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62" r:id="rId3"/>
    <p:sldId id="261" r:id="rId4"/>
    <p:sldId id="257" r:id="rId5"/>
    <p:sldId id="260" r:id="rId6"/>
    <p:sldId id="256" r:id="rId7"/>
    <p:sldId id="258" r:id="rId8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86"/>
    <p:restoredTop sz="94601"/>
  </p:normalViewPr>
  <p:slideViewPr>
    <p:cSldViewPr snapToGrid="0">
      <p:cViewPr>
        <p:scale>
          <a:sx n="195" d="100"/>
          <a:sy n="195" d="100"/>
        </p:scale>
        <p:origin x="-1288" y="-5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73FF-13D4-B241-A1E4-21070A14E877}" type="datetimeFigureOut">
              <a:rPr kumimoji="1" lang="ja-JP" altLang="en-US" smtClean="0"/>
              <a:t>2023/9/24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D89-DA75-DA4B-AE31-0F2979EA2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9937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73FF-13D4-B241-A1E4-21070A14E877}" type="datetimeFigureOut">
              <a:rPr kumimoji="1" lang="ja-JP" altLang="en-US" smtClean="0"/>
              <a:t>2023/9/24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D89-DA75-DA4B-AE31-0F2979EA2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227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73FF-13D4-B241-A1E4-21070A14E877}" type="datetimeFigureOut">
              <a:rPr kumimoji="1" lang="ja-JP" altLang="en-US" smtClean="0"/>
              <a:t>2023/9/24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D89-DA75-DA4B-AE31-0F2979EA2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8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73FF-13D4-B241-A1E4-21070A14E877}" type="datetimeFigureOut">
              <a:rPr kumimoji="1" lang="ja-JP" altLang="en-US" smtClean="0"/>
              <a:t>2023/9/24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D89-DA75-DA4B-AE31-0F2979EA2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801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73FF-13D4-B241-A1E4-21070A14E877}" type="datetimeFigureOut">
              <a:rPr kumimoji="1" lang="ja-JP" altLang="en-US" smtClean="0"/>
              <a:t>2023/9/24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D89-DA75-DA4B-AE31-0F2979EA2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112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73FF-13D4-B241-A1E4-21070A14E877}" type="datetimeFigureOut">
              <a:rPr kumimoji="1" lang="ja-JP" altLang="en-US" smtClean="0"/>
              <a:t>2023/9/24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D89-DA75-DA4B-AE31-0F2979EA2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6226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73FF-13D4-B241-A1E4-21070A14E877}" type="datetimeFigureOut">
              <a:rPr kumimoji="1" lang="ja-JP" altLang="en-US" smtClean="0"/>
              <a:t>2023/9/24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D89-DA75-DA4B-AE31-0F2979EA2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9923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73FF-13D4-B241-A1E4-21070A14E877}" type="datetimeFigureOut">
              <a:rPr kumimoji="1" lang="ja-JP" altLang="en-US" smtClean="0"/>
              <a:t>2023/9/24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D89-DA75-DA4B-AE31-0F2979EA2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2374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73FF-13D4-B241-A1E4-21070A14E877}" type="datetimeFigureOut">
              <a:rPr kumimoji="1" lang="ja-JP" altLang="en-US" smtClean="0"/>
              <a:t>2023/9/24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D89-DA75-DA4B-AE31-0F2979EA2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28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73FF-13D4-B241-A1E4-21070A14E877}" type="datetimeFigureOut">
              <a:rPr kumimoji="1" lang="ja-JP" altLang="en-US" smtClean="0"/>
              <a:t>2023/9/24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D89-DA75-DA4B-AE31-0F2979EA2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0989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73FF-13D4-B241-A1E4-21070A14E877}" type="datetimeFigureOut">
              <a:rPr kumimoji="1" lang="ja-JP" altLang="en-US" smtClean="0"/>
              <a:t>2023/9/24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6D89-DA75-DA4B-AE31-0F2979EA2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49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973FF-13D4-B241-A1E4-21070A14E877}" type="datetimeFigureOut">
              <a:rPr kumimoji="1" lang="ja-JP" altLang="en-US" smtClean="0"/>
              <a:t>2023/9/24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86D89-DA75-DA4B-AE31-0F2979EA2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125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hidden="1">
            <a:extLst>
              <a:ext uri="{FF2B5EF4-FFF2-40B4-BE49-F238E27FC236}">
                <a16:creationId xmlns:a16="http://schemas.microsoft.com/office/drawing/2014/main" id="{DD08EB16-B48B-A4B9-45F2-FBBBBF666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0"/>
          <a:stretch/>
        </p:blipFill>
        <p:spPr bwMode="auto">
          <a:xfrm>
            <a:off x="0" y="2208041"/>
            <a:ext cx="9601200" cy="838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70" name="グループ化 1669">
            <a:extLst>
              <a:ext uri="{FF2B5EF4-FFF2-40B4-BE49-F238E27FC236}">
                <a16:creationId xmlns:a16="http://schemas.microsoft.com/office/drawing/2014/main" id="{7E6A0A79-DECD-3ECB-DCFE-07FB435FEA54}"/>
              </a:ext>
            </a:extLst>
          </p:cNvPr>
          <p:cNvGrpSpPr/>
          <p:nvPr/>
        </p:nvGrpSpPr>
        <p:grpSpPr>
          <a:xfrm>
            <a:off x="364090" y="1689638"/>
            <a:ext cx="2784124" cy="6438831"/>
            <a:chOff x="291214" y="1132561"/>
            <a:chExt cx="2784124" cy="6438831"/>
          </a:xfrm>
        </p:grpSpPr>
        <p:grpSp>
          <p:nvGrpSpPr>
            <p:cNvPr id="1337" name="グループ化 1336">
              <a:extLst>
                <a:ext uri="{FF2B5EF4-FFF2-40B4-BE49-F238E27FC236}">
                  <a16:creationId xmlns:a16="http://schemas.microsoft.com/office/drawing/2014/main" id="{5AFB1296-D8BA-06D1-8E12-906BB648538C}"/>
                </a:ext>
              </a:extLst>
            </p:cNvPr>
            <p:cNvGrpSpPr/>
            <p:nvPr/>
          </p:nvGrpSpPr>
          <p:grpSpPr>
            <a:xfrm>
              <a:off x="291214" y="1132561"/>
              <a:ext cx="2784124" cy="6354858"/>
              <a:chOff x="202571" y="2065788"/>
              <a:chExt cx="2784124" cy="6354858"/>
            </a:xfrm>
          </p:grpSpPr>
          <p:grpSp>
            <p:nvGrpSpPr>
              <p:cNvPr id="1313" name="グループ化 1312">
                <a:extLst>
                  <a:ext uri="{FF2B5EF4-FFF2-40B4-BE49-F238E27FC236}">
                    <a16:creationId xmlns:a16="http://schemas.microsoft.com/office/drawing/2014/main" id="{19080E8D-A828-4A4C-F027-C21D0A8F1CB0}"/>
                  </a:ext>
                </a:extLst>
              </p:cNvPr>
              <p:cNvGrpSpPr/>
              <p:nvPr/>
            </p:nvGrpSpPr>
            <p:grpSpPr>
              <a:xfrm>
                <a:off x="653795" y="2836982"/>
                <a:ext cx="1538916" cy="4232085"/>
                <a:chOff x="420776" y="1275030"/>
                <a:chExt cx="1538916" cy="4232085"/>
              </a:xfrm>
            </p:grpSpPr>
            <p:grpSp>
              <p:nvGrpSpPr>
                <p:cNvPr id="1314" name="グループ化 1313">
                  <a:extLst>
                    <a:ext uri="{FF2B5EF4-FFF2-40B4-BE49-F238E27FC236}">
                      <a16:creationId xmlns:a16="http://schemas.microsoft.com/office/drawing/2014/main" id="{4FDF460F-3D6E-0C4E-4675-EA2AD3294EFE}"/>
                    </a:ext>
                  </a:extLst>
                </p:cNvPr>
                <p:cNvGrpSpPr/>
                <p:nvPr/>
              </p:nvGrpSpPr>
              <p:grpSpPr>
                <a:xfrm rot="1409757">
                  <a:off x="1005579" y="1275030"/>
                  <a:ext cx="954113" cy="909756"/>
                  <a:chOff x="3325174" y="3105631"/>
                  <a:chExt cx="954113" cy="909756"/>
                </a:xfrm>
              </p:grpSpPr>
              <p:sp>
                <p:nvSpPr>
                  <p:cNvPr id="1329" name="フリーフォーム 1328">
                    <a:extLst>
                      <a:ext uri="{FF2B5EF4-FFF2-40B4-BE49-F238E27FC236}">
                        <a16:creationId xmlns:a16="http://schemas.microsoft.com/office/drawing/2014/main" id="{AE2858B7-53D7-A7AC-B98A-16DAD6B0FD3E}"/>
                      </a:ext>
                    </a:extLst>
                  </p:cNvPr>
                  <p:cNvSpPr/>
                  <p:nvPr/>
                </p:nvSpPr>
                <p:spPr>
                  <a:xfrm>
                    <a:off x="3325174" y="3299312"/>
                    <a:ext cx="680562" cy="256373"/>
                  </a:xfrm>
                  <a:custGeom>
                    <a:avLst/>
                    <a:gdLst>
                      <a:gd name="connsiteX0" fmla="*/ 4180 w 680562"/>
                      <a:gd name="connsiteY0" fmla="*/ 217611 h 256373"/>
                      <a:gd name="connsiteX1" fmla="*/ 174164 w 680562"/>
                      <a:gd name="connsiteY1" fmla="*/ 252780 h 256373"/>
                      <a:gd name="connsiteX2" fmla="*/ 654811 w 680562"/>
                      <a:gd name="connsiteY2" fmla="*/ 135550 h 256373"/>
                      <a:gd name="connsiteX3" fmla="*/ 566888 w 680562"/>
                      <a:gd name="connsiteY3" fmla="*/ 6596 h 256373"/>
                      <a:gd name="connsiteX4" fmla="*/ 156580 w 680562"/>
                      <a:gd name="connsiteY4" fmla="*/ 24180 h 256373"/>
                      <a:gd name="connsiteX5" fmla="*/ 262088 w 680562"/>
                      <a:gd name="connsiteY5" fmla="*/ 71073 h 256373"/>
                      <a:gd name="connsiteX6" fmla="*/ 86241 w 680562"/>
                      <a:gd name="connsiteY6" fmla="*/ 153134 h 256373"/>
                      <a:gd name="connsiteX7" fmla="*/ 320703 w 680562"/>
                      <a:gd name="connsiteY7" fmla="*/ 129688 h 256373"/>
                      <a:gd name="connsiteX8" fmla="*/ 4180 w 680562"/>
                      <a:gd name="connsiteY8" fmla="*/ 217611 h 2563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0562" h="256373">
                        <a:moveTo>
                          <a:pt x="4180" y="217611"/>
                        </a:moveTo>
                        <a:cubicBezTo>
                          <a:pt x="-20243" y="238126"/>
                          <a:pt x="65726" y="266457"/>
                          <a:pt x="174164" y="252780"/>
                        </a:cubicBezTo>
                        <a:cubicBezTo>
                          <a:pt x="282602" y="239103"/>
                          <a:pt x="589357" y="176581"/>
                          <a:pt x="654811" y="135550"/>
                        </a:cubicBezTo>
                        <a:cubicBezTo>
                          <a:pt x="720265" y="94519"/>
                          <a:pt x="649926" y="25158"/>
                          <a:pt x="566888" y="6596"/>
                        </a:cubicBezTo>
                        <a:cubicBezTo>
                          <a:pt x="483850" y="-11966"/>
                          <a:pt x="207380" y="13434"/>
                          <a:pt x="156580" y="24180"/>
                        </a:cubicBezTo>
                        <a:cubicBezTo>
                          <a:pt x="105780" y="34926"/>
                          <a:pt x="273811" y="49581"/>
                          <a:pt x="262088" y="71073"/>
                        </a:cubicBezTo>
                        <a:cubicBezTo>
                          <a:pt x="250365" y="92565"/>
                          <a:pt x="76472" y="143365"/>
                          <a:pt x="86241" y="153134"/>
                        </a:cubicBezTo>
                        <a:cubicBezTo>
                          <a:pt x="96010" y="162903"/>
                          <a:pt x="335357" y="122849"/>
                          <a:pt x="320703" y="129688"/>
                        </a:cubicBezTo>
                        <a:cubicBezTo>
                          <a:pt x="306049" y="136527"/>
                          <a:pt x="28603" y="197096"/>
                          <a:pt x="4180" y="217611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30" name="フリーフォーム 1329">
                    <a:extLst>
                      <a:ext uri="{FF2B5EF4-FFF2-40B4-BE49-F238E27FC236}">
                        <a16:creationId xmlns:a16="http://schemas.microsoft.com/office/drawing/2014/main" id="{8A9D3A01-BF54-4056-8164-99604F8BA172}"/>
                      </a:ext>
                    </a:extLst>
                  </p:cNvPr>
                  <p:cNvSpPr/>
                  <p:nvPr/>
                </p:nvSpPr>
                <p:spPr>
                  <a:xfrm>
                    <a:off x="3516290" y="3105631"/>
                    <a:ext cx="292015" cy="904882"/>
                  </a:xfrm>
                  <a:custGeom>
                    <a:avLst/>
                    <a:gdLst>
                      <a:gd name="connsiteX0" fmla="*/ 6495 w 292015"/>
                      <a:gd name="connsiteY0" fmla="*/ 984 h 904882"/>
                      <a:gd name="connsiteX1" fmla="*/ 82695 w 292015"/>
                      <a:gd name="connsiteY1" fmla="*/ 235446 h 904882"/>
                      <a:gd name="connsiteX2" fmla="*/ 70972 w 292015"/>
                      <a:gd name="connsiteY2" fmla="*/ 745400 h 904882"/>
                      <a:gd name="connsiteX3" fmla="*/ 182341 w 292015"/>
                      <a:gd name="connsiteY3" fmla="*/ 891938 h 904882"/>
                      <a:gd name="connsiteX4" fmla="*/ 229233 w 292015"/>
                      <a:gd name="connsiteY4" fmla="*/ 839184 h 904882"/>
                      <a:gd name="connsiteX5" fmla="*/ 246818 w 292015"/>
                      <a:gd name="connsiteY5" fmla="*/ 376123 h 904882"/>
                      <a:gd name="connsiteX6" fmla="*/ 276125 w 292015"/>
                      <a:gd name="connsiteY6" fmla="*/ 159246 h 904882"/>
                      <a:gd name="connsiteX7" fmla="*/ 6495 w 292015"/>
                      <a:gd name="connsiteY7" fmla="*/ 984 h 904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92015" h="904882">
                        <a:moveTo>
                          <a:pt x="6495" y="984"/>
                        </a:moveTo>
                        <a:cubicBezTo>
                          <a:pt x="-25743" y="13684"/>
                          <a:pt x="71949" y="111377"/>
                          <a:pt x="82695" y="235446"/>
                        </a:cubicBezTo>
                        <a:cubicBezTo>
                          <a:pt x="93441" y="359515"/>
                          <a:pt x="54364" y="635985"/>
                          <a:pt x="70972" y="745400"/>
                        </a:cubicBezTo>
                        <a:cubicBezTo>
                          <a:pt x="87580" y="854815"/>
                          <a:pt x="155964" y="876307"/>
                          <a:pt x="182341" y="891938"/>
                        </a:cubicBezTo>
                        <a:cubicBezTo>
                          <a:pt x="208718" y="907569"/>
                          <a:pt x="218487" y="925153"/>
                          <a:pt x="229233" y="839184"/>
                        </a:cubicBezTo>
                        <a:cubicBezTo>
                          <a:pt x="239979" y="753215"/>
                          <a:pt x="239003" y="489446"/>
                          <a:pt x="246818" y="376123"/>
                        </a:cubicBezTo>
                        <a:cubicBezTo>
                          <a:pt x="254633" y="262800"/>
                          <a:pt x="322041" y="216885"/>
                          <a:pt x="276125" y="159246"/>
                        </a:cubicBezTo>
                        <a:cubicBezTo>
                          <a:pt x="230209" y="101607"/>
                          <a:pt x="38733" y="-11716"/>
                          <a:pt x="6495" y="984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31" name="フリーフォーム 1330">
                    <a:extLst>
                      <a:ext uri="{FF2B5EF4-FFF2-40B4-BE49-F238E27FC236}">
                        <a16:creationId xmlns:a16="http://schemas.microsoft.com/office/drawing/2014/main" id="{6EA02AC5-5DBB-DFF0-86BA-60D7F670DF00}"/>
                      </a:ext>
                    </a:extLst>
                  </p:cNvPr>
                  <p:cNvSpPr/>
                  <p:nvPr/>
                </p:nvSpPr>
                <p:spPr>
                  <a:xfrm>
                    <a:off x="3387885" y="3534462"/>
                    <a:ext cx="891402" cy="480925"/>
                  </a:xfrm>
                  <a:custGeom>
                    <a:avLst/>
                    <a:gdLst>
                      <a:gd name="connsiteX0" fmla="*/ 345915 w 891402"/>
                      <a:gd name="connsiteY0" fmla="*/ 474830 h 480925"/>
                      <a:gd name="connsiteX1" fmla="*/ 76284 w 891402"/>
                      <a:gd name="connsiteY1" fmla="*/ 451384 h 480925"/>
                      <a:gd name="connsiteX2" fmla="*/ 84 w 891402"/>
                      <a:gd name="connsiteY2" fmla="*/ 357600 h 480925"/>
                      <a:gd name="connsiteX3" fmla="*/ 64561 w 891402"/>
                      <a:gd name="connsiteY3" fmla="*/ 234507 h 480925"/>
                      <a:gd name="connsiteX4" fmla="*/ 205238 w 891402"/>
                      <a:gd name="connsiteY4" fmla="*/ 129000 h 480925"/>
                      <a:gd name="connsiteX5" fmla="*/ 433838 w 891402"/>
                      <a:gd name="connsiteY5" fmla="*/ 35215 h 480925"/>
                      <a:gd name="connsiteX6" fmla="*/ 469007 w 891402"/>
                      <a:gd name="connsiteY6" fmla="*/ 46 h 480925"/>
                      <a:gd name="connsiteX7" fmla="*/ 773807 w 891402"/>
                      <a:gd name="connsiteY7" fmla="*/ 41076 h 480925"/>
                      <a:gd name="connsiteX8" fmla="*/ 891038 w 891402"/>
                      <a:gd name="connsiteY8" fmla="*/ 199338 h 480925"/>
                      <a:gd name="connsiteX9" fmla="*/ 803115 w 891402"/>
                      <a:gd name="connsiteY9" fmla="*/ 416215 h 480925"/>
                      <a:gd name="connsiteX10" fmla="*/ 603823 w 891402"/>
                      <a:gd name="connsiteY10" fmla="*/ 433800 h 480925"/>
                      <a:gd name="connsiteX11" fmla="*/ 457284 w 891402"/>
                      <a:gd name="connsiteY11" fmla="*/ 345876 h 480925"/>
                      <a:gd name="connsiteX12" fmla="*/ 697607 w 891402"/>
                      <a:gd name="connsiteY12" fmla="*/ 281400 h 480925"/>
                      <a:gd name="connsiteX13" fmla="*/ 656577 w 891402"/>
                      <a:gd name="connsiteY13" fmla="*/ 164169 h 480925"/>
                      <a:gd name="connsiteX14" fmla="*/ 363500 w 891402"/>
                      <a:gd name="connsiteY14" fmla="*/ 205200 h 480925"/>
                      <a:gd name="connsiteX15" fmla="*/ 140761 w 891402"/>
                      <a:gd name="connsiteY15" fmla="*/ 257953 h 480925"/>
                      <a:gd name="connsiteX16" fmla="*/ 152484 w 891402"/>
                      <a:gd name="connsiteY16" fmla="*/ 304846 h 480925"/>
                      <a:gd name="connsiteX17" fmla="*/ 222823 w 891402"/>
                      <a:gd name="connsiteY17" fmla="*/ 351738 h 480925"/>
                      <a:gd name="connsiteX18" fmla="*/ 345915 w 891402"/>
                      <a:gd name="connsiteY18" fmla="*/ 474830 h 480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891402" h="480925">
                        <a:moveTo>
                          <a:pt x="345915" y="474830"/>
                        </a:moveTo>
                        <a:cubicBezTo>
                          <a:pt x="321492" y="491438"/>
                          <a:pt x="133922" y="470922"/>
                          <a:pt x="76284" y="451384"/>
                        </a:cubicBezTo>
                        <a:cubicBezTo>
                          <a:pt x="18645" y="431846"/>
                          <a:pt x="2038" y="393746"/>
                          <a:pt x="84" y="357600"/>
                        </a:cubicBezTo>
                        <a:cubicBezTo>
                          <a:pt x="-1870" y="321454"/>
                          <a:pt x="30369" y="272607"/>
                          <a:pt x="64561" y="234507"/>
                        </a:cubicBezTo>
                        <a:cubicBezTo>
                          <a:pt x="98753" y="196407"/>
                          <a:pt x="143692" y="162215"/>
                          <a:pt x="205238" y="129000"/>
                        </a:cubicBezTo>
                        <a:cubicBezTo>
                          <a:pt x="266784" y="95785"/>
                          <a:pt x="389877" y="56707"/>
                          <a:pt x="433838" y="35215"/>
                        </a:cubicBezTo>
                        <a:cubicBezTo>
                          <a:pt x="477799" y="13723"/>
                          <a:pt x="412346" y="-931"/>
                          <a:pt x="469007" y="46"/>
                        </a:cubicBezTo>
                        <a:cubicBezTo>
                          <a:pt x="525668" y="1023"/>
                          <a:pt x="703469" y="7861"/>
                          <a:pt x="773807" y="41076"/>
                        </a:cubicBezTo>
                        <a:cubicBezTo>
                          <a:pt x="844145" y="74291"/>
                          <a:pt x="886153" y="136815"/>
                          <a:pt x="891038" y="199338"/>
                        </a:cubicBezTo>
                        <a:cubicBezTo>
                          <a:pt x="895923" y="261861"/>
                          <a:pt x="850984" y="377138"/>
                          <a:pt x="803115" y="416215"/>
                        </a:cubicBezTo>
                        <a:cubicBezTo>
                          <a:pt x="755246" y="455292"/>
                          <a:pt x="661461" y="445523"/>
                          <a:pt x="603823" y="433800"/>
                        </a:cubicBezTo>
                        <a:cubicBezTo>
                          <a:pt x="546185" y="422077"/>
                          <a:pt x="441653" y="371276"/>
                          <a:pt x="457284" y="345876"/>
                        </a:cubicBezTo>
                        <a:cubicBezTo>
                          <a:pt x="472915" y="320476"/>
                          <a:pt x="664392" y="311684"/>
                          <a:pt x="697607" y="281400"/>
                        </a:cubicBezTo>
                        <a:cubicBezTo>
                          <a:pt x="730823" y="251115"/>
                          <a:pt x="712261" y="176869"/>
                          <a:pt x="656577" y="164169"/>
                        </a:cubicBezTo>
                        <a:cubicBezTo>
                          <a:pt x="600893" y="151469"/>
                          <a:pt x="449469" y="189569"/>
                          <a:pt x="363500" y="205200"/>
                        </a:cubicBezTo>
                        <a:cubicBezTo>
                          <a:pt x="277531" y="220831"/>
                          <a:pt x="175930" y="241345"/>
                          <a:pt x="140761" y="257953"/>
                        </a:cubicBezTo>
                        <a:cubicBezTo>
                          <a:pt x="105592" y="274561"/>
                          <a:pt x="138807" y="289215"/>
                          <a:pt x="152484" y="304846"/>
                        </a:cubicBezTo>
                        <a:cubicBezTo>
                          <a:pt x="166161" y="320477"/>
                          <a:pt x="191561" y="329269"/>
                          <a:pt x="222823" y="351738"/>
                        </a:cubicBezTo>
                        <a:cubicBezTo>
                          <a:pt x="254084" y="374207"/>
                          <a:pt x="370338" y="458222"/>
                          <a:pt x="345915" y="474830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32" name="フリーフォーム 1331">
                    <a:extLst>
                      <a:ext uri="{FF2B5EF4-FFF2-40B4-BE49-F238E27FC236}">
                        <a16:creationId xmlns:a16="http://schemas.microsoft.com/office/drawing/2014/main" id="{B11184A9-7DC3-F840-ED59-79D747ECDFF1}"/>
                      </a:ext>
                    </a:extLst>
                  </p:cNvPr>
                  <p:cNvSpPr/>
                  <p:nvPr/>
                </p:nvSpPr>
                <p:spPr>
                  <a:xfrm>
                    <a:off x="3897538" y="3144371"/>
                    <a:ext cx="372432" cy="426086"/>
                  </a:xfrm>
                  <a:custGeom>
                    <a:avLst/>
                    <a:gdLst>
                      <a:gd name="connsiteX0" fmla="*/ 59000 w 372432"/>
                      <a:gd name="connsiteY0" fmla="*/ 9137 h 426086"/>
                      <a:gd name="connsiteX1" fmla="*/ 217262 w 372432"/>
                      <a:gd name="connsiteY1" fmla="*/ 102921 h 426086"/>
                      <a:gd name="connsiteX2" fmla="*/ 346216 w 372432"/>
                      <a:gd name="connsiteY2" fmla="*/ 284629 h 426086"/>
                      <a:gd name="connsiteX3" fmla="*/ 357939 w 372432"/>
                      <a:gd name="connsiteY3" fmla="*/ 407721 h 426086"/>
                      <a:gd name="connsiteX4" fmla="*/ 182093 w 372432"/>
                      <a:gd name="connsiteY4" fmla="*/ 407721 h 426086"/>
                      <a:gd name="connsiteX5" fmla="*/ 385 w 372432"/>
                      <a:gd name="connsiteY5" fmla="*/ 425306 h 426086"/>
                      <a:gd name="connsiteX6" fmla="*/ 135200 w 372432"/>
                      <a:gd name="connsiteY6" fmla="*/ 378414 h 426086"/>
                      <a:gd name="connsiteX7" fmla="*/ 176231 w 372432"/>
                      <a:gd name="connsiteY7" fmla="*/ 325660 h 426086"/>
                      <a:gd name="connsiteX8" fmla="*/ 59000 w 372432"/>
                      <a:gd name="connsiteY8" fmla="*/ 9137 h 426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2432" h="426086">
                        <a:moveTo>
                          <a:pt x="59000" y="9137"/>
                        </a:moveTo>
                        <a:cubicBezTo>
                          <a:pt x="65838" y="-27986"/>
                          <a:pt x="169393" y="57006"/>
                          <a:pt x="217262" y="102921"/>
                        </a:cubicBezTo>
                        <a:cubicBezTo>
                          <a:pt x="265131" y="148836"/>
                          <a:pt x="322770" y="233829"/>
                          <a:pt x="346216" y="284629"/>
                        </a:cubicBezTo>
                        <a:cubicBezTo>
                          <a:pt x="369662" y="335429"/>
                          <a:pt x="385293" y="387206"/>
                          <a:pt x="357939" y="407721"/>
                        </a:cubicBezTo>
                        <a:cubicBezTo>
                          <a:pt x="330585" y="428236"/>
                          <a:pt x="241685" y="404790"/>
                          <a:pt x="182093" y="407721"/>
                        </a:cubicBezTo>
                        <a:cubicBezTo>
                          <a:pt x="122501" y="410652"/>
                          <a:pt x="8201" y="430191"/>
                          <a:pt x="385" y="425306"/>
                        </a:cubicBezTo>
                        <a:cubicBezTo>
                          <a:pt x="-7431" y="420421"/>
                          <a:pt x="105892" y="395022"/>
                          <a:pt x="135200" y="378414"/>
                        </a:cubicBezTo>
                        <a:cubicBezTo>
                          <a:pt x="164508" y="361806"/>
                          <a:pt x="185023" y="384276"/>
                          <a:pt x="176231" y="325660"/>
                        </a:cubicBezTo>
                        <a:cubicBezTo>
                          <a:pt x="167439" y="267045"/>
                          <a:pt x="52162" y="46260"/>
                          <a:pt x="59000" y="9137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315" name="グループ化 1314">
                  <a:extLst>
                    <a:ext uri="{FF2B5EF4-FFF2-40B4-BE49-F238E27FC236}">
                      <a16:creationId xmlns:a16="http://schemas.microsoft.com/office/drawing/2014/main" id="{F823F72E-A90D-3B4D-0BBB-D42044C8725B}"/>
                    </a:ext>
                  </a:extLst>
                </p:cNvPr>
                <p:cNvGrpSpPr/>
                <p:nvPr/>
              </p:nvGrpSpPr>
              <p:grpSpPr>
                <a:xfrm rot="1133516">
                  <a:off x="519094" y="2205441"/>
                  <a:ext cx="1156981" cy="997587"/>
                  <a:chOff x="3153249" y="4105336"/>
                  <a:chExt cx="1156981" cy="997587"/>
                </a:xfrm>
              </p:grpSpPr>
              <p:sp>
                <p:nvSpPr>
                  <p:cNvPr id="1324" name="フリーフォーム 1323">
                    <a:extLst>
                      <a:ext uri="{FF2B5EF4-FFF2-40B4-BE49-F238E27FC236}">
                        <a16:creationId xmlns:a16="http://schemas.microsoft.com/office/drawing/2014/main" id="{7F223C27-0D0A-81B2-83A2-72E18F45E05F}"/>
                      </a:ext>
                    </a:extLst>
                  </p:cNvPr>
                  <p:cNvSpPr/>
                  <p:nvPr/>
                </p:nvSpPr>
                <p:spPr>
                  <a:xfrm>
                    <a:off x="3364401" y="4132139"/>
                    <a:ext cx="263986" cy="566762"/>
                  </a:xfrm>
                  <a:custGeom>
                    <a:avLst/>
                    <a:gdLst>
                      <a:gd name="connsiteX0" fmla="*/ 122 w 263986"/>
                      <a:gd name="connsiteY0" fmla="*/ 246 h 566762"/>
                      <a:gd name="connsiteX1" fmla="*/ 99768 w 263986"/>
                      <a:gd name="connsiteY1" fmla="*/ 199538 h 566762"/>
                      <a:gd name="connsiteX2" fmla="*/ 76322 w 263986"/>
                      <a:gd name="connsiteY2" fmla="*/ 305046 h 566762"/>
                      <a:gd name="connsiteX3" fmla="*/ 76322 w 263986"/>
                      <a:gd name="connsiteY3" fmla="*/ 404692 h 566762"/>
                      <a:gd name="connsiteX4" fmla="*/ 228722 w 263986"/>
                      <a:gd name="connsiteY4" fmla="*/ 562953 h 566762"/>
                      <a:gd name="connsiteX5" fmla="*/ 216999 w 263986"/>
                      <a:gd name="connsiteY5" fmla="*/ 504338 h 566762"/>
                      <a:gd name="connsiteX6" fmla="*/ 199414 w 263986"/>
                      <a:gd name="connsiteY6" fmla="*/ 357799 h 566762"/>
                      <a:gd name="connsiteX7" fmla="*/ 252168 w 263986"/>
                      <a:gd name="connsiteY7" fmla="*/ 264015 h 566762"/>
                      <a:gd name="connsiteX8" fmla="*/ 252168 w 263986"/>
                      <a:gd name="connsiteY8" fmla="*/ 193676 h 566762"/>
                      <a:gd name="connsiteX9" fmla="*/ 123214 w 263986"/>
                      <a:gd name="connsiteY9" fmla="*/ 158507 h 566762"/>
                      <a:gd name="connsiteX10" fmla="*/ 122 w 263986"/>
                      <a:gd name="connsiteY10" fmla="*/ 246 h 566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3986" h="566762">
                        <a:moveTo>
                          <a:pt x="122" y="246"/>
                        </a:moveTo>
                        <a:cubicBezTo>
                          <a:pt x="-3786" y="7084"/>
                          <a:pt x="87068" y="148738"/>
                          <a:pt x="99768" y="199538"/>
                        </a:cubicBezTo>
                        <a:cubicBezTo>
                          <a:pt x="112468" y="250338"/>
                          <a:pt x="80230" y="270854"/>
                          <a:pt x="76322" y="305046"/>
                        </a:cubicBezTo>
                        <a:cubicBezTo>
                          <a:pt x="72414" y="339238"/>
                          <a:pt x="50922" y="361708"/>
                          <a:pt x="76322" y="404692"/>
                        </a:cubicBezTo>
                        <a:cubicBezTo>
                          <a:pt x="101722" y="447676"/>
                          <a:pt x="205276" y="546345"/>
                          <a:pt x="228722" y="562953"/>
                        </a:cubicBezTo>
                        <a:cubicBezTo>
                          <a:pt x="252168" y="579561"/>
                          <a:pt x="221884" y="538530"/>
                          <a:pt x="216999" y="504338"/>
                        </a:cubicBezTo>
                        <a:cubicBezTo>
                          <a:pt x="212114" y="470146"/>
                          <a:pt x="193553" y="397853"/>
                          <a:pt x="199414" y="357799"/>
                        </a:cubicBezTo>
                        <a:cubicBezTo>
                          <a:pt x="205275" y="317745"/>
                          <a:pt x="243376" y="291369"/>
                          <a:pt x="252168" y="264015"/>
                        </a:cubicBezTo>
                        <a:cubicBezTo>
                          <a:pt x="260960" y="236661"/>
                          <a:pt x="273660" y="211261"/>
                          <a:pt x="252168" y="193676"/>
                        </a:cubicBezTo>
                        <a:cubicBezTo>
                          <a:pt x="230676" y="176091"/>
                          <a:pt x="166199" y="185861"/>
                          <a:pt x="123214" y="158507"/>
                        </a:cubicBezTo>
                        <a:cubicBezTo>
                          <a:pt x="80230" y="131153"/>
                          <a:pt x="4030" y="-6592"/>
                          <a:pt x="122" y="246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25" name="フリーフォーム 1324">
                    <a:extLst>
                      <a:ext uri="{FF2B5EF4-FFF2-40B4-BE49-F238E27FC236}">
                        <a16:creationId xmlns:a16="http://schemas.microsoft.com/office/drawing/2014/main" id="{42EE9E30-C97D-05BA-74C3-B826A29B5BF1}"/>
                      </a:ext>
                    </a:extLst>
                  </p:cNvPr>
                  <p:cNvSpPr/>
                  <p:nvPr/>
                </p:nvSpPr>
                <p:spPr>
                  <a:xfrm>
                    <a:off x="3475253" y="4105336"/>
                    <a:ext cx="759817" cy="537227"/>
                  </a:xfrm>
                  <a:custGeom>
                    <a:avLst/>
                    <a:gdLst>
                      <a:gd name="connsiteX0" fmla="*/ 6501 w 759817"/>
                      <a:gd name="connsiteY0" fmla="*/ 202895 h 537227"/>
                      <a:gd name="connsiteX1" fmla="*/ 211655 w 759817"/>
                      <a:gd name="connsiteY1" fmla="*/ 120833 h 537227"/>
                      <a:gd name="connsiteX2" fmla="*/ 463701 w 759817"/>
                      <a:gd name="connsiteY2" fmla="*/ 68079 h 537227"/>
                      <a:gd name="connsiteX3" fmla="*/ 422670 w 759817"/>
                      <a:gd name="connsiteY3" fmla="*/ 21187 h 537227"/>
                      <a:gd name="connsiteX4" fmla="*/ 598516 w 759817"/>
                      <a:gd name="connsiteY4" fmla="*/ 73941 h 537227"/>
                      <a:gd name="connsiteX5" fmla="*/ 545762 w 759817"/>
                      <a:gd name="connsiteY5" fmla="*/ 3602 h 537227"/>
                      <a:gd name="connsiteX6" fmla="*/ 745055 w 759817"/>
                      <a:gd name="connsiteY6" fmla="*/ 208756 h 537227"/>
                      <a:gd name="connsiteX7" fmla="*/ 745055 w 759817"/>
                      <a:gd name="connsiteY7" fmla="*/ 361156 h 537227"/>
                      <a:gd name="connsiteX8" fmla="*/ 745055 w 759817"/>
                      <a:gd name="connsiteY8" fmla="*/ 466664 h 537227"/>
                      <a:gd name="connsiteX9" fmla="*/ 662993 w 759817"/>
                      <a:gd name="connsiteY9" fmla="*/ 501833 h 537227"/>
                      <a:gd name="connsiteX10" fmla="*/ 662993 w 759817"/>
                      <a:gd name="connsiteY10" fmla="*/ 537002 h 537227"/>
                      <a:gd name="connsiteX11" fmla="*/ 375778 w 759817"/>
                      <a:gd name="connsiteY11" fmla="*/ 484249 h 537227"/>
                      <a:gd name="connsiteX12" fmla="*/ 487147 w 759817"/>
                      <a:gd name="connsiteY12" fmla="*/ 384602 h 537227"/>
                      <a:gd name="connsiteX13" fmla="*/ 528178 w 759817"/>
                      <a:gd name="connsiteY13" fmla="*/ 191172 h 537227"/>
                      <a:gd name="connsiteX14" fmla="*/ 399224 w 759817"/>
                      <a:gd name="connsiteY14" fmla="*/ 296679 h 537227"/>
                      <a:gd name="connsiteX15" fmla="*/ 205793 w 759817"/>
                      <a:gd name="connsiteY15" fmla="*/ 349433 h 537227"/>
                      <a:gd name="connsiteX16" fmla="*/ 153039 w 759817"/>
                      <a:gd name="connsiteY16" fmla="*/ 279095 h 537227"/>
                      <a:gd name="connsiteX17" fmla="*/ 59255 w 759817"/>
                      <a:gd name="connsiteY17" fmla="*/ 238064 h 537227"/>
                      <a:gd name="connsiteX18" fmla="*/ 6501 w 759817"/>
                      <a:gd name="connsiteY18" fmla="*/ 202895 h 537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759817" h="537227">
                        <a:moveTo>
                          <a:pt x="6501" y="202895"/>
                        </a:moveTo>
                        <a:cubicBezTo>
                          <a:pt x="31901" y="183357"/>
                          <a:pt x="135455" y="143302"/>
                          <a:pt x="211655" y="120833"/>
                        </a:cubicBezTo>
                        <a:cubicBezTo>
                          <a:pt x="287855" y="98364"/>
                          <a:pt x="428532" y="84687"/>
                          <a:pt x="463701" y="68079"/>
                        </a:cubicBezTo>
                        <a:cubicBezTo>
                          <a:pt x="498870" y="51471"/>
                          <a:pt x="400201" y="20210"/>
                          <a:pt x="422670" y="21187"/>
                        </a:cubicBezTo>
                        <a:cubicBezTo>
                          <a:pt x="445139" y="22164"/>
                          <a:pt x="578001" y="76872"/>
                          <a:pt x="598516" y="73941"/>
                        </a:cubicBezTo>
                        <a:cubicBezTo>
                          <a:pt x="619031" y="71010"/>
                          <a:pt x="521339" y="-18867"/>
                          <a:pt x="545762" y="3602"/>
                        </a:cubicBezTo>
                        <a:cubicBezTo>
                          <a:pt x="570185" y="26071"/>
                          <a:pt x="711840" y="149164"/>
                          <a:pt x="745055" y="208756"/>
                        </a:cubicBezTo>
                        <a:cubicBezTo>
                          <a:pt x="778270" y="268348"/>
                          <a:pt x="745055" y="361156"/>
                          <a:pt x="745055" y="361156"/>
                        </a:cubicBezTo>
                        <a:cubicBezTo>
                          <a:pt x="745055" y="404141"/>
                          <a:pt x="758732" y="443218"/>
                          <a:pt x="745055" y="466664"/>
                        </a:cubicBezTo>
                        <a:cubicBezTo>
                          <a:pt x="731378" y="490110"/>
                          <a:pt x="662993" y="501833"/>
                          <a:pt x="662993" y="501833"/>
                        </a:cubicBezTo>
                        <a:cubicBezTo>
                          <a:pt x="649316" y="513556"/>
                          <a:pt x="710862" y="539933"/>
                          <a:pt x="662993" y="537002"/>
                        </a:cubicBezTo>
                        <a:cubicBezTo>
                          <a:pt x="615124" y="534071"/>
                          <a:pt x="405086" y="509649"/>
                          <a:pt x="375778" y="484249"/>
                        </a:cubicBezTo>
                        <a:cubicBezTo>
                          <a:pt x="346470" y="458849"/>
                          <a:pt x="461747" y="433448"/>
                          <a:pt x="487147" y="384602"/>
                        </a:cubicBezTo>
                        <a:cubicBezTo>
                          <a:pt x="512547" y="335756"/>
                          <a:pt x="542832" y="205826"/>
                          <a:pt x="528178" y="191172"/>
                        </a:cubicBezTo>
                        <a:cubicBezTo>
                          <a:pt x="513524" y="176518"/>
                          <a:pt x="452955" y="270302"/>
                          <a:pt x="399224" y="296679"/>
                        </a:cubicBezTo>
                        <a:cubicBezTo>
                          <a:pt x="345493" y="323056"/>
                          <a:pt x="246824" y="352364"/>
                          <a:pt x="205793" y="349433"/>
                        </a:cubicBezTo>
                        <a:cubicBezTo>
                          <a:pt x="164762" y="346502"/>
                          <a:pt x="177462" y="297656"/>
                          <a:pt x="153039" y="279095"/>
                        </a:cubicBezTo>
                        <a:cubicBezTo>
                          <a:pt x="128616" y="260534"/>
                          <a:pt x="81724" y="246856"/>
                          <a:pt x="59255" y="238064"/>
                        </a:cubicBezTo>
                        <a:cubicBezTo>
                          <a:pt x="36786" y="229272"/>
                          <a:pt x="-18899" y="222433"/>
                          <a:pt x="6501" y="202895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26" name="フリーフォーム 1325">
                    <a:extLst>
                      <a:ext uri="{FF2B5EF4-FFF2-40B4-BE49-F238E27FC236}">
                        <a16:creationId xmlns:a16="http://schemas.microsoft.com/office/drawing/2014/main" id="{A433693E-D9E2-7E85-5D7F-E8D16DB0B0D8}"/>
                      </a:ext>
                    </a:extLst>
                  </p:cNvPr>
                  <p:cNvSpPr/>
                  <p:nvPr/>
                </p:nvSpPr>
                <p:spPr>
                  <a:xfrm>
                    <a:off x="3434724" y="4495608"/>
                    <a:ext cx="850502" cy="238561"/>
                  </a:xfrm>
                  <a:custGeom>
                    <a:avLst/>
                    <a:gdLst>
                      <a:gd name="connsiteX0" fmla="*/ 138 w 850502"/>
                      <a:gd name="connsiteY0" fmla="*/ 129146 h 238561"/>
                      <a:gd name="connsiteX1" fmla="*/ 205291 w 850502"/>
                      <a:gd name="connsiteY1" fmla="*/ 88115 h 238561"/>
                      <a:gd name="connsiteX2" fmla="*/ 217014 w 850502"/>
                      <a:gd name="connsiteY2" fmla="*/ 47084 h 238561"/>
                      <a:gd name="connsiteX3" fmla="*/ 463199 w 850502"/>
                      <a:gd name="connsiteY3" fmla="*/ 47084 h 238561"/>
                      <a:gd name="connsiteX4" fmla="*/ 439753 w 850502"/>
                      <a:gd name="connsiteY4" fmla="*/ 17777 h 238561"/>
                      <a:gd name="connsiteX5" fmla="*/ 721107 w 850502"/>
                      <a:gd name="connsiteY5" fmla="*/ 88115 h 238561"/>
                      <a:gd name="connsiteX6" fmla="*/ 621461 w 850502"/>
                      <a:gd name="connsiteY6" fmla="*/ 192 h 238561"/>
                      <a:gd name="connsiteX7" fmla="*/ 744553 w 850502"/>
                      <a:gd name="connsiteY7" fmla="*/ 117423 h 238561"/>
                      <a:gd name="connsiteX8" fmla="*/ 850061 w 850502"/>
                      <a:gd name="connsiteY8" fmla="*/ 176038 h 238561"/>
                      <a:gd name="connsiteX9" fmla="*/ 703522 w 850502"/>
                      <a:gd name="connsiteY9" fmla="*/ 176038 h 238561"/>
                      <a:gd name="connsiteX10" fmla="*/ 340107 w 850502"/>
                      <a:gd name="connsiteY10" fmla="*/ 234654 h 238561"/>
                      <a:gd name="connsiteX11" fmla="*/ 175984 w 850502"/>
                      <a:gd name="connsiteY11" fmla="*/ 222930 h 238561"/>
                      <a:gd name="connsiteX12" fmla="*/ 138 w 850502"/>
                      <a:gd name="connsiteY12" fmla="*/ 129146 h 238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50502" h="238561">
                        <a:moveTo>
                          <a:pt x="138" y="129146"/>
                        </a:moveTo>
                        <a:cubicBezTo>
                          <a:pt x="5022" y="106677"/>
                          <a:pt x="169145" y="101792"/>
                          <a:pt x="205291" y="88115"/>
                        </a:cubicBezTo>
                        <a:cubicBezTo>
                          <a:pt x="241437" y="74438"/>
                          <a:pt x="174029" y="53922"/>
                          <a:pt x="217014" y="47084"/>
                        </a:cubicBezTo>
                        <a:cubicBezTo>
                          <a:pt x="259999" y="40245"/>
                          <a:pt x="426076" y="51968"/>
                          <a:pt x="463199" y="47084"/>
                        </a:cubicBezTo>
                        <a:cubicBezTo>
                          <a:pt x="500322" y="42200"/>
                          <a:pt x="396768" y="10938"/>
                          <a:pt x="439753" y="17777"/>
                        </a:cubicBezTo>
                        <a:cubicBezTo>
                          <a:pt x="482738" y="24615"/>
                          <a:pt x="690822" y="91046"/>
                          <a:pt x="721107" y="88115"/>
                        </a:cubicBezTo>
                        <a:cubicBezTo>
                          <a:pt x="751392" y="85184"/>
                          <a:pt x="617553" y="-4693"/>
                          <a:pt x="621461" y="192"/>
                        </a:cubicBezTo>
                        <a:cubicBezTo>
                          <a:pt x="625369" y="5077"/>
                          <a:pt x="706453" y="88115"/>
                          <a:pt x="744553" y="117423"/>
                        </a:cubicBezTo>
                        <a:cubicBezTo>
                          <a:pt x="782653" y="146731"/>
                          <a:pt x="856899" y="166269"/>
                          <a:pt x="850061" y="176038"/>
                        </a:cubicBezTo>
                        <a:cubicBezTo>
                          <a:pt x="843223" y="185807"/>
                          <a:pt x="788514" y="166269"/>
                          <a:pt x="703522" y="176038"/>
                        </a:cubicBezTo>
                        <a:cubicBezTo>
                          <a:pt x="618530" y="185807"/>
                          <a:pt x="428030" y="226839"/>
                          <a:pt x="340107" y="234654"/>
                        </a:cubicBezTo>
                        <a:cubicBezTo>
                          <a:pt x="252184" y="242469"/>
                          <a:pt x="230692" y="238561"/>
                          <a:pt x="175984" y="222930"/>
                        </a:cubicBezTo>
                        <a:cubicBezTo>
                          <a:pt x="121276" y="207299"/>
                          <a:pt x="-4746" y="151615"/>
                          <a:pt x="138" y="129146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27" name="フリーフォーム 1326">
                    <a:extLst>
                      <a:ext uri="{FF2B5EF4-FFF2-40B4-BE49-F238E27FC236}">
                        <a16:creationId xmlns:a16="http://schemas.microsoft.com/office/drawing/2014/main" id="{597C8629-0272-6106-F4FF-C65F9E55CB4A}"/>
                      </a:ext>
                    </a:extLst>
                  </p:cNvPr>
                  <p:cNvSpPr/>
                  <p:nvPr/>
                </p:nvSpPr>
                <p:spPr>
                  <a:xfrm>
                    <a:off x="3153249" y="4607120"/>
                    <a:ext cx="548223" cy="495803"/>
                  </a:xfrm>
                  <a:custGeom>
                    <a:avLst/>
                    <a:gdLst>
                      <a:gd name="connsiteX0" fmla="*/ 310920 w 548223"/>
                      <a:gd name="connsiteY0" fmla="*/ 49 h 495803"/>
                      <a:gd name="connsiteX1" fmla="*/ 398843 w 548223"/>
                      <a:gd name="connsiteY1" fmla="*/ 170034 h 495803"/>
                      <a:gd name="connsiteX2" fmla="*/ 357813 w 548223"/>
                      <a:gd name="connsiteY2" fmla="*/ 234511 h 495803"/>
                      <a:gd name="connsiteX3" fmla="*/ 222997 w 548223"/>
                      <a:gd name="connsiteY3" fmla="*/ 293126 h 495803"/>
                      <a:gd name="connsiteX4" fmla="*/ 259 w 548223"/>
                      <a:gd name="connsiteY4" fmla="*/ 234511 h 495803"/>
                      <a:gd name="connsiteX5" fmla="*/ 181966 w 548223"/>
                      <a:gd name="connsiteY5" fmla="*/ 316572 h 495803"/>
                      <a:gd name="connsiteX6" fmla="*/ 351951 w 548223"/>
                      <a:gd name="connsiteY6" fmla="*/ 480695 h 495803"/>
                      <a:gd name="connsiteX7" fmla="*/ 457459 w 548223"/>
                      <a:gd name="connsiteY7" fmla="*/ 457249 h 495803"/>
                      <a:gd name="connsiteX8" fmla="*/ 521936 w 548223"/>
                      <a:gd name="connsiteY8" fmla="*/ 205203 h 495803"/>
                      <a:gd name="connsiteX9" fmla="*/ 533659 w 548223"/>
                      <a:gd name="connsiteY9" fmla="*/ 152449 h 495803"/>
                      <a:gd name="connsiteX10" fmla="*/ 310920 w 548223"/>
                      <a:gd name="connsiteY10" fmla="*/ 49 h 495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48223" h="495803">
                        <a:moveTo>
                          <a:pt x="310920" y="49"/>
                        </a:moveTo>
                        <a:cubicBezTo>
                          <a:pt x="288451" y="2980"/>
                          <a:pt x="391028" y="130957"/>
                          <a:pt x="398843" y="170034"/>
                        </a:cubicBezTo>
                        <a:cubicBezTo>
                          <a:pt x="406658" y="209111"/>
                          <a:pt x="387121" y="213996"/>
                          <a:pt x="357813" y="234511"/>
                        </a:cubicBezTo>
                        <a:cubicBezTo>
                          <a:pt x="328505" y="255026"/>
                          <a:pt x="282589" y="293126"/>
                          <a:pt x="222997" y="293126"/>
                        </a:cubicBezTo>
                        <a:cubicBezTo>
                          <a:pt x="163405" y="293126"/>
                          <a:pt x="7097" y="230603"/>
                          <a:pt x="259" y="234511"/>
                        </a:cubicBezTo>
                        <a:cubicBezTo>
                          <a:pt x="-6579" y="238419"/>
                          <a:pt x="123351" y="275541"/>
                          <a:pt x="181966" y="316572"/>
                        </a:cubicBezTo>
                        <a:cubicBezTo>
                          <a:pt x="240581" y="357603"/>
                          <a:pt x="306036" y="457249"/>
                          <a:pt x="351951" y="480695"/>
                        </a:cubicBezTo>
                        <a:cubicBezTo>
                          <a:pt x="397866" y="504141"/>
                          <a:pt x="429128" y="503164"/>
                          <a:pt x="457459" y="457249"/>
                        </a:cubicBezTo>
                        <a:cubicBezTo>
                          <a:pt x="485790" y="411334"/>
                          <a:pt x="509236" y="256003"/>
                          <a:pt x="521936" y="205203"/>
                        </a:cubicBezTo>
                        <a:cubicBezTo>
                          <a:pt x="534636" y="154403"/>
                          <a:pt x="566875" y="179803"/>
                          <a:pt x="533659" y="152449"/>
                        </a:cubicBezTo>
                        <a:cubicBezTo>
                          <a:pt x="500443" y="125095"/>
                          <a:pt x="333389" y="-2882"/>
                          <a:pt x="310920" y="49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28" name="フリーフォーム 1327">
                    <a:extLst>
                      <a:ext uri="{FF2B5EF4-FFF2-40B4-BE49-F238E27FC236}">
                        <a16:creationId xmlns:a16="http://schemas.microsoft.com/office/drawing/2014/main" id="{5A9872F6-16D0-4A31-AEE6-09EF8748824F}"/>
                      </a:ext>
                    </a:extLst>
                  </p:cNvPr>
                  <p:cNvSpPr/>
                  <p:nvPr/>
                </p:nvSpPr>
                <p:spPr>
                  <a:xfrm>
                    <a:off x="3763029" y="4605467"/>
                    <a:ext cx="547201" cy="478660"/>
                  </a:xfrm>
                  <a:custGeom>
                    <a:avLst/>
                    <a:gdLst>
                      <a:gd name="connsiteX0" fmla="*/ 88002 w 547201"/>
                      <a:gd name="connsiteY0" fmla="*/ 7564 h 478660"/>
                      <a:gd name="connsiteX1" fmla="*/ 17663 w 547201"/>
                      <a:gd name="connsiteY1" fmla="*/ 177548 h 478660"/>
                      <a:gd name="connsiteX2" fmla="*/ 11802 w 547201"/>
                      <a:gd name="connsiteY2" fmla="*/ 271333 h 478660"/>
                      <a:gd name="connsiteX3" fmla="*/ 158340 w 547201"/>
                      <a:gd name="connsiteY3" fmla="*/ 464764 h 478660"/>
                      <a:gd name="connsiteX4" fmla="*/ 504171 w 547201"/>
                      <a:gd name="connsiteY4" fmla="*/ 447179 h 478660"/>
                      <a:gd name="connsiteX5" fmla="*/ 539340 w 547201"/>
                      <a:gd name="connsiteY5" fmla="*/ 318225 h 478660"/>
                      <a:gd name="connsiteX6" fmla="*/ 480725 w 547201"/>
                      <a:gd name="connsiteY6" fmla="*/ 218579 h 478660"/>
                      <a:gd name="connsiteX7" fmla="*/ 427971 w 547201"/>
                      <a:gd name="connsiteY7" fmla="*/ 148241 h 478660"/>
                      <a:gd name="connsiteX8" fmla="*/ 463140 w 547201"/>
                      <a:gd name="connsiteY8" fmla="*/ 83764 h 478660"/>
                      <a:gd name="connsiteX9" fmla="*/ 439694 w 547201"/>
                      <a:gd name="connsiteY9" fmla="*/ 154102 h 478660"/>
                      <a:gd name="connsiteX10" fmla="*/ 381079 w 547201"/>
                      <a:gd name="connsiteY10" fmla="*/ 265471 h 478660"/>
                      <a:gd name="connsiteX11" fmla="*/ 275571 w 547201"/>
                      <a:gd name="connsiteY11" fmla="*/ 335810 h 478660"/>
                      <a:gd name="connsiteX12" fmla="*/ 252125 w 547201"/>
                      <a:gd name="connsiteY12" fmla="*/ 118933 h 478660"/>
                      <a:gd name="connsiteX13" fmla="*/ 41109 w 547201"/>
                      <a:gd name="connsiteY13" fmla="*/ 36871 h 478660"/>
                      <a:gd name="connsiteX14" fmla="*/ 88002 w 547201"/>
                      <a:gd name="connsiteY14" fmla="*/ 7564 h 478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47201" h="478660">
                        <a:moveTo>
                          <a:pt x="88002" y="7564"/>
                        </a:moveTo>
                        <a:cubicBezTo>
                          <a:pt x="84094" y="31010"/>
                          <a:pt x="30363" y="133586"/>
                          <a:pt x="17663" y="177548"/>
                        </a:cubicBezTo>
                        <a:cubicBezTo>
                          <a:pt x="4963" y="221510"/>
                          <a:pt x="-11644" y="223464"/>
                          <a:pt x="11802" y="271333"/>
                        </a:cubicBezTo>
                        <a:cubicBezTo>
                          <a:pt x="35248" y="319202"/>
                          <a:pt x="76279" y="435456"/>
                          <a:pt x="158340" y="464764"/>
                        </a:cubicBezTo>
                        <a:cubicBezTo>
                          <a:pt x="240401" y="494072"/>
                          <a:pt x="440671" y="471602"/>
                          <a:pt x="504171" y="447179"/>
                        </a:cubicBezTo>
                        <a:cubicBezTo>
                          <a:pt x="567671" y="422756"/>
                          <a:pt x="543248" y="356325"/>
                          <a:pt x="539340" y="318225"/>
                        </a:cubicBezTo>
                        <a:cubicBezTo>
                          <a:pt x="535432" y="280125"/>
                          <a:pt x="499286" y="246910"/>
                          <a:pt x="480725" y="218579"/>
                        </a:cubicBezTo>
                        <a:cubicBezTo>
                          <a:pt x="462164" y="190248"/>
                          <a:pt x="430902" y="170710"/>
                          <a:pt x="427971" y="148241"/>
                        </a:cubicBezTo>
                        <a:cubicBezTo>
                          <a:pt x="425040" y="125772"/>
                          <a:pt x="461186" y="82787"/>
                          <a:pt x="463140" y="83764"/>
                        </a:cubicBezTo>
                        <a:cubicBezTo>
                          <a:pt x="465094" y="84741"/>
                          <a:pt x="453371" y="123818"/>
                          <a:pt x="439694" y="154102"/>
                        </a:cubicBezTo>
                        <a:cubicBezTo>
                          <a:pt x="426017" y="184387"/>
                          <a:pt x="408433" y="235186"/>
                          <a:pt x="381079" y="265471"/>
                        </a:cubicBezTo>
                        <a:cubicBezTo>
                          <a:pt x="353725" y="295756"/>
                          <a:pt x="297063" y="360233"/>
                          <a:pt x="275571" y="335810"/>
                        </a:cubicBezTo>
                        <a:cubicBezTo>
                          <a:pt x="254079" y="311387"/>
                          <a:pt x="291202" y="168756"/>
                          <a:pt x="252125" y="118933"/>
                        </a:cubicBezTo>
                        <a:cubicBezTo>
                          <a:pt x="213048" y="69110"/>
                          <a:pt x="66509" y="52502"/>
                          <a:pt x="41109" y="36871"/>
                        </a:cubicBezTo>
                        <a:cubicBezTo>
                          <a:pt x="15709" y="21240"/>
                          <a:pt x="91910" y="-15882"/>
                          <a:pt x="88002" y="7564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316" name="グループ化 1315">
                  <a:extLst>
                    <a:ext uri="{FF2B5EF4-FFF2-40B4-BE49-F238E27FC236}">
                      <a16:creationId xmlns:a16="http://schemas.microsoft.com/office/drawing/2014/main" id="{95E4B98C-759F-6C43-A5AB-6F57ED8EB468}"/>
                    </a:ext>
                  </a:extLst>
                </p:cNvPr>
                <p:cNvGrpSpPr/>
                <p:nvPr/>
              </p:nvGrpSpPr>
              <p:grpSpPr>
                <a:xfrm rot="20970190">
                  <a:off x="435041" y="3130397"/>
                  <a:ext cx="1107789" cy="974184"/>
                  <a:chOff x="3216186" y="5140935"/>
                  <a:chExt cx="1107789" cy="974184"/>
                </a:xfrm>
              </p:grpSpPr>
              <p:sp>
                <p:nvSpPr>
                  <p:cNvPr id="1322" name="フリーフォーム 1321">
                    <a:extLst>
                      <a:ext uri="{FF2B5EF4-FFF2-40B4-BE49-F238E27FC236}">
                        <a16:creationId xmlns:a16="http://schemas.microsoft.com/office/drawing/2014/main" id="{5DD15DC6-D017-C137-60FA-D324252D91B2}"/>
                      </a:ext>
                    </a:extLst>
                  </p:cNvPr>
                  <p:cNvSpPr/>
                  <p:nvPr/>
                </p:nvSpPr>
                <p:spPr>
                  <a:xfrm>
                    <a:off x="3216186" y="5312270"/>
                    <a:ext cx="1107789" cy="279183"/>
                  </a:xfrm>
                  <a:custGeom>
                    <a:avLst/>
                    <a:gdLst>
                      <a:gd name="connsiteX0" fmla="*/ 72137 w 1107789"/>
                      <a:gd name="connsiteY0" fmla="*/ 97930 h 279183"/>
                      <a:gd name="connsiteX1" fmla="*/ 371076 w 1107789"/>
                      <a:gd name="connsiteY1" fmla="*/ 97930 h 279183"/>
                      <a:gd name="connsiteX2" fmla="*/ 564506 w 1107789"/>
                      <a:gd name="connsiteY2" fmla="*/ 4145 h 279183"/>
                      <a:gd name="connsiteX3" fmla="*/ 857583 w 1107789"/>
                      <a:gd name="connsiteY3" fmla="*/ 21730 h 279183"/>
                      <a:gd name="connsiteX4" fmla="*/ 1103768 w 1107789"/>
                      <a:gd name="connsiteY4" fmla="*/ 68622 h 279183"/>
                      <a:gd name="connsiteX5" fmla="*/ 1009983 w 1107789"/>
                      <a:gd name="connsiteY5" fmla="*/ 127238 h 279183"/>
                      <a:gd name="connsiteX6" fmla="*/ 1004122 w 1107789"/>
                      <a:gd name="connsiteY6" fmla="*/ 144822 h 279183"/>
                      <a:gd name="connsiteX7" fmla="*/ 623122 w 1107789"/>
                      <a:gd name="connsiteY7" fmla="*/ 162407 h 279183"/>
                      <a:gd name="connsiteX8" fmla="*/ 388660 w 1107789"/>
                      <a:gd name="connsiteY8" fmla="*/ 273776 h 279183"/>
                      <a:gd name="connsiteX9" fmla="*/ 283152 w 1107789"/>
                      <a:gd name="connsiteY9" fmla="*/ 250330 h 279183"/>
                      <a:gd name="connsiteX10" fmla="*/ 130752 w 1107789"/>
                      <a:gd name="connsiteY10" fmla="*/ 150684 h 279183"/>
                      <a:gd name="connsiteX11" fmla="*/ 1799 w 1107789"/>
                      <a:gd name="connsiteY11" fmla="*/ 121376 h 279183"/>
                      <a:gd name="connsiteX12" fmla="*/ 72137 w 1107789"/>
                      <a:gd name="connsiteY12" fmla="*/ 97930 h 279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107789" h="279183">
                        <a:moveTo>
                          <a:pt x="72137" y="97930"/>
                        </a:moveTo>
                        <a:cubicBezTo>
                          <a:pt x="133683" y="94022"/>
                          <a:pt x="289015" y="113561"/>
                          <a:pt x="371076" y="97930"/>
                        </a:cubicBezTo>
                        <a:cubicBezTo>
                          <a:pt x="453138" y="82299"/>
                          <a:pt x="483422" y="16845"/>
                          <a:pt x="564506" y="4145"/>
                        </a:cubicBezTo>
                        <a:cubicBezTo>
                          <a:pt x="645590" y="-8555"/>
                          <a:pt x="767706" y="10984"/>
                          <a:pt x="857583" y="21730"/>
                        </a:cubicBezTo>
                        <a:cubicBezTo>
                          <a:pt x="947460" y="32476"/>
                          <a:pt x="1078368" y="51037"/>
                          <a:pt x="1103768" y="68622"/>
                        </a:cubicBezTo>
                        <a:cubicBezTo>
                          <a:pt x="1129168" y="86207"/>
                          <a:pt x="1026591" y="114538"/>
                          <a:pt x="1009983" y="127238"/>
                        </a:cubicBezTo>
                        <a:cubicBezTo>
                          <a:pt x="993375" y="139938"/>
                          <a:pt x="1068599" y="138961"/>
                          <a:pt x="1004122" y="144822"/>
                        </a:cubicBezTo>
                        <a:cubicBezTo>
                          <a:pt x="939645" y="150684"/>
                          <a:pt x="725699" y="140915"/>
                          <a:pt x="623122" y="162407"/>
                        </a:cubicBezTo>
                        <a:cubicBezTo>
                          <a:pt x="520545" y="183899"/>
                          <a:pt x="445321" y="259122"/>
                          <a:pt x="388660" y="273776"/>
                        </a:cubicBezTo>
                        <a:cubicBezTo>
                          <a:pt x="331999" y="288430"/>
                          <a:pt x="326137" y="270845"/>
                          <a:pt x="283152" y="250330"/>
                        </a:cubicBezTo>
                        <a:cubicBezTo>
                          <a:pt x="240167" y="229815"/>
                          <a:pt x="177644" y="172176"/>
                          <a:pt x="130752" y="150684"/>
                        </a:cubicBezTo>
                        <a:cubicBezTo>
                          <a:pt x="83860" y="129192"/>
                          <a:pt x="9614" y="126261"/>
                          <a:pt x="1799" y="121376"/>
                        </a:cubicBezTo>
                        <a:cubicBezTo>
                          <a:pt x="-6016" y="116491"/>
                          <a:pt x="10591" y="101838"/>
                          <a:pt x="72137" y="97930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23" name="フリーフォーム 1322">
                    <a:extLst>
                      <a:ext uri="{FF2B5EF4-FFF2-40B4-BE49-F238E27FC236}">
                        <a16:creationId xmlns:a16="http://schemas.microsoft.com/office/drawing/2014/main" id="{43F01009-E61C-DEDC-DA26-30DFD76ECF04}"/>
                      </a:ext>
                    </a:extLst>
                  </p:cNvPr>
                  <p:cNvSpPr/>
                  <p:nvPr/>
                </p:nvSpPr>
                <p:spPr>
                  <a:xfrm>
                    <a:off x="3484729" y="5140935"/>
                    <a:ext cx="743344" cy="974184"/>
                  </a:xfrm>
                  <a:custGeom>
                    <a:avLst/>
                    <a:gdLst>
                      <a:gd name="connsiteX0" fmla="*/ 131840 w 743344"/>
                      <a:gd name="connsiteY0" fmla="*/ 23080 h 974184"/>
                      <a:gd name="connsiteX1" fmla="*/ 161148 w 743344"/>
                      <a:gd name="connsiteY1" fmla="*/ 216511 h 974184"/>
                      <a:gd name="connsiteX2" fmla="*/ 32194 w 743344"/>
                      <a:gd name="connsiteY2" fmla="*/ 450973 h 974184"/>
                      <a:gd name="connsiteX3" fmla="*/ 2886 w 743344"/>
                      <a:gd name="connsiteY3" fmla="*/ 585788 h 974184"/>
                      <a:gd name="connsiteX4" fmla="*/ 84948 w 743344"/>
                      <a:gd name="connsiteY4" fmla="*/ 744050 h 974184"/>
                      <a:gd name="connsiteX5" fmla="*/ 295963 w 743344"/>
                      <a:gd name="connsiteY5" fmla="*/ 620957 h 974184"/>
                      <a:gd name="connsiteX6" fmla="*/ 477671 w 743344"/>
                      <a:gd name="connsiteY6" fmla="*/ 544757 h 974184"/>
                      <a:gd name="connsiteX7" fmla="*/ 594902 w 743344"/>
                      <a:gd name="connsiteY7" fmla="*/ 585788 h 974184"/>
                      <a:gd name="connsiteX8" fmla="*/ 530425 w 743344"/>
                      <a:gd name="connsiteY8" fmla="*/ 708880 h 974184"/>
                      <a:gd name="connsiteX9" fmla="*/ 413194 w 743344"/>
                      <a:gd name="connsiteY9" fmla="*/ 767496 h 974184"/>
                      <a:gd name="connsiteX10" fmla="*/ 260794 w 743344"/>
                      <a:gd name="connsiteY10" fmla="*/ 767496 h 974184"/>
                      <a:gd name="connsiteX11" fmla="*/ 336994 w 743344"/>
                      <a:gd name="connsiteY11" fmla="*/ 785080 h 974184"/>
                      <a:gd name="connsiteX12" fmla="*/ 518702 w 743344"/>
                      <a:gd name="connsiteY12" fmla="*/ 972650 h 974184"/>
                      <a:gd name="connsiteX13" fmla="*/ 741440 w 743344"/>
                      <a:gd name="connsiteY13" fmla="*/ 667850 h 974184"/>
                      <a:gd name="connsiteX14" fmla="*/ 606625 w 743344"/>
                      <a:gd name="connsiteY14" fmla="*/ 439250 h 974184"/>
                      <a:gd name="connsiteX15" fmla="*/ 278379 w 743344"/>
                      <a:gd name="connsiteY15" fmla="*/ 450973 h 974184"/>
                      <a:gd name="connsiteX16" fmla="*/ 378025 w 743344"/>
                      <a:gd name="connsiteY16" fmla="*/ 245819 h 974184"/>
                      <a:gd name="connsiteX17" fmla="*/ 389748 w 743344"/>
                      <a:gd name="connsiteY17" fmla="*/ 169619 h 974184"/>
                      <a:gd name="connsiteX18" fmla="*/ 79086 w 743344"/>
                      <a:gd name="connsiteY18" fmla="*/ 17219 h 974184"/>
                      <a:gd name="connsiteX19" fmla="*/ 131840 w 743344"/>
                      <a:gd name="connsiteY19" fmla="*/ 23080 h 974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743344" h="974184">
                        <a:moveTo>
                          <a:pt x="131840" y="23080"/>
                        </a:moveTo>
                        <a:cubicBezTo>
                          <a:pt x="145517" y="56295"/>
                          <a:pt x="177756" y="145196"/>
                          <a:pt x="161148" y="216511"/>
                        </a:cubicBezTo>
                        <a:cubicBezTo>
                          <a:pt x="144540" y="287827"/>
                          <a:pt x="58571" y="389427"/>
                          <a:pt x="32194" y="450973"/>
                        </a:cubicBezTo>
                        <a:cubicBezTo>
                          <a:pt x="5817" y="512519"/>
                          <a:pt x="-5906" y="536942"/>
                          <a:pt x="2886" y="585788"/>
                        </a:cubicBezTo>
                        <a:cubicBezTo>
                          <a:pt x="11678" y="634634"/>
                          <a:pt x="36102" y="738189"/>
                          <a:pt x="84948" y="744050"/>
                        </a:cubicBezTo>
                        <a:cubicBezTo>
                          <a:pt x="133794" y="749911"/>
                          <a:pt x="230509" y="654172"/>
                          <a:pt x="295963" y="620957"/>
                        </a:cubicBezTo>
                        <a:cubicBezTo>
                          <a:pt x="361417" y="587742"/>
                          <a:pt x="427848" y="550619"/>
                          <a:pt x="477671" y="544757"/>
                        </a:cubicBezTo>
                        <a:cubicBezTo>
                          <a:pt x="527494" y="538896"/>
                          <a:pt x="586110" y="558434"/>
                          <a:pt x="594902" y="585788"/>
                        </a:cubicBezTo>
                        <a:cubicBezTo>
                          <a:pt x="603694" y="613142"/>
                          <a:pt x="560710" y="678595"/>
                          <a:pt x="530425" y="708880"/>
                        </a:cubicBezTo>
                        <a:cubicBezTo>
                          <a:pt x="500140" y="739165"/>
                          <a:pt x="458132" y="757727"/>
                          <a:pt x="413194" y="767496"/>
                        </a:cubicBezTo>
                        <a:cubicBezTo>
                          <a:pt x="368256" y="777265"/>
                          <a:pt x="273494" y="764565"/>
                          <a:pt x="260794" y="767496"/>
                        </a:cubicBezTo>
                        <a:cubicBezTo>
                          <a:pt x="248094" y="770427"/>
                          <a:pt x="294009" y="750888"/>
                          <a:pt x="336994" y="785080"/>
                        </a:cubicBezTo>
                        <a:cubicBezTo>
                          <a:pt x="379979" y="819272"/>
                          <a:pt x="451294" y="992188"/>
                          <a:pt x="518702" y="972650"/>
                        </a:cubicBezTo>
                        <a:cubicBezTo>
                          <a:pt x="586110" y="953112"/>
                          <a:pt x="726786" y="756750"/>
                          <a:pt x="741440" y="667850"/>
                        </a:cubicBezTo>
                        <a:cubicBezTo>
                          <a:pt x="756094" y="578950"/>
                          <a:pt x="683802" y="475396"/>
                          <a:pt x="606625" y="439250"/>
                        </a:cubicBezTo>
                        <a:cubicBezTo>
                          <a:pt x="529448" y="403104"/>
                          <a:pt x="316479" y="483211"/>
                          <a:pt x="278379" y="450973"/>
                        </a:cubicBezTo>
                        <a:cubicBezTo>
                          <a:pt x="240279" y="418735"/>
                          <a:pt x="359464" y="292711"/>
                          <a:pt x="378025" y="245819"/>
                        </a:cubicBezTo>
                        <a:cubicBezTo>
                          <a:pt x="396586" y="198927"/>
                          <a:pt x="439571" y="207719"/>
                          <a:pt x="389748" y="169619"/>
                        </a:cubicBezTo>
                        <a:cubicBezTo>
                          <a:pt x="339925" y="131519"/>
                          <a:pt x="121094" y="37734"/>
                          <a:pt x="79086" y="17219"/>
                        </a:cubicBezTo>
                        <a:cubicBezTo>
                          <a:pt x="37078" y="-3296"/>
                          <a:pt x="118163" y="-10135"/>
                          <a:pt x="131840" y="23080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317" name="グループ化 1316">
                  <a:extLst>
                    <a:ext uri="{FF2B5EF4-FFF2-40B4-BE49-F238E27FC236}">
                      <a16:creationId xmlns:a16="http://schemas.microsoft.com/office/drawing/2014/main" id="{01C10C0A-5330-CBBC-4D51-70EA3402D4D6}"/>
                    </a:ext>
                  </a:extLst>
                </p:cNvPr>
                <p:cNvGrpSpPr/>
                <p:nvPr/>
              </p:nvGrpSpPr>
              <p:grpSpPr>
                <a:xfrm>
                  <a:off x="795955" y="4023785"/>
                  <a:ext cx="687251" cy="742892"/>
                  <a:chOff x="3577584" y="6284224"/>
                  <a:chExt cx="687251" cy="742892"/>
                </a:xfrm>
              </p:grpSpPr>
              <p:sp>
                <p:nvSpPr>
                  <p:cNvPr id="1319" name="フリーフォーム 1318">
                    <a:extLst>
                      <a:ext uri="{FF2B5EF4-FFF2-40B4-BE49-F238E27FC236}">
                        <a16:creationId xmlns:a16="http://schemas.microsoft.com/office/drawing/2014/main" id="{6D6E880D-5C59-6B55-2D2F-9491D567DC11}"/>
                      </a:ext>
                    </a:extLst>
                  </p:cNvPr>
                  <p:cNvSpPr/>
                  <p:nvPr/>
                </p:nvSpPr>
                <p:spPr>
                  <a:xfrm>
                    <a:off x="3577584" y="6411160"/>
                    <a:ext cx="687251" cy="361318"/>
                  </a:xfrm>
                  <a:custGeom>
                    <a:avLst/>
                    <a:gdLst>
                      <a:gd name="connsiteX0" fmla="*/ 641 w 687251"/>
                      <a:gd name="connsiteY0" fmla="*/ 237290 h 361318"/>
                      <a:gd name="connsiteX1" fmla="*/ 118116 w 687251"/>
                      <a:gd name="connsiteY1" fmla="*/ 208715 h 361318"/>
                      <a:gd name="connsiteX2" fmla="*/ 337191 w 687251"/>
                      <a:gd name="connsiteY2" fmla="*/ 72190 h 361318"/>
                      <a:gd name="connsiteX3" fmla="*/ 476891 w 687251"/>
                      <a:gd name="connsiteY3" fmla="*/ 24565 h 361318"/>
                      <a:gd name="connsiteX4" fmla="*/ 607066 w 687251"/>
                      <a:gd name="connsiteY4" fmla="*/ 84890 h 361318"/>
                      <a:gd name="connsiteX5" fmla="*/ 575316 w 687251"/>
                      <a:gd name="connsiteY5" fmla="*/ 2340 h 361318"/>
                      <a:gd name="connsiteX6" fmla="*/ 686441 w 687251"/>
                      <a:gd name="connsiteY6" fmla="*/ 196015 h 361318"/>
                      <a:gd name="connsiteX7" fmla="*/ 616591 w 687251"/>
                      <a:gd name="connsiteY7" fmla="*/ 354765 h 361318"/>
                      <a:gd name="connsiteX8" fmla="*/ 454666 w 687251"/>
                      <a:gd name="connsiteY8" fmla="*/ 326190 h 361318"/>
                      <a:gd name="connsiteX9" fmla="*/ 391166 w 687251"/>
                      <a:gd name="connsiteY9" fmla="*/ 281740 h 361318"/>
                      <a:gd name="connsiteX10" fmla="*/ 473716 w 687251"/>
                      <a:gd name="connsiteY10" fmla="*/ 294440 h 361318"/>
                      <a:gd name="connsiteX11" fmla="*/ 524516 w 687251"/>
                      <a:gd name="connsiteY11" fmla="*/ 173790 h 361318"/>
                      <a:gd name="connsiteX12" fmla="*/ 483241 w 687251"/>
                      <a:gd name="connsiteY12" fmla="*/ 148390 h 361318"/>
                      <a:gd name="connsiteX13" fmla="*/ 260991 w 687251"/>
                      <a:gd name="connsiteY13" fmla="*/ 300790 h 361318"/>
                      <a:gd name="connsiteX14" fmla="*/ 143516 w 687251"/>
                      <a:gd name="connsiteY14" fmla="*/ 338890 h 361318"/>
                      <a:gd name="connsiteX15" fmla="*/ 73666 w 687251"/>
                      <a:gd name="connsiteY15" fmla="*/ 291265 h 361318"/>
                      <a:gd name="connsiteX16" fmla="*/ 641 w 687251"/>
                      <a:gd name="connsiteY16" fmla="*/ 237290 h 361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87251" h="361318">
                        <a:moveTo>
                          <a:pt x="641" y="237290"/>
                        </a:moveTo>
                        <a:cubicBezTo>
                          <a:pt x="8049" y="223532"/>
                          <a:pt x="62024" y="236232"/>
                          <a:pt x="118116" y="208715"/>
                        </a:cubicBezTo>
                        <a:cubicBezTo>
                          <a:pt x="174208" y="181198"/>
                          <a:pt x="277395" y="102882"/>
                          <a:pt x="337191" y="72190"/>
                        </a:cubicBezTo>
                        <a:cubicBezTo>
                          <a:pt x="396987" y="41498"/>
                          <a:pt x="431912" y="22448"/>
                          <a:pt x="476891" y="24565"/>
                        </a:cubicBezTo>
                        <a:cubicBezTo>
                          <a:pt x="521870" y="26682"/>
                          <a:pt x="590662" y="88594"/>
                          <a:pt x="607066" y="84890"/>
                        </a:cubicBezTo>
                        <a:cubicBezTo>
                          <a:pt x="623470" y="81186"/>
                          <a:pt x="562087" y="-16181"/>
                          <a:pt x="575316" y="2340"/>
                        </a:cubicBezTo>
                        <a:cubicBezTo>
                          <a:pt x="588545" y="20861"/>
                          <a:pt x="679562" y="137278"/>
                          <a:pt x="686441" y="196015"/>
                        </a:cubicBezTo>
                        <a:cubicBezTo>
                          <a:pt x="693320" y="254752"/>
                          <a:pt x="655220" y="333069"/>
                          <a:pt x="616591" y="354765"/>
                        </a:cubicBezTo>
                        <a:cubicBezTo>
                          <a:pt x="577962" y="376461"/>
                          <a:pt x="492237" y="338361"/>
                          <a:pt x="454666" y="326190"/>
                        </a:cubicBezTo>
                        <a:cubicBezTo>
                          <a:pt x="417095" y="314019"/>
                          <a:pt x="387991" y="287032"/>
                          <a:pt x="391166" y="281740"/>
                        </a:cubicBezTo>
                        <a:cubicBezTo>
                          <a:pt x="394341" y="276448"/>
                          <a:pt x="451491" y="312432"/>
                          <a:pt x="473716" y="294440"/>
                        </a:cubicBezTo>
                        <a:cubicBezTo>
                          <a:pt x="495941" y="276448"/>
                          <a:pt x="522929" y="198132"/>
                          <a:pt x="524516" y="173790"/>
                        </a:cubicBezTo>
                        <a:cubicBezTo>
                          <a:pt x="526104" y="149448"/>
                          <a:pt x="527162" y="127223"/>
                          <a:pt x="483241" y="148390"/>
                        </a:cubicBezTo>
                        <a:cubicBezTo>
                          <a:pt x="439320" y="169557"/>
                          <a:pt x="317612" y="269040"/>
                          <a:pt x="260991" y="300790"/>
                        </a:cubicBezTo>
                        <a:cubicBezTo>
                          <a:pt x="204370" y="332540"/>
                          <a:pt x="174737" y="340477"/>
                          <a:pt x="143516" y="338890"/>
                        </a:cubicBezTo>
                        <a:cubicBezTo>
                          <a:pt x="112295" y="337303"/>
                          <a:pt x="95362" y="305023"/>
                          <a:pt x="73666" y="291265"/>
                        </a:cubicBezTo>
                        <a:cubicBezTo>
                          <a:pt x="51970" y="277507"/>
                          <a:pt x="-6767" y="251048"/>
                          <a:pt x="641" y="237290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20" name="フリーフォーム 1319">
                    <a:extLst>
                      <a:ext uri="{FF2B5EF4-FFF2-40B4-BE49-F238E27FC236}">
                        <a16:creationId xmlns:a16="http://schemas.microsoft.com/office/drawing/2014/main" id="{6CFD9038-5D0D-D2FE-C9A2-E698CA167191}"/>
                      </a:ext>
                    </a:extLst>
                  </p:cNvPr>
                  <p:cNvSpPr/>
                  <p:nvPr/>
                </p:nvSpPr>
                <p:spPr>
                  <a:xfrm>
                    <a:off x="3797123" y="6284224"/>
                    <a:ext cx="188115" cy="289276"/>
                  </a:xfrm>
                  <a:custGeom>
                    <a:avLst/>
                    <a:gdLst>
                      <a:gd name="connsiteX0" fmla="*/ 177 w 188115"/>
                      <a:gd name="connsiteY0" fmla="*/ 2276 h 289276"/>
                      <a:gd name="connsiteX1" fmla="*/ 101777 w 188115"/>
                      <a:gd name="connsiteY1" fmla="*/ 59426 h 289276"/>
                      <a:gd name="connsiteX2" fmla="*/ 187502 w 188115"/>
                      <a:gd name="connsiteY2" fmla="*/ 161026 h 289276"/>
                      <a:gd name="connsiteX3" fmla="*/ 136702 w 188115"/>
                      <a:gd name="connsiteY3" fmla="*/ 272151 h 289276"/>
                      <a:gd name="connsiteX4" fmla="*/ 70027 w 188115"/>
                      <a:gd name="connsiteY4" fmla="*/ 278501 h 289276"/>
                      <a:gd name="connsiteX5" fmla="*/ 47802 w 188115"/>
                      <a:gd name="connsiteY5" fmla="*/ 170551 h 289276"/>
                      <a:gd name="connsiteX6" fmla="*/ 76377 w 188115"/>
                      <a:gd name="connsiteY6" fmla="*/ 135626 h 289276"/>
                      <a:gd name="connsiteX7" fmla="*/ 177 w 188115"/>
                      <a:gd name="connsiteY7" fmla="*/ 2276 h 289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8115" h="289276">
                        <a:moveTo>
                          <a:pt x="177" y="2276"/>
                        </a:moveTo>
                        <a:cubicBezTo>
                          <a:pt x="4410" y="-10424"/>
                          <a:pt x="70556" y="32968"/>
                          <a:pt x="101777" y="59426"/>
                        </a:cubicBezTo>
                        <a:cubicBezTo>
                          <a:pt x="132998" y="85884"/>
                          <a:pt x="181681" y="125572"/>
                          <a:pt x="187502" y="161026"/>
                        </a:cubicBezTo>
                        <a:cubicBezTo>
                          <a:pt x="193323" y="196480"/>
                          <a:pt x="156281" y="252572"/>
                          <a:pt x="136702" y="272151"/>
                        </a:cubicBezTo>
                        <a:cubicBezTo>
                          <a:pt x="117123" y="291730"/>
                          <a:pt x="84844" y="295434"/>
                          <a:pt x="70027" y="278501"/>
                        </a:cubicBezTo>
                        <a:cubicBezTo>
                          <a:pt x="55210" y="261568"/>
                          <a:pt x="46744" y="194363"/>
                          <a:pt x="47802" y="170551"/>
                        </a:cubicBezTo>
                        <a:cubicBezTo>
                          <a:pt x="48860" y="146739"/>
                          <a:pt x="83785" y="160497"/>
                          <a:pt x="76377" y="135626"/>
                        </a:cubicBezTo>
                        <a:cubicBezTo>
                          <a:pt x="68969" y="110755"/>
                          <a:pt x="-4056" y="14976"/>
                          <a:pt x="177" y="2276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21" name="フリーフォーム 1320">
                    <a:extLst>
                      <a:ext uri="{FF2B5EF4-FFF2-40B4-BE49-F238E27FC236}">
                        <a16:creationId xmlns:a16="http://schemas.microsoft.com/office/drawing/2014/main" id="{6F368E84-DD16-5559-C089-D7D301AE8CCD}"/>
                      </a:ext>
                    </a:extLst>
                  </p:cNvPr>
                  <p:cNvSpPr/>
                  <p:nvPr/>
                </p:nvSpPr>
                <p:spPr>
                  <a:xfrm>
                    <a:off x="3605034" y="6310910"/>
                    <a:ext cx="378221" cy="716206"/>
                  </a:xfrm>
                  <a:custGeom>
                    <a:avLst/>
                    <a:gdLst>
                      <a:gd name="connsiteX0" fmla="*/ 160516 w 378221"/>
                      <a:gd name="connsiteY0" fmla="*/ 93065 h 716206"/>
                      <a:gd name="connsiteX1" fmla="*/ 128766 w 378221"/>
                      <a:gd name="connsiteY1" fmla="*/ 166090 h 716206"/>
                      <a:gd name="connsiteX2" fmla="*/ 249416 w 378221"/>
                      <a:gd name="connsiteY2" fmla="*/ 356590 h 716206"/>
                      <a:gd name="connsiteX3" fmla="*/ 366891 w 378221"/>
                      <a:gd name="connsiteY3" fmla="*/ 553440 h 716206"/>
                      <a:gd name="connsiteX4" fmla="*/ 373241 w 378221"/>
                      <a:gd name="connsiteY4" fmla="*/ 712190 h 716206"/>
                      <a:gd name="connsiteX5" fmla="*/ 363716 w 378221"/>
                      <a:gd name="connsiteY5" fmla="*/ 623290 h 716206"/>
                      <a:gd name="connsiteX6" fmla="*/ 325616 w 378221"/>
                      <a:gd name="connsiteY6" fmla="*/ 715365 h 716206"/>
                      <a:gd name="connsiteX7" fmla="*/ 182741 w 378221"/>
                      <a:gd name="connsiteY7" fmla="*/ 556615 h 716206"/>
                      <a:gd name="connsiteX8" fmla="*/ 8116 w 378221"/>
                      <a:gd name="connsiteY8" fmla="*/ 248640 h 716206"/>
                      <a:gd name="connsiteX9" fmla="*/ 30341 w 378221"/>
                      <a:gd name="connsiteY9" fmla="*/ 990 h 716206"/>
                      <a:gd name="connsiteX10" fmla="*/ 43041 w 378221"/>
                      <a:gd name="connsiteY10" fmla="*/ 159740 h 716206"/>
                      <a:gd name="connsiteX11" fmla="*/ 160516 w 378221"/>
                      <a:gd name="connsiteY11" fmla="*/ 93065 h 716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78221" h="716206">
                        <a:moveTo>
                          <a:pt x="160516" y="93065"/>
                        </a:moveTo>
                        <a:cubicBezTo>
                          <a:pt x="174803" y="94123"/>
                          <a:pt x="113949" y="122169"/>
                          <a:pt x="128766" y="166090"/>
                        </a:cubicBezTo>
                        <a:cubicBezTo>
                          <a:pt x="143583" y="210011"/>
                          <a:pt x="209729" y="292032"/>
                          <a:pt x="249416" y="356590"/>
                        </a:cubicBezTo>
                        <a:cubicBezTo>
                          <a:pt x="289103" y="421148"/>
                          <a:pt x="346254" y="494174"/>
                          <a:pt x="366891" y="553440"/>
                        </a:cubicBezTo>
                        <a:cubicBezTo>
                          <a:pt x="387528" y="612706"/>
                          <a:pt x="373770" y="700548"/>
                          <a:pt x="373241" y="712190"/>
                        </a:cubicBezTo>
                        <a:cubicBezTo>
                          <a:pt x="372712" y="723832"/>
                          <a:pt x="371654" y="622761"/>
                          <a:pt x="363716" y="623290"/>
                        </a:cubicBezTo>
                        <a:cubicBezTo>
                          <a:pt x="355779" y="623819"/>
                          <a:pt x="355778" y="726477"/>
                          <a:pt x="325616" y="715365"/>
                        </a:cubicBezTo>
                        <a:cubicBezTo>
                          <a:pt x="295454" y="704253"/>
                          <a:pt x="235658" y="634402"/>
                          <a:pt x="182741" y="556615"/>
                        </a:cubicBezTo>
                        <a:cubicBezTo>
                          <a:pt x="129824" y="478828"/>
                          <a:pt x="33516" y="341244"/>
                          <a:pt x="8116" y="248640"/>
                        </a:cubicBezTo>
                        <a:cubicBezTo>
                          <a:pt x="-17284" y="156036"/>
                          <a:pt x="24520" y="15807"/>
                          <a:pt x="30341" y="990"/>
                        </a:cubicBezTo>
                        <a:cubicBezTo>
                          <a:pt x="36162" y="-13827"/>
                          <a:pt x="22404" y="142278"/>
                          <a:pt x="43041" y="159740"/>
                        </a:cubicBezTo>
                        <a:cubicBezTo>
                          <a:pt x="63678" y="177202"/>
                          <a:pt x="146229" y="92007"/>
                          <a:pt x="160516" y="93065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1318" name="フリーフォーム 1317">
                  <a:extLst>
                    <a:ext uri="{FF2B5EF4-FFF2-40B4-BE49-F238E27FC236}">
                      <a16:creationId xmlns:a16="http://schemas.microsoft.com/office/drawing/2014/main" id="{9B0D5367-9F51-CD51-275F-4A9E81B860A8}"/>
                    </a:ext>
                  </a:extLst>
                </p:cNvPr>
                <p:cNvSpPr/>
                <p:nvPr/>
              </p:nvSpPr>
              <p:spPr>
                <a:xfrm rot="20557746">
                  <a:off x="420776" y="4568652"/>
                  <a:ext cx="892342" cy="938463"/>
                </a:xfrm>
                <a:custGeom>
                  <a:avLst/>
                  <a:gdLst>
                    <a:gd name="connsiteX0" fmla="*/ 184222 w 892342"/>
                    <a:gd name="connsiteY0" fmla="*/ 14384 h 938463"/>
                    <a:gd name="connsiteX1" fmla="*/ 260422 w 892342"/>
                    <a:gd name="connsiteY1" fmla="*/ 160434 h 938463"/>
                    <a:gd name="connsiteX2" fmla="*/ 85797 w 892342"/>
                    <a:gd name="connsiteY2" fmla="*/ 512859 h 938463"/>
                    <a:gd name="connsiteX3" fmla="*/ 72 w 892342"/>
                    <a:gd name="connsiteY3" fmla="*/ 766859 h 938463"/>
                    <a:gd name="connsiteX4" fmla="*/ 98497 w 892342"/>
                    <a:gd name="connsiteY4" fmla="*/ 922434 h 938463"/>
                    <a:gd name="connsiteX5" fmla="*/ 225497 w 892342"/>
                    <a:gd name="connsiteY5" fmla="*/ 779559 h 938463"/>
                    <a:gd name="connsiteX6" fmla="*/ 403297 w 892342"/>
                    <a:gd name="connsiteY6" fmla="*/ 474759 h 938463"/>
                    <a:gd name="connsiteX7" fmla="*/ 406472 w 892342"/>
                    <a:gd name="connsiteY7" fmla="*/ 509684 h 938463"/>
                    <a:gd name="connsiteX8" fmla="*/ 431872 w 892342"/>
                    <a:gd name="connsiteY8" fmla="*/ 611284 h 938463"/>
                    <a:gd name="connsiteX9" fmla="*/ 381072 w 892342"/>
                    <a:gd name="connsiteY9" fmla="*/ 747809 h 938463"/>
                    <a:gd name="connsiteX10" fmla="*/ 616022 w 892342"/>
                    <a:gd name="connsiteY10" fmla="*/ 938309 h 938463"/>
                    <a:gd name="connsiteX11" fmla="*/ 863672 w 892342"/>
                    <a:gd name="connsiteY11" fmla="*/ 776384 h 938463"/>
                    <a:gd name="connsiteX12" fmla="*/ 854147 w 892342"/>
                    <a:gd name="connsiteY12" fmla="*/ 576359 h 938463"/>
                    <a:gd name="connsiteX13" fmla="*/ 568397 w 892342"/>
                    <a:gd name="connsiteY13" fmla="*/ 112809 h 938463"/>
                    <a:gd name="connsiteX14" fmla="*/ 609672 w 892342"/>
                    <a:gd name="connsiteY14" fmla="*/ 271559 h 938463"/>
                    <a:gd name="connsiteX15" fmla="*/ 695397 w 892342"/>
                    <a:gd name="connsiteY15" fmla="*/ 554134 h 938463"/>
                    <a:gd name="connsiteX16" fmla="*/ 635072 w 892342"/>
                    <a:gd name="connsiteY16" fmla="*/ 658909 h 938463"/>
                    <a:gd name="connsiteX17" fmla="*/ 552522 w 892342"/>
                    <a:gd name="connsiteY17" fmla="*/ 296959 h 938463"/>
                    <a:gd name="connsiteX18" fmla="*/ 365197 w 892342"/>
                    <a:gd name="connsiteY18" fmla="*/ 392209 h 938463"/>
                    <a:gd name="connsiteX19" fmla="*/ 393772 w 892342"/>
                    <a:gd name="connsiteY19" fmla="*/ 214409 h 938463"/>
                    <a:gd name="connsiteX20" fmla="*/ 339797 w 892342"/>
                    <a:gd name="connsiteY20" fmla="*/ 109634 h 938463"/>
                    <a:gd name="connsiteX21" fmla="*/ 130247 w 892342"/>
                    <a:gd name="connsiteY21" fmla="*/ 14384 h 938463"/>
                    <a:gd name="connsiteX22" fmla="*/ 184222 w 892342"/>
                    <a:gd name="connsiteY22" fmla="*/ 14384 h 938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892342" h="938463">
                      <a:moveTo>
                        <a:pt x="184222" y="14384"/>
                      </a:moveTo>
                      <a:cubicBezTo>
                        <a:pt x="205918" y="38725"/>
                        <a:pt x="276826" y="77355"/>
                        <a:pt x="260422" y="160434"/>
                      </a:cubicBezTo>
                      <a:cubicBezTo>
                        <a:pt x="244018" y="243513"/>
                        <a:pt x="129189" y="411788"/>
                        <a:pt x="85797" y="512859"/>
                      </a:cubicBezTo>
                      <a:cubicBezTo>
                        <a:pt x="42405" y="613930"/>
                        <a:pt x="-2045" y="698597"/>
                        <a:pt x="72" y="766859"/>
                      </a:cubicBezTo>
                      <a:cubicBezTo>
                        <a:pt x="2189" y="835121"/>
                        <a:pt x="60926" y="920317"/>
                        <a:pt x="98497" y="922434"/>
                      </a:cubicBezTo>
                      <a:cubicBezTo>
                        <a:pt x="136068" y="924551"/>
                        <a:pt x="174697" y="854171"/>
                        <a:pt x="225497" y="779559"/>
                      </a:cubicBezTo>
                      <a:cubicBezTo>
                        <a:pt x="276297" y="704947"/>
                        <a:pt x="373135" y="519738"/>
                        <a:pt x="403297" y="474759"/>
                      </a:cubicBezTo>
                      <a:cubicBezTo>
                        <a:pt x="433460" y="429780"/>
                        <a:pt x="401709" y="486930"/>
                        <a:pt x="406472" y="509684"/>
                      </a:cubicBezTo>
                      <a:cubicBezTo>
                        <a:pt x="411235" y="532438"/>
                        <a:pt x="436105" y="571596"/>
                        <a:pt x="431872" y="611284"/>
                      </a:cubicBezTo>
                      <a:cubicBezTo>
                        <a:pt x="427639" y="650972"/>
                        <a:pt x="350380" y="693305"/>
                        <a:pt x="381072" y="747809"/>
                      </a:cubicBezTo>
                      <a:cubicBezTo>
                        <a:pt x="411764" y="802313"/>
                        <a:pt x="535589" y="933547"/>
                        <a:pt x="616022" y="938309"/>
                      </a:cubicBezTo>
                      <a:cubicBezTo>
                        <a:pt x="696455" y="943071"/>
                        <a:pt x="823984" y="836709"/>
                        <a:pt x="863672" y="776384"/>
                      </a:cubicBezTo>
                      <a:cubicBezTo>
                        <a:pt x="903360" y="716059"/>
                        <a:pt x="903359" y="686955"/>
                        <a:pt x="854147" y="576359"/>
                      </a:cubicBezTo>
                      <a:cubicBezTo>
                        <a:pt x="804935" y="465763"/>
                        <a:pt x="609143" y="163609"/>
                        <a:pt x="568397" y="112809"/>
                      </a:cubicBezTo>
                      <a:cubicBezTo>
                        <a:pt x="527651" y="62009"/>
                        <a:pt x="588505" y="198005"/>
                        <a:pt x="609672" y="271559"/>
                      </a:cubicBezTo>
                      <a:cubicBezTo>
                        <a:pt x="630839" y="345113"/>
                        <a:pt x="691164" y="489576"/>
                        <a:pt x="695397" y="554134"/>
                      </a:cubicBezTo>
                      <a:cubicBezTo>
                        <a:pt x="699630" y="618692"/>
                        <a:pt x="658885" y="701772"/>
                        <a:pt x="635072" y="658909"/>
                      </a:cubicBezTo>
                      <a:cubicBezTo>
                        <a:pt x="611260" y="616047"/>
                        <a:pt x="597501" y="341409"/>
                        <a:pt x="552522" y="296959"/>
                      </a:cubicBezTo>
                      <a:cubicBezTo>
                        <a:pt x="507543" y="252509"/>
                        <a:pt x="391655" y="405967"/>
                        <a:pt x="365197" y="392209"/>
                      </a:cubicBezTo>
                      <a:cubicBezTo>
                        <a:pt x="338739" y="378451"/>
                        <a:pt x="398005" y="261505"/>
                        <a:pt x="393772" y="214409"/>
                      </a:cubicBezTo>
                      <a:cubicBezTo>
                        <a:pt x="389539" y="167313"/>
                        <a:pt x="383718" y="142972"/>
                        <a:pt x="339797" y="109634"/>
                      </a:cubicBezTo>
                      <a:cubicBezTo>
                        <a:pt x="295876" y="76297"/>
                        <a:pt x="153530" y="27613"/>
                        <a:pt x="130247" y="14384"/>
                      </a:cubicBezTo>
                      <a:cubicBezTo>
                        <a:pt x="106964" y="1155"/>
                        <a:pt x="162526" y="-9957"/>
                        <a:pt x="184222" y="14384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333" name="フリーフォーム 1332">
                <a:extLst>
                  <a:ext uri="{FF2B5EF4-FFF2-40B4-BE49-F238E27FC236}">
                    <a16:creationId xmlns:a16="http://schemas.microsoft.com/office/drawing/2014/main" id="{5D302C28-46F3-4109-E9F2-0C3E4AF9E533}"/>
                  </a:ext>
                </a:extLst>
              </p:cNvPr>
              <p:cNvSpPr/>
              <p:nvPr/>
            </p:nvSpPr>
            <p:spPr>
              <a:xfrm>
                <a:off x="1982309" y="4959404"/>
                <a:ext cx="240938" cy="843134"/>
              </a:xfrm>
              <a:custGeom>
                <a:avLst/>
                <a:gdLst>
                  <a:gd name="connsiteX0" fmla="*/ 240938 w 240938"/>
                  <a:gd name="connsiteY0" fmla="*/ 831796 h 843134"/>
                  <a:gd name="connsiteX1" fmla="*/ 25785 w 240938"/>
                  <a:gd name="connsiteY1" fmla="*/ 7043 h 843134"/>
                  <a:gd name="connsiteX2" fmla="*/ 25785 w 240938"/>
                  <a:gd name="connsiteY2" fmla="*/ 455278 h 843134"/>
                  <a:gd name="connsiteX3" fmla="*/ 240938 w 240938"/>
                  <a:gd name="connsiteY3" fmla="*/ 831796 h 843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938" h="843134">
                    <a:moveTo>
                      <a:pt x="240938" y="831796"/>
                    </a:moveTo>
                    <a:cubicBezTo>
                      <a:pt x="240938" y="757090"/>
                      <a:pt x="61644" y="69796"/>
                      <a:pt x="25785" y="7043"/>
                    </a:cubicBezTo>
                    <a:cubicBezTo>
                      <a:pt x="-10074" y="-55710"/>
                      <a:pt x="-7086" y="317819"/>
                      <a:pt x="25785" y="455278"/>
                    </a:cubicBezTo>
                    <a:cubicBezTo>
                      <a:pt x="58656" y="592737"/>
                      <a:pt x="240938" y="906502"/>
                      <a:pt x="240938" y="831796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5" name="フリーフォーム 1334">
                <a:extLst>
                  <a:ext uri="{FF2B5EF4-FFF2-40B4-BE49-F238E27FC236}">
                    <a16:creationId xmlns:a16="http://schemas.microsoft.com/office/drawing/2014/main" id="{2FE2C99F-2538-4ECC-38C8-C5F8DE7106A6}"/>
                  </a:ext>
                </a:extLst>
              </p:cNvPr>
              <p:cNvSpPr/>
              <p:nvPr/>
            </p:nvSpPr>
            <p:spPr>
              <a:xfrm>
                <a:off x="491725" y="2065788"/>
                <a:ext cx="2494970" cy="2962936"/>
              </a:xfrm>
              <a:custGeom>
                <a:avLst/>
                <a:gdLst>
                  <a:gd name="connsiteX0" fmla="*/ 1444651 w 2494970"/>
                  <a:gd name="connsiteY0" fmla="*/ 2918588 h 2962936"/>
                  <a:gd name="connsiteX1" fmla="*/ 1821169 w 2494970"/>
                  <a:gd name="connsiteY1" fmla="*/ 2308988 h 2962936"/>
                  <a:gd name="connsiteX2" fmla="*/ 2125969 w 2494970"/>
                  <a:gd name="connsiteY2" fmla="*/ 928424 h 2962936"/>
                  <a:gd name="connsiteX3" fmla="*/ 1821169 w 2494970"/>
                  <a:gd name="connsiteY3" fmla="*/ 121600 h 2962936"/>
                  <a:gd name="connsiteX4" fmla="*/ 763334 w 2494970"/>
                  <a:gd name="connsiteY4" fmla="*/ 354683 h 2962936"/>
                  <a:gd name="connsiteX5" fmla="*/ 368887 w 2494970"/>
                  <a:gd name="connsiteY5" fmla="*/ 1358730 h 2962936"/>
                  <a:gd name="connsiteX6" fmla="*/ 10299 w 2494970"/>
                  <a:gd name="connsiteY6" fmla="*/ 2434494 h 2962936"/>
                  <a:gd name="connsiteX7" fmla="*/ 117875 w 2494970"/>
                  <a:gd name="connsiteY7" fmla="*/ 1824894 h 2962936"/>
                  <a:gd name="connsiteX8" fmla="*/ 333028 w 2494970"/>
                  <a:gd name="connsiteY8" fmla="*/ 444330 h 2962936"/>
                  <a:gd name="connsiteX9" fmla="*/ 2412840 w 2494970"/>
                  <a:gd name="connsiteY9" fmla="*/ 31953 h 2962936"/>
                  <a:gd name="connsiteX10" fmla="*/ 2018393 w 2494970"/>
                  <a:gd name="connsiteY10" fmla="*/ 1161506 h 2962936"/>
                  <a:gd name="connsiteX11" fmla="*/ 1444651 w 2494970"/>
                  <a:gd name="connsiteY11" fmla="*/ 2918588 h 2962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94970" h="2962936">
                    <a:moveTo>
                      <a:pt x="1444651" y="2918588"/>
                    </a:moveTo>
                    <a:cubicBezTo>
                      <a:pt x="1411780" y="3109835"/>
                      <a:pt x="1707616" y="2640682"/>
                      <a:pt x="1821169" y="2308988"/>
                    </a:cubicBezTo>
                    <a:cubicBezTo>
                      <a:pt x="1934722" y="1977294"/>
                      <a:pt x="2125969" y="1292989"/>
                      <a:pt x="2125969" y="928424"/>
                    </a:cubicBezTo>
                    <a:cubicBezTo>
                      <a:pt x="2125969" y="563859"/>
                      <a:pt x="2048275" y="217223"/>
                      <a:pt x="1821169" y="121600"/>
                    </a:cubicBezTo>
                    <a:cubicBezTo>
                      <a:pt x="1594063" y="25977"/>
                      <a:pt x="1005381" y="148495"/>
                      <a:pt x="763334" y="354683"/>
                    </a:cubicBezTo>
                    <a:cubicBezTo>
                      <a:pt x="521287" y="560871"/>
                      <a:pt x="494393" y="1012095"/>
                      <a:pt x="368887" y="1358730"/>
                    </a:cubicBezTo>
                    <a:cubicBezTo>
                      <a:pt x="243381" y="1705365"/>
                      <a:pt x="52134" y="2356800"/>
                      <a:pt x="10299" y="2434494"/>
                    </a:cubicBezTo>
                    <a:cubicBezTo>
                      <a:pt x="-31536" y="2512188"/>
                      <a:pt x="64087" y="2156588"/>
                      <a:pt x="117875" y="1824894"/>
                    </a:cubicBezTo>
                    <a:cubicBezTo>
                      <a:pt x="171663" y="1493200"/>
                      <a:pt x="-49466" y="743153"/>
                      <a:pt x="333028" y="444330"/>
                    </a:cubicBezTo>
                    <a:cubicBezTo>
                      <a:pt x="715522" y="145506"/>
                      <a:pt x="2131946" y="-87576"/>
                      <a:pt x="2412840" y="31953"/>
                    </a:cubicBezTo>
                    <a:cubicBezTo>
                      <a:pt x="2693734" y="151482"/>
                      <a:pt x="2176770" y="674424"/>
                      <a:pt x="2018393" y="1161506"/>
                    </a:cubicBezTo>
                    <a:cubicBezTo>
                      <a:pt x="1860017" y="1648588"/>
                      <a:pt x="1477522" y="2727341"/>
                      <a:pt x="1444651" y="2918588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6" name="フリーフォーム 1335">
                <a:extLst>
                  <a:ext uri="{FF2B5EF4-FFF2-40B4-BE49-F238E27FC236}">
                    <a16:creationId xmlns:a16="http://schemas.microsoft.com/office/drawing/2014/main" id="{9C3B47C1-ECCC-1A7A-AE17-49AE6CD35A02}"/>
                  </a:ext>
                </a:extLst>
              </p:cNvPr>
              <p:cNvSpPr/>
              <p:nvPr/>
            </p:nvSpPr>
            <p:spPr>
              <a:xfrm>
                <a:off x="202571" y="4606023"/>
                <a:ext cx="800614" cy="3814623"/>
              </a:xfrm>
              <a:custGeom>
                <a:avLst/>
                <a:gdLst>
                  <a:gd name="connsiteX0" fmla="*/ 299453 w 800614"/>
                  <a:gd name="connsiteY0" fmla="*/ 1836 h 3814623"/>
                  <a:gd name="connsiteX1" fmla="*/ 245664 w 800614"/>
                  <a:gd name="connsiteY1" fmla="*/ 1364471 h 3814623"/>
                  <a:gd name="connsiteX2" fmla="*/ 317382 w 800614"/>
                  <a:gd name="connsiteY2" fmla="*/ 2924330 h 3814623"/>
                  <a:gd name="connsiteX3" fmla="*/ 209805 w 800614"/>
                  <a:gd name="connsiteY3" fmla="*/ 2673318 h 3814623"/>
                  <a:gd name="connsiteX4" fmla="*/ 765617 w 800614"/>
                  <a:gd name="connsiteY4" fmla="*/ 3784942 h 3814623"/>
                  <a:gd name="connsiteX5" fmla="*/ 729758 w 800614"/>
                  <a:gd name="connsiteY5" fmla="*/ 3480142 h 3814623"/>
                  <a:gd name="connsiteX6" fmla="*/ 622182 w 800614"/>
                  <a:gd name="connsiteY6" fmla="*/ 3318777 h 3814623"/>
                  <a:gd name="connsiteX7" fmla="*/ 227735 w 800614"/>
                  <a:gd name="connsiteY7" fmla="*/ 2762965 h 3814623"/>
                  <a:gd name="connsiteX8" fmla="*/ 30511 w 800614"/>
                  <a:gd name="connsiteY8" fmla="*/ 575577 h 3814623"/>
                  <a:gd name="connsiteX9" fmla="*/ 30511 w 800614"/>
                  <a:gd name="connsiteY9" fmla="*/ 1059671 h 3814623"/>
                  <a:gd name="connsiteX10" fmla="*/ 299453 w 800614"/>
                  <a:gd name="connsiteY10" fmla="*/ 1836 h 3814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0614" h="3814623">
                    <a:moveTo>
                      <a:pt x="299453" y="1836"/>
                    </a:moveTo>
                    <a:cubicBezTo>
                      <a:pt x="335312" y="52636"/>
                      <a:pt x="242676" y="877389"/>
                      <a:pt x="245664" y="1364471"/>
                    </a:cubicBezTo>
                    <a:cubicBezTo>
                      <a:pt x="248652" y="1851553"/>
                      <a:pt x="323358" y="2706189"/>
                      <a:pt x="317382" y="2924330"/>
                    </a:cubicBezTo>
                    <a:cubicBezTo>
                      <a:pt x="311406" y="3142471"/>
                      <a:pt x="135099" y="2529883"/>
                      <a:pt x="209805" y="2673318"/>
                    </a:cubicBezTo>
                    <a:cubicBezTo>
                      <a:pt x="284511" y="2816753"/>
                      <a:pt x="678958" y="3650471"/>
                      <a:pt x="765617" y="3784942"/>
                    </a:cubicBezTo>
                    <a:cubicBezTo>
                      <a:pt x="852276" y="3919413"/>
                      <a:pt x="753664" y="3557836"/>
                      <a:pt x="729758" y="3480142"/>
                    </a:cubicBezTo>
                    <a:cubicBezTo>
                      <a:pt x="705852" y="3402448"/>
                      <a:pt x="705852" y="3438306"/>
                      <a:pt x="622182" y="3318777"/>
                    </a:cubicBezTo>
                    <a:cubicBezTo>
                      <a:pt x="538512" y="3199248"/>
                      <a:pt x="326347" y="3220165"/>
                      <a:pt x="227735" y="2762965"/>
                    </a:cubicBezTo>
                    <a:cubicBezTo>
                      <a:pt x="129123" y="2305765"/>
                      <a:pt x="63382" y="859459"/>
                      <a:pt x="30511" y="575577"/>
                    </a:cubicBezTo>
                    <a:cubicBezTo>
                      <a:pt x="-2360" y="291695"/>
                      <a:pt x="-17301" y="1149318"/>
                      <a:pt x="30511" y="1059671"/>
                    </a:cubicBezTo>
                    <a:cubicBezTo>
                      <a:pt x="78323" y="970024"/>
                      <a:pt x="263594" y="-48964"/>
                      <a:pt x="299453" y="1836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68" name="フリーフォーム 1667">
              <a:extLst>
                <a:ext uri="{FF2B5EF4-FFF2-40B4-BE49-F238E27FC236}">
                  <a16:creationId xmlns:a16="http://schemas.microsoft.com/office/drawing/2014/main" id="{972C4710-D127-E15E-C11C-D9D0F9C39586}"/>
                </a:ext>
              </a:extLst>
            </p:cNvPr>
            <p:cNvSpPr/>
            <p:nvPr/>
          </p:nvSpPr>
          <p:spPr>
            <a:xfrm>
              <a:off x="1523977" y="4751205"/>
              <a:ext cx="1107469" cy="2796670"/>
            </a:xfrm>
            <a:custGeom>
              <a:avLst/>
              <a:gdLst>
                <a:gd name="connsiteX0" fmla="*/ 663411 w 1107469"/>
                <a:gd name="connsiteY0" fmla="*/ 89 h 2796670"/>
                <a:gd name="connsiteX1" fmla="*/ 717199 w 1107469"/>
                <a:gd name="connsiteY1" fmla="*/ 842771 h 2796670"/>
                <a:gd name="connsiteX2" fmla="*/ 484117 w 1107469"/>
                <a:gd name="connsiteY2" fmla="*/ 1111713 h 2796670"/>
                <a:gd name="connsiteX3" fmla="*/ 215176 w 1107469"/>
                <a:gd name="connsiteY3" fmla="*/ 1291007 h 2796670"/>
                <a:gd name="connsiteX4" fmla="*/ 107599 w 1107469"/>
                <a:gd name="connsiteY4" fmla="*/ 1667524 h 2796670"/>
                <a:gd name="connsiteX5" fmla="*/ 466188 w 1107469"/>
                <a:gd name="connsiteY5" fmla="*/ 2151619 h 2796670"/>
                <a:gd name="connsiteX6" fmla="*/ 1093717 w 1107469"/>
                <a:gd name="connsiteY6" fmla="*/ 2779148 h 2796670"/>
                <a:gd name="connsiteX7" fmla="*/ 914423 w 1107469"/>
                <a:gd name="connsiteY7" fmla="*/ 2635713 h 2796670"/>
                <a:gd name="connsiteX8" fmla="*/ 394470 w 1107469"/>
                <a:gd name="connsiteY8" fmla="*/ 2205407 h 2796670"/>
                <a:gd name="connsiteX9" fmla="*/ 23 w 1107469"/>
                <a:gd name="connsiteY9" fmla="*/ 1703383 h 2796670"/>
                <a:gd name="connsiteX10" fmla="*/ 376541 w 1107469"/>
                <a:gd name="connsiteY10" fmla="*/ 1129642 h 2796670"/>
                <a:gd name="connsiteX11" fmla="*/ 573764 w 1107469"/>
                <a:gd name="connsiteY11" fmla="*/ 896560 h 2796670"/>
                <a:gd name="connsiteX12" fmla="*/ 663411 w 1107469"/>
                <a:gd name="connsiteY12" fmla="*/ 89 h 279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7469" h="2796670">
                  <a:moveTo>
                    <a:pt x="663411" y="89"/>
                  </a:moveTo>
                  <a:cubicBezTo>
                    <a:pt x="687317" y="-8876"/>
                    <a:pt x="747081" y="657500"/>
                    <a:pt x="717199" y="842771"/>
                  </a:cubicBezTo>
                  <a:cubicBezTo>
                    <a:pt x="687317" y="1028042"/>
                    <a:pt x="567787" y="1037007"/>
                    <a:pt x="484117" y="1111713"/>
                  </a:cubicBezTo>
                  <a:cubicBezTo>
                    <a:pt x="400446" y="1186419"/>
                    <a:pt x="277929" y="1198372"/>
                    <a:pt x="215176" y="1291007"/>
                  </a:cubicBezTo>
                  <a:cubicBezTo>
                    <a:pt x="152423" y="1383642"/>
                    <a:pt x="65764" y="1524089"/>
                    <a:pt x="107599" y="1667524"/>
                  </a:cubicBezTo>
                  <a:cubicBezTo>
                    <a:pt x="149434" y="1810959"/>
                    <a:pt x="301835" y="1966348"/>
                    <a:pt x="466188" y="2151619"/>
                  </a:cubicBezTo>
                  <a:cubicBezTo>
                    <a:pt x="630541" y="2336890"/>
                    <a:pt x="1019011" y="2698466"/>
                    <a:pt x="1093717" y="2779148"/>
                  </a:cubicBezTo>
                  <a:cubicBezTo>
                    <a:pt x="1168423" y="2859830"/>
                    <a:pt x="914423" y="2635713"/>
                    <a:pt x="914423" y="2635713"/>
                  </a:cubicBezTo>
                  <a:cubicBezTo>
                    <a:pt x="797882" y="2540090"/>
                    <a:pt x="546870" y="2360795"/>
                    <a:pt x="394470" y="2205407"/>
                  </a:cubicBezTo>
                  <a:cubicBezTo>
                    <a:pt x="242070" y="2050019"/>
                    <a:pt x="3011" y="1882677"/>
                    <a:pt x="23" y="1703383"/>
                  </a:cubicBezTo>
                  <a:cubicBezTo>
                    <a:pt x="-2965" y="1524089"/>
                    <a:pt x="280918" y="1264112"/>
                    <a:pt x="376541" y="1129642"/>
                  </a:cubicBezTo>
                  <a:cubicBezTo>
                    <a:pt x="472164" y="995172"/>
                    <a:pt x="528941" y="1081830"/>
                    <a:pt x="573764" y="896560"/>
                  </a:cubicBezTo>
                  <a:cubicBezTo>
                    <a:pt x="618587" y="711290"/>
                    <a:pt x="639505" y="9054"/>
                    <a:pt x="663411" y="8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9" name="フリーフォーム 1668">
              <a:extLst>
                <a:ext uri="{FF2B5EF4-FFF2-40B4-BE49-F238E27FC236}">
                  <a16:creationId xmlns:a16="http://schemas.microsoft.com/office/drawing/2014/main" id="{BF1E0635-6D40-1BBF-2D1F-3F470E611443}"/>
                </a:ext>
              </a:extLst>
            </p:cNvPr>
            <p:cNvSpPr/>
            <p:nvPr/>
          </p:nvSpPr>
          <p:spPr>
            <a:xfrm>
              <a:off x="1108242" y="6632232"/>
              <a:ext cx="1559686" cy="939160"/>
            </a:xfrm>
            <a:custGeom>
              <a:avLst/>
              <a:gdLst>
                <a:gd name="connsiteX0" fmla="*/ 3382 w 1559686"/>
                <a:gd name="connsiteY0" fmla="*/ 718827 h 939160"/>
                <a:gd name="connsiteX1" fmla="*/ 200605 w 1559686"/>
                <a:gd name="connsiteY1" fmla="*/ 234733 h 939160"/>
                <a:gd name="connsiteX2" fmla="*/ 846064 w 1559686"/>
                <a:gd name="connsiteY2" fmla="*/ 718827 h 939160"/>
                <a:gd name="connsiteX3" fmla="*/ 1545311 w 1559686"/>
                <a:gd name="connsiteY3" fmla="*/ 933980 h 939160"/>
                <a:gd name="connsiteX4" fmla="*/ 1258440 w 1559686"/>
                <a:gd name="connsiteY4" fmla="*/ 826403 h 939160"/>
                <a:gd name="connsiteX5" fmla="*/ 559193 w 1559686"/>
                <a:gd name="connsiteY5" fmla="*/ 342309 h 939160"/>
                <a:gd name="connsiteX6" fmla="*/ 290252 w 1559686"/>
                <a:gd name="connsiteY6" fmla="*/ 1650 h 939160"/>
                <a:gd name="connsiteX7" fmla="*/ 93029 w 1559686"/>
                <a:gd name="connsiteY7" fmla="*/ 234733 h 939160"/>
                <a:gd name="connsiteX8" fmla="*/ 3382 w 1559686"/>
                <a:gd name="connsiteY8" fmla="*/ 718827 h 9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9686" h="939160">
                  <a:moveTo>
                    <a:pt x="3382" y="718827"/>
                  </a:moveTo>
                  <a:cubicBezTo>
                    <a:pt x="21311" y="718827"/>
                    <a:pt x="60158" y="234733"/>
                    <a:pt x="200605" y="234733"/>
                  </a:cubicBezTo>
                  <a:cubicBezTo>
                    <a:pt x="341052" y="234733"/>
                    <a:pt x="621946" y="602286"/>
                    <a:pt x="846064" y="718827"/>
                  </a:cubicBezTo>
                  <a:cubicBezTo>
                    <a:pt x="1070182" y="835368"/>
                    <a:pt x="1476582" y="916051"/>
                    <a:pt x="1545311" y="933980"/>
                  </a:cubicBezTo>
                  <a:cubicBezTo>
                    <a:pt x="1614040" y="951909"/>
                    <a:pt x="1422793" y="925015"/>
                    <a:pt x="1258440" y="826403"/>
                  </a:cubicBezTo>
                  <a:cubicBezTo>
                    <a:pt x="1094087" y="727791"/>
                    <a:pt x="720558" y="479768"/>
                    <a:pt x="559193" y="342309"/>
                  </a:cubicBezTo>
                  <a:cubicBezTo>
                    <a:pt x="397828" y="204850"/>
                    <a:pt x="367946" y="19579"/>
                    <a:pt x="290252" y="1650"/>
                  </a:cubicBezTo>
                  <a:cubicBezTo>
                    <a:pt x="212558" y="-16279"/>
                    <a:pt x="143829" y="115204"/>
                    <a:pt x="93029" y="234733"/>
                  </a:cubicBezTo>
                  <a:cubicBezTo>
                    <a:pt x="42229" y="354262"/>
                    <a:pt x="-14547" y="718827"/>
                    <a:pt x="3382" y="71882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71" name="グループ化 1670">
            <a:extLst>
              <a:ext uri="{FF2B5EF4-FFF2-40B4-BE49-F238E27FC236}">
                <a16:creationId xmlns:a16="http://schemas.microsoft.com/office/drawing/2014/main" id="{EFA3C8B8-D597-7CA4-5AD4-8FB7F2B359AE}"/>
              </a:ext>
            </a:extLst>
          </p:cNvPr>
          <p:cNvGrpSpPr/>
          <p:nvPr/>
        </p:nvGrpSpPr>
        <p:grpSpPr>
          <a:xfrm>
            <a:off x="597502" y="1862568"/>
            <a:ext cx="8806649" cy="8967743"/>
            <a:chOff x="597502" y="1862568"/>
            <a:chExt cx="8806649" cy="8967743"/>
          </a:xfrm>
        </p:grpSpPr>
        <p:sp>
          <p:nvSpPr>
            <p:cNvPr id="1672" name="フリーフォーム 1671">
              <a:extLst>
                <a:ext uri="{FF2B5EF4-FFF2-40B4-BE49-F238E27FC236}">
                  <a16:creationId xmlns:a16="http://schemas.microsoft.com/office/drawing/2014/main" id="{F928332F-60FB-909F-31B4-7346DDF1412F}"/>
                </a:ext>
              </a:extLst>
            </p:cNvPr>
            <p:cNvSpPr/>
            <p:nvPr/>
          </p:nvSpPr>
          <p:spPr>
            <a:xfrm>
              <a:off x="3409383" y="5753480"/>
              <a:ext cx="391095" cy="262928"/>
            </a:xfrm>
            <a:custGeom>
              <a:avLst/>
              <a:gdLst>
                <a:gd name="connsiteX0" fmla="*/ 567 w 391095"/>
                <a:gd name="connsiteY0" fmla="*/ 21845 h 262928"/>
                <a:gd name="connsiteX1" fmla="*/ 225992 w 391095"/>
                <a:gd name="connsiteY1" fmla="*/ 132970 h 262928"/>
                <a:gd name="connsiteX2" fmla="*/ 178367 w 391095"/>
                <a:gd name="connsiteY2" fmla="*/ 98045 h 262928"/>
                <a:gd name="connsiteX3" fmla="*/ 343467 w 391095"/>
                <a:gd name="connsiteY3" fmla="*/ 259970 h 262928"/>
                <a:gd name="connsiteX4" fmla="*/ 314892 w 391095"/>
                <a:gd name="connsiteY4" fmla="*/ 205995 h 262928"/>
                <a:gd name="connsiteX5" fmla="*/ 391092 w 391095"/>
                <a:gd name="connsiteY5" fmla="*/ 247270 h 262928"/>
                <a:gd name="connsiteX6" fmla="*/ 311717 w 391095"/>
                <a:gd name="connsiteY6" fmla="*/ 171070 h 262928"/>
                <a:gd name="connsiteX7" fmla="*/ 124392 w 391095"/>
                <a:gd name="connsiteY7" fmla="*/ 2795 h 262928"/>
                <a:gd name="connsiteX8" fmla="*/ 159317 w 391095"/>
                <a:gd name="connsiteY8" fmla="*/ 63120 h 262928"/>
                <a:gd name="connsiteX9" fmla="*/ 567 w 391095"/>
                <a:gd name="connsiteY9" fmla="*/ 21845 h 26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1095" h="262928">
                  <a:moveTo>
                    <a:pt x="567" y="21845"/>
                  </a:moveTo>
                  <a:cubicBezTo>
                    <a:pt x="11680" y="33487"/>
                    <a:pt x="196359" y="120270"/>
                    <a:pt x="225992" y="132970"/>
                  </a:cubicBezTo>
                  <a:cubicBezTo>
                    <a:pt x="255625" y="145670"/>
                    <a:pt x="158788" y="76878"/>
                    <a:pt x="178367" y="98045"/>
                  </a:cubicBezTo>
                  <a:cubicBezTo>
                    <a:pt x="197946" y="119212"/>
                    <a:pt x="320713" y="241978"/>
                    <a:pt x="343467" y="259970"/>
                  </a:cubicBezTo>
                  <a:cubicBezTo>
                    <a:pt x="366221" y="277962"/>
                    <a:pt x="306955" y="208112"/>
                    <a:pt x="314892" y="205995"/>
                  </a:cubicBezTo>
                  <a:cubicBezTo>
                    <a:pt x="322829" y="203878"/>
                    <a:pt x="391621" y="253091"/>
                    <a:pt x="391092" y="247270"/>
                  </a:cubicBezTo>
                  <a:cubicBezTo>
                    <a:pt x="390563" y="241449"/>
                    <a:pt x="356167" y="211816"/>
                    <a:pt x="311717" y="171070"/>
                  </a:cubicBezTo>
                  <a:cubicBezTo>
                    <a:pt x="267267" y="130324"/>
                    <a:pt x="149792" y="20787"/>
                    <a:pt x="124392" y="2795"/>
                  </a:cubicBezTo>
                  <a:cubicBezTo>
                    <a:pt x="98992" y="-15197"/>
                    <a:pt x="173604" y="59416"/>
                    <a:pt x="159317" y="63120"/>
                  </a:cubicBezTo>
                  <a:cubicBezTo>
                    <a:pt x="145030" y="66824"/>
                    <a:pt x="-10546" y="10203"/>
                    <a:pt x="567" y="218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3" name="フリーフォーム 1672">
              <a:extLst>
                <a:ext uri="{FF2B5EF4-FFF2-40B4-BE49-F238E27FC236}">
                  <a16:creationId xmlns:a16="http://schemas.microsoft.com/office/drawing/2014/main" id="{0663AB31-693E-C83C-34F3-E9E54E03CDFC}"/>
                </a:ext>
              </a:extLst>
            </p:cNvPr>
            <p:cNvSpPr/>
            <p:nvPr/>
          </p:nvSpPr>
          <p:spPr>
            <a:xfrm>
              <a:off x="3032023" y="5699084"/>
              <a:ext cx="498714" cy="393421"/>
            </a:xfrm>
            <a:custGeom>
              <a:avLst/>
              <a:gdLst>
                <a:gd name="connsiteX0" fmla="*/ 498577 w 498714"/>
                <a:gd name="connsiteY0" fmla="*/ 92116 h 393421"/>
                <a:gd name="connsiteX1" fmla="*/ 336652 w 498714"/>
                <a:gd name="connsiteY1" fmla="*/ 82591 h 393421"/>
                <a:gd name="connsiteX2" fmla="*/ 216002 w 498714"/>
                <a:gd name="connsiteY2" fmla="*/ 184191 h 393421"/>
                <a:gd name="connsiteX3" fmla="*/ 238227 w 498714"/>
                <a:gd name="connsiteY3" fmla="*/ 139741 h 393421"/>
                <a:gd name="connsiteX4" fmla="*/ 184252 w 498714"/>
                <a:gd name="connsiteY4" fmla="*/ 225466 h 393421"/>
                <a:gd name="connsiteX5" fmla="*/ 212827 w 498714"/>
                <a:gd name="connsiteY5" fmla="*/ 295316 h 393421"/>
                <a:gd name="connsiteX6" fmla="*/ 162027 w 498714"/>
                <a:gd name="connsiteY6" fmla="*/ 222291 h 393421"/>
                <a:gd name="connsiteX7" fmla="*/ 206477 w 498714"/>
                <a:gd name="connsiteY7" fmla="*/ 317541 h 393421"/>
                <a:gd name="connsiteX8" fmla="*/ 152502 w 498714"/>
                <a:gd name="connsiteY8" fmla="*/ 295316 h 393421"/>
                <a:gd name="connsiteX9" fmla="*/ 19152 w 498714"/>
                <a:gd name="connsiteY9" fmla="*/ 390566 h 393421"/>
                <a:gd name="connsiteX10" fmla="*/ 35027 w 498714"/>
                <a:gd name="connsiteY10" fmla="*/ 361991 h 393421"/>
                <a:gd name="connsiteX11" fmla="*/ 35027 w 498714"/>
                <a:gd name="connsiteY11" fmla="*/ 295316 h 393421"/>
                <a:gd name="connsiteX12" fmla="*/ 102 w 498714"/>
                <a:gd name="connsiteY12" fmla="*/ 139741 h 393421"/>
                <a:gd name="connsiteX13" fmla="*/ 47727 w 498714"/>
                <a:gd name="connsiteY13" fmla="*/ 184191 h 393421"/>
                <a:gd name="connsiteX14" fmla="*/ 31852 w 498714"/>
                <a:gd name="connsiteY14" fmla="*/ 34966 h 393421"/>
                <a:gd name="connsiteX15" fmla="*/ 79477 w 498714"/>
                <a:gd name="connsiteY15" fmla="*/ 88941 h 393421"/>
                <a:gd name="connsiteX16" fmla="*/ 149327 w 498714"/>
                <a:gd name="connsiteY16" fmla="*/ 69891 h 393421"/>
                <a:gd name="connsiteX17" fmla="*/ 146152 w 498714"/>
                <a:gd name="connsiteY17" fmla="*/ 28616 h 393421"/>
                <a:gd name="connsiteX18" fmla="*/ 279502 w 498714"/>
                <a:gd name="connsiteY18" fmla="*/ 28616 h 393421"/>
                <a:gd name="connsiteX19" fmla="*/ 266802 w 498714"/>
                <a:gd name="connsiteY19" fmla="*/ 3216 h 393421"/>
                <a:gd name="connsiteX20" fmla="*/ 390627 w 498714"/>
                <a:gd name="connsiteY20" fmla="*/ 63541 h 393421"/>
                <a:gd name="connsiteX21" fmla="*/ 365227 w 498714"/>
                <a:gd name="connsiteY21" fmla="*/ 41 h 393421"/>
                <a:gd name="connsiteX22" fmla="*/ 498577 w 498714"/>
                <a:gd name="connsiteY22" fmla="*/ 92116 h 39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98714" h="393421">
                  <a:moveTo>
                    <a:pt x="498577" y="92116"/>
                  </a:moveTo>
                  <a:cubicBezTo>
                    <a:pt x="493815" y="105874"/>
                    <a:pt x="383748" y="67245"/>
                    <a:pt x="336652" y="82591"/>
                  </a:cubicBezTo>
                  <a:cubicBezTo>
                    <a:pt x="289556" y="97937"/>
                    <a:pt x="232406" y="174666"/>
                    <a:pt x="216002" y="184191"/>
                  </a:cubicBezTo>
                  <a:cubicBezTo>
                    <a:pt x="199598" y="193716"/>
                    <a:pt x="243519" y="132862"/>
                    <a:pt x="238227" y="139741"/>
                  </a:cubicBezTo>
                  <a:cubicBezTo>
                    <a:pt x="232935" y="146620"/>
                    <a:pt x="188485" y="199537"/>
                    <a:pt x="184252" y="225466"/>
                  </a:cubicBezTo>
                  <a:cubicBezTo>
                    <a:pt x="180019" y="251395"/>
                    <a:pt x="216531" y="295845"/>
                    <a:pt x="212827" y="295316"/>
                  </a:cubicBezTo>
                  <a:cubicBezTo>
                    <a:pt x="209123" y="294787"/>
                    <a:pt x="163085" y="218587"/>
                    <a:pt x="162027" y="222291"/>
                  </a:cubicBezTo>
                  <a:cubicBezTo>
                    <a:pt x="160969" y="225995"/>
                    <a:pt x="208064" y="305370"/>
                    <a:pt x="206477" y="317541"/>
                  </a:cubicBezTo>
                  <a:cubicBezTo>
                    <a:pt x="204890" y="329712"/>
                    <a:pt x="183723" y="283145"/>
                    <a:pt x="152502" y="295316"/>
                  </a:cubicBezTo>
                  <a:cubicBezTo>
                    <a:pt x="121281" y="307487"/>
                    <a:pt x="38731" y="379454"/>
                    <a:pt x="19152" y="390566"/>
                  </a:cubicBezTo>
                  <a:cubicBezTo>
                    <a:pt x="-427" y="401678"/>
                    <a:pt x="32381" y="377866"/>
                    <a:pt x="35027" y="361991"/>
                  </a:cubicBezTo>
                  <a:cubicBezTo>
                    <a:pt x="37673" y="346116"/>
                    <a:pt x="40848" y="332358"/>
                    <a:pt x="35027" y="295316"/>
                  </a:cubicBezTo>
                  <a:cubicBezTo>
                    <a:pt x="29206" y="258274"/>
                    <a:pt x="-2015" y="158262"/>
                    <a:pt x="102" y="139741"/>
                  </a:cubicBezTo>
                  <a:cubicBezTo>
                    <a:pt x="2219" y="121220"/>
                    <a:pt x="42435" y="201653"/>
                    <a:pt x="47727" y="184191"/>
                  </a:cubicBezTo>
                  <a:cubicBezTo>
                    <a:pt x="53019" y="166729"/>
                    <a:pt x="26560" y="50841"/>
                    <a:pt x="31852" y="34966"/>
                  </a:cubicBezTo>
                  <a:cubicBezTo>
                    <a:pt x="37144" y="19091"/>
                    <a:pt x="59898" y="83120"/>
                    <a:pt x="79477" y="88941"/>
                  </a:cubicBezTo>
                  <a:cubicBezTo>
                    <a:pt x="99056" y="94762"/>
                    <a:pt x="138215" y="79945"/>
                    <a:pt x="149327" y="69891"/>
                  </a:cubicBezTo>
                  <a:cubicBezTo>
                    <a:pt x="160439" y="59837"/>
                    <a:pt x="124456" y="35495"/>
                    <a:pt x="146152" y="28616"/>
                  </a:cubicBezTo>
                  <a:cubicBezTo>
                    <a:pt x="167848" y="21737"/>
                    <a:pt x="259394" y="32849"/>
                    <a:pt x="279502" y="28616"/>
                  </a:cubicBezTo>
                  <a:cubicBezTo>
                    <a:pt x="299610" y="24383"/>
                    <a:pt x="248281" y="-2605"/>
                    <a:pt x="266802" y="3216"/>
                  </a:cubicBezTo>
                  <a:cubicBezTo>
                    <a:pt x="285323" y="9037"/>
                    <a:pt x="374223" y="64070"/>
                    <a:pt x="390627" y="63541"/>
                  </a:cubicBezTo>
                  <a:cubicBezTo>
                    <a:pt x="407031" y="63012"/>
                    <a:pt x="347765" y="2158"/>
                    <a:pt x="365227" y="41"/>
                  </a:cubicBezTo>
                  <a:cubicBezTo>
                    <a:pt x="382689" y="-2076"/>
                    <a:pt x="503339" y="78358"/>
                    <a:pt x="498577" y="921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4" name="フリーフォーム 1673">
              <a:extLst>
                <a:ext uri="{FF2B5EF4-FFF2-40B4-BE49-F238E27FC236}">
                  <a16:creationId xmlns:a16="http://schemas.microsoft.com/office/drawing/2014/main" id="{10C227C2-CA3D-3431-424E-FB68D606BB96}"/>
                </a:ext>
              </a:extLst>
            </p:cNvPr>
            <p:cNvSpPr/>
            <p:nvPr/>
          </p:nvSpPr>
          <p:spPr>
            <a:xfrm>
              <a:off x="3455655" y="5748388"/>
              <a:ext cx="384562" cy="277654"/>
            </a:xfrm>
            <a:custGeom>
              <a:avLst/>
              <a:gdLst>
                <a:gd name="connsiteX0" fmla="*/ 81295 w 384562"/>
                <a:gd name="connsiteY0" fmla="*/ 1537 h 277654"/>
                <a:gd name="connsiteX1" fmla="*/ 208295 w 384562"/>
                <a:gd name="connsiteY1" fmla="*/ 93612 h 277654"/>
                <a:gd name="connsiteX2" fmla="*/ 382920 w 384562"/>
                <a:gd name="connsiteY2" fmla="*/ 274587 h 277654"/>
                <a:gd name="connsiteX3" fmla="*/ 287670 w 384562"/>
                <a:gd name="connsiteY3" fmla="*/ 198387 h 277654"/>
                <a:gd name="connsiteX4" fmla="*/ 151145 w 384562"/>
                <a:gd name="connsiteY4" fmla="*/ 80912 h 277654"/>
                <a:gd name="connsiteX5" fmla="*/ 1920 w 384562"/>
                <a:gd name="connsiteY5" fmla="*/ 36462 h 277654"/>
                <a:gd name="connsiteX6" fmla="*/ 81295 w 384562"/>
                <a:gd name="connsiteY6" fmla="*/ 1537 h 27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4562" h="277654">
                  <a:moveTo>
                    <a:pt x="81295" y="1537"/>
                  </a:moveTo>
                  <a:cubicBezTo>
                    <a:pt x="115691" y="11062"/>
                    <a:pt x="158024" y="48104"/>
                    <a:pt x="208295" y="93612"/>
                  </a:cubicBezTo>
                  <a:cubicBezTo>
                    <a:pt x="258566" y="139120"/>
                    <a:pt x="369691" y="257125"/>
                    <a:pt x="382920" y="274587"/>
                  </a:cubicBezTo>
                  <a:cubicBezTo>
                    <a:pt x="396149" y="292050"/>
                    <a:pt x="326299" y="230666"/>
                    <a:pt x="287670" y="198387"/>
                  </a:cubicBezTo>
                  <a:cubicBezTo>
                    <a:pt x="249041" y="166108"/>
                    <a:pt x="198770" y="107899"/>
                    <a:pt x="151145" y="80912"/>
                  </a:cubicBezTo>
                  <a:cubicBezTo>
                    <a:pt x="103520" y="53925"/>
                    <a:pt x="15149" y="43341"/>
                    <a:pt x="1920" y="36462"/>
                  </a:cubicBezTo>
                  <a:cubicBezTo>
                    <a:pt x="-11309" y="29583"/>
                    <a:pt x="46899" y="-7988"/>
                    <a:pt x="81295" y="15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5" name="フリーフォーム 1674">
              <a:extLst>
                <a:ext uri="{FF2B5EF4-FFF2-40B4-BE49-F238E27FC236}">
                  <a16:creationId xmlns:a16="http://schemas.microsoft.com/office/drawing/2014/main" id="{681597B4-B239-8A5F-DBD3-AAB268FAF990}"/>
                </a:ext>
              </a:extLst>
            </p:cNvPr>
            <p:cNvSpPr/>
            <p:nvPr/>
          </p:nvSpPr>
          <p:spPr>
            <a:xfrm>
              <a:off x="3552685" y="5711591"/>
              <a:ext cx="311300" cy="292359"/>
            </a:xfrm>
            <a:custGeom>
              <a:avLst/>
              <a:gdLst>
                <a:gd name="connsiteX0" fmla="*/ 140 w 311300"/>
                <a:gd name="connsiteY0" fmla="*/ 234 h 292359"/>
                <a:gd name="connsiteX1" fmla="*/ 241440 w 311300"/>
                <a:gd name="connsiteY1" fmla="*/ 212959 h 292359"/>
                <a:gd name="connsiteX2" fmla="*/ 311290 w 311300"/>
                <a:gd name="connsiteY2" fmla="*/ 292334 h 292359"/>
                <a:gd name="connsiteX3" fmla="*/ 238265 w 311300"/>
                <a:gd name="connsiteY3" fmla="*/ 206609 h 292359"/>
                <a:gd name="connsiteX4" fmla="*/ 206515 w 311300"/>
                <a:gd name="connsiteY4" fmla="*/ 171684 h 292359"/>
                <a:gd name="connsiteX5" fmla="*/ 140 w 311300"/>
                <a:gd name="connsiteY5" fmla="*/ 234 h 29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1300" h="292359">
                  <a:moveTo>
                    <a:pt x="140" y="234"/>
                  </a:moveTo>
                  <a:cubicBezTo>
                    <a:pt x="5961" y="7113"/>
                    <a:pt x="189582" y="164276"/>
                    <a:pt x="241440" y="212959"/>
                  </a:cubicBezTo>
                  <a:cubicBezTo>
                    <a:pt x="293298" y="261642"/>
                    <a:pt x="311819" y="293392"/>
                    <a:pt x="311290" y="292334"/>
                  </a:cubicBezTo>
                  <a:cubicBezTo>
                    <a:pt x="310761" y="291276"/>
                    <a:pt x="255727" y="226717"/>
                    <a:pt x="238265" y="206609"/>
                  </a:cubicBezTo>
                  <a:cubicBezTo>
                    <a:pt x="220803" y="186501"/>
                    <a:pt x="242498" y="203434"/>
                    <a:pt x="206515" y="171684"/>
                  </a:cubicBezTo>
                  <a:cubicBezTo>
                    <a:pt x="170532" y="139934"/>
                    <a:pt x="-5681" y="-6645"/>
                    <a:pt x="140" y="2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6" name="フリーフォーム 1675">
              <a:extLst>
                <a:ext uri="{FF2B5EF4-FFF2-40B4-BE49-F238E27FC236}">
                  <a16:creationId xmlns:a16="http://schemas.microsoft.com/office/drawing/2014/main" id="{66AFF773-651D-2693-8350-DD5332DA401F}"/>
                </a:ext>
              </a:extLst>
            </p:cNvPr>
            <p:cNvSpPr/>
            <p:nvPr/>
          </p:nvSpPr>
          <p:spPr>
            <a:xfrm>
              <a:off x="3724103" y="5940422"/>
              <a:ext cx="130391" cy="136554"/>
            </a:xfrm>
            <a:custGeom>
              <a:avLst/>
              <a:gdLst>
                <a:gd name="connsiteX0" fmla="*/ 172 w 130391"/>
                <a:gd name="connsiteY0" fmla="*/ 3 h 136554"/>
                <a:gd name="connsiteX1" fmla="*/ 47797 w 130391"/>
                <a:gd name="connsiteY1" fmla="*/ 76203 h 136554"/>
                <a:gd name="connsiteX2" fmla="*/ 38272 w 130391"/>
                <a:gd name="connsiteY2" fmla="*/ 114303 h 136554"/>
                <a:gd name="connsiteX3" fmla="*/ 76372 w 130391"/>
                <a:gd name="connsiteY3" fmla="*/ 133353 h 136554"/>
                <a:gd name="connsiteX4" fmla="*/ 28747 w 130391"/>
                <a:gd name="connsiteY4" fmla="*/ 136528 h 136554"/>
                <a:gd name="connsiteX5" fmla="*/ 130347 w 130391"/>
                <a:gd name="connsiteY5" fmla="*/ 130178 h 136554"/>
                <a:gd name="connsiteX6" fmla="*/ 41447 w 130391"/>
                <a:gd name="connsiteY6" fmla="*/ 123828 h 136554"/>
                <a:gd name="connsiteX7" fmla="*/ 28747 w 130391"/>
                <a:gd name="connsiteY7" fmla="*/ 114303 h 136554"/>
                <a:gd name="connsiteX8" fmla="*/ 31922 w 130391"/>
                <a:gd name="connsiteY8" fmla="*/ 79378 h 136554"/>
                <a:gd name="connsiteX9" fmla="*/ 172 w 130391"/>
                <a:gd name="connsiteY9" fmla="*/ 3 h 136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391" h="136554">
                  <a:moveTo>
                    <a:pt x="172" y="3"/>
                  </a:moveTo>
                  <a:cubicBezTo>
                    <a:pt x="2818" y="-526"/>
                    <a:pt x="41447" y="57153"/>
                    <a:pt x="47797" y="76203"/>
                  </a:cubicBezTo>
                  <a:cubicBezTo>
                    <a:pt x="54147" y="95253"/>
                    <a:pt x="33509" y="104778"/>
                    <a:pt x="38272" y="114303"/>
                  </a:cubicBezTo>
                  <a:cubicBezTo>
                    <a:pt x="43035" y="123828"/>
                    <a:pt x="77959" y="129649"/>
                    <a:pt x="76372" y="133353"/>
                  </a:cubicBezTo>
                  <a:cubicBezTo>
                    <a:pt x="74785" y="137057"/>
                    <a:pt x="28747" y="136528"/>
                    <a:pt x="28747" y="136528"/>
                  </a:cubicBezTo>
                  <a:cubicBezTo>
                    <a:pt x="37743" y="135999"/>
                    <a:pt x="128230" y="132295"/>
                    <a:pt x="130347" y="130178"/>
                  </a:cubicBezTo>
                  <a:cubicBezTo>
                    <a:pt x="132464" y="128061"/>
                    <a:pt x="58380" y="126474"/>
                    <a:pt x="41447" y="123828"/>
                  </a:cubicBezTo>
                  <a:cubicBezTo>
                    <a:pt x="24514" y="121182"/>
                    <a:pt x="30334" y="121711"/>
                    <a:pt x="28747" y="114303"/>
                  </a:cubicBezTo>
                  <a:cubicBezTo>
                    <a:pt x="27160" y="106895"/>
                    <a:pt x="37743" y="94724"/>
                    <a:pt x="31922" y="79378"/>
                  </a:cubicBezTo>
                  <a:cubicBezTo>
                    <a:pt x="26101" y="64032"/>
                    <a:pt x="-2474" y="532"/>
                    <a:pt x="172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7" name="フリーフォーム 1676">
              <a:extLst>
                <a:ext uri="{FF2B5EF4-FFF2-40B4-BE49-F238E27FC236}">
                  <a16:creationId xmlns:a16="http://schemas.microsoft.com/office/drawing/2014/main" id="{FFA439BF-2F0F-8704-6E21-1F7A374A4E11}"/>
                </a:ext>
              </a:extLst>
            </p:cNvPr>
            <p:cNvSpPr/>
            <p:nvPr/>
          </p:nvSpPr>
          <p:spPr>
            <a:xfrm>
              <a:off x="3197622" y="5879389"/>
              <a:ext cx="132955" cy="243395"/>
            </a:xfrm>
            <a:custGeom>
              <a:avLst/>
              <a:gdLst>
                <a:gd name="connsiteX0" fmla="*/ 25003 w 132955"/>
                <a:gd name="connsiteY0" fmla="*/ 711 h 243395"/>
                <a:gd name="connsiteX1" fmla="*/ 9128 w 132955"/>
                <a:gd name="connsiteY1" fmla="*/ 175336 h 243395"/>
                <a:gd name="connsiteX2" fmla="*/ 21828 w 132955"/>
                <a:gd name="connsiteY2" fmla="*/ 203911 h 243395"/>
                <a:gd name="connsiteX3" fmla="*/ 132953 w 132955"/>
                <a:gd name="connsiteY3" fmla="*/ 242011 h 243395"/>
                <a:gd name="connsiteX4" fmla="*/ 25003 w 132955"/>
                <a:gd name="connsiteY4" fmla="*/ 229311 h 243395"/>
                <a:gd name="connsiteX5" fmla="*/ 2778 w 132955"/>
                <a:gd name="connsiteY5" fmla="*/ 175336 h 243395"/>
                <a:gd name="connsiteX6" fmla="*/ 2778 w 132955"/>
                <a:gd name="connsiteY6" fmla="*/ 115011 h 243395"/>
                <a:gd name="connsiteX7" fmla="*/ 25003 w 132955"/>
                <a:gd name="connsiteY7" fmla="*/ 711 h 24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955" h="243395">
                  <a:moveTo>
                    <a:pt x="25003" y="711"/>
                  </a:moveTo>
                  <a:cubicBezTo>
                    <a:pt x="26061" y="10765"/>
                    <a:pt x="9657" y="141469"/>
                    <a:pt x="9128" y="175336"/>
                  </a:cubicBezTo>
                  <a:cubicBezTo>
                    <a:pt x="8599" y="209203"/>
                    <a:pt x="1191" y="192799"/>
                    <a:pt x="21828" y="203911"/>
                  </a:cubicBezTo>
                  <a:cubicBezTo>
                    <a:pt x="42465" y="215023"/>
                    <a:pt x="132424" y="237778"/>
                    <a:pt x="132953" y="242011"/>
                  </a:cubicBezTo>
                  <a:cubicBezTo>
                    <a:pt x="133482" y="246244"/>
                    <a:pt x="46699" y="240423"/>
                    <a:pt x="25003" y="229311"/>
                  </a:cubicBezTo>
                  <a:cubicBezTo>
                    <a:pt x="3307" y="218199"/>
                    <a:pt x="6482" y="194386"/>
                    <a:pt x="2778" y="175336"/>
                  </a:cubicBezTo>
                  <a:cubicBezTo>
                    <a:pt x="-926" y="156286"/>
                    <a:pt x="-926" y="139882"/>
                    <a:pt x="2778" y="115011"/>
                  </a:cubicBezTo>
                  <a:cubicBezTo>
                    <a:pt x="6482" y="90140"/>
                    <a:pt x="23945" y="-9343"/>
                    <a:pt x="25003" y="7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8" name="フリーフォーム 1677">
              <a:extLst>
                <a:ext uri="{FF2B5EF4-FFF2-40B4-BE49-F238E27FC236}">
                  <a16:creationId xmlns:a16="http://schemas.microsoft.com/office/drawing/2014/main" id="{50DA5DD2-D41C-9735-169B-5DD95FEE43AC}"/>
                </a:ext>
              </a:extLst>
            </p:cNvPr>
            <p:cNvSpPr/>
            <p:nvPr/>
          </p:nvSpPr>
          <p:spPr>
            <a:xfrm>
              <a:off x="3684006" y="5940157"/>
              <a:ext cx="130056" cy="152720"/>
            </a:xfrm>
            <a:custGeom>
              <a:avLst/>
              <a:gdLst>
                <a:gd name="connsiteX0" fmla="*/ 65669 w 130056"/>
                <a:gd name="connsiteY0" fmla="*/ 268 h 152720"/>
                <a:gd name="connsiteX1" fmla="*/ 14869 w 130056"/>
                <a:gd name="connsiteY1" fmla="*/ 76468 h 152720"/>
                <a:gd name="connsiteX2" fmla="*/ 46619 w 130056"/>
                <a:gd name="connsiteY2" fmla="*/ 127268 h 152720"/>
                <a:gd name="connsiteX3" fmla="*/ 2169 w 130056"/>
                <a:gd name="connsiteY3" fmla="*/ 124093 h 152720"/>
                <a:gd name="connsiteX4" fmla="*/ 129169 w 130056"/>
                <a:gd name="connsiteY4" fmla="*/ 152668 h 152720"/>
                <a:gd name="connsiteX5" fmla="*/ 56144 w 130056"/>
                <a:gd name="connsiteY5" fmla="*/ 130443 h 152720"/>
                <a:gd name="connsiteX6" fmla="*/ 8519 w 130056"/>
                <a:gd name="connsiteY6" fmla="*/ 105043 h 152720"/>
                <a:gd name="connsiteX7" fmla="*/ 65669 w 130056"/>
                <a:gd name="connsiteY7" fmla="*/ 268 h 15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056" h="152720">
                  <a:moveTo>
                    <a:pt x="65669" y="268"/>
                  </a:moveTo>
                  <a:cubicBezTo>
                    <a:pt x="66727" y="-4494"/>
                    <a:pt x="18044" y="55301"/>
                    <a:pt x="14869" y="76468"/>
                  </a:cubicBezTo>
                  <a:cubicBezTo>
                    <a:pt x="11694" y="97635"/>
                    <a:pt x="48736" y="119331"/>
                    <a:pt x="46619" y="127268"/>
                  </a:cubicBezTo>
                  <a:cubicBezTo>
                    <a:pt x="44502" y="135205"/>
                    <a:pt x="-11589" y="119860"/>
                    <a:pt x="2169" y="124093"/>
                  </a:cubicBezTo>
                  <a:cubicBezTo>
                    <a:pt x="15927" y="128326"/>
                    <a:pt x="120173" y="151610"/>
                    <a:pt x="129169" y="152668"/>
                  </a:cubicBezTo>
                  <a:cubicBezTo>
                    <a:pt x="138165" y="153726"/>
                    <a:pt x="76252" y="138380"/>
                    <a:pt x="56144" y="130443"/>
                  </a:cubicBezTo>
                  <a:cubicBezTo>
                    <a:pt x="36036" y="122506"/>
                    <a:pt x="10636" y="120918"/>
                    <a:pt x="8519" y="105043"/>
                  </a:cubicBezTo>
                  <a:cubicBezTo>
                    <a:pt x="6402" y="89168"/>
                    <a:pt x="64611" y="5030"/>
                    <a:pt x="65669" y="2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9" name="フリーフォーム 1678">
              <a:extLst>
                <a:ext uri="{FF2B5EF4-FFF2-40B4-BE49-F238E27FC236}">
                  <a16:creationId xmlns:a16="http://schemas.microsoft.com/office/drawing/2014/main" id="{E5C11DC8-23E8-C2D6-BB15-C674AD7B3EC8}"/>
                </a:ext>
              </a:extLst>
            </p:cNvPr>
            <p:cNvSpPr/>
            <p:nvPr/>
          </p:nvSpPr>
          <p:spPr>
            <a:xfrm>
              <a:off x="3277433" y="6041953"/>
              <a:ext cx="440903" cy="96014"/>
            </a:xfrm>
            <a:custGeom>
              <a:avLst/>
              <a:gdLst>
                <a:gd name="connsiteX0" fmla="*/ 2342 w 440903"/>
                <a:gd name="connsiteY0" fmla="*/ 73097 h 96014"/>
                <a:gd name="connsiteX1" fmla="*/ 243642 w 440903"/>
                <a:gd name="connsiteY1" fmla="*/ 60397 h 96014"/>
                <a:gd name="connsiteX2" fmla="*/ 240467 w 440903"/>
                <a:gd name="connsiteY2" fmla="*/ 54047 h 96014"/>
                <a:gd name="connsiteX3" fmla="*/ 319842 w 440903"/>
                <a:gd name="connsiteY3" fmla="*/ 38172 h 96014"/>
                <a:gd name="connsiteX4" fmla="*/ 440492 w 440903"/>
                <a:gd name="connsiteY4" fmla="*/ 72 h 96014"/>
                <a:gd name="connsiteX5" fmla="*/ 361117 w 440903"/>
                <a:gd name="connsiteY5" fmla="*/ 28647 h 96014"/>
                <a:gd name="connsiteX6" fmla="*/ 411917 w 440903"/>
                <a:gd name="connsiteY6" fmla="*/ 31822 h 96014"/>
                <a:gd name="connsiteX7" fmla="*/ 294442 w 440903"/>
                <a:gd name="connsiteY7" fmla="*/ 50872 h 96014"/>
                <a:gd name="connsiteX8" fmla="*/ 132517 w 440903"/>
                <a:gd name="connsiteY8" fmla="*/ 95322 h 96014"/>
                <a:gd name="connsiteX9" fmla="*/ 2342 w 440903"/>
                <a:gd name="connsiteY9" fmla="*/ 73097 h 9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0903" h="96014">
                  <a:moveTo>
                    <a:pt x="2342" y="73097"/>
                  </a:moveTo>
                  <a:cubicBezTo>
                    <a:pt x="20863" y="67276"/>
                    <a:pt x="203955" y="63572"/>
                    <a:pt x="243642" y="60397"/>
                  </a:cubicBezTo>
                  <a:cubicBezTo>
                    <a:pt x="283329" y="57222"/>
                    <a:pt x="227767" y="57751"/>
                    <a:pt x="240467" y="54047"/>
                  </a:cubicBezTo>
                  <a:cubicBezTo>
                    <a:pt x="253167" y="50343"/>
                    <a:pt x="286505" y="47168"/>
                    <a:pt x="319842" y="38172"/>
                  </a:cubicBezTo>
                  <a:cubicBezTo>
                    <a:pt x="353179" y="29176"/>
                    <a:pt x="433613" y="1659"/>
                    <a:pt x="440492" y="72"/>
                  </a:cubicBezTo>
                  <a:cubicBezTo>
                    <a:pt x="447371" y="-1515"/>
                    <a:pt x="365880" y="23355"/>
                    <a:pt x="361117" y="28647"/>
                  </a:cubicBezTo>
                  <a:cubicBezTo>
                    <a:pt x="356355" y="33939"/>
                    <a:pt x="423029" y="28118"/>
                    <a:pt x="411917" y="31822"/>
                  </a:cubicBezTo>
                  <a:cubicBezTo>
                    <a:pt x="400805" y="35526"/>
                    <a:pt x="341009" y="40289"/>
                    <a:pt x="294442" y="50872"/>
                  </a:cubicBezTo>
                  <a:cubicBezTo>
                    <a:pt x="247875" y="61455"/>
                    <a:pt x="185434" y="90560"/>
                    <a:pt x="132517" y="95322"/>
                  </a:cubicBezTo>
                  <a:cubicBezTo>
                    <a:pt x="79600" y="100084"/>
                    <a:pt x="-16179" y="78918"/>
                    <a:pt x="2342" y="730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0" name="フリーフォーム 1679">
              <a:extLst>
                <a:ext uri="{FF2B5EF4-FFF2-40B4-BE49-F238E27FC236}">
                  <a16:creationId xmlns:a16="http://schemas.microsoft.com/office/drawing/2014/main" id="{8387B8DF-CE7E-B4A0-E041-4488362F7907}"/>
                </a:ext>
              </a:extLst>
            </p:cNvPr>
            <p:cNvSpPr/>
            <p:nvPr/>
          </p:nvSpPr>
          <p:spPr>
            <a:xfrm>
              <a:off x="2987291" y="5789882"/>
              <a:ext cx="213729" cy="312534"/>
            </a:xfrm>
            <a:custGeom>
              <a:avLst/>
              <a:gdLst>
                <a:gd name="connsiteX0" fmla="*/ 384 w 213729"/>
                <a:gd name="connsiteY0" fmla="*/ 312468 h 312534"/>
                <a:gd name="connsiteX1" fmla="*/ 105159 w 213729"/>
                <a:gd name="connsiteY1" fmla="*/ 210868 h 312534"/>
                <a:gd name="connsiteX2" fmla="*/ 79759 w 213729"/>
                <a:gd name="connsiteY2" fmla="*/ 147368 h 312534"/>
                <a:gd name="connsiteX3" fmla="*/ 213109 w 213729"/>
                <a:gd name="connsiteY3" fmla="*/ 1318 h 312534"/>
                <a:gd name="connsiteX4" fmla="*/ 127384 w 213729"/>
                <a:gd name="connsiteY4" fmla="*/ 77518 h 312534"/>
                <a:gd name="connsiteX5" fmla="*/ 73409 w 213729"/>
                <a:gd name="connsiteY5" fmla="*/ 115618 h 312534"/>
                <a:gd name="connsiteX6" fmla="*/ 70234 w 213729"/>
                <a:gd name="connsiteY6" fmla="*/ 194993 h 312534"/>
                <a:gd name="connsiteX7" fmla="*/ 384 w 213729"/>
                <a:gd name="connsiteY7" fmla="*/ 312468 h 31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729" h="312534">
                  <a:moveTo>
                    <a:pt x="384" y="312468"/>
                  </a:moveTo>
                  <a:cubicBezTo>
                    <a:pt x="6205" y="315114"/>
                    <a:pt x="91930" y="238385"/>
                    <a:pt x="105159" y="210868"/>
                  </a:cubicBezTo>
                  <a:cubicBezTo>
                    <a:pt x="118388" y="183351"/>
                    <a:pt x="61767" y="182293"/>
                    <a:pt x="79759" y="147368"/>
                  </a:cubicBezTo>
                  <a:cubicBezTo>
                    <a:pt x="97751" y="112443"/>
                    <a:pt x="205172" y="12960"/>
                    <a:pt x="213109" y="1318"/>
                  </a:cubicBezTo>
                  <a:cubicBezTo>
                    <a:pt x="221047" y="-10324"/>
                    <a:pt x="150667" y="58468"/>
                    <a:pt x="127384" y="77518"/>
                  </a:cubicBezTo>
                  <a:cubicBezTo>
                    <a:pt x="104101" y="96568"/>
                    <a:pt x="82934" y="96039"/>
                    <a:pt x="73409" y="115618"/>
                  </a:cubicBezTo>
                  <a:cubicBezTo>
                    <a:pt x="63884" y="135197"/>
                    <a:pt x="83992" y="161656"/>
                    <a:pt x="70234" y="194993"/>
                  </a:cubicBezTo>
                  <a:cubicBezTo>
                    <a:pt x="56476" y="228330"/>
                    <a:pt x="-5437" y="309822"/>
                    <a:pt x="384" y="3124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1" name="フリーフォーム 1680">
              <a:extLst>
                <a:ext uri="{FF2B5EF4-FFF2-40B4-BE49-F238E27FC236}">
                  <a16:creationId xmlns:a16="http://schemas.microsoft.com/office/drawing/2014/main" id="{510ED1CD-8A5D-67B3-81E3-F9877C9D9E89}"/>
                </a:ext>
              </a:extLst>
            </p:cNvPr>
            <p:cNvSpPr/>
            <p:nvPr/>
          </p:nvSpPr>
          <p:spPr>
            <a:xfrm>
              <a:off x="3384299" y="6041589"/>
              <a:ext cx="515077" cy="111649"/>
            </a:xfrm>
            <a:custGeom>
              <a:avLst/>
              <a:gdLst>
                <a:gd name="connsiteX0" fmla="*/ 251 w 515077"/>
                <a:gd name="connsiteY0" fmla="*/ 111561 h 111649"/>
                <a:gd name="connsiteX1" fmla="*/ 311401 w 515077"/>
                <a:gd name="connsiteY1" fmla="*/ 73461 h 111649"/>
                <a:gd name="connsiteX2" fmla="*/ 511426 w 515077"/>
                <a:gd name="connsiteY2" fmla="*/ 436 h 111649"/>
                <a:gd name="connsiteX3" fmla="*/ 435226 w 515077"/>
                <a:gd name="connsiteY3" fmla="*/ 44886 h 111649"/>
                <a:gd name="connsiteX4" fmla="*/ 365376 w 515077"/>
                <a:gd name="connsiteY4" fmla="*/ 82986 h 111649"/>
                <a:gd name="connsiteX5" fmla="*/ 251 w 515077"/>
                <a:gd name="connsiteY5" fmla="*/ 111561 h 11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077" h="111649">
                  <a:moveTo>
                    <a:pt x="251" y="111561"/>
                  </a:moveTo>
                  <a:cubicBezTo>
                    <a:pt x="-8745" y="109974"/>
                    <a:pt x="226205" y="91982"/>
                    <a:pt x="311401" y="73461"/>
                  </a:cubicBezTo>
                  <a:cubicBezTo>
                    <a:pt x="396597" y="54940"/>
                    <a:pt x="490789" y="5198"/>
                    <a:pt x="511426" y="436"/>
                  </a:cubicBezTo>
                  <a:cubicBezTo>
                    <a:pt x="532063" y="-4326"/>
                    <a:pt x="459568" y="31128"/>
                    <a:pt x="435226" y="44886"/>
                  </a:cubicBezTo>
                  <a:cubicBezTo>
                    <a:pt x="410884" y="58644"/>
                    <a:pt x="432051" y="72932"/>
                    <a:pt x="365376" y="82986"/>
                  </a:cubicBezTo>
                  <a:cubicBezTo>
                    <a:pt x="298701" y="93040"/>
                    <a:pt x="9247" y="113148"/>
                    <a:pt x="251" y="1115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2" name="フリーフォーム 1681">
              <a:extLst>
                <a:ext uri="{FF2B5EF4-FFF2-40B4-BE49-F238E27FC236}">
                  <a16:creationId xmlns:a16="http://schemas.microsoft.com/office/drawing/2014/main" id="{C0540BCA-E8B5-BD4B-A43B-86AB82E55365}"/>
                </a:ext>
              </a:extLst>
            </p:cNvPr>
            <p:cNvSpPr/>
            <p:nvPr/>
          </p:nvSpPr>
          <p:spPr>
            <a:xfrm>
              <a:off x="3333703" y="6130719"/>
              <a:ext cx="502390" cy="38613"/>
            </a:xfrm>
            <a:custGeom>
              <a:avLst/>
              <a:gdLst>
                <a:gd name="connsiteX0" fmla="*/ 501697 w 502390"/>
                <a:gd name="connsiteY0" fmla="*/ 206 h 38613"/>
                <a:gd name="connsiteX1" fmla="*/ 292147 w 502390"/>
                <a:gd name="connsiteY1" fmla="*/ 28781 h 38613"/>
                <a:gd name="connsiteX2" fmla="*/ 47 w 502390"/>
                <a:gd name="connsiteY2" fmla="*/ 38306 h 38613"/>
                <a:gd name="connsiteX3" fmla="*/ 314372 w 502390"/>
                <a:gd name="connsiteY3" fmla="*/ 19256 h 38613"/>
                <a:gd name="connsiteX4" fmla="*/ 222297 w 502390"/>
                <a:gd name="connsiteY4" fmla="*/ 16081 h 38613"/>
                <a:gd name="connsiteX5" fmla="*/ 501697 w 502390"/>
                <a:gd name="connsiteY5" fmla="*/ 206 h 3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2390" h="38613">
                  <a:moveTo>
                    <a:pt x="501697" y="206"/>
                  </a:moveTo>
                  <a:cubicBezTo>
                    <a:pt x="513339" y="2323"/>
                    <a:pt x="375755" y="22431"/>
                    <a:pt x="292147" y="28781"/>
                  </a:cubicBezTo>
                  <a:cubicBezTo>
                    <a:pt x="208539" y="35131"/>
                    <a:pt x="-3657" y="39893"/>
                    <a:pt x="47" y="38306"/>
                  </a:cubicBezTo>
                  <a:cubicBezTo>
                    <a:pt x="3751" y="36719"/>
                    <a:pt x="277330" y="22960"/>
                    <a:pt x="314372" y="19256"/>
                  </a:cubicBezTo>
                  <a:cubicBezTo>
                    <a:pt x="351414" y="15552"/>
                    <a:pt x="188430" y="19256"/>
                    <a:pt x="222297" y="16081"/>
                  </a:cubicBezTo>
                  <a:cubicBezTo>
                    <a:pt x="256164" y="12906"/>
                    <a:pt x="490055" y="-1911"/>
                    <a:pt x="501697" y="2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3" name="フリーフォーム 1682">
              <a:extLst>
                <a:ext uri="{FF2B5EF4-FFF2-40B4-BE49-F238E27FC236}">
                  <a16:creationId xmlns:a16="http://schemas.microsoft.com/office/drawing/2014/main" id="{D337FF1E-16C3-2744-B508-A4EA2ADE4CF4}"/>
                </a:ext>
              </a:extLst>
            </p:cNvPr>
            <p:cNvSpPr/>
            <p:nvPr/>
          </p:nvSpPr>
          <p:spPr>
            <a:xfrm>
              <a:off x="3092158" y="6114644"/>
              <a:ext cx="508484" cy="44970"/>
            </a:xfrm>
            <a:custGeom>
              <a:avLst/>
              <a:gdLst>
                <a:gd name="connsiteX0" fmla="*/ 292 w 508484"/>
                <a:gd name="connsiteY0" fmla="*/ 406 h 44970"/>
                <a:gd name="connsiteX1" fmla="*/ 203492 w 508484"/>
                <a:gd name="connsiteY1" fmla="*/ 22631 h 44970"/>
                <a:gd name="connsiteX2" fmla="*/ 333667 w 508484"/>
                <a:gd name="connsiteY2" fmla="*/ 19456 h 44970"/>
                <a:gd name="connsiteX3" fmla="*/ 508292 w 508484"/>
                <a:gd name="connsiteY3" fmla="*/ 13106 h 44970"/>
                <a:gd name="connsiteX4" fmla="*/ 365417 w 508484"/>
                <a:gd name="connsiteY4" fmla="*/ 25806 h 44970"/>
                <a:gd name="connsiteX5" fmla="*/ 251117 w 508484"/>
                <a:gd name="connsiteY5" fmla="*/ 44856 h 44970"/>
                <a:gd name="connsiteX6" fmla="*/ 292 w 508484"/>
                <a:gd name="connsiteY6" fmla="*/ 406 h 4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484" h="44970">
                  <a:moveTo>
                    <a:pt x="292" y="406"/>
                  </a:moveTo>
                  <a:cubicBezTo>
                    <a:pt x="-7645" y="-3298"/>
                    <a:pt x="147930" y="19456"/>
                    <a:pt x="203492" y="22631"/>
                  </a:cubicBezTo>
                  <a:cubicBezTo>
                    <a:pt x="259054" y="25806"/>
                    <a:pt x="333667" y="19456"/>
                    <a:pt x="333667" y="19456"/>
                  </a:cubicBezTo>
                  <a:lnTo>
                    <a:pt x="508292" y="13106"/>
                  </a:lnTo>
                  <a:cubicBezTo>
                    <a:pt x="513583" y="14164"/>
                    <a:pt x="408279" y="20514"/>
                    <a:pt x="365417" y="25806"/>
                  </a:cubicBezTo>
                  <a:cubicBezTo>
                    <a:pt x="322555" y="31098"/>
                    <a:pt x="307209" y="46443"/>
                    <a:pt x="251117" y="44856"/>
                  </a:cubicBezTo>
                  <a:cubicBezTo>
                    <a:pt x="195025" y="43269"/>
                    <a:pt x="8229" y="4110"/>
                    <a:pt x="292" y="4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4" name="フリーフォーム 1683">
              <a:extLst>
                <a:ext uri="{FF2B5EF4-FFF2-40B4-BE49-F238E27FC236}">
                  <a16:creationId xmlns:a16="http://schemas.microsoft.com/office/drawing/2014/main" id="{C1150426-B421-66FE-538C-DEE501FF2A5A}"/>
                </a:ext>
              </a:extLst>
            </p:cNvPr>
            <p:cNvSpPr/>
            <p:nvPr/>
          </p:nvSpPr>
          <p:spPr>
            <a:xfrm>
              <a:off x="3354680" y="6159424"/>
              <a:ext cx="458508" cy="47708"/>
            </a:xfrm>
            <a:custGeom>
              <a:avLst/>
              <a:gdLst>
                <a:gd name="connsiteX0" fmla="*/ 1295 w 458508"/>
                <a:gd name="connsiteY0" fmla="*/ 47701 h 47708"/>
                <a:gd name="connsiteX1" fmla="*/ 233070 w 458508"/>
                <a:gd name="connsiteY1" fmla="*/ 12776 h 47708"/>
                <a:gd name="connsiteX2" fmla="*/ 455320 w 458508"/>
                <a:gd name="connsiteY2" fmla="*/ 76 h 47708"/>
                <a:gd name="connsiteX3" fmla="*/ 341020 w 458508"/>
                <a:gd name="connsiteY3" fmla="*/ 9601 h 47708"/>
                <a:gd name="connsiteX4" fmla="*/ 1295 w 458508"/>
                <a:gd name="connsiteY4" fmla="*/ 47701 h 4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508" h="47708">
                  <a:moveTo>
                    <a:pt x="1295" y="47701"/>
                  </a:moveTo>
                  <a:cubicBezTo>
                    <a:pt x="-16697" y="48230"/>
                    <a:pt x="157399" y="20714"/>
                    <a:pt x="233070" y="12776"/>
                  </a:cubicBezTo>
                  <a:cubicBezTo>
                    <a:pt x="308741" y="4838"/>
                    <a:pt x="437328" y="605"/>
                    <a:pt x="455320" y="76"/>
                  </a:cubicBezTo>
                  <a:cubicBezTo>
                    <a:pt x="473312" y="-453"/>
                    <a:pt x="412458" y="1663"/>
                    <a:pt x="341020" y="9601"/>
                  </a:cubicBezTo>
                  <a:lnTo>
                    <a:pt x="1295" y="4770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5" name="フリーフォーム 1684">
              <a:extLst>
                <a:ext uri="{FF2B5EF4-FFF2-40B4-BE49-F238E27FC236}">
                  <a16:creationId xmlns:a16="http://schemas.microsoft.com/office/drawing/2014/main" id="{C38083F2-510F-2CA3-FAAA-76C528379456}"/>
                </a:ext>
              </a:extLst>
            </p:cNvPr>
            <p:cNvSpPr/>
            <p:nvPr/>
          </p:nvSpPr>
          <p:spPr>
            <a:xfrm>
              <a:off x="3197006" y="5761672"/>
              <a:ext cx="392281" cy="351823"/>
            </a:xfrm>
            <a:custGeom>
              <a:avLst/>
              <a:gdLst>
                <a:gd name="connsiteX0" fmla="*/ 219 w 392281"/>
                <a:gd name="connsiteY0" fmla="*/ 118428 h 351823"/>
                <a:gd name="connsiteX1" fmla="*/ 117694 w 392281"/>
                <a:gd name="connsiteY1" fmla="*/ 80328 h 351823"/>
                <a:gd name="connsiteX2" fmla="*/ 70069 w 392281"/>
                <a:gd name="connsiteY2" fmla="*/ 156528 h 351823"/>
                <a:gd name="connsiteX3" fmla="*/ 54194 w 392281"/>
                <a:gd name="connsiteY3" fmla="*/ 210503 h 351823"/>
                <a:gd name="connsiteX4" fmla="*/ 92294 w 392281"/>
                <a:gd name="connsiteY4" fmla="*/ 315278 h 351823"/>
                <a:gd name="connsiteX5" fmla="*/ 178019 w 392281"/>
                <a:gd name="connsiteY5" fmla="*/ 347028 h 351823"/>
                <a:gd name="connsiteX6" fmla="*/ 327244 w 392281"/>
                <a:gd name="connsiteY6" fmla="*/ 347028 h 351823"/>
                <a:gd name="connsiteX7" fmla="*/ 387569 w 392281"/>
                <a:gd name="connsiteY7" fmla="*/ 302578 h 351823"/>
                <a:gd name="connsiteX8" fmla="*/ 387569 w 392281"/>
                <a:gd name="connsiteY8" fmla="*/ 210503 h 351823"/>
                <a:gd name="connsiteX9" fmla="*/ 381219 w 392281"/>
                <a:gd name="connsiteY9" fmla="*/ 115253 h 351823"/>
                <a:gd name="connsiteX10" fmla="*/ 327244 w 392281"/>
                <a:gd name="connsiteY10" fmla="*/ 42228 h 351823"/>
                <a:gd name="connsiteX11" fmla="*/ 238344 w 392281"/>
                <a:gd name="connsiteY11" fmla="*/ 10478 h 351823"/>
                <a:gd name="connsiteX12" fmla="*/ 152619 w 392281"/>
                <a:gd name="connsiteY12" fmla="*/ 7303 h 351823"/>
                <a:gd name="connsiteX13" fmla="*/ 219 w 392281"/>
                <a:gd name="connsiteY13" fmla="*/ 118428 h 35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2281" h="351823">
                  <a:moveTo>
                    <a:pt x="219" y="118428"/>
                  </a:moveTo>
                  <a:cubicBezTo>
                    <a:pt x="-5602" y="130599"/>
                    <a:pt x="106052" y="73978"/>
                    <a:pt x="117694" y="80328"/>
                  </a:cubicBezTo>
                  <a:cubicBezTo>
                    <a:pt x="129336" y="86678"/>
                    <a:pt x="80652" y="134832"/>
                    <a:pt x="70069" y="156528"/>
                  </a:cubicBezTo>
                  <a:cubicBezTo>
                    <a:pt x="59486" y="178224"/>
                    <a:pt x="50490" y="184045"/>
                    <a:pt x="54194" y="210503"/>
                  </a:cubicBezTo>
                  <a:cubicBezTo>
                    <a:pt x="57898" y="236961"/>
                    <a:pt x="71657" y="292524"/>
                    <a:pt x="92294" y="315278"/>
                  </a:cubicBezTo>
                  <a:cubicBezTo>
                    <a:pt x="112931" y="338032"/>
                    <a:pt x="138861" y="341736"/>
                    <a:pt x="178019" y="347028"/>
                  </a:cubicBezTo>
                  <a:cubicBezTo>
                    <a:pt x="217177" y="352320"/>
                    <a:pt x="292319" y="354436"/>
                    <a:pt x="327244" y="347028"/>
                  </a:cubicBezTo>
                  <a:cubicBezTo>
                    <a:pt x="362169" y="339620"/>
                    <a:pt x="377515" y="325332"/>
                    <a:pt x="387569" y="302578"/>
                  </a:cubicBezTo>
                  <a:cubicBezTo>
                    <a:pt x="397623" y="279824"/>
                    <a:pt x="388627" y="241724"/>
                    <a:pt x="387569" y="210503"/>
                  </a:cubicBezTo>
                  <a:cubicBezTo>
                    <a:pt x="386511" y="179282"/>
                    <a:pt x="391273" y="143299"/>
                    <a:pt x="381219" y="115253"/>
                  </a:cubicBezTo>
                  <a:cubicBezTo>
                    <a:pt x="371165" y="87207"/>
                    <a:pt x="351056" y="59690"/>
                    <a:pt x="327244" y="42228"/>
                  </a:cubicBezTo>
                  <a:cubicBezTo>
                    <a:pt x="303432" y="24766"/>
                    <a:pt x="267448" y="16299"/>
                    <a:pt x="238344" y="10478"/>
                  </a:cubicBezTo>
                  <a:cubicBezTo>
                    <a:pt x="209240" y="4657"/>
                    <a:pt x="190190" y="-8043"/>
                    <a:pt x="152619" y="7303"/>
                  </a:cubicBezTo>
                  <a:cubicBezTo>
                    <a:pt x="115048" y="22649"/>
                    <a:pt x="6040" y="106257"/>
                    <a:pt x="219" y="1184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6" name="円/楕円 1685">
              <a:extLst>
                <a:ext uri="{FF2B5EF4-FFF2-40B4-BE49-F238E27FC236}">
                  <a16:creationId xmlns:a16="http://schemas.microsoft.com/office/drawing/2014/main" id="{9F0B1237-C347-A850-BD69-CDCC21596662}"/>
                </a:ext>
              </a:extLst>
            </p:cNvPr>
            <p:cNvSpPr/>
            <p:nvPr/>
          </p:nvSpPr>
          <p:spPr>
            <a:xfrm>
              <a:off x="3352529" y="5895818"/>
              <a:ext cx="114842" cy="644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7" name="円/楕円 1686">
              <a:extLst>
                <a:ext uri="{FF2B5EF4-FFF2-40B4-BE49-F238E27FC236}">
                  <a16:creationId xmlns:a16="http://schemas.microsoft.com/office/drawing/2014/main" id="{D35457B0-74C0-AEF3-3109-736DD8F02B93}"/>
                </a:ext>
              </a:extLst>
            </p:cNvPr>
            <p:cNvSpPr/>
            <p:nvPr/>
          </p:nvSpPr>
          <p:spPr>
            <a:xfrm>
              <a:off x="3479020" y="5953349"/>
              <a:ext cx="69245" cy="692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8" name="フリーフォーム 1687">
              <a:extLst>
                <a:ext uri="{FF2B5EF4-FFF2-40B4-BE49-F238E27FC236}">
                  <a16:creationId xmlns:a16="http://schemas.microsoft.com/office/drawing/2014/main" id="{136592A7-5D3E-8138-05D1-EA55B776564E}"/>
                </a:ext>
              </a:extLst>
            </p:cNvPr>
            <p:cNvSpPr/>
            <p:nvPr/>
          </p:nvSpPr>
          <p:spPr>
            <a:xfrm>
              <a:off x="3417363" y="6165870"/>
              <a:ext cx="400452" cy="66732"/>
            </a:xfrm>
            <a:custGeom>
              <a:avLst/>
              <a:gdLst>
                <a:gd name="connsiteX0" fmla="*/ 2112 w 400452"/>
                <a:gd name="connsiteY0" fmla="*/ 66655 h 66732"/>
                <a:gd name="connsiteX1" fmla="*/ 392637 w 400452"/>
                <a:gd name="connsiteY1" fmla="*/ 3155 h 66732"/>
                <a:gd name="connsiteX2" fmla="*/ 243412 w 400452"/>
                <a:gd name="connsiteY2" fmla="*/ 15855 h 66732"/>
                <a:gd name="connsiteX3" fmla="*/ 2112 w 400452"/>
                <a:gd name="connsiteY3" fmla="*/ 66655 h 6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452" h="66732">
                  <a:moveTo>
                    <a:pt x="2112" y="66655"/>
                  </a:moveTo>
                  <a:cubicBezTo>
                    <a:pt x="26983" y="64538"/>
                    <a:pt x="352421" y="11622"/>
                    <a:pt x="392637" y="3155"/>
                  </a:cubicBezTo>
                  <a:cubicBezTo>
                    <a:pt x="432853" y="-5312"/>
                    <a:pt x="307970" y="4742"/>
                    <a:pt x="243412" y="15855"/>
                  </a:cubicBezTo>
                  <a:cubicBezTo>
                    <a:pt x="178854" y="26967"/>
                    <a:pt x="-22759" y="68772"/>
                    <a:pt x="2112" y="666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9" name="フリーフォーム 1688">
              <a:extLst>
                <a:ext uri="{FF2B5EF4-FFF2-40B4-BE49-F238E27FC236}">
                  <a16:creationId xmlns:a16="http://schemas.microsoft.com/office/drawing/2014/main" id="{62B7EAC2-5AA2-FDA8-CB47-49049BC6457D}"/>
                </a:ext>
              </a:extLst>
            </p:cNvPr>
            <p:cNvSpPr/>
            <p:nvPr/>
          </p:nvSpPr>
          <p:spPr>
            <a:xfrm>
              <a:off x="3304032" y="6092824"/>
              <a:ext cx="607648" cy="256595"/>
            </a:xfrm>
            <a:custGeom>
              <a:avLst/>
              <a:gdLst>
                <a:gd name="connsiteX0" fmla="*/ 607568 w 607648"/>
                <a:gd name="connsiteY0" fmla="*/ 1 h 256595"/>
                <a:gd name="connsiteX1" fmla="*/ 429768 w 607648"/>
                <a:gd name="connsiteY1" fmla="*/ 142876 h 256595"/>
                <a:gd name="connsiteX2" fmla="*/ 267843 w 607648"/>
                <a:gd name="connsiteY2" fmla="*/ 193676 h 256595"/>
                <a:gd name="connsiteX3" fmla="*/ 359918 w 607648"/>
                <a:gd name="connsiteY3" fmla="*/ 174626 h 256595"/>
                <a:gd name="connsiteX4" fmla="*/ 204343 w 607648"/>
                <a:gd name="connsiteY4" fmla="*/ 219076 h 256595"/>
                <a:gd name="connsiteX5" fmla="*/ 4318 w 607648"/>
                <a:gd name="connsiteY5" fmla="*/ 254001 h 256595"/>
                <a:gd name="connsiteX6" fmla="*/ 407543 w 607648"/>
                <a:gd name="connsiteY6" fmla="*/ 146051 h 256595"/>
                <a:gd name="connsiteX7" fmla="*/ 607568 w 607648"/>
                <a:gd name="connsiteY7" fmla="*/ 1 h 25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7648" h="256595">
                  <a:moveTo>
                    <a:pt x="607568" y="1"/>
                  </a:moveTo>
                  <a:cubicBezTo>
                    <a:pt x="611272" y="-528"/>
                    <a:pt x="486389" y="110597"/>
                    <a:pt x="429768" y="142876"/>
                  </a:cubicBezTo>
                  <a:cubicBezTo>
                    <a:pt x="373147" y="175155"/>
                    <a:pt x="279485" y="188384"/>
                    <a:pt x="267843" y="193676"/>
                  </a:cubicBezTo>
                  <a:cubicBezTo>
                    <a:pt x="256201" y="198968"/>
                    <a:pt x="370501" y="170393"/>
                    <a:pt x="359918" y="174626"/>
                  </a:cubicBezTo>
                  <a:cubicBezTo>
                    <a:pt x="349335" y="178859"/>
                    <a:pt x="263610" y="205847"/>
                    <a:pt x="204343" y="219076"/>
                  </a:cubicBezTo>
                  <a:cubicBezTo>
                    <a:pt x="145076" y="232305"/>
                    <a:pt x="-29549" y="266172"/>
                    <a:pt x="4318" y="254001"/>
                  </a:cubicBezTo>
                  <a:cubicBezTo>
                    <a:pt x="38185" y="241830"/>
                    <a:pt x="306472" y="185209"/>
                    <a:pt x="407543" y="146051"/>
                  </a:cubicBezTo>
                  <a:cubicBezTo>
                    <a:pt x="508614" y="106893"/>
                    <a:pt x="603864" y="530"/>
                    <a:pt x="607568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0" name="フリーフォーム 1689">
              <a:extLst>
                <a:ext uri="{FF2B5EF4-FFF2-40B4-BE49-F238E27FC236}">
                  <a16:creationId xmlns:a16="http://schemas.microsoft.com/office/drawing/2014/main" id="{1869B429-E68A-E2F0-A609-E89FD14A4DF1}"/>
                </a:ext>
              </a:extLst>
            </p:cNvPr>
            <p:cNvSpPr/>
            <p:nvPr/>
          </p:nvSpPr>
          <p:spPr>
            <a:xfrm>
              <a:off x="3000375" y="5784175"/>
              <a:ext cx="85741" cy="329010"/>
            </a:xfrm>
            <a:custGeom>
              <a:avLst/>
              <a:gdLst>
                <a:gd name="connsiteX0" fmla="*/ 85725 w 85741"/>
                <a:gd name="connsiteY0" fmla="*/ 675 h 329010"/>
                <a:gd name="connsiteX1" fmla="*/ 19050 w 85741"/>
                <a:gd name="connsiteY1" fmla="*/ 134025 h 329010"/>
                <a:gd name="connsiteX2" fmla="*/ 19050 w 85741"/>
                <a:gd name="connsiteY2" fmla="*/ 207050 h 329010"/>
                <a:gd name="connsiteX3" fmla="*/ 0 w 85741"/>
                <a:gd name="connsiteY3" fmla="*/ 165775 h 329010"/>
                <a:gd name="connsiteX4" fmla="*/ 19050 w 85741"/>
                <a:gd name="connsiteY4" fmla="*/ 327700 h 329010"/>
                <a:gd name="connsiteX5" fmla="*/ 9525 w 85741"/>
                <a:gd name="connsiteY5" fmla="*/ 235625 h 329010"/>
                <a:gd name="connsiteX6" fmla="*/ 6350 w 85741"/>
                <a:gd name="connsiteY6" fmla="*/ 118150 h 329010"/>
                <a:gd name="connsiteX7" fmla="*/ 15875 w 85741"/>
                <a:gd name="connsiteY7" fmla="*/ 134025 h 329010"/>
                <a:gd name="connsiteX8" fmla="*/ 25400 w 85741"/>
                <a:gd name="connsiteY8" fmla="*/ 83225 h 329010"/>
                <a:gd name="connsiteX9" fmla="*/ 85725 w 85741"/>
                <a:gd name="connsiteY9" fmla="*/ 675 h 32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41" h="329010">
                  <a:moveTo>
                    <a:pt x="85725" y="675"/>
                  </a:moveTo>
                  <a:cubicBezTo>
                    <a:pt x="84667" y="9142"/>
                    <a:pt x="30163" y="99629"/>
                    <a:pt x="19050" y="134025"/>
                  </a:cubicBezTo>
                  <a:cubicBezTo>
                    <a:pt x="7937" y="168421"/>
                    <a:pt x="22225" y="201758"/>
                    <a:pt x="19050" y="207050"/>
                  </a:cubicBezTo>
                  <a:cubicBezTo>
                    <a:pt x="15875" y="212342"/>
                    <a:pt x="0" y="145667"/>
                    <a:pt x="0" y="165775"/>
                  </a:cubicBezTo>
                  <a:cubicBezTo>
                    <a:pt x="0" y="185883"/>
                    <a:pt x="17463" y="316058"/>
                    <a:pt x="19050" y="327700"/>
                  </a:cubicBezTo>
                  <a:cubicBezTo>
                    <a:pt x="20637" y="339342"/>
                    <a:pt x="11642" y="270550"/>
                    <a:pt x="9525" y="235625"/>
                  </a:cubicBezTo>
                  <a:cubicBezTo>
                    <a:pt x="7408" y="200700"/>
                    <a:pt x="5292" y="135083"/>
                    <a:pt x="6350" y="118150"/>
                  </a:cubicBezTo>
                  <a:cubicBezTo>
                    <a:pt x="7408" y="101217"/>
                    <a:pt x="12700" y="139846"/>
                    <a:pt x="15875" y="134025"/>
                  </a:cubicBezTo>
                  <a:cubicBezTo>
                    <a:pt x="19050" y="128204"/>
                    <a:pt x="15346" y="100687"/>
                    <a:pt x="25400" y="83225"/>
                  </a:cubicBezTo>
                  <a:cubicBezTo>
                    <a:pt x="35454" y="65763"/>
                    <a:pt x="86783" y="-7792"/>
                    <a:pt x="85725" y="6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1" name="フリーフォーム 1690">
              <a:extLst>
                <a:ext uri="{FF2B5EF4-FFF2-40B4-BE49-F238E27FC236}">
                  <a16:creationId xmlns:a16="http://schemas.microsoft.com/office/drawing/2014/main" id="{0B4E2ACD-994F-F5EC-2BA2-27B090077C14}"/>
                </a:ext>
              </a:extLst>
            </p:cNvPr>
            <p:cNvSpPr/>
            <p:nvPr/>
          </p:nvSpPr>
          <p:spPr>
            <a:xfrm>
              <a:off x="2787616" y="5375058"/>
              <a:ext cx="493390" cy="187548"/>
            </a:xfrm>
            <a:custGeom>
              <a:avLst/>
              <a:gdLst>
                <a:gd name="connsiteX0" fmla="*/ 34 w 493390"/>
                <a:gd name="connsiteY0" fmla="*/ 187542 h 187548"/>
                <a:gd name="connsiteX1" fmla="*/ 152434 w 493390"/>
                <a:gd name="connsiteY1" fmla="*/ 31967 h 187548"/>
                <a:gd name="connsiteX2" fmla="*/ 142909 w 493390"/>
                <a:gd name="connsiteY2" fmla="*/ 54192 h 187548"/>
                <a:gd name="connsiteX3" fmla="*/ 285784 w 493390"/>
                <a:gd name="connsiteY3" fmla="*/ 28792 h 187548"/>
                <a:gd name="connsiteX4" fmla="*/ 260384 w 493390"/>
                <a:gd name="connsiteY4" fmla="*/ 217 h 187548"/>
                <a:gd name="connsiteX5" fmla="*/ 492159 w 493390"/>
                <a:gd name="connsiteY5" fmla="*/ 44667 h 187548"/>
                <a:gd name="connsiteX6" fmla="*/ 346109 w 493390"/>
                <a:gd name="connsiteY6" fmla="*/ 31967 h 187548"/>
                <a:gd name="connsiteX7" fmla="*/ 212759 w 493390"/>
                <a:gd name="connsiteY7" fmla="*/ 16092 h 187548"/>
                <a:gd name="connsiteX8" fmla="*/ 282609 w 493390"/>
                <a:gd name="connsiteY8" fmla="*/ 31967 h 187548"/>
                <a:gd name="connsiteX9" fmla="*/ 139734 w 493390"/>
                <a:gd name="connsiteY9" fmla="*/ 38317 h 187548"/>
                <a:gd name="connsiteX10" fmla="*/ 34 w 493390"/>
                <a:gd name="connsiteY10" fmla="*/ 187542 h 18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3390" h="187548">
                  <a:moveTo>
                    <a:pt x="34" y="187542"/>
                  </a:moveTo>
                  <a:cubicBezTo>
                    <a:pt x="2151" y="186484"/>
                    <a:pt x="128622" y="54192"/>
                    <a:pt x="152434" y="31967"/>
                  </a:cubicBezTo>
                  <a:cubicBezTo>
                    <a:pt x="176246" y="9742"/>
                    <a:pt x="120684" y="54721"/>
                    <a:pt x="142909" y="54192"/>
                  </a:cubicBezTo>
                  <a:cubicBezTo>
                    <a:pt x="165134" y="53663"/>
                    <a:pt x="266205" y="37788"/>
                    <a:pt x="285784" y="28792"/>
                  </a:cubicBezTo>
                  <a:cubicBezTo>
                    <a:pt x="305363" y="19796"/>
                    <a:pt x="225988" y="-2429"/>
                    <a:pt x="260384" y="217"/>
                  </a:cubicBezTo>
                  <a:cubicBezTo>
                    <a:pt x="294780" y="2863"/>
                    <a:pt x="477872" y="39375"/>
                    <a:pt x="492159" y="44667"/>
                  </a:cubicBezTo>
                  <a:cubicBezTo>
                    <a:pt x="506446" y="49959"/>
                    <a:pt x="392676" y="36729"/>
                    <a:pt x="346109" y="31967"/>
                  </a:cubicBezTo>
                  <a:cubicBezTo>
                    <a:pt x="299542" y="27205"/>
                    <a:pt x="223342" y="16092"/>
                    <a:pt x="212759" y="16092"/>
                  </a:cubicBezTo>
                  <a:cubicBezTo>
                    <a:pt x="202176" y="16092"/>
                    <a:pt x="294780" y="28263"/>
                    <a:pt x="282609" y="31967"/>
                  </a:cubicBezTo>
                  <a:cubicBezTo>
                    <a:pt x="270438" y="35671"/>
                    <a:pt x="186301" y="12388"/>
                    <a:pt x="139734" y="38317"/>
                  </a:cubicBezTo>
                  <a:cubicBezTo>
                    <a:pt x="93167" y="64246"/>
                    <a:pt x="-2083" y="188600"/>
                    <a:pt x="34" y="1875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2" name="フリーフォーム 1691">
              <a:extLst>
                <a:ext uri="{FF2B5EF4-FFF2-40B4-BE49-F238E27FC236}">
                  <a16:creationId xmlns:a16="http://schemas.microsoft.com/office/drawing/2014/main" id="{F36A34DF-446B-BF23-AF55-2A38542151CE}"/>
                </a:ext>
              </a:extLst>
            </p:cNvPr>
            <p:cNvSpPr/>
            <p:nvPr/>
          </p:nvSpPr>
          <p:spPr>
            <a:xfrm>
              <a:off x="2783369" y="5189036"/>
              <a:ext cx="285293" cy="348779"/>
            </a:xfrm>
            <a:custGeom>
              <a:avLst/>
              <a:gdLst>
                <a:gd name="connsiteX0" fmla="*/ 283681 w 285293"/>
                <a:gd name="connsiteY0" fmla="*/ 2089 h 348779"/>
                <a:gd name="connsiteX1" fmla="*/ 67781 w 285293"/>
                <a:gd name="connsiteY1" fmla="*/ 189414 h 348779"/>
                <a:gd name="connsiteX2" fmla="*/ 163031 w 285293"/>
                <a:gd name="connsiteY2" fmla="*/ 97339 h 348779"/>
                <a:gd name="connsiteX3" fmla="*/ 51906 w 285293"/>
                <a:gd name="connsiteY3" fmla="*/ 233864 h 348779"/>
                <a:gd name="connsiteX4" fmla="*/ 1106 w 285293"/>
                <a:gd name="connsiteY4" fmla="*/ 348164 h 348779"/>
                <a:gd name="connsiteX5" fmla="*/ 96356 w 285293"/>
                <a:gd name="connsiteY5" fmla="*/ 183064 h 348779"/>
                <a:gd name="connsiteX6" fmla="*/ 163031 w 285293"/>
                <a:gd name="connsiteY6" fmla="*/ 94164 h 348779"/>
                <a:gd name="connsiteX7" fmla="*/ 283681 w 285293"/>
                <a:gd name="connsiteY7" fmla="*/ 2089 h 34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293" h="348779">
                  <a:moveTo>
                    <a:pt x="283681" y="2089"/>
                  </a:moveTo>
                  <a:cubicBezTo>
                    <a:pt x="267806" y="17964"/>
                    <a:pt x="87889" y="173539"/>
                    <a:pt x="67781" y="189414"/>
                  </a:cubicBezTo>
                  <a:cubicBezTo>
                    <a:pt x="47673" y="205289"/>
                    <a:pt x="165677" y="89931"/>
                    <a:pt x="163031" y="97339"/>
                  </a:cubicBezTo>
                  <a:cubicBezTo>
                    <a:pt x="160385" y="104747"/>
                    <a:pt x="78893" y="192060"/>
                    <a:pt x="51906" y="233864"/>
                  </a:cubicBezTo>
                  <a:cubicBezTo>
                    <a:pt x="24918" y="275668"/>
                    <a:pt x="-6302" y="356631"/>
                    <a:pt x="1106" y="348164"/>
                  </a:cubicBezTo>
                  <a:cubicBezTo>
                    <a:pt x="8514" y="339697"/>
                    <a:pt x="69368" y="225397"/>
                    <a:pt x="96356" y="183064"/>
                  </a:cubicBezTo>
                  <a:cubicBezTo>
                    <a:pt x="123344" y="140731"/>
                    <a:pt x="132339" y="123268"/>
                    <a:pt x="163031" y="94164"/>
                  </a:cubicBezTo>
                  <a:cubicBezTo>
                    <a:pt x="193723" y="65060"/>
                    <a:pt x="299556" y="-13786"/>
                    <a:pt x="283681" y="20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3" name="フリーフォーム 1692">
              <a:extLst>
                <a:ext uri="{FF2B5EF4-FFF2-40B4-BE49-F238E27FC236}">
                  <a16:creationId xmlns:a16="http://schemas.microsoft.com/office/drawing/2014/main" id="{F56AFCFA-86B1-9151-EB5D-1B9A8BE8C027}"/>
                </a:ext>
              </a:extLst>
            </p:cNvPr>
            <p:cNvSpPr/>
            <p:nvPr/>
          </p:nvSpPr>
          <p:spPr>
            <a:xfrm>
              <a:off x="3085553" y="5286343"/>
              <a:ext cx="365072" cy="124848"/>
            </a:xfrm>
            <a:custGeom>
              <a:avLst/>
              <a:gdLst>
                <a:gd name="connsiteX0" fmla="*/ 547 w 365072"/>
                <a:gd name="connsiteY0" fmla="*/ 28607 h 124848"/>
                <a:gd name="connsiteX1" fmla="*/ 235497 w 365072"/>
                <a:gd name="connsiteY1" fmla="*/ 50832 h 124848"/>
                <a:gd name="connsiteX2" fmla="*/ 219622 w 365072"/>
                <a:gd name="connsiteY2" fmla="*/ 19082 h 124848"/>
                <a:gd name="connsiteX3" fmla="*/ 362497 w 365072"/>
                <a:gd name="connsiteY3" fmla="*/ 123857 h 124848"/>
                <a:gd name="connsiteX4" fmla="*/ 302172 w 365072"/>
                <a:gd name="connsiteY4" fmla="*/ 69882 h 124848"/>
                <a:gd name="connsiteX5" fmla="*/ 184697 w 365072"/>
                <a:gd name="connsiteY5" fmla="*/ 38132 h 124848"/>
                <a:gd name="connsiteX6" fmla="*/ 121197 w 365072"/>
                <a:gd name="connsiteY6" fmla="*/ 32 h 124848"/>
                <a:gd name="connsiteX7" fmla="*/ 168822 w 365072"/>
                <a:gd name="connsiteY7" fmla="*/ 31782 h 124848"/>
                <a:gd name="connsiteX8" fmla="*/ 547 w 365072"/>
                <a:gd name="connsiteY8" fmla="*/ 28607 h 12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072" h="124848">
                  <a:moveTo>
                    <a:pt x="547" y="28607"/>
                  </a:moveTo>
                  <a:cubicBezTo>
                    <a:pt x="11660" y="31782"/>
                    <a:pt x="198985" y="52419"/>
                    <a:pt x="235497" y="50832"/>
                  </a:cubicBezTo>
                  <a:cubicBezTo>
                    <a:pt x="272009" y="49245"/>
                    <a:pt x="198455" y="6911"/>
                    <a:pt x="219622" y="19082"/>
                  </a:cubicBezTo>
                  <a:cubicBezTo>
                    <a:pt x="240789" y="31253"/>
                    <a:pt x="348739" y="115390"/>
                    <a:pt x="362497" y="123857"/>
                  </a:cubicBezTo>
                  <a:cubicBezTo>
                    <a:pt x="376255" y="132324"/>
                    <a:pt x="331805" y="84170"/>
                    <a:pt x="302172" y="69882"/>
                  </a:cubicBezTo>
                  <a:cubicBezTo>
                    <a:pt x="272539" y="55594"/>
                    <a:pt x="214859" y="49774"/>
                    <a:pt x="184697" y="38132"/>
                  </a:cubicBezTo>
                  <a:cubicBezTo>
                    <a:pt x="154535" y="26490"/>
                    <a:pt x="123843" y="1090"/>
                    <a:pt x="121197" y="32"/>
                  </a:cubicBezTo>
                  <a:cubicBezTo>
                    <a:pt x="118551" y="-1026"/>
                    <a:pt x="186814" y="24374"/>
                    <a:pt x="168822" y="31782"/>
                  </a:cubicBezTo>
                  <a:cubicBezTo>
                    <a:pt x="150830" y="39190"/>
                    <a:pt x="-10566" y="25432"/>
                    <a:pt x="547" y="286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4" name="フリーフォーム 1693">
              <a:extLst>
                <a:ext uri="{FF2B5EF4-FFF2-40B4-BE49-F238E27FC236}">
                  <a16:creationId xmlns:a16="http://schemas.microsoft.com/office/drawing/2014/main" id="{AB394679-2E0C-049F-ABEA-CE2971A5941D}"/>
                </a:ext>
              </a:extLst>
            </p:cNvPr>
            <p:cNvSpPr/>
            <p:nvPr/>
          </p:nvSpPr>
          <p:spPr>
            <a:xfrm>
              <a:off x="3031496" y="5279513"/>
              <a:ext cx="245709" cy="137037"/>
            </a:xfrm>
            <a:custGeom>
              <a:avLst/>
              <a:gdLst>
                <a:gd name="connsiteX0" fmla="*/ 629 w 245709"/>
                <a:gd name="connsiteY0" fmla="*/ 512 h 137037"/>
                <a:gd name="connsiteX1" fmla="*/ 194304 w 245709"/>
                <a:gd name="connsiteY1" fmla="*/ 98937 h 137037"/>
                <a:gd name="connsiteX2" fmla="*/ 245104 w 245709"/>
                <a:gd name="connsiteY2" fmla="*/ 137037 h 137037"/>
                <a:gd name="connsiteX3" fmla="*/ 216529 w 245709"/>
                <a:gd name="connsiteY3" fmla="*/ 98937 h 137037"/>
                <a:gd name="connsiteX4" fmla="*/ 133979 w 245709"/>
                <a:gd name="connsiteY4" fmla="*/ 60837 h 137037"/>
                <a:gd name="connsiteX5" fmla="*/ 629 w 245709"/>
                <a:gd name="connsiteY5" fmla="*/ 512 h 13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709" h="137037">
                  <a:moveTo>
                    <a:pt x="629" y="512"/>
                  </a:moveTo>
                  <a:cubicBezTo>
                    <a:pt x="10683" y="6862"/>
                    <a:pt x="153558" y="76183"/>
                    <a:pt x="194304" y="98937"/>
                  </a:cubicBezTo>
                  <a:cubicBezTo>
                    <a:pt x="235050" y="121691"/>
                    <a:pt x="241400" y="137037"/>
                    <a:pt x="245104" y="137037"/>
                  </a:cubicBezTo>
                  <a:cubicBezTo>
                    <a:pt x="248808" y="137037"/>
                    <a:pt x="235050" y="111637"/>
                    <a:pt x="216529" y="98937"/>
                  </a:cubicBezTo>
                  <a:cubicBezTo>
                    <a:pt x="198008" y="86237"/>
                    <a:pt x="164141" y="73008"/>
                    <a:pt x="133979" y="60837"/>
                  </a:cubicBezTo>
                  <a:cubicBezTo>
                    <a:pt x="103817" y="48666"/>
                    <a:pt x="-9425" y="-5838"/>
                    <a:pt x="629" y="5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5" name="フリーフォーム 1694">
              <a:extLst>
                <a:ext uri="{FF2B5EF4-FFF2-40B4-BE49-F238E27FC236}">
                  <a16:creationId xmlns:a16="http://schemas.microsoft.com/office/drawing/2014/main" id="{ECE02B57-3C8B-A4A0-9F2F-9DA7026D151E}"/>
                </a:ext>
              </a:extLst>
            </p:cNvPr>
            <p:cNvSpPr/>
            <p:nvPr/>
          </p:nvSpPr>
          <p:spPr>
            <a:xfrm>
              <a:off x="3025775" y="5149393"/>
              <a:ext cx="463620" cy="79832"/>
            </a:xfrm>
            <a:custGeom>
              <a:avLst/>
              <a:gdLst>
                <a:gd name="connsiteX0" fmla="*/ 0 w 463620"/>
                <a:gd name="connsiteY0" fmla="*/ 79832 h 79832"/>
                <a:gd name="connsiteX1" fmla="*/ 219075 w 463620"/>
                <a:gd name="connsiteY1" fmla="*/ 44907 h 79832"/>
                <a:gd name="connsiteX2" fmla="*/ 320675 w 463620"/>
                <a:gd name="connsiteY2" fmla="*/ 63957 h 79832"/>
                <a:gd name="connsiteX3" fmla="*/ 301625 w 463620"/>
                <a:gd name="connsiteY3" fmla="*/ 35382 h 79832"/>
                <a:gd name="connsiteX4" fmla="*/ 406400 w 463620"/>
                <a:gd name="connsiteY4" fmla="*/ 35382 h 79832"/>
                <a:gd name="connsiteX5" fmla="*/ 352425 w 463620"/>
                <a:gd name="connsiteY5" fmla="*/ 457 h 79832"/>
                <a:gd name="connsiteX6" fmla="*/ 463550 w 463620"/>
                <a:gd name="connsiteY6" fmla="*/ 63957 h 79832"/>
                <a:gd name="connsiteX7" fmla="*/ 333375 w 463620"/>
                <a:gd name="connsiteY7" fmla="*/ 44907 h 79832"/>
                <a:gd name="connsiteX8" fmla="*/ 180975 w 463620"/>
                <a:gd name="connsiteY8" fmla="*/ 22682 h 79832"/>
                <a:gd name="connsiteX9" fmla="*/ 219075 w 463620"/>
                <a:gd name="connsiteY9" fmla="*/ 44907 h 79832"/>
                <a:gd name="connsiteX10" fmla="*/ 0 w 463620"/>
                <a:gd name="connsiteY10" fmla="*/ 79832 h 7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620" h="79832">
                  <a:moveTo>
                    <a:pt x="0" y="79832"/>
                  </a:moveTo>
                  <a:cubicBezTo>
                    <a:pt x="0" y="79832"/>
                    <a:pt x="165629" y="47553"/>
                    <a:pt x="219075" y="44907"/>
                  </a:cubicBezTo>
                  <a:cubicBezTo>
                    <a:pt x="272521" y="42261"/>
                    <a:pt x="306917" y="65544"/>
                    <a:pt x="320675" y="63957"/>
                  </a:cubicBezTo>
                  <a:cubicBezTo>
                    <a:pt x="334433" y="62370"/>
                    <a:pt x="287337" y="40145"/>
                    <a:pt x="301625" y="35382"/>
                  </a:cubicBezTo>
                  <a:cubicBezTo>
                    <a:pt x="315913" y="30619"/>
                    <a:pt x="397933" y="41203"/>
                    <a:pt x="406400" y="35382"/>
                  </a:cubicBezTo>
                  <a:cubicBezTo>
                    <a:pt x="414867" y="29561"/>
                    <a:pt x="342900" y="-4306"/>
                    <a:pt x="352425" y="457"/>
                  </a:cubicBezTo>
                  <a:cubicBezTo>
                    <a:pt x="361950" y="5220"/>
                    <a:pt x="466725" y="56549"/>
                    <a:pt x="463550" y="63957"/>
                  </a:cubicBezTo>
                  <a:cubicBezTo>
                    <a:pt x="460375" y="71365"/>
                    <a:pt x="333375" y="44907"/>
                    <a:pt x="333375" y="44907"/>
                  </a:cubicBezTo>
                  <a:cubicBezTo>
                    <a:pt x="286279" y="38028"/>
                    <a:pt x="200025" y="22682"/>
                    <a:pt x="180975" y="22682"/>
                  </a:cubicBezTo>
                  <a:cubicBezTo>
                    <a:pt x="161925" y="22682"/>
                    <a:pt x="247121" y="35382"/>
                    <a:pt x="219075" y="44907"/>
                  </a:cubicBezTo>
                  <a:cubicBezTo>
                    <a:pt x="191029" y="54432"/>
                    <a:pt x="0" y="79832"/>
                    <a:pt x="0" y="798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6" name="フリーフォーム 1695">
              <a:extLst>
                <a:ext uri="{FF2B5EF4-FFF2-40B4-BE49-F238E27FC236}">
                  <a16:creationId xmlns:a16="http://schemas.microsoft.com/office/drawing/2014/main" id="{62AA2866-4B21-D5FE-46C0-C46E06D89C87}"/>
                </a:ext>
              </a:extLst>
            </p:cNvPr>
            <p:cNvSpPr/>
            <p:nvPr/>
          </p:nvSpPr>
          <p:spPr>
            <a:xfrm>
              <a:off x="3498754" y="5235299"/>
              <a:ext cx="298953" cy="137648"/>
            </a:xfrm>
            <a:custGeom>
              <a:avLst/>
              <a:gdLst>
                <a:gd name="connsiteX0" fmla="*/ 96 w 298953"/>
                <a:gd name="connsiteY0" fmla="*/ 276 h 137648"/>
                <a:gd name="connsiteX1" fmla="*/ 133446 w 298953"/>
                <a:gd name="connsiteY1" fmla="*/ 82826 h 137648"/>
                <a:gd name="connsiteX2" fmla="*/ 146146 w 298953"/>
                <a:gd name="connsiteY2" fmla="*/ 63776 h 137648"/>
                <a:gd name="connsiteX3" fmla="*/ 298546 w 298953"/>
                <a:gd name="connsiteY3" fmla="*/ 136801 h 137648"/>
                <a:gd name="connsiteX4" fmla="*/ 187421 w 298953"/>
                <a:gd name="connsiteY4" fmla="*/ 98701 h 137648"/>
                <a:gd name="connsiteX5" fmla="*/ 82646 w 298953"/>
                <a:gd name="connsiteY5" fmla="*/ 25676 h 137648"/>
                <a:gd name="connsiteX6" fmla="*/ 111221 w 298953"/>
                <a:gd name="connsiteY6" fmla="*/ 54251 h 137648"/>
                <a:gd name="connsiteX7" fmla="*/ 96 w 298953"/>
                <a:gd name="connsiteY7" fmla="*/ 276 h 13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953" h="137648">
                  <a:moveTo>
                    <a:pt x="96" y="276"/>
                  </a:moveTo>
                  <a:cubicBezTo>
                    <a:pt x="3800" y="5038"/>
                    <a:pt x="109104" y="72243"/>
                    <a:pt x="133446" y="82826"/>
                  </a:cubicBezTo>
                  <a:cubicBezTo>
                    <a:pt x="157788" y="93409"/>
                    <a:pt x="118629" y="54780"/>
                    <a:pt x="146146" y="63776"/>
                  </a:cubicBezTo>
                  <a:cubicBezTo>
                    <a:pt x="173663" y="72772"/>
                    <a:pt x="291667" y="130980"/>
                    <a:pt x="298546" y="136801"/>
                  </a:cubicBezTo>
                  <a:cubicBezTo>
                    <a:pt x="305425" y="142622"/>
                    <a:pt x="223404" y="117222"/>
                    <a:pt x="187421" y="98701"/>
                  </a:cubicBezTo>
                  <a:cubicBezTo>
                    <a:pt x="151438" y="80180"/>
                    <a:pt x="95346" y="33084"/>
                    <a:pt x="82646" y="25676"/>
                  </a:cubicBezTo>
                  <a:cubicBezTo>
                    <a:pt x="69946" y="18268"/>
                    <a:pt x="122333" y="54780"/>
                    <a:pt x="111221" y="54251"/>
                  </a:cubicBezTo>
                  <a:cubicBezTo>
                    <a:pt x="100109" y="53722"/>
                    <a:pt x="-3608" y="-4486"/>
                    <a:pt x="96" y="2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7" name="フリーフォーム 1696">
              <a:extLst>
                <a:ext uri="{FF2B5EF4-FFF2-40B4-BE49-F238E27FC236}">
                  <a16:creationId xmlns:a16="http://schemas.microsoft.com/office/drawing/2014/main" id="{62DF6E07-BEE6-9CB8-4392-E970B04837A3}"/>
                </a:ext>
              </a:extLst>
            </p:cNvPr>
            <p:cNvSpPr/>
            <p:nvPr/>
          </p:nvSpPr>
          <p:spPr>
            <a:xfrm>
              <a:off x="3401649" y="5333842"/>
              <a:ext cx="310329" cy="70179"/>
            </a:xfrm>
            <a:custGeom>
              <a:avLst/>
              <a:gdLst>
                <a:gd name="connsiteX0" fmla="*/ 1951 w 310329"/>
                <a:gd name="connsiteY0" fmla="*/ 158 h 70179"/>
                <a:gd name="connsiteX1" fmla="*/ 224201 w 310329"/>
                <a:gd name="connsiteY1" fmla="*/ 57308 h 70179"/>
                <a:gd name="connsiteX2" fmla="*/ 176576 w 310329"/>
                <a:gd name="connsiteY2" fmla="*/ 28733 h 70179"/>
                <a:gd name="connsiteX3" fmla="*/ 309926 w 310329"/>
                <a:gd name="connsiteY3" fmla="*/ 70008 h 70179"/>
                <a:gd name="connsiteX4" fmla="*/ 125776 w 310329"/>
                <a:gd name="connsiteY4" fmla="*/ 41433 h 70179"/>
                <a:gd name="connsiteX5" fmla="*/ 1951 w 310329"/>
                <a:gd name="connsiteY5" fmla="*/ 158 h 70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0329" h="70179">
                  <a:moveTo>
                    <a:pt x="1951" y="158"/>
                  </a:moveTo>
                  <a:cubicBezTo>
                    <a:pt x="18355" y="2804"/>
                    <a:pt x="195097" y="52546"/>
                    <a:pt x="224201" y="57308"/>
                  </a:cubicBezTo>
                  <a:cubicBezTo>
                    <a:pt x="253305" y="62070"/>
                    <a:pt x="162289" y="26616"/>
                    <a:pt x="176576" y="28733"/>
                  </a:cubicBezTo>
                  <a:cubicBezTo>
                    <a:pt x="190864" y="30850"/>
                    <a:pt x="318393" y="67891"/>
                    <a:pt x="309926" y="70008"/>
                  </a:cubicBezTo>
                  <a:cubicBezTo>
                    <a:pt x="301459" y="72125"/>
                    <a:pt x="174988" y="54133"/>
                    <a:pt x="125776" y="41433"/>
                  </a:cubicBezTo>
                  <a:cubicBezTo>
                    <a:pt x="76564" y="28733"/>
                    <a:pt x="-14453" y="-2488"/>
                    <a:pt x="1951" y="1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8" name="フリーフォーム 1697">
              <a:extLst>
                <a:ext uri="{FF2B5EF4-FFF2-40B4-BE49-F238E27FC236}">
                  <a16:creationId xmlns:a16="http://schemas.microsoft.com/office/drawing/2014/main" id="{16289E22-2797-3344-8CD9-C2CFFFE4608B}"/>
                </a:ext>
              </a:extLst>
            </p:cNvPr>
            <p:cNvSpPr/>
            <p:nvPr/>
          </p:nvSpPr>
          <p:spPr>
            <a:xfrm>
              <a:off x="3453774" y="5384726"/>
              <a:ext cx="159600" cy="19610"/>
            </a:xfrm>
            <a:custGeom>
              <a:avLst/>
              <a:gdLst>
                <a:gd name="connsiteX0" fmla="*/ 626 w 159600"/>
                <a:gd name="connsiteY0" fmla="*/ 19124 h 19610"/>
                <a:gd name="connsiteX1" fmla="*/ 156201 w 159600"/>
                <a:gd name="connsiteY1" fmla="*/ 12774 h 19610"/>
                <a:gd name="connsiteX2" fmla="*/ 102226 w 159600"/>
                <a:gd name="connsiteY2" fmla="*/ 74 h 19610"/>
                <a:gd name="connsiteX3" fmla="*/ 626 w 159600"/>
                <a:gd name="connsiteY3" fmla="*/ 19124 h 19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600" h="19610">
                  <a:moveTo>
                    <a:pt x="626" y="19124"/>
                  </a:moveTo>
                  <a:cubicBezTo>
                    <a:pt x="9622" y="21241"/>
                    <a:pt x="139268" y="15949"/>
                    <a:pt x="156201" y="12774"/>
                  </a:cubicBezTo>
                  <a:cubicBezTo>
                    <a:pt x="173134" y="9599"/>
                    <a:pt x="122334" y="-984"/>
                    <a:pt x="102226" y="74"/>
                  </a:cubicBezTo>
                  <a:cubicBezTo>
                    <a:pt x="82118" y="1132"/>
                    <a:pt x="-8370" y="17007"/>
                    <a:pt x="626" y="191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9" name="フリーフォーム 1698">
              <a:extLst>
                <a:ext uri="{FF2B5EF4-FFF2-40B4-BE49-F238E27FC236}">
                  <a16:creationId xmlns:a16="http://schemas.microsoft.com/office/drawing/2014/main" id="{367C5152-0ED8-8FC4-95BC-AD0DF4CBABAA}"/>
                </a:ext>
              </a:extLst>
            </p:cNvPr>
            <p:cNvSpPr/>
            <p:nvPr/>
          </p:nvSpPr>
          <p:spPr>
            <a:xfrm>
              <a:off x="3130549" y="5209285"/>
              <a:ext cx="288928" cy="61301"/>
            </a:xfrm>
            <a:custGeom>
              <a:avLst/>
              <a:gdLst>
                <a:gd name="connsiteX0" fmla="*/ 1 w 288928"/>
                <a:gd name="connsiteY0" fmla="*/ 61215 h 61301"/>
                <a:gd name="connsiteX1" fmla="*/ 158751 w 288928"/>
                <a:gd name="connsiteY1" fmla="*/ 38990 h 61301"/>
                <a:gd name="connsiteX2" fmla="*/ 288926 w 288928"/>
                <a:gd name="connsiteY2" fmla="*/ 42165 h 61301"/>
                <a:gd name="connsiteX3" fmla="*/ 161926 w 288928"/>
                <a:gd name="connsiteY3" fmla="*/ 10415 h 61301"/>
                <a:gd name="connsiteX4" fmla="*/ 95251 w 288928"/>
                <a:gd name="connsiteY4" fmla="*/ 890 h 61301"/>
                <a:gd name="connsiteX5" fmla="*/ 161926 w 288928"/>
                <a:gd name="connsiteY5" fmla="*/ 29465 h 61301"/>
                <a:gd name="connsiteX6" fmla="*/ 1 w 288928"/>
                <a:gd name="connsiteY6" fmla="*/ 61215 h 6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928" h="61301">
                  <a:moveTo>
                    <a:pt x="1" y="61215"/>
                  </a:moveTo>
                  <a:cubicBezTo>
                    <a:pt x="-528" y="62802"/>
                    <a:pt x="110597" y="42165"/>
                    <a:pt x="158751" y="38990"/>
                  </a:cubicBezTo>
                  <a:cubicBezTo>
                    <a:pt x="206905" y="35815"/>
                    <a:pt x="288397" y="46927"/>
                    <a:pt x="288926" y="42165"/>
                  </a:cubicBezTo>
                  <a:cubicBezTo>
                    <a:pt x="289455" y="37402"/>
                    <a:pt x="194205" y="17294"/>
                    <a:pt x="161926" y="10415"/>
                  </a:cubicBezTo>
                  <a:cubicBezTo>
                    <a:pt x="129647" y="3536"/>
                    <a:pt x="95251" y="-2285"/>
                    <a:pt x="95251" y="890"/>
                  </a:cubicBezTo>
                  <a:cubicBezTo>
                    <a:pt x="95251" y="4065"/>
                    <a:pt x="170922" y="20998"/>
                    <a:pt x="161926" y="29465"/>
                  </a:cubicBezTo>
                  <a:cubicBezTo>
                    <a:pt x="152930" y="37932"/>
                    <a:pt x="530" y="59628"/>
                    <a:pt x="1" y="612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0" name="フリーフォーム 1699">
              <a:extLst>
                <a:ext uri="{FF2B5EF4-FFF2-40B4-BE49-F238E27FC236}">
                  <a16:creationId xmlns:a16="http://schemas.microsoft.com/office/drawing/2014/main" id="{7B57860C-61C4-3D6E-464A-90997943D127}"/>
                </a:ext>
              </a:extLst>
            </p:cNvPr>
            <p:cNvSpPr/>
            <p:nvPr/>
          </p:nvSpPr>
          <p:spPr>
            <a:xfrm>
              <a:off x="4932957" y="5603032"/>
              <a:ext cx="271612" cy="407614"/>
            </a:xfrm>
            <a:custGeom>
              <a:avLst/>
              <a:gdLst>
                <a:gd name="connsiteX0" fmla="*/ 270868 w 271612"/>
                <a:gd name="connsiteY0" fmla="*/ 73868 h 407614"/>
                <a:gd name="connsiteX1" fmla="*/ 185143 w 271612"/>
                <a:gd name="connsiteY1" fmla="*/ 178643 h 407614"/>
                <a:gd name="connsiteX2" fmla="*/ 159743 w 271612"/>
                <a:gd name="connsiteY2" fmla="*/ 289768 h 407614"/>
                <a:gd name="connsiteX3" fmla="*/ 169268 w 271612"/>
                <a:gd name="connsiteY3" fmla="*/ 264368 h 407614"/>
                <a:gd name="connsiteX4" fmla="*/ 112118 w 271612"/>
                <a:gd name="connsiteY4" fmla="*/ 337393 h 407614"/>
                <a:gd name="connsiteX5" fmla="*/ 35918 w 271612"/>
                <a:gd name="connsiteY5" fmla="*/ 394543 h 407614"/>
                <a:gd name="connsiteX6" fmla="*/ 4168 w 271612"/>
                <a:gd name="connsiteY6" fmla="*/ 404068 h 407614"/>
                <a:gd name="connsiteX7" fmla="*/ 7343 w 271612"/>
                <a:gd name="connsiteY7" fmla="*/ 346918 h 407614"/>
                <a:gd name="connsiteX8" fmla="*/ 67668 w 271612"/>
                <a:gd name="connsiteY8" fmla="*/ 261193 h 407614"/>
                <a:gd name="connsiteX9" fmla="*/ 67668 w 271612"/>
                <a:gd name="connsiteY9" fmla="*/ 184993 h 407614"/>
                <a:gd name="connsiteX10" fmla="*/ 191493 w 271612"/>
                <a:gd name="connsiteY10" fmla="*/ 35768 h 407614"/>
                <a:gd name="connsiteX11" fmla="*/ 175618 w 271612"/>
                <a:gd name="connsiteY11" fmla="*/ 843 h 407614"/>
                <a:gd name="connsiteX12" fmla="*/ 213718 w 271612"/>
                <a:gd name="connsiteY12" fmla="*/ 57993 h 407614"/>
                <a:gd name="connsiteX13" fmla="*/ 226418 w 271612"/>
                <a:gd name="connsiteY13" fmla="*/ 29418 h 407614"/>
                <a:gd name="connsiteX14" fmla="*/ 270868 w 271612"/>
                <a:gd name="connsiteY14" fmla="*/ 73868 h 40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1612" h="407614">
                  <a:moveTo>
                    <a:pt x="270868" y="73868"/>
                  </a:moveTo>
                  <a:cubicBezTo>
                    <a:pt x="263989" y="98739"/>
                    <a:pt x="203664" y="142660"/>
                    <a:pt x="185143" y="178643"/>
                  </a:cubicBezTo>
                  <a:cubicBezTo>
                    <a:pt x="166622" y="214626"/>
                    <a:pt x="162389" y="275481"/>
                    <a:pt x="159743" y="289768"/>
                  </a:cubicBezTo>
                  <a:cubicBezTo>
                    <a:pt x="157097" y="304055"/>
                    <a:pt x="177205" y="256431"/>
                    <a:pt x="169268" y="264368"/>
                  </a:cubicBezTo>
                  <a:cubicBezTo>
                    <a:pt x="161331" y="272305"/>
                    <a:pt x="134343" y="315697"/>
                    <a:pt x="112118" y="337393"/>
                  </a:cubicBezTo>
                  <a:cubicBezTo>
                    <a:pt x="89893" y="359089"/>
                    <a:pt x="53909" y="383431"/>
                    <a:pt x="35918" y="394543"/>
                  </a:cubicBezTo>
                  <a:cubicBezTo>
                    <a:pt x="17927" y="405655"/>
                    <a:pt x="8930" y="412006"/>
                    <a:pt x="4168" y="404068"/>
                  </a:cubicBezTo>
                  <a:cubicBezTo>
                    <a:pt x="-595" y="396131"/>
                    <a:pt x="-3240" y="370730"/>
                    <a:pt x="7343" y="346918"/>
                  </a:cubicBezTo>
                  <a:cubicBezTo>
                    <a:pt x="17926" y="323106"/>
                    <a:pt x="57614" y="288181"/>
                    <a:pt x="67668" y="261193"/>
                  </a:cubicBezTo>
                  <a:cubicBezTo>
                    <a:pt x="77722" y="234206"/>
                    <a:pt x="47030" y="222564"/>
                    <a:pt x="67668" y="184993"/>
                  </a:cubicBezTo>
                  <a:cubicBezTo>
                    <a:pt x="88305" y="147422"/>
                    <a:pt x="173501" y="66460"/>
                    <a:pt x="191493" y="35768"/>
                  </a:cubicBezTo>
                  <a:cubicBezTo>
                    <a:pt x="209485" y="5076"/>
                    <a:pt x="171914" y="-2861"/>
                    <a:pt x="175618" y="843"/>
                  </a:cubicBezTo>
                  <a:cubicBezTo>
                    <a:pt x="179322" y="4547"/>
                    <a:pt x="205251" y="53230"/>
                    <a:pt x="213718" y="57993"/>
                  </a:cubicBezTo>
                  <a:cubicBezTo>
                    <a:pt x="222185" y="62756"/>
                    <a:pt x="217951" y="22010"/>
                    <a:pt x="226418" y="29418"/>
                  </a:cubicBezTo>
                  <a:cubicBezTo>
                    <a:pt x="234885" y="36826"/>
                    <a:pt x="277747" y="48997"/>
                    <a:pt x="270868" y="738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1" name="フリーフォーム 1700">
              <a:extLst>
                <a:ext uri="{FF2B5EF4-FFF2-40B4-BE49-F238E27FC236}">
                  <a16:creationId xmlns:a16="http://schemas.microsoft.com/office/drawing/2014/main" id="{7F7A19A3-5010-44FC-0D50-4C50984F55B0}"/>
                </a:ext>
              </a:extLst>
            </p:cNvPr>
            <p:cNvSpPr/>
            <p:nvPr/>
          </p:nvSpPr>
          <p:spPr>
            <a:xfrm>
              <a:off x="5111225" y="5552990"/>
              <a:ext cx="806981" cy="333596"/>
            </a:xfrm>
            <a:custGeom>
              <a:avLst/>
              <a:gdLst>
                <a:gd name="connsiteX0" fmla="*/ 6875 w 806981"/>
                <a:gd name="connsiteY0" fmla="*/ 190585 h 333596"/>
                <a:gd name="connsiteX1" fmla="*/ 245000 w 806981"/>
                <a:gd name="connsiteY1" fmla="*/ 108035 h 333596"/>
                <a:gd name="connsiteX2" fmla="*/ 492650 w 806981"/>
                <a:gd name="connsiteY2" fmla="*/ 190585 h 333596"/>
                <a:gd name="connsiteX3" fmla="*/ 473600 w 806981"/>
                <a:gd name="connsiteY3" fmla="*/ 165185 h 333596"/>
                <a:gd name="connsiteX4" fmla="*/ 594250 w 806981"/>
                <a:gd name="connsiteY4" fmla="*/ 304885 h 333596"/>
                <a:gd name="connsiteX5" fmla="*/ 587900 w 806981"/>
                <a:gd name="connsiteY5" fmla="*/ 273135 h 333596"/>
                <a:gd name="connsiteX6" fmla="*/ 679975 w 806981"/>
                <a:gd name="connsiteY6" fmla="*/ 330285 h 333596"/>
                <a:gd name="connsiteX7" fmla="*/ 692675 w 806981"/>
                <a:gd name="connsiteY7" fmla="*/ 282660 h 333596"/>
                <a:gd name="connsiteX8" fmla="*/ 759350 w 806981"/>
                <a:gd name="connsiteY8" fmla="*/ 333460 h 333596"/>
                <a:gd name="connsiteX9" fmla="*/ 746650 w 806981"/>
                <a:gd name="connsiteY9" fmla="*/ 263610 h 333596"/>
                <a:gd name="connsiteX10" fmla="*/ 806975 w 806981"/>
                <a:gd name="connsiteY10" fmla="*/ 276310 h 333596"/>
                <a:gd name="connsiteX11" fmla="*/ 749825 w 806981"/>
                <a:gd name="connsiteY11" fmla="*/ 184235 h 333596"/>
                <a:gd name="connsiteX12" fmla="*/ 641875 w 806981"/>
                <a:gd name="connsiteY12" fmla="*/ 82635 h 333596"/>
                <a:gd name="connsiteX13" fmla="*/ 708550 w 806981"/>
                <a:gd name="connsiteY13" fmla="*/ 171535 h 333596"/>
                <a:gd name="connsiteX14" fmla="*/ 594250 w 806981"/>
                <a:gd name="connsiteY14" fmla="*/ 108035 h 333596"/>
                <a:gd name="connsiteX15" fmla="*/ 533925 w 806981"/>
                <a:gd name="connsiteY15" fmla="*/ 57235 h 333596"/>
                <a:gd name="connsiteX16" fmla="*/ 521225 w 806981"/>
                <a:gd name="connsiteY16" fmla="*/ 79460 h 333596"/>
                <a:gd name="connsiteX17" fmla="*/ 489475 w 806981"/>
                <a:gd name="connsiteY17" fmla="*/ 38185 h 333596"/>
                <a:gd name="connsiteX18" fmla="*/ 441850 w 806981"/>
                <a:gd name="connsiteY18" fmla="*/ 63585 h 333596"/>
                <a:gd name="connsiteX19" fmla="*/ 400575 w 806981"/>
                <a:gd name="connsiteY19" fmla="*/ 12785 h 333596"/>
                <a:gd name="connsiteX20" fmla="*/ 365650 w 806981"/>
                <a:gd name="connsiteY20" fmla="*/ 38185 h 333596"/>
                <a:gd name="connsiteX21" fmla="*/ 267225 w 806981"/>
                <a:gd name="connsiteY21" fmla="*/ 85 h 333596"/>
                <a:gd name="connsiteX22" fmla="*/ 324375 w 806981"/>
                <a:gd name="connsiteY22" fmla="*/ 50885 h 333596"/>
                <a:gd name="connsiteX23" fmla="*/ 254525 w 806981"/>
                <a:gd name="connsiteY23" fmla="*/ 38185 h 333596"/>
                <a:gd name="connsiteX24" fmla="*/ 184675 w 806981"/>
                <a:gd name="connsiteY24" fmla="*/ 9610 h 333596"/>
                <a:gd name="connsiteX25" fmla="*/ 248175 w 806981"/>
                <a:gd name="connsiteY25" fmla="*/ 54060 h 333596"/>
                <a:gd name="connsiteX26" fmla="*/ 181500 w 806981"/>
                <a:gd name="connsiteY26" fmla="*/ 35010 h 333596"/>
                <a:gd name="connsiteX27" fmla="*/ 92600 w 806981"/>
                <a:gd name="connsiteY27" fmla="*/ 44535 h 333596"/>
                <a:gd name="connsiteX28" fmla="*/ 64025 w 806981"/>
                <a:gd name="connsiteY28" fmla="*/ 85810 h 333596"/>
                <a:gd name="connsiteX29" fmla="*/ 6875 w 806981"/>
                <a:gd name="connsiteY29" fmla="*/ 190585 h 333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06981" h="333596">
                  <a:moveTo>
                    <a:pt x="6875" y="190585"/>
                  </a:moveTo>
                  <a:cubicBezTo>
                    <a:pt x="37038" y="194289"/>
                    <a:pt x="164038" y="108035"/>
                    <a:pt x="245000" y="108035"/>
                  </a:cubicBezTo>
                  <a:cubicBezTo>
                    <a:pt x="325962" y="108035"/>
                    <a:pt x="454550" y="181060"/>
                    <a:pt x="492650" y="190585"/>
                  </a:cubicBezTo>
                  <a:cubicBezTo>
                    <a:pt x="530750" y="200110"/>
                    <a:pt x="456667" y="146135"/>
                    <a:pt x="473600" y="165185"/>
                  </a:cubicBezTo>
                  <a:cubicBezTo>
                    <a:pt x="490533" y="184235"/>
                    <a:pt x="575200" y="286893"/>
                    <a:pt x="594250" y="304885"/>
                  </a:cubicBezTo>
                  <a:cubicBezTo>
                    <a:pt x="613300" y="322877"/>
                    <a:pt x="573613" y="268902"/>
                    <a:pt x="587900" y="273135"/>
                  </a:cubicBezTo>
                  <a:cubicBezTo>
                    <a:pt x="602187" y="277368"/>
                    <a:pt x="662513" y="328698"/>
                    <a:pt x="679975" y="330285"/>
                  </a:cubicBezTo>
                  <a:cubicBezTo>
                    <a:pt x="697437" y="331872"/>
                    <a:pt x="679446" y="282131"/>
                    <a:pt x="692675" y="282660"/>
                  </a:cubicBezTo>
                  <a:cubicBezTo>
                    <a:pt x="705904" y="283189"/>
                    <a:pt x="750354" y="336635"/>
                    <a:pt x="759350" y="333460"/>
                  </a:cubicBezTo>
                  <a:cubicBezTo>
                    <a:pt x="768346" y="330285"/>
                    <a:pt x="738713" y="273135"/>
                    <a:pt x="746650" y="263610"/>
                  </a:cubicBezTo>
                  <a:cubicBezTo>
                    <a:pt x="754587" y="254085"/>
                    <a:pt x="806446" y="289539"/>
                    <a:pt x="806975" y="276310"/>
                  </a:cubicBezTo>
                  <a:cubicBezTo>
                    <a:pt x="807504" y="263081"/>
                    <a:pt x="777342" y="216514"/>
                    <a:pt x="749825" y="184235"/>
                  </a:cubicBezTo>
                  <a:cubicBezTo>
                    <a:pt x="722308" y="151956"/>
                    <a:pt x="648754" y="84752"/>
                    <a:pt x="641875" y="82635"/>
                  </a:cubicBezTo>
                  <a:cubicBezTo>
                    <a:pt x="634996" y="80518"/>
                    <a:pt x="716487" y="167302"/>
                    <a:pt x="708550" y="171535"/>
                  </a:cubicBezTo>
                  <a:cubicBezTo>
                    <a:pt x="700613" y="175768"/>
                    <a:pt x="623354" y="127085"/>
                    <a:pt x="594250" y="108035"/>
                  </a:cubicBezTo>
                  <a:cubicBezTo>
                    <a:pt x="565146" y="88985"/>
                    <a:pt x="546096" y="61997"/>
                    <a:pt x="533925" y="57235"/>
                  </a:cubicBezTo>
                  <a:cubicBezTo>
                    <a:pt x="521754" y="52473"/>
                    <a:pt x="528633" y="82635"/>
                    <a:pt x="521225" y="79460"/>
                  </a:cubicBezTo>
                  <a:cubicBezTo>
                    <a:pt x="513817" y="76285"/>
                    <a:pt x="502704" y="40831"/>
                    <a:pt x="489475" y="38185"/>
                  </a:cubicBezTo>
                  <a:cubicBezTo>
                    <a:pt x="476246" y="35539"/>
                    <a:pt x="456667" y="67818"/>
                    <a:pt x="441850" y="63585"/>
                  </a:cubicBezTo>
                  <a:cubicBezTo>
                    <a:pt x="427033" y="59352"/>
                    <a:pt x="413275" y="17018"/>
                    <a:pt x="400575" y="12785"/>
                  </a:cubicBezTo>
                  <a:cubicBezTo>
                    <a:pt x="387875" y="8552"/>
                    <a:pt x="387875" y="40302"/>
                    <a:pt x="365650" y="38185"/>
                  </a:cubicBezTo>
                  <a:cubicBezTo>
                    <a:pt x="343425" y="36068"/>
                    <a:pt x="274104" y="-2032"/>
                    <a:pt x="267225" y="85"/>
                  </a:cubicBezTo>
                  <a:cubicBezTo>
                    <a:pt x="260346" y="2202"/>
                    <a:pt x="326492" y="44535"/>
                    <a:pt x="324375" y="50885"/>
                  </a:cubicBezTo>
                  <a:cubicBezTo>
                    <a:pt x="322258" y="57235"/>
                    <a:pt x="277808" y="45064"/>
                    <a:pt x="254525" y="38185"/>
                  </a:cubicBezTo>
                  <a:cubicBezTo>
                    <a:pt x="231242" y="31306"/>
                    <a:pt x="185733" y="6964"/>
                    <a:pt x="184675" y="9610"/>
                  </a:cubicBezTo>
                  <a:cubicBezTo>
                    <a:pt x="183617" y="12256"/>
                    <a:pt x="248704" y="49827"/>
                    <a:pt x="248175" y="54060"/>
                  </a:cubicBezTo>
                  <a:cubicBezTo>
                    <a:pt x="247646" y="58293"/>
                    <a:pt x="207429" y="36597"/>
                    <a:pt x="181500" y="35010"/>
                  </a:cubicBezTo>
                  <a:cubicBezTo>
                    <a:pt x="155571" y="33422"/>
                    <a:pt x="112179" y="36068"/>
                    <a:pt x="92600" y="44535"/>
                  </a:cubicBezTo>
                  <a:cubicBezTo>
                    <a:pt x="73021" y="53002"/>
                    <a:pt x="73021" y="67289"/>
                    <a:pt x="64025" y="85810"/>
                  </a:cubicBezTo>
                  <a:cubicBezTo>
                    <a:pt x="55029" y="104331"/>
                    <a:pt x="-23288" y="186881"/>
                    <a:pt x="6875" y="1905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2" name="フリーフォーム 1701">
              <a:extLst>
                <a:ext uri="{FF2B5EF4-FFF2-40B4-BE49-F238E27FC236}">
                  <a16:creationId xmlns:a16="http://schemas.microsoft.com/office/drawing/2014/main" id="{6BFED1B8-1864-1C74-3D8A-6733A6D13336}"/>
                </a:ext>
              </a:extLst>
            </p:cNvPr>
            <p:cNvSpPr/>
            <p:nvPr/>
          </p:nvSpPr>
          <p:spPr>
            <a:xfrm>
              <a:off x="4902200" y="5768754"/>
              <a:ext cx="153080" cy="227142"/>
            </a:xfrm>
            <a:custGeom>
              <a:avLst/>
              <a:gdLst>
                <a:gd name="connsiteX0" fmla="*/ 152400 w 153080"/>
                <a:gd name="connsiteY0" fmla="*/ 221 h 227142"/>
                <a:gd name="connsiteX1" fmla="*/ 44450 w 153080"/>
                <a:gd name="connsiteY1" fmla="*/ 117696 h 227142"/>
                <a:gd name="connsiteX2" fmla="*/ 0 w 153080"/>
                <a:gd name="connsiteY2" fmla="*/ 225646 h 227142"/>
                <a:gd name="connsiteX3" fmla="*/ 44450 w 153080"/>
                <a:gd name="connsiteY3" fmla="*/ 178021 h 227142"/>
                <a:gd name="connsiteX4" fmla="*/ 95250 w 153080"/>
                <a:gd name="connsiteY4" fmla="*/ 139921 h 227142"/>
                <a:gd name="connsiteX5" fmla="*/ 92075 w 153080"/>
                <a:gd name="connsiteY5" fmla="*/ 89121 h 227142"/>
                <a:gd name="connsiteX6" fmla="*/ 152400 w 153080"/>
                <a:gd name="connsiteY6" fmla="*/ 221 h 227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080" h="227142">
                  <a:moveTo>
                    <a:pt x="152400" y="221"/>
                  </a:moveTo>
                  <a:cubicBezTo>
                    <a:pt x="144462" y="4984"/>
                    <a:pt x="69850" y="80125"/>
                    <a:pt x="44450" y="117696"/>
                  </a:cubicBezTo>
                  <a:cubicBezTo>
                    <a:pt x="19050" y="155267"/>
                    <a:pt x="0" y="215592"/>
                    <a:pt x="0" y="225646"/>
                  </a:cubicBezTo>
                  <a:cubicBezTo>
                    <a:pt x="0" y="235700"/>
                    <a:pt x="28575" y="192309"/>
                    <a:pt x="44450" y="178021"/>
                  </a:cubicBezTo>
                  <a:cubicBezTo>
                    <a:pt x="60325" y="163734"/>
                    <a:pt x="87312" y="154738"/>
                    <a:pt x="95250" y="139921"/>
                  </a:cubicBezTo>
                  <a:cubicBezTo>
                    <a:pt x="103187" y="125104"/>
                    <a:pt x="87842" y="109229"/>
                    <a:pt x="92075" y="89121"/>
                  </a:cubicBezTo>
                  <a:cubicBezTo>
                    <a:pt x="96308" y="69013"/>
                    <a:pt x="160338" y="-4542"/>
                    <a:pt x="152400" y="2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3" name="フリーフォーム 1702">
              <a:extLst>
                <a:ext uri="{FF2B5EF4-FFF2-40B4-BE49-F238E27FC236}">
                  <a16:creationId xmlns:a16="http://schemas.microsoft.com/office/drawing/2014/main" id="{24ABB408-144F-B59D-A3B4-98C58C3C1B41}"/>
                </a:ext>
              </a:extLst>
            </p:cNvPr>
            <p:cNvSpPr/>
            <p:nvPr/>
          </p:nvSpPr>
          <p:spPr>
            <a:xfrm>
              <a:off x="4942849" y="5895975"/>
              <a:ext cx="405265" cy="104859"/>
            </a:xfrm>
            <a:custGeom>
              <a:avLst/>
              <a:gdLst>
                <a:gd name="connsiteX0" fmla="*/ 64126 w 405265"/>
                <a:gd name="connsiteY0" fmla="*/ 0 h 104859"/>
                <a:gd name="connsiteX1" fmla="*/ 168901 w 405265"/>
                <a:gd name="connsiteY1" fmla="*/ 53975 h 104859"/>
                <a:gd name="connsiteX2" fmla="*/ 349876 w 405265"/>
                <a:gd name="connsiteY2" fmla="*/ 63500 h 104859"/>
                <a:gd name="connsiteX3" fmla="*/ 403851 w 405265"/>
                <a:gd name="connsiteY3" fmla="*/ 69850 h 104859"/>
                <a:gd name="connsiteX4" fmla="*/ 305426 w 405265"/>
                <a:gd name="connsiteY4" fmla="*/ 69850 h 104859"/>
                <a:gd name="connsiteX5" fmla="*/ 626 w 405265"/>
                <a:gd name="connsiteY5" fmla="*/ 104775 h 104859"/>
                <a:gd name="connsiteX6" fmla="*/ 394326 w 405265"/>
                <a:gd name="connsiteY6" fmla="*/ 79375 h 104859"/>
                <a:gd name="connsiteX7" fmla="*/ 235576 w 405265"/>
                <a:gd name="connsiteY7" fmla="*/ 69850 h 104859"/>
                <a:gd name="connsiteX8" fmla="*/ 153026 w 405265"/>
                <a:gd name="connsiteY8" fmla="*/ 9525 h 104859"/>
                <a:gd name="connsiteX9" fmla="*/ 181601 w 405265"/>
                <a:gd name="connsiteY9" fmla="*/ 53975 h 104859"/>
                <a:gd name="connsiteX10" fmla="*/ 64126 w 405265"/>
                <a:gd name="connsiteY10" fmla="*/ 0 h 10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5265" h="104859">
                  <a:moveTo>
                    <a:pt x="64126" y="0"/>
                  </a:moveTo>
                  <a:cubicBezTo>
                    <a:pt x="62009" y="0"/>
                    <a:pt x="121276" y="43392"/>
                    <a:pt x="168901" y="53975"/>
                  </a:cubicBezTo>
                  <a:cubicBezTo>
                    <a:pt x="216526" y="64558"/>
                    <a:pt x="310718" y="60854"/>
                    <a:pt x="349876" y="63500"/>
                  </a:cubicBezTo>
                  <a:cubicBezTo>
                    <a:pt x="389034" y="66146"/>
                    <a:pt x="411259" y="68792"/>
                    <a:pt x="403851" y="69850"/>
                  </a:cubicBezTo>
                  <a:cubicBezTo>
                    <a:pt x="396443" y="70908"/>
                    <a:pt x="372630" y="64029"/>
                    <a:pt x="305426" y="69850"/>
                  </a:cubicBezTo>
                  <a:cubicBezTo>
                    <a:pt x="238222" y="75671"/>
                    <a:pt x="-14191" y="103188"/>
                    <a:pt x="626" y="104775"/>
                  </a:cubicBezTo>
                  <a:cubicBezTo>
                    <a:pt x="15443" y="106362"/>
                    <a:pt x="355168" y="85196"/>
                    <a:pt x="394326" y="79375"/>
                  </a:cubicBezTo>
                  <a:cubicBezTo>
                    <a:pt x="433484" y="73554"/>
                    <a:pt x="275793" y="81492"/>
                    <a:pt x="235576" y="69850"/>
                  </a:cubicBezTo>
                  <a:cubicBezTo>
                    <a:pt x="195359" y="58208"/>
                    <a:pt x="162022" y="12171"/>
                    <a:pt x="153026" y="9525"/>
                  </a:cubicBezTo>
                  <a:cubicBezTo>
                    <a:pt x="144030" y="6879"/>
                    <a:pt x="191655" y="52388"/>
                    <a:pt x="181601" y="53975"/>
                  </a:cubicBezTo>
                  <a:cubicBezTo>
                    <a:pt x="171547" y="55562"/>
                    <a:pt x="66243" y="0"/>
                    <a:pt x="6412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4" name="フリーフォーム 1703">
              <a:extLst>
                <a:ext uri="{FF2B5EF4-FFF2-40B4-BE49-F238E27FC236}">
                  <a16:creationId xmlns:a16="http://schemas.microsoft.com/office/drawing/2014/main" id="{B93C0515-CF8C-0A91-76A4-94665F97D2F6}"/>
                </a:ext>
              </a:extLst>
            </p:cNvPr>
            <p:cNvSpPr/>
            <p:nvPr/>
          </p:nvSpPr>
          <p:spPr>
            <a:xfrm>
              <a:off x="5245014" y="5870547"/>
              <a:ext cx="596638" cy="108107"/>
            </a:xfrm>
            <a:custGeom>
              <a:avLst/>
              <a:gdLst>
                <a:gd name="connsiteX0" fmla="*/ 86 w 596638"/>
                <a:gd name="connsiteY0" fmla="*/ 107978 h 108107"/>
                <a:gd name="connsiteX1" fmla="*/ 260436 w 596638"/>
                <a:gd name="connsiteY1" fmla="*/ 60353 h 108107"/>
                <a:gd name="connsiteX2" fmla="*/ 425536 w 596638"/>
                <a:gd name="connsiteY2" fmla="*/ 38128 h 108107"/>
                <a:gd name="connsiteX3" fmla="*/ 384261 w 596638"/>
                <a:gd name="connsiteY3" fmla="*/ 28 h 108107"/>
                <a:gd name="connsiteX4" fmla="*/ 590636 w 596638"/>
                <a:gd name="connsiteY4" fmla="*/ 44478 h 108107"/>
                <a:gd name="connsiteX5" fmla="*/ 527136 w 596638"/>
                <a:gd name="connsiteY5" fmla="*/ 41303 h 108107"/>
                <a:gd name="connsiteX6" fmla="*/ 381086 w 596638"/>
                <a:gd name="connsiteY6" fmla="*/ 57178 h 108107"/>
                <a:gd name="connsiteX7" fmla="*/ 447761 w 596638"/>
                <a:gd name="connsiteY7" fmla="*/ 34953 h 108107"/>
                <a:gd name="connsiteX8" fmla="*/ 289011 w 596638"/>
                <a:gd name="connsiteY8" fmla="*/ 44478 h 108107"/>
                <a:gd name="connsiteX9" fmla="*/ 86 w 596638"/>
                <a:gd name="connsiteY9" fmla="*/ 107978 h 10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6638" h="108107">
                  <a:moveTo>
                    <a:pt x="86" y="107978"/>
                  </a:moveTo>
                  <a:cubicBezTo>
                    <a:pt x="-4676" y="110624"/>
                    <a:pt x="189528" y="71995"/>
                    <a:pt x="260436" y="60353"/>
                  </a:cubicBezTo>
                  <a:cubicBezTo>
                    <a:pt x="331344" y="48711"/>
                    <a:pt x="404898" y="48182"/>
                    <a:pt x="425536" y="38128"/>
                  </a:cubicBezTo>
                  <a:cubicBezTo>
                    <a:pt x="446174" y="28074"/>
                    <a:pt x="356744" y="-1030"/>
                    <a:pt x="384261" y="28"/>
                  </a:cubicBezTo>
                  <a:cubicBezTo>
                    <a:pt x="411778" y="1086"/>
                    <a:pt x="566824" y="37599"/>
                    <a:pt x="590636" y="44478"/>
                  </a:cubicBezTo>
                  <a:cubicBezTo>
                    <a:pt x="614448" y="51357"/>
                    <a:pt x="562061" y="39186"/>
                    <a:pt x="527136" y="41303"/>
                  </a:cubicBezTo>
                  <a:cubicBezTo>
                    <a:pt x="492211" y="43420"/>
                    <a:pt x="394315" y="58236"/>
                    <a:pt x="381086" y="57178"/>
                  </a:cubicBezTo>
                  <a:cubicBezTo>
                    <a:pt x="367857" y="56120"/>
                    <a:pt x="463107" y="37070"/>
                    <a:pt x="447761" y="34953"/>
                  </a:cubicBezTo>
                  <a:cubicBezTo>
                    <a:pt x="432415" y="32836"/>
                    <a:pt x="358861" y="32836"/>
                    <a:pt x="289011" y="44478"/>
                  </a:cubicBezTo>
                  <a:cubicBezTo>
                    <a:pt x="219161" y="56120"/>
                    <a:pt x="4848" y="105332"/>
                    <a:pt x="86" y="1079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5" name="フリーフォーム 1704">
              <a:extLst>
                <a:ext uri="{FF2B5EF4-FFF2-40B4-BE49-F238E27FC236}">
                  <a16:creationId xmlns:a16="http://schemas.microsoft.com/office/drawing/2014/main" id="{10DF6325-C51E-E039-AD21-916DDC9623DD}"/>
                </a:ext>
              </a:extLst>
            </p:cNvPr>
            <p:cNvSpPr/>
            <p:nvPr/>
          </p:nvSpPr>
          <p:spPr>
            <a:xfrm>
              <a:off x="5381085" y="5860687"/>
              <a:ext cx="530967" cy="126270"/>
            </a:xfrm>
            <a:custGeom>
              <a:avLst/>
              <a:gdLst>
                <a:gd name="connsiteX0" fmla="*/ 540 w 530967"/>
                <a:gd name="connsiteY0" fmla="*/ 111488 h 126270"/>
                <a:gd name="connsiteX1" fmla="*/ 448215 w 530967"/>
                <a:gd name="connsiteY1" fmla="*/ 101963 h 126270"/>
                <a:gd name="connsiteX2" fmla="*/ 378365 w 530967"/>
                <a:gd name="connsiteY2" fmla="*/ 79738 h 126270"/>
                <a:gd name="connsiteX3" fmla="*/ 530765 w 530967"/>
                <a:gd name="connsiteY3" fmla="*/ 124188 h 126270"/>
                <a:gd name="connsiteX4" fmla="*/ 340265 w 530967"/>
                <a:gd name="connsiteY4" fmla="*/ 363 h 126270"/>
                <a:gd name="connsiteX5" fmla="*/ 460915 w 530967"/>
                <a:gd name="connsiteY5" fmla="*/ 86088 h 126270"/>
                <a:gd name="connsiteX6" fmla="*/ 349790 w 530967"/>
                <a:gd name="connsiteY6" fmla="*/ 79738 h 126270"/>
                <a:gd name="connsiteX7" fmla="*/ 200565 w 530967"/>
                <a:gd name="connsiteY7" fmla="*/ 79738 h 126270"/>
                <a:gd name="connsiteX8" fmla="*/ 352965 w 530967"/>
                <a:gd name="connsiteY8" fmla="*/ 98788 h 126270"/>
                <a:gd name="connsiteX9" fmla="*/ 540 w 530967"/>
                <a:gd name="connsiteY9" fmla="*/ 111488 h 12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0967" h="126270">
                  <a:moveTo>
                    <a:pt x="540" y="111488"/>
                  </a:moveTo>
                  <a:cubicBezTo>
                    <a:pt x="16415" y="112017"/>
                    <a:pt x="385244" y="107255"/>
                    <a:pt x="448215" y="101963"/>
                  </a:cubicBezTo>
                  <a:cubicBezTo>
                    <a:pt x="511186" y="96671"/>
                    <a:pt x="364607" y="76034"/>
                    <a:pt x="378365" y="79738"/>
                  </a:cubicBezTo>
                  <a:cubicBezTo>
                    <a:pt x="392123" y="83442"/>
                    <a:pt x="537115" y="137417"/>
                    <a:pt x="530765" y="124188"/>
                  </a:cubicBezTo>
                  <a:cubicBezTo>
                    <a:pt x="524415" y="110959"/>
                    <a:pt x="351907" y="6713"/>
                    <a:pt x="340265" y="363"/>
                  </a:cubicBezTo>
                  <a:cubicBezTo>
                    <a:pt x="328623" y="-5987"/>
                    <a:pt x="459328" y="72859"/>
                    <a:pt x="460915" y="86088"/>
                  </a:cubicBezTo>
                  <a:cubicBezTo>
                    <a:pt x="462502" y="99317"/>
                    <a:pt x="393182" y="80796"/>
                    <a:pt x="349790" y="79738"/>
                  </a:cubicBezTo>
                  <a:cubicBezTo>
                    <a:pt x="306398" y="78680"/>
                    <a:pt x="200036" y="76563"/>
                    <a:pt x="200565" y="79738"/>
                  </a:cubicBezTo>
                  <a:cubicBezTo>
                    <a:pt x="201094" y="82913"/>
                    <a:pt x="382598" y="94555"/>
                    <a:pt x="352965" y="98788"/>
                  </a:cubicBezTo>
                  <a:cubicBezTo>
                    <a:pt x="323332" y="103021"/>
                    <a:pt x="-15335" y="110959"/>
                    <a:pt x="540" y="1114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6" name="フリーフォーム 1705">
              <a:extLst>
                <a:ext uri="{FF2B5EF4-FFF2-40B4-BE49-F238E27FC236}">
                  <a16:creationId xmlns:a16="http://schemas.microsoft.com/office/drawing/2014/main" id="{CB8C0A08-8C48-10CE-784D-0491DFDF6A11}"/>
                </a:ext>
              </a:extLst>
            </p:cNvPr>
            <p:cNvSpPr/>
            <p:nvPr/>
          </p:nvSpPr>
          <p:spPr>
            <a:xfrm>
              <a:off x="5194300" y="5972175"/>
              <a:ext cx="555626" cy="31750"/>
            </a:xfrm>
            <a:custGeom>
              <a:avLst/>
              <a:gdLst>
                <a:gd name="connsiteX0" fmla="*/ 0 w 555626"/>
                <a:gd name="connsiteY0" fmla="*/ 31750 h 31750"/>
                <a:gd name="connsiteX1" fmla="*/ 342900 w 555626"/>
                <a:gd name="connsiteY1" fmla="*/ 0 h 31750"/>
                <a:gd name="connsiteX2" fmla="*/ 555625 w 555626"/>
                <a:gd name="connsiteY2" fmla="*/ 9525 h 31750"/>
                <a:gd name="connsiteX3" fmla="*/ 346075 w 555626"/>
                <a:gd name="connsiteY3" fmla="*/ 12700 h 31750"/>
                <a:gd name="connsiteX4" fmla="*/ 0 w 555626"/>
                <a:gd name="connsiteY4" fmla="*/ 31750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626" h="31750">
                  <a:moveTo>
                    <a:pt x="0" y="31750"/>
                  </a:moveTo>
                  <a:cubicBezTo>
                    <a:pt x="125148" y="17727"/>
                    <a:pt x="250296" y="3704"/>
                    <a:pt x="342900" y="0"/>
                  </a:cubicBezTo>
                  <a:lnTo>
                    <a:pt x="555625" y="9525"/>
                  </a:lnTo>
                  <a:cubicBezTo>
                    <a:pt x="556154" y="11642"/>
                    <a:pt x="436562" y="8467"/>
                    <a:pt x="346075" y="12700"/>
                  </a:cubicBezTo>
                  <a:lnTo>
                    <a:pt x="0" y="317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7" name="フリーフォーム 1706">
              <a:extLst>
                <a:ext uri="{FF2B5EF4-FFF2-40B4-BE49-F238E27FC236}">
                  <a16:creationId xmlns:a16="http://schemas.microsoft.com/office/drawing/2014/main" id="{844852AE-B836-5781-1141-EF8512F8F111}"/>
                </a:ext>
              </a:extLst>
            </p:cNvPr>
            <p:cNvSpPr/>
            <p:nvPr/>
          </p:nvSpPr>
          <p:spPr>
            <a:xfrm>
              <a:off x="5826116" y="5860860"/>
              <a:ext cx="272451" cy="184128"/>
            </a:xfrm>
            <a:custGeom>
              <a:avLst/>
              <a:gdLst>
                <a:gd name="connsiteX0" fmla="*/ 9 w 272451"/>
                <a:gd name="connsiteY0" fmla="*/ 190 h 184128"/>
                <a:gd name="connsiteX1" fmla="*/ 114309 w 272451"/>
                <a:gd name="connsiteY1" fmla="*/ 79565 h 184128"/>
                <a:gd name="connsiteX2" fmla="*/ 174634 w 272451"/>
                <a:gd name="connsiteY2" fmla="*/ 95440 h 184128"/>
                <a:gd name="connsiteX3" fmla="*/ 127009 w 272451"/>
                <a:gd name="connsiteY3" fmla="*/ 70040 h 184128"/>
                <a:gd name="connsiteX4" fmla="*/ 241309 w 272451"/>
                <a:gd name="connsiteY4" fmla="*/ 168465 h 184128"/>
                <a:gd name="connsiteX5" fmla="*/ 269884 w 272451"/>
                <a:gd name="connsiteY5" fmla="*/ 181165 h 184128"/>
                <a:gd name="connsiteX6" fmla="*/ 190509 w 272451"/>
                <a:gd name="connsiteY6" fmla="*/ 139890 h 184128"/>
                <a:gd name="connsiteX7" fmla="*/ 120659 w 272451"/>
                <a:gd name="connsiteY7" fmla="*/ 104965 h 184128"/>
                <a:gd name="connsiteX8" fmla="*/ 9 w 272451"/>
                <a:gd name="connsiteY8" fmla="*/ 190 h 184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451" h="184128">
                  <a:moveTo>
                    <a:pt x="9" y="190"/>
                  </a:moveTo>
                  <a:cubicBezTo>
                    <a:pt x="-1049" y="-4043"/>
                    <a:pt x="85205" y="63690"/>
                    <a:pt x="114309" y="79565"/>
                  </a:cubicBezTo>
                  <a:cubicBezTo>
                    <a:pt x="143413" y="95440"/>
                    <a:pt x="172517" y="97028"/>
                    <a:pt x="174634" y="95440"/>
                  </a:cubicBezTo>
                  <a:cubicBezTo>
                    <a:pt x="176751" y="93852"/>
                    <a:pt x="115896" y="57869"/>
                    <a:pt x="127009" y="70040"/>
                  </a:cubicBezTo>
                  <a:cubicBezTo>
                    <a:pt x="138122" y="82211"/>
                    <a:pt x="217497" y="149944"/>
                    <a:pt x="241309" y="168465"/>
                  </a:cubicBezTo>
                  <a:cubicBezTo>
                    <a:pt x="265121" y="186986"/>
                    <a:pt x="278351" y="185928"/>
                    <a:pt x="269884" y="181165"/>
                  </a:cubicBezTo>
                  <a:cubicBezTo>
                    <a:pt x="261417" y="176402"/>
                    <a:pt x="215380" y="152590"/>
                    <a:pt x="190509" y="139890"/>
                  </a:cubicBezTo>
                  <a:cubicBezTo>
                    <a:pt x="165638" y="127190"/>
                    <a:pt x="152409" y="127190"/>
                    <a:pt x="120659" y="104965"/>
                  </a:cubicBezTo>
                  <a:cubicBezTo>
                    <a:pt x="88909" y="82740"/>
                    <a:pt x="1067" y="4423"/>
                    <a:pt x="9" y="1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8" name="フリーフォーム 1707">
              <a:extLst>
                <a:ext uri="{FF2B5EF4-FFF2-40B4-BE49-F238E27FC236}">
                  <a16:creationId xmlns:a16="http://schemas.microsoft.com/office/drawing/2014/main" id="{6B0AEDF5-9F94-9AF2-A7C6-8BBDFB1F72BC}"/>
                </a:ext>
              </a:extLst>
            </p:cNvPr>
            <p:cNvSpPr/>
            <p:nvPr/>
          </p:nvSpPr>
          <p:spPr>
            <a:xfrm>
              <a:off x="4943475" y="6016522"/>
              <a:ext cx="589769" cy="12803"/>
            </a:xfrm>
            <a:custGeom>
              <a:avLst/>
              <a:gdLst>
                <a:gd name="connsiteX0" fmla="*/ 0 w 589769"/>
                <a:gd name="connsiteY0" fmla="*/ 12803 h 12803"/>
                <a:gd name="connsiteX1" fmla="*/ 574675 w 589769"/>
                <a:gd name="connsiteY1" fmla="*/ 103 h 12803"/>
                <a:gd name="connsiteX2" fmla="*/ 434975 w 589769"/>
                <a:gd name="connsiteY2" fmla="*/ 6453 h 12803"/>
                <a:gd name="connsiteX3" fmla="*/ 0 w 589769"/>
                <a:gd name="connsiteY3" fmla="*/ 12803 h 1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769" h="12803">
                  <a:moveTo>
                    <a:pt x="0" y="12803"/>
                  </a:moveTo>
                  <a:lnTo>
                    <a:pt x="574675" y="103"/>
                  </a:lnTo>
                  <a:cubicBezTo>
                    <a:pt x="647171" y="-955"/>
                    <a:pt x="434975" y="6453"/>
                    <a:pt x="434975" y="6453"/>
                  </a:cubicBezTo>
                  <a:lnTo>
                    <a:pt x="0" y="1280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9" name="フリーフォーム 1708">
              <a:extLst>
                <a:ext uri="{FF2B5EF4-FFF2-40B4-BE49-F238E27FC236}">
                  <a16:creationId xmlns:a16="http://schemas.microsoft.com/office/drawing/2014/main" id="{73C63F23-3B1A-14F5-9860-9BE3C83D2389}"/>
                </a:ext>
              </a:extLst>
            </p:cNvPr>
            <p:cNvSpPr/>
            <p:nvPr/>
          </p:nvSpPr>
          <p:spPr>
            <a:xfrm>
              <a:off x="4926071" y="6015431"/>
              <a:ext cx="628171" cy="36203"/>
            </a:xfrm>
            <a:custGeom>
              <a:avLst/>
              <a:gdLst>
                <a:gd name="connsiteX0" fmla="*/ 1529 w 628171"/>
                <a:gd name="connsiteY0" fmla="*/ 36119 h 36203"/>
                <a:gd name="connsiteX1" fmla="*/ 607954 w 628171"/>
                <a:gd name="connsiteY1" fmla="*/ 10719 h 36203"/>
                <a:gd name="connsiteX2" fmla="*/ 439679 w 628171"/>
                <a:gd name="connsiteY2" fmla="*/ 1194 h 36203"/>
                <a:gd name="connsiteX3" fmla="*/ 1529 w 628171"/>
                <a:gd name="connsiteY3" fmla="*/ 36119 h 3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8171" h="36203">
                  <a:moveTo>
                    <a:pt x="1529" y="36119"/>
                  </a:moveTo>
                  <a:cubicBezTo>
                    <a:pt x="29575" y="37706"/>
                    <a:pt x="534929" y="16540"/>
                    <a:pt x="607954" y="10719"/>
                  </a:cubicBezTo>
                  <a:cubicBezTo>
                    <a:pt x="680979" y="4898"/>
                    <a:pt x="540221" y="-3039"/>
                    <a:pt x="439679" y="1194"/>
                  </a:cubicBezTo>
                  <a:cubicBezTo>
                    <a:pt x="339137" y="5427"/>
                    <a:pt x="-26517" y="34532"/>
                    <a:pt x="1529" y="361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0" name="フリーフォーム 1709">
              <a:extLst>
                <a:ext uri="{FF2B5EF4-FFF2-40B4-BE49-F238E27FC236}">
                  <a16:creationId xmlns:a16="http://schemas.microsoft.com/office/drawing/2014/main" id="{D322BFF3-C8C8-1A3F-450F-D4C0BDED214A}"/>
                </a:ext>
              </a:extLst>
            </p:cNvPr>
            <p:cNvSpPr/>
            <p:nvPr/>
          </p:nvSpPr>
          <p:spPr>
            <a:xfrm>
              <a:off x="5041333" y="6035232"/>
              <a:ext cx="805927" cy="75467"/>
            </a:xfrm>
            <a:custGeom>
              <a:avLst/>
              <a:gdLst>
                <a:gd name="connsiteX0" fmla="*/ 3742 w 805927"/>
                <a:gd name="connsiteY0" fmla="*/ 70293 h 75467"/>
                <a:gd name="connsiteX1" fmla="*/ 54542 w 805927"/>
                <a:gd name="connsiteY1" fmla="*/ 70293 h 75467"/>
                <a:gd name="connsiteX2" fmla="*/ 438717 w 805927"/>
                <a:gd name="connsiteY2" fmla="*/ 70293 h 75467"/>
                <a:gd name="connsiteX3" fmla="*/ 803842 w 805927"/>
                <a:gd name="connsiteY3" fmla="*/ 443 h 75467"/>
                <a:gd name="connsiteX4" fmla="*/ 568892 w 805927"/>
                <a:gd name="connsiteY4" fmla="*/ 41718 h 75467"/>
                <a:gd name="connsiteX5" fmla="*/ 178367 w 805927"/>
                <a:gd name="connsiteY5" fmla="*/ 67118 h 75467"/>
                <a:gd name="connsiteX6" fmla="*/ 3742 w 805927"/>
                <a:gd name="connsiteY6" fmla="*/ 70293 h 7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5927" h="75467">
                  <a:moveTo>
                    <a:pt x="3742" y="70293"/>
                  </a:moveTo>
                  <a:cubicBezTo>
                    <a:pt x="-16895" y="70822"/>
                    <a:pt x="54542" y="70293"/>
                    <a:pt x="54542" y="70293"/>
                  </a:cubicBezTo>
                  <a:cubicBezTo>
                    <a:pt x="127038" y="70293"/>
                    <a:pt x="313834" y="81935"/>
                    <a:pt x="438717" y="70293"/>
                  </a:cubicBezTo>
                  <a:cubicBezTo>
                    <a:pt x="563600" y="58651"/>
                    <a:pt x="782146" y="5205"/>
                    <a:pt x="803842" y="443"/>
                  </a:cubicBezTo>
                  <a:cubicBezTo>
                    <a:pt x="825538" y="-4319"/>
                    <a:pt x="673138" y="30606"/>
                    <a:pt x="568892" y="41718"/>
                  </a:cubicBezTo>
                  <a:cubicBezTo>
                    <a:pt x="464646" y="52830"/>
                    <a:pt x="271500" y="62356"/>
                    <a:pt x="178367" y="67118"/>
                  </a:cubicBezTo>
                  <a:cubicBezTo>
                    <a:pt x="85234" y="71880"/>
                    <a:pt x="24379" y="69764"/>
                    <a:pt x="3742" y="702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1" name="フリーフォーム 1710">
              <a:extLst>
                <a:ext uri="{FF2B5EF4-FFF2-40B4-BE49-F238E27FC236}">
                  <a16:creationId xmlns:a16="http://schemas.microsoft.com/office/drawing/2014/main" id="{C8A46221-3422-2010-456C-ACC05CD46920}"/>
                </a:ext>
              </a:extLst>
            </p:cNvPr>
            <p:cNvSpPr/>
            <p:nvPr/>
          </p:nvSpPr>
          <p:spPr>
            <a:xfrm>
              <a:off x="5078710" y="5619193"/>
              <a:ext cx="415349" cy="346819"/>
            </a:xfrm>
            <a:custGeom>
              <a:avLst/>
              <a:gdLst>
                <a:gd name="connsiteX0" fmla="*/ 1290 w 415349"/>
                <a:gd name="connsiteY0" fmla="*/ 143432 h 346819"/>
                <a:gd name="connsiteX1" fmla="*/ 58440 w 415349"/>
                <a:gd name="connsiteY1" fmla="*/ 194232 h 346819"/>
                <a:gd name="connsiteX2" fmla="*/ 61615 w 415349"/>
                <a:gd name="connsiteY2" fmla="*/ 245032 h 346819"/>
                <a:gd name="connsiteX3" fmla="*/ 87015 w 415349"/>
                <a:gd name="connsiteY3" fmla="*/ 311707 h 346819"/>
                <a:gd name="connsiteX4" fmla="*/ 267990 w 415349"/>
                <a:gd name="connsiteY4" fmla="*/ 346632 h 346819"/>
                <a:gd name="connsiteX5" fmla="*/ 375940 w 415349"/>
                <a:gd name="connsiteY5" fmla="*/ 321232 h 346819"/>
                <a:gd name="connsiteX6" fmla="*/ 407690 w 415349"/>
                <a:gd name="connsiteY6" fmla="*/ 235507 h 346819"/>
                <a:gd name="connsiteX7" fmla="*/ 404515 w 415349"/>
                <a:gd name="connsiteY7" fmla="*/ 168832 h 346819"/>
                <a:gd name="connsiteX8" fmla="*/ 375940 w 415349"/>
                <a:gd name="connsiteY8" fmla="*/ 102157 h 346819"/>
                <a:gd name="connsiteX9" fmla="*/ 410865 w 415349"/>
                <a:gd name="connsiteY9" fmla="*/ 29132 h 346819"/>
                <a:gd name="connsiteX10" fmla="*/ 255290 w 415349"/>
                <a:gd name="connsiteY10" fmla="*/ 557 h 346819"/>
                <a:gd name="connsiteX11" fmla="*/ 121940 w 415349"/>
                <a:gd name="connsiteY11" fmla="*/ 51357 h 346819"/>
                <a:gd name="connsiteX12" fmla="*/ 1290 w 415349"/>
                <a:gd name="connsiteY12" fmla="*/ 143432 h 34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5349" h="346819">
                  <a:moveTo>
                    <a:pt x="1290" y="143432"/>
                  </a:moveTo>
                  <a:cubicBezTo>
                    <a:pt x="-9293" y="167244"/>
                    <a:pt x="48386" y="177299"/>
                    <a:pt x="58440" y="194232"/>
                  </a:cubicBezTo>
                  <a:cubicBezTo>
                    <a:pt x="68494" y="211165"/>
                    <a:pt x="56853" y="225453"/>
                    <a:pt x="61615" y="245032"/>
                  </a:cubicBezTo>
                  <a:cubicBezTo>
                    <a:pt x="66377" y="264611"/>
                    <a:pt x="52619" y="294774"/>
                    <a:pt x="87015" y="311707"/>
                  </a:cubicBezTo>
                  <a:cubicBezTo>
                    <a:pt x="121411" y="328640"/>
                    <a:pt x="219836" y="345045"/>
                    <a:pt x="267990" y="346632"/>
                  </a:cubicBezTo>
                  <a:cubicBezTo>
                    <a:pt x="316144" y="348219"/>
                    <a:pt x="352657" y="339753"/>
                    <a:pt x="375940" y="321232"/>
                  </a:cubicBezTo>
                  <a:cubicBezTo>
                    <a:pt x="399223" y="302711"/>
                    <a:pt x="402928" y="260907"/>
                    <a:pt x="407690" y="235507"/>
                  </a:cubicBezTo>
                  <a:cubicBezTo>
                    <a:pt x="412452" y="210107"/>
                    <a:pt x="409807" y="191057"/>
                    <a:pt x="404515" y="168832"/>
                  </a:cubicBezTo>
                  <a:cubicBezTo>
                    <a:pt x="399223" y="146607"/>
                    <a:pt x="374882" y="125440"/>
                    <a:pt x="375940" y="102157"/>
                  </a:cubicBezTo>
                  <a:cubicBezTo>
                    <a:pt x="376998" y="78874"/>
                    <a:pt x="430973" y="46065"/>
                    <a:pt x="410865" y="29132"/>
                  </a:cubicBezTo>
                  <a:cubicBezTo>
                    <a:pt x="390757" y="12199"/>
                    <a:pt x="303444" y="-3147"/>
                    <a:pt x="255290" y="557"/>
                  </a:cubicBezTo>
                  <a:cubicBezTo>
                    <a:pt x="207136" y="4261"/>
                    <a:pt x="158452" y="32307"/>
                    <a:pt x="121940" y="51357"/>
                  </a:cubicBezTo>
                  <a:cubicBezTo>
                    <a:pt x="85428" y="70407"/>
                    <a:pt x="11873" y="119620"/>
                    <a:pt x="1290" y="1434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2" name="円/楕円 1711">
              <a:extLst>
                <a:ext uri="{FF2B5EF4-FFF2-40B4-BE49-F238E27FC236}">
                  <a16:creationId xmlns:a16="http://schemas.microsoft.com/office/drawing/2014/main" id="{037CF57D-D7FE-AE71-A320-4A00A6174E23}"/>
                </a:ext>
              </a:extLst>
            </p:cNvPr>
            <p:cNvSpPr/>
            <p:nvPr/>
          </p:nvSpPr>
          <p:spPr>
            <a:xfrm>
              <a:off x="5242176" y="5754595"/>
              <a:ext cx="86112" cy="692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3" name="円/楕円 1712">
              <a:extLst>
                <a:ext uri="{FF2B5EF4-FFF2-40B4-BE49-F238E27FC236}">
                  <a16:creationId xmlns:a16="http://schemas.microsoft.com/office/drawing/2014/main" id="{D992E912-FFB0-7608-358F-89425FD09559}"/>
                </a:ext>
              </a:extLst>
            </p:cNvPr>
            <p:cNvSpPr/>
            <p:nvPr/>
          </p:nvSpPr>
          <p:spPr>
            <a:xfrm>
              <a:off x="5334110" y="5812102"/>
              <a:ext cx="69245" cy="692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4" name="フリーフォーム 1713">
              <a:extLst>
                <a:ext uri="{FF2B5EF4-FFF2-40B4-BE49-F238E27FC236}">
                  <a16:creationId xmlns:a16="http://schemas.microsoft.com/office/drawing/2014/main" id="{58678096-BA2B-554F-DC70-F8D94517424A}"/>
                </a:ext>
              </a:extLst>
            </p:cNvPr>
            <p:cNvSpPr/>
            <p:nvPr/>
          </p:nvSpPr>
          <p:spPr>
            <a:xfrm>
              <a:off x="4726032" y="5273671"/>
              <a:ext cx="646093" cy="92726"/>
            </a:xfrm>
            <a:custGeom>
              <a:avLst/>
              <a:gdLst>
                <a:gd name="connsiteX0" fmla="*/ 1543 w 646093"/>
                <a:gd name="connsiteY0" fmla="*/ 92079 h 92726"/>
                <a:gd name="connsiteX1" fmla="*/ 360318 w 646093"/>
                <a:gd name="connsiteY1" fmla="*/ 85729 h 92726"/>
                <a:gd name="connsiteX2" fmla="*/ 334918 w 646093"/>
                <a:gd name="connsiteY2" fmla="*/ 92079 h 92726"/>
                <a:gd name="connsiteX3" fmla="*/ 474618 w 646093"/>
                <a:gd name="connsiteY3" fmla="*/ 66679 h 92726"/>
                <a:gd name="connsiteX4" fmla="*/ 646068 w 646093"/>
                <a:gd name="connsiteY4" fmla="*/ 66679 h 92726"/>
                <a:gd name="connsiteX5" fmla="*/ 487318 w 646093"/>
                <a:gd name="connsiteY5" fmla="*/ 73029 h 92726"/>
                <a:gd name="connsiteX6" fmla="*/ 455568 w 646093"/>
                <a:gd name="connsiteY6" fmla="*/ 63504 h 92726"/>
                <a:gd name="connsiteX7" fmla="*/ 604793 w 646093"/>
                <a:gd name="connsiteY7" fmla="*/ 4 h 92726"/>
                <a:gd name="connsiteX8" fmla="*/ 395243 w 646093"/>
                <a:gd name="connsiteY8" fmla="*/ 66679 h 92726"/>
                <a:gd name="connsiteX9" fmla="*/ 172993 w 646093"/>
                <a:gd name="connsiteY9" fmla="*/ 41279 h 92726"/>
                <a:gd name="connsiteX10" fmla="*/ 303168 w 646093"/>
                <a:gd name="connsiteY10" fmla="*/ 76204 h 92726"/>
                <a:gd name="connsiteX11" fmla="*/ 233318 w 646093"/>
                <a:gd name="connsiteY11" fmla="*/ 79379 h 92726"/>
                <a:gd name="connsiteX12" fmla="*/ 1543 w 646093"/>
                <a:gd name="connsiteY12" fmla="*/ 92079 h 9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6093" h="92726">
                  <a:moveTo>
                    <a:pt x="1543" y="92079"/>
                  </a:moveTo>
                  <a:cubicBezTo>
                    <a:pt x="22710" y="93137"/>
                    <a:pt x="304756" y="85729"/>
                    <a:pt x="360318" y="85729"/>
                  </a:cubicBezTo>
                  <a:cubicBezTo>
                    <a:pt x="415880" y="85729"/>
                    <a:pt x="315868" y="95254"/>
                    <a:pt x="334918" y="92079"/>
                  </a:cubicBezTo>
                  <a:cubicBezTo>
                    <a:pt x="353968" y="88904"/>
                    <a:pt x="422760" y="70912"/>
                    <a:pt x="474618" y="66679"/>
                  </a:cubicBezTo>
                  <a:cubicBezTo>
                    <a:pt x="526476" y="62446"/>
                    <a:pt x="643951" y="65621"/>
                    <a:pt x="646068" y="66679"/>
                  </a:cubicBezTo>
                  <a:cubicBezTo>
                    <a:pt x="648185" y="67737"/>
                    <a:pt x="519068" y="73558"/>
                    <a:pt x="487318" y="73029"/>
                  </a:cubicBezTo>
                  <a:cubicBezTo>
                    <a:pt x="455568" y="72500"/>
                    <a:pt x="435989" y="75675"/>
                    <a:pt x="455568" y="63504"/>
                  </a:cubicBezTo>
                  <a:cubicBezTo>
                    <a:pt x="475147" y="51333"/>
                    <a:pt x="614847" y="-525"/>
                    <a:pt x="604793" y="4"/>
                  </a:cubicBezTo>
                  <a:cubicBezTo>
                    <a:pt x="594739" y="533"/>
                    <a:pt x="467210" y="59800"/>
                    <a:pt x="395243" y="66679"/>
                  </a:cubicBezTo>
                  <a:cubicBezTo>
                    <a:pt x="323276" y="73558"/>
                    <a:pt x="188339" y="39691"/>
                    <a:pt x="172993" y="41279"/>
                  </a:cubicBezTo>
                  <a:cubicBezTo>
                    <a:pt x="157647" y="42866"/>
                    <a:pt x="293114" y="69854"/>
                    <a:pt x="303168" y="76204"/>
                  </a:cubicBezTo>
                  <a:cubicBezTo>
                    <a:pt x="313222" y="82554"/>
                    <a:pt x="283589" y="74087"/>
                    <a:pt x="233318" y="79379"/>
                  </a:cubicBezTo>
                  <a:cubicBezTo>
                    <a:pt x="183047" y="84671"/>
                    <a:pt x="-19624" y="91021"/>
                    <a:pt x="1543" y="920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5" name="フリーフォーム 1714">
              <a:extLst>
                <a:ext uri="{FF2B5EF4-FFF2-40B4-BE49-F238E27FC236}">
                  <a16:creationId xmlns:a16="http://schemas.microsoft.com/office/drawing/2014/main" id="{1A88777C-0807-43F8-412D-305B21CE4B89}"/>
                </a:ext>
              </a:extLst>
            </p:cNvPr>
            <p:cNvSpPr/>
            <p:nvPr/>
          </p:nvSpPr>
          <p:spPr>
            <a:xfrm>
              <a:off x="4717748" y="5175086"/>
              <a:ext cx="413147" cy="152617"/>
            </a:xfrm>
            <a:custGeom>
              <a:avLst/>
              <a:gdLst>
                <a:gd name="connsiteX0" fmla="*/ 302 w 413147"/>
                <a:gd name="connsiteY0" fmla="*/ 152564 h 152617"/>
                <a:gd name="connsiteX1" fmla="*/ 209852 w 413147"/>
                <a:gd name="connsiteY1" fmla="*/ 63664 h 152617"/>
                <a:gd name="connsiteX2" fmla="*/ 216202 w 413147"/>
                <a:gd name="connsiteY2" fmla="*/ 164 h 152617"/>
                <a:gd name="connsiteX3" fmla="*/ 409877 w 413147"/>
                <a:gd name="connsiteY3" fmla="*/ 44614 h 152617"/>
                <a:gd name="connsiteX4" fmla="*/ 327327 w 413147"/>
                <a:gd name="connsiteY4" fmla="*/ 22389 h 152617"/>
                <a:gd name="connsiteX5" fmla="*/ 190802 w 413147"/>
                <a:gd name="connsiteY5" fmla="*/ 57314 h 152617"/>
                <a:gd name="connsiteX6" fmla="*/ 108252 w 413147"/>
                <a:gd name="connsiteY6" fmla="*/ 57314 h 152617"/>
                <a:gd name="connsiteX7" fmla="*/ 162227 w 413147"/>
                <a:gd name="connsiteY7" fmla="*/ 76364 h 152617"/>
                <a:gd name="connsiteX8" fmla="*/ 302 w 413147"/>
                <a:gd name="connsiteY8" fmla="*/ 152564 h 152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47" h="152617">
                  <a:moveTo>
                    <a:pt x="302" y="152564"/>
                  </a:moveTo>
                  <a:cubicBezTo>
                    <a:pt x="8239" y="150447"/>
                    <a:pt x="173869" y="89064"/>
                    <a:pt x="209852" y="63664"/>
                  </a:cubicBezTo>
                  <a:cubicBezTo>
                    <a:pt x="245835" y="38264"/>
                    <a:pt x="182865" y="3339"/>
                    <a:pt x="216202" y="164"/>
                  </a:cubicBezTo>
                  <a:cubicBezTo>
                    <a:pt x="249539" y="-3011"/>
                    <a:pt x="391356" y="40910"/>
                    <a:pt x="409877" y="44614"/>
                  </a:cubicBezTo>
                  <a:cubicBezTo>
                    <a:pt x="428398" y="48318"/>
                    <a:pt x="363839" y="20272"/>
                    <a:pt x="327327" y="22389"/>
                  </a:cubicBezTo>
                  <a:cubicBezTo>
                    <a:pt x="290815" y="24506"/>
                    <a:pt x="227314" y="51493"/>
                    <a:pt x="190802" y="57314"/>
                  </a:cubicBezTo>
                  <a:cubicBezTo>
                    <a:pt x="154290" y="63135"/>
                    <a:pt x="113014" y="54139"/>
                    <a:pt x="108252" y="57314"/>
                  </a:cubicBezTo>
                  <a:cubicBezTo>
                    <a:pt x="103490" y="60489"/>
                    <a:pt x="181277" y="58902"/>
                    <a:pt x="162227" y="76364"/>
                  </a:cubicBezTo>
                  <a:cubicBezTo>
                    <a:pt x="143177" y="93826"/>
                    <a:pt x="-7635" y="154681"/>
                    <a:pt x="302" y="1525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6" name="フリーフォーム 1715">
              <a:extLst>
                <a:ext uri="{FF2B5EF4-FFF2-40B4-BE49-F238E27FC236}">
                  <a16:creationId xmlns:a16="http://schemas.microsoft.com/office/drawing/2014/main" id="{EC0E2BBB-DFFE-ACC3-8A46-79ADB4F22026}"/>
                </a:ext>
              </a:extLst>
            </p:cNvPr>
            <p:cNvSpPr/>
            <p:nvPr/>
          </p:nvSpPr>
          <p:spPr>
            <a:xfrm>
              <a:off x="5145811" y="5114905"/>
              <a:ext cx="679316" cy="198192"/>
            </a:xfrm>
            <a:custGeom>
              <a:avLst/>
              <a:gdLst>
                <a:gd name="connsiteX0" fmla="*/ 864 w 679316"/>
                <a:gd name="connsiteY0" fmla="*/ 20 h 198192"/>
                <a:gd name="connsiteX1" fmla="*/ 365989 w 679316"/>
                <a:gd name="connsiteY1" fmla="*/ 41295 h 198192"/>
                <a:gd name="connsiteX2" fmla="*/ 385039 w 679316"/>
                <a:gd name="connsiteY2" fmla="*/ 15895 h 198192"/>
                <a:gd name="connsiteX3" fmla="*/ 670789 w 679316"/>
                <a:gd name="connsiteY3" fmla="*/ 193695 h 198192"/>
                <a:gd name="connsiteX4" fmla="*/ 585064 w 679316"/>
                <a:gd name="connsiteY4" fmla="*/ 136545 h 198192"/>
                <a:gd name="connsiteX5" fmla="*/ 388214 w 679316"/>
                <a:gd name="connsiteY5" fmla="*/ 44470 h 198192"/>
                <a:gd name="connsiteX6" fmla="*/ 267564 w 679316"/>
                <a:gd name="connsiteY6" fmla="*/ 47645 h 198192"/>
                <a:gd name="connsiteX7" fmla="*/ 864 w 679316"/>
                <a:gd name="connsiteY7" fmla="*/ 20 h 19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9316" h="198192">
                  <a:moveTo>
                    <a:pt x="864" y="20"/>
                  </a:moveTo>
                  <a:cubicBezTo>
                    <a:pt x="17268" y="-1038"/>
                    <a:pt x="301960" y="38649"/>
                    <a:pt x="365989" y="41295"/>
                  </a:cubicBezTo>
                  <a:cubicBezTo>
                    <a:pt x="430018" y="43941"/>
                    <a:pt x="334239" y="-9505"/>
                    <a:pt x="385039" y="15895"/>
                  </a:cubicBezTo>
                  <a:cubicBezTo>
                    <a:pt x="435839" y="41295"/>
                    <a:pt x="637452" y="173587"/>
                    <a:pt x="670789" y="193695"/>
                  </a:cubicBezTo>
                  <a:cubicBezTo>
                    <a:pt x="704127" y="213803"/>
                    <a:pt x="632160" y="161416"/>
                    <a:pt x="585064" y="136545"/>
                  </a:cubicBezTo>
                  <a:cubicBezTo>
                    <a:pt x="537968" y="111674"/>
                    <a:pt x="441131" y="59287"/>
                    <a:pt x="388214" y="44470"/>
                  </a:cubicBezTo>
                  <a:cubicBezTo>
                    <a:pt x="335297" y="29653"/>
                    <a:pt x="328947" y="52937"/>
                    <a:pt x="267564" y="47645"/>
                  </a:cubicBezTo>
                  <a:cubicBezTo>
                    <a:pt x="206181" y="42353"/>
                    <a:pt x="-15540" y="1078"/>
                    <a:pt x="864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7" name="フリーフォーム 1716">
              <a:extLst>
                <a:ext uri="{FF2B5EF4-FFF2-40B4-BE49-F238E27FC236}">
                  <a16:creationId xmlns:a16="http://schemas.microsoft.com/office/drawing/2014/main" id="{FBCAABE4-4DDD-4CBD-2D1D-FAB770ED4C96}"/>
                </a:ext>
              </a:extLst>
            </p:cNvPr>
            <p:cNvSpPr/>
            <p:nvPr/>
          </p:nvSpPr>
          <p:spPr>
            <a:xfrm>
              <a:off x="5222608" y="5216519"/>
              <a:ext cx="531920" cy="57624"/>
            </a:xfrm>
            <a:custGeom>
              <a:avLst/>
              <a:gdLst>
                <a:gd name="connsiteX0" fmla="*/ 267 w 531920"/>
                <a:gd name="connsiteY0" fmla="*/ 50806 h 57624"/>
                <a:gd name="connsiteX1" fmla="*/ 327292 w 531920"/>
                <a:gd name="connsiteY1" fmla="*/ 41281 h 57624"/>
                <a:gd name="connsiteX2" fmla="*/ 320942 w 531920"/>
                <a:gd name="connsiteY2" fmla="*/ 25406 h 57624"/>
                <a:gd name="connsiteX3" fmla="*/ 530492 w 531920"/>
                <a:gd name="connsiteY3" fmla="*/ 57156 h 57624"/>
                <a:gd name="connsiteX4" fmla="*/ 403492 w 531920"/>
                <a:gd name="connsiteY4" fmla="*/ 41281 h 57624"/>
                <a:gd name="connsiteX5" fmla="*/ 219342 w 531920"/>
                <a:gd name="connsiteY5" fmla="*/ 6 h 57624"/>
                <a:gd name="connsiteX6" fmla="*/ 270142 w 531920"/>
                <a:gd name="connsiteY6" fmla="*/ 44456 h 57624"/>
                <a:gd name="connsiteX7" fmla="*/ 267 w 531920"/>
                <a:gd name="connsiteY7" fmla="*/ 50806 h 57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920" h="57624">
                  <a:moveTo>
                    <a:pt x="267" y="50806"/>
                  </a:moveTo>
                  <a:cubicBezTo>
                    <a:pt x="9792" y="50277"/>
                    <a:pt x="327292" y="41281"/>
                    <a:pt x="327292" y="41281"/>
                  </a:cubicBezTo>
                  <a:cubicBezTo>
                    <a:pt x="380738" y="37048"/>
                    <a:pt x="287075" y="22760"/>
                    <a:pt x="320942" y="25406"/>
                  </a:cubicBezTo>
                  <a:cubicBezTo>
                    <a:pt x="354809" y="28052"/>
                    <a:pt x="516734" y="54510"/>
                    <a:pt x="530492" y="57156"/>
                  </a:cubicBezTo>
                  <a:cubicBezTo>
                    <a:pt x="544250" y="59802"/>
                    <a:pt x="455350" y="50806"/>
                    <a:pt x="403492" y="41281"/>
                  </a:cubicBezTo>
                  <a:cubicBezTo>
                    <a:pt x="351634" y="31756"/>
                    <a:pt x="241567" y="-523"/>
                    <a:pt x="219342" y="6"/>
                  </a:cubicBezTo>
                  <a:cubicBezTo>
                    <a:pt x="197117" y="535"/>
                    <a:pt x="301363" y="34402"/>
                    <a:pt x="270142" y="44456"/>
                  </a:cubicBezTo>
                  <a:cubicBezTo>
                    <a:pt x="238921" y="54510"/>
                    <a:pt x="-9258" y="51335"/>
                    <a:pt x="267" y="508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8" name="フリーフォーム 1717">
              <a:extLst>
                <a:ext uri="{FF2B5EF4-FFF2-40B4-BE49-F238E27FC236}">
                  <a16:creationId xmlns:a16="http://schemas.microsoft.com/office/drawing/2014/main" id="{7F2E3A5A-9D7E-9031-F6B0-A4E1D7C5D49F}"/>
                </a:ext>
              </a:extLst>
            </p:cNvPr>
            <p:cNvSpPr/>
            <p:nvPr/>
          </p:nvSpPr>
          <p:spPr>
            <a:xfrm>
              <a:off x="5692453" y="5073571"/>
              <a:ext cx="507976" cy="319633"/>
            </a:xfrm>
            <a:custGeom>
              <a:avLst/>
              <a:gdLst>
                <a:gd name="connsiteX0" fmla="*/ 322 w 507976"/>
                <a:gd name="connsiteY0" fmla="*/ 79 h 319633"/>
                <a:gd name="connsiteX1" fmla="*/ 311472 w 507976"/>
                <a:gd name="connsiteY1" fmla="*/ 184229 h 319633"/>
                <a:gd name="connsiteX2" fmla="*/ 254322 w 507976"/>
                <a:gd name="connsiteY2" fmla="*/ 171529 h 319633"/>
                <a:gd name="connsiteX3" fmla="*/ 505147 w 507976"/>
                <a:gd name="connsiteY3" fmla="*/ 317579 h 319633"/>
                <a:gd name="connsiteX4" fmla="*/ 381322 w 507976"/>
                <a:gd name="connsiteY4" fmla="*/ 250904 h 319633"/>
                <a:gd name="connsiteX5" fmla="*/ 254322 w 507976"/>
                <a:gd name="connsiteY5" fmla="*/ 162004 h 319633"/>
                <a:gd name="connsiteX6" fmla="*/ 322 w 507976"/>
                <a:gd name="connsiteY6" fmla="*/ 79 h 31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7976" h="319633">
                  <a:moveTo>
                    <a:pt x="322" y="79"/>
                  </a:moveTo>
                  <a:cubicBezTo>
                    <a:pt x="9847" y="3783"/>
                    <a:pt x="269139" y="155654"/>
                    <a:pt x="311472" y="184229"/>
                  </a:cubicBezTo>
                  <a:cubicBezTo>
                    <a:pt x="353805" y="212804"/>
                    <a:pt x="222043" y="149304"/>
                    <a:pt x="254322" y="171529"/>
                  </a:cubicBezTo>
                  <a:cubicBezTo>
                    <a:pt x="286601" y="193754"/>
                    <a:pt x="483980" y="304350"/>
                    <a:pt x="505147" y="317579"/>
                  </a:cubicBezTo>
                  <a:cubicBezTo>
                    <a:pt x="526314" y="330808"/>
                    <a:pt x="423126" y="276833"/>
                    <a:pt x="381322" y="250904"/>
                  </a:cubicBezTo>
                  <a:cubicBezTo>
                    <a:pt x="339518" y="224975"/>
                    <a:pt x="313589" y="200633"/>
                    <a:pt x="254322" y="162004"/>
                  </a:cubicBezTo>
                  <a:cubicBezTo>
                    <a:pt x="195055" y="123375"/>
                    <a:pt x="-9203" y="-3625"/>
                    <a:pt x="322" y="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9" name="フリーフォーム 1718">
              <a:extLst>
                <a:ext uri="{FF2B5EF4-FFF2-40B4-BE49-F238E27FC236}">
                  <a16:creationId xmlns:a16="http://schemas.microsoft.com/office/drawing/2014/main" id="{29AB3684-EBED-3E0B-E496-E93538E95E8B}"/>
                </a:ext>
              </a:extLst>
            </p:cNvPr>
            <p:cNvSpPr/>
            <p:nvPr/>
          </p:nvSpPr>
          <p:spPr>
            <a:xfrm>
              <a:off x="5556250" y="5095875"/>
              <a:ext cx="216574" cy="102330"/>
            </a:xfrm>
            <a:custGeom>
              <a:avLst/>
              <a:gdLst>
                <a:gd name="connsiteX0" fmla="*/ 0 w 216574"/>
                <a:gd name="connsiteY0" fmla="*/ 0 h 102330"/>
                <a:gd name="connsiteX1" fmla="*/ 206375 w 216574"/>
                <a:gd name="connsiteY1" fmla="*/ 98425 h 102330"/>
                <a:gd name="connsiteX2" fmla="*/ 168275 w 216574"/>
                <a:gd name="connsiteY2" fmla="*/ 76200 h 102330"/>
                <a:gd name="connsiteX3" fmla="*/ 0 w 216574"/>
                <a:gd name="connsiteY3" fmla="*/ 0 h 10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574" h="102330">
                  <a:moveTo>
                    <a:pt x="0" y="0"/>
                  </a:moveTo>
                  <a:cubicBezTo>
                    <a:pt x="6350" y="3704"/>
                    <a:pt x="178329" y="85725"/>
                    <a:pt x="206375" y="98425"/>
                  </a:cubicBezTo>
                  <a:cubicBezTo>
                    <a:pt x="234421" y="111125"/>
                    <a:pt x="198967" y="89958"/>
                    <a:pt x="168275" y="7620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0" name="フリーフォーム 1719">
              <a:extLst>
                <a:ext uri="{FF2B5EF4-FFF2-40B4-BE49-F238E27FC236}">
                  <a16:creationId xmlns:a16="http://schemas.microsoft.com/office/drawing/2014/main" id="{192ACFBE-BD43-D73D-16F5-1DE414AC502F}"/>
                </a:ext>
              </a:extLst>
            </p:cNvPr>
            <p:cNvSpPr/>
            <p:nvPr/>
          </p:nvSpPr>
          <p:spPr>
            <a:xfrm>
              <a:off x="5737224" y="5244515"/>
              <a:ext cx="393904" cy="149489"/>
            </a:xfrm>
            <a:custGeom>
              <a:avLst/>
              <a:gdLst>
                <a:gd name="connsiteX0" fmla="*/ 1 w 393904"/>
                <a:gd name="connsiteY0" fmla="*/ 6935 h 149489"/>
                <a:gd name="connsiteX1" fmla="*/ 149226 w 393904"/>
                <a:gd name="connsiteY1" fmla="*/ 38685 h 149489"/>
                <a:gd name="connsiteX2" fmla="*/ 123826 w 393904"/>
                <a:gd name="connsiteY2" fmla="*/ 3760 h 149489"/>
                <a:gd name="connsiteX3" fmla="*/ 387351 w 393904"/>
                <a:gd name="connsiteY3" fmla="*/ 146635 h 149489"/>
                <a:gd name="connsiteX4" fmla="*/ 304801 w 393904"/>
                <a:gd name="connsiteY4" fmla="*/ 95835 h 149489"/>
                <a:gd name="connsiteX5" fmla="*/ 203201 w 393904"/>
                <a:gd name="connsiteY5" fmla="*/ 54560 h 149489"/>
                <a:gd name="connsiteX6" fmla="*/ 82551 w 393904"/>
                <a:gd name="connsiteY6" fmla="*/ 41860 h 149489"/>
                <a:gd name="connsiteX7" fmla="*/ 146051 w 393904"/>
                <a:gd name="connsiteY7" fmla="*/ 38685 h 149489"/>
                <a:gd name="connsiteX8" fmla="*/ 1 w 393904"/>
                <a:gd name="connsiteY8" fmla="*/ 6935 h 149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904" h="149489">
                  <a:moveTo>
                    <a:pt x="1" y="6935"/>
                  </a:moveTo>
                  <a:cubicBezTo>
                    <a:pt x="530" y="6935"/>
                    <a:pt x="128589" y="39214"/>
                    <a:pt x="149226" y="38685"/>
                  </a:cubicBezTo>
                  <a:cubicBezTo>
                    <a:pt x="169863" y="38156"/>
                    <a:pt x="84138" y="-14232"/>
                    <a:pt x="123826" y="3760"/>
                  </a:cubicBezTo>
                  <a:cubicBezTo>
                    <a:pt x="163514" y="21752"/>
                    <a:pt x="357189" y="131289"/>
                    <a:pt x="387351" y="146635"/>
                  </a:cubicBezTo>
                  <a:cubicBezTo>
                    <a:pt x="417514" y="161981"/>
                    <a:pt x="335493" y="111181"/>
                    <a:pt x="304801" y="95835"/>
                  </a:cubicBezTo>
                  <a:cubicBezTo>
                    <a:pt x="274109" y="80489"/>
                    <a:pt x="240243" y="63556"/>
                    <a:pt x="203201" y="54560"/>
                  </a:cubicBezTo>
                  <a:cubicBezTo>
                    <a:pt x="166159" y="45564"/>
                    <a:pt x="92076" y="44506"/>
                    <a:pt x="82551" y="41860"/>
                  </a:cubicBezTo>
                  <a:cubicBezTo>
                    <a:pt x="73026" y="39214"/>
                    <a:pt x="158751" y="43448"/>
                    <a:pt x="146051" y="38685"/>
                  </a:cubicBezTo>
                  <a:cubicBezTo>
                    <a:pt x="133351" y="33922"/>
                    <a:pt x="-528" y="6935"/>
                    <a:pt x="1" y="69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1" name="フリーフォーム 1720">
              <a:extLst>
                <a:ext uri="{FF2B5EF4-FFF2-40B4-BE49-F238E27FC236}">
                  <a16:creationId xmlns:a16="http://schemas.microsoft.com/office/drawing/2014/main" id="{DE0EC30C-F615-8251-B38E-B9A8C550524D}"/>
                </a:ext>
              </a:extLst>
            </p:cNvPr>
            <p:cNvSpPr/>
            <p:nvPr/>
          </p:nvSpPr>
          <p:spPr>
            <a:xfrm>
              <a:off x="5125844" y="5187941"/>
              <a:ext cx="327869" cy="105467"/>
            </a:xfrm>
            <a:custGeom>
              <a:avLst/>
              <a:gdLst>
                <a:gd name="connsiteX0" fmla="*/ 4956 w 327869"/>
                <a:gd name="connsiteY0" fmla="*/ 104784 h 105467"/>
                <a:gd name="connsiteX1" fmla="*/ 182756 w 327869"/>
                <a:gd name="connsiteY1" fmla="*/ 57159 h 105467"/>
                <a:gd name="connsiteX2" fmla="*/ 325631 w 327869"/>
                <a:gd name="connsiteY2" fmla="*/ 47634 h 105467"/>
                <a:gd name="connsiteX3" fmla="*/ 258956 w 327869"/>
                <a:gd name="connsiteY3" fmla="*/ 38109 h 105467"/>
                <a:gd name="connsiteX4" fmla="*/ 112906 w 327869"/>
                <a:gd name="connsiteY4" fmla="*/ 9 h 105467"/>
                <a:gd name="connsiteX5" fmla="*/ 220856 w 327869"/>
                <a:gd name="connsiteY5" fmla="*/ 34934 h 105467"/>
                <a:gd name="connsiteX6" fmla="*/ 62106 w 327869"/>
                <a:gd name="connsiteY6" fmla="*/ 82559 h 105467"/>
                <a:gd name="connsiteX7" fmla="*/ 4956 w 327869"/>
                <a:gd name="connsiteY7" fmla="*/ 104784 h 10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869" h="105467">
                  <a:moveTo>
                    <a:pt x="4956" y="104784"/>
                  </a:moveTo>
                  <a:cubicBezTo>
                    <a:pt x="25064" y="100551"/>
                    <a:pt x="129310" y="66684"/>
                    <a:pt x="182756" y="57159"/>
                  </a:cubicBezTo>
                  <a:cubicBezTo>
                    <a:pt x="236202" y="47634"/>
                    <a:pt x="312931" y="50809"/>
                    <a:pt x="325631" y="47634"/>
                  </a:cubicBezTo>
                  <a:cubicBezTo>
                    <a:pt x="338331" y="44459"/>
                    <a:pt x="294410" y="46046"/>
                    <a:pt x="258956" y="38109"/>
                  </a:cubicBezTo>
                  <a:cubicBezTo>
                    <a:pt x="223502" y="30172"/>
                    <a:pt x="119256" y="538"/>
                    <a:pt x="112906" y="9"/>
                  </a:cubicBezTo>
                  <a:cubicBezTo>
                    <a:pt x="106556" y="-520"/>
                    <a:pt x="229323" y="21176"/>
                    <a:pt x="220856" y="34934"/>
                  </a:cubicBezTo>
                  <a:cubicBezTo>
                    <a:pt x="212389" y="48692"/>
                    <a:pt x="93856" y="72505"/>
                    <a:pt x="62106" y="82559"/>
                  </a:cubicBezTo>
                  <a:cubicBezTo>
                    <a:pt x="30356" y="92613"/>
                    <a:pt x="-15152" y="109017"/>
                    <a:pt x="4956" y="1047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2" name="フリーフォーム 1721">
              <a:extLst>
                <a:ext uri="{FF2B5EF4-FFF2-40B4-BE49-F238E27FC236}">
                  <a16:creationId xmlns:a16="http://schemas.microsoft.com/office/drawing/2014/main" id="{807D7A96-59D4-7DF5-180F-13B16114DBA7}"/>
                </a:ext>
              </a:extLst>
            </p:cNvPr>
            <p:cNvSpPr/>
            <p:nvPr/>
          </p:nvSpPr>
          <p:spPr>
            <a:xfrm>
              <a:off x="4397158" y="5467349"/>
              <a:ext cx="134181" cy="504828"/>
            </a:xfrm>
            <a:custGeom>
              <a:avLst/>
              <a:gdLst>
                <a:gd name="connsiteX0" fmla="*/ 114517 w 134181"/>
                <a:gd name="connsiteY0" fmla="*/ 1 h 504828"/>
                <a:gd name="connsiteX1" fmla="*/ 19267 w 134181"/>
                <a:gd name="connsiteY1" fmla="*/ 222251 h 504828"/>
                <a:gd name="connsiteX2" fmla="*/ 76417 w 134181"/>
                <a:gd name="connsiteY2" fmla="*/ 371476 h 504828"/>
                <a:gd name="connsiteX3" fmla="*/ 63717 w 134181"/>
                <a:gd name="connsiteY3" fmla="*/ 400051 h 504828"/>
                <a:gd name="connsiteX4" fmla="*/ 133567 w 134181"/>
                <a:gd name="connsiteY4" fmla="*/ 504826 h 504828"/>
                <a:gd name="connsiteX5" fmla="*/ 92292 w 134181"/>
                <a:gd name="connsiteY5" fmla="*/ 396876 h 504828"/>
                <a:gd name="connsiteX6" fmla="*/ 217 w 134181"/>
                <a:gd name="connsiteY6" fmla="*/ 225426 h 504828"/>
                <a:gd name="connsiteX7" fmla="*/ 114517 w 134181"/>
                <a:gd name="connsiteY7" fmla="*/ 1 h 50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181" h="504828">
                  <a:moveTo>
                    <a:pt x="114517" y="1"/>
                  </a:moveTo>
                  <a:cubicBezTo>
                    <a:pt x="117692" y="-528"/>
                    <a:pt x="25617" y="160339"/>
                    <a:pt x="19267" y="222251"/>
                  </a:cubicBezTo>
                  <a:cubicBezTo>
                    <a:pt x="12917" y="284164"/>
                    <a:pt x="69009" y="341843"/>
                    <a:pt x="76417" y="371476"/>
                  </a:cubicBezTo>
                  <a:cubicBezTo>
                    <a:pt x="83825" y="401109"/>
                    <a:pt x="54192" y="377826"/>
                    <a:pt x="63717" y="400051"/>
                  </a:cubicBezTo>
                  <a:cubicBezTo>
                    <a:pt x="73242" y="422276"/>
                    <a:pt x="128805" y="505355"/>
                    <a:pt x="133567" y="504826"/>
                  </a:cubicBezTo>
                  <a:cubicBezTo>
                    <a:pt x="138330" y="504297"/>
                    <a:pt x="114517" y="443443"/>
                    <a:pt x="92292" y="396876"/>
                  </a:cubicBezTo>
                  <a:cubicBezTo>
                    <a:pt x="70067" y="350309"/>
                    <a:pt x="-4545" y="286809"/>
                    <a:pt x="217" y="225426"/>
                  </a:cubicBezTo>
                  <a:cubicBezTo>
                    <a:pt x="4979" y="164043"/>
                    <a:pt x="111342" y="530"/>
                    <a:pt x="114517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3" name="フリーフォーム 1722">
              <a:extLst>
                <a:ext uri="{FF2B5EF4-FFF2-40B4-BE49-F238E27FC236}">
                  <a16:creationId xmlns:a16="http://schemas.microsoft.com/office/drawing/2014/main" id="{D1B62901-BB6E-82C8-799A-30AB6CF9F72A}"/>
                </a:ext>
              </a:extLst>
            </p:cNvPr>
            <p:cNvSpPr/>
            <p:nvPr/>
          </p:nvSpPr>
          <p:spPr>
            <a:xfrm>
              <a:off x="4114731" y="5635621"/>
              <a:ext cx="134191" cy="457210"/>
            </a:xfrm>
            <a:custGeom>
              <a:avLst/>
              <a:gdLst>
                <a:gd name="connsiteX0" fmla="*/ 69 w 134191"/>
                <a:gd name="connsiteY0" fmla="*/ 4 h 457210"/>
                <a:gd name="connsiteX1" fmla="*/ 114369 w 134191"/>
                <a:gd name="connsiteY1" fmla="*/ 257179 h 457210"/>
                <a:gd name="connsiteX2" fmla="*/ 66744 w 134191"/>
                <a:gd name="connsiteY2" fmla="*/ 457204 h 457210"/>
                <a:gd name="connsiteX3" fmla="*/ 133419 w 134191"/>
                <a:gd name="connsiteY3" fmla="*/ 263529 h 457210"/>
                <a:gd name="connsiteX4" fmla="*/ 69 w 134191"/>
                <a:gd name="connsiteY4" fmla="*/ 4 h 45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91" h="457210">
                  <a:moveTo>
                    <a:pt x="69" y="4"/>
                  </a:moveTo>
                  <a:cubicBezTo>
                    <a:pt x="-3106" y="-1054"/>
                    <a:pt x="103257" y="180979"/>
                    <a:pt x="114369" y="257179"/>
                  </a:cubicBezTo>
                  <a:cubicBezTo>
                    <a:pt x="125481" y="333379"/>
                    <a:pt x="63569" y="456146"/>
                    <a:pt x="66744" y="457204"/>
                  </a:cubicBezTo>
                  <a:cubicBezTo>
                    <a:pt x="69919" y="458262"/>
                    <a:pt x="142415" y="338141"/>
                    <a:pt x="133419" y="263529"/>
                  </a:cubicBezTo>
                  <a:cubicBezTo>
                    <a:pt x="124423" y="188917"/>
                    <a:pt x="3244" y="1062"/>
                    <a:pt x="69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4" name="フリーフォーム 1723">
              <a:extLst>
                <a:ext uri="{FF2B5EF4-FFF2-40B4-BE49-F238E27FC236}">
                  <a16:creationId xmlns:a16="http://schemas.microsoft.com/office/drawing/2014/main" id="{8E3ECD22-EE3B-24B8-5F26-F78E52968831}"/>
                </a:ext>
              </a:extLst>
            </p:cNvPr>
            <p:cNvSpPr/>
            <p:nvPr/>
          </p:nvSpPr>
          <p:spPr>
            <a:xfrm>
              <a:off x="4200211" y="5562481"/>
              <a:ext cx="220064" cy="609748"/>
            </a:xfrm>
            <a:custGeom>
              <a:avLst/>
              <a:gdLst>
                <a:gd name="connsiteX0" fmla="*/ 314 w 220064"/>
                <a:gd name="connsiteY0" fmla="*/ 119 h 609748"/>
                <a:gd name="connsiteX1" fmla="*/ 152714 w 220064"/>
                <a:gd name="connsiteY1" fmla="*/ 266819 h 609748"/>
                <a:gd name="connsiteX2" fmla="*/ 206689 w 220064"/>
                <a:gd name="connsiteY2" fmla="*/ 381119 h 609748"/>
                <a:gd name="connsiteX3" fmla="*/ 143189 w 220064"/>
                <a:gd name="connsiteY3" fmla="*/ 609719 h 609748"/>
                <a:gd name="connsiteX4" fmla="*/ 213039 w 220064"/>
                <a:gd name="connsiteY4" fmla="*/ 365244 h 609748"/>
                <a:gd name="connsiteX5" fmla="*/ 197164 w 220064"/>
                <a:gd name="connsiteY5" fmla="*/ 301744 h 609748"/>
                <a:gd name="connsiteX6" fmla="*/ 314 w 220064"/>
                <a:gd name="connsiteY6" fmla="*/ 119 h 60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064" h="609748">
                  <a:moveTo>
                    <a:pt x="314" y="119"/>
                  </a:moveTo>
                  <a:cubicBezTo>
                    <a:pt x="-7094" y="-5702"/>
                    <a:pt x="118318" y="203319"/>
                    <a:pt x="152714" y="266819"/>
                  </a:cubicBezTo>
                  <a:cubicBezTo>
                    <a:pt x="187110" y="330319"/>
                    <a:pt x="208277" y="323969"/>
                    <a:pt x="206689" y="381119"/>
                  </a:cubicBezTo>
                  <a:cubicBezTo>
                    <a:pt x="205102" y="438269"/>
                    <a:pt x="142131" y="612365"/>
                    <a:pt x="143189" y="609719"/>
                  </a:cubicBezTo>
                  <a:cubicBezTo>
                    <a:pt x="144247" y="607073"/>
                    <a:pt x="204043" y="416573"/>
                    <a:pt x="213039" y="365244"/>
                  </a:cubicBezTo>
                  <a:cubicBezTo>
                    <a:pt x="222035" y="313915"/>
                    <a:pt x="227327" y="356777"/>
                    <a:pt x="197164" y="301744"/>
                  </a:cubicBezTo>
                  <a:cubicBezTo>
                    <a:pt x="167002" y="246711"/>
                    <a:pt x="7722" y="5940"/>
                    <a:pt x="314" y="1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5" name="フリーフォーム 1724">
              <a:extLst>
                <a:ext uri="{FF2B5EF4-FFF2-40B4-BE49-F238E27FC236}">
                  <a16:creationId xmlns:a16="http://schemas.microsoft.com/office/drawing/2014/main" id="{78F9E449-5CD1-C490-972B-FBBFACB66D84}"/>
                </a:ext>
              </a:extLst>
            </p:cNvPr>
            <p:cNvSpPr/>
            <p:nvPr/>
          </p:nvSpPr>
          <p:spPr>
            <a:xfrm>
              <a:off x="4130146" y="6162007"/>
              <a:ext cx="89429" cy="421114"/>
            </a:xfrm>
            <a:custGeom>
              <a:avLst/>
              <a:gdLst>
                <a:gd name="connsiteX0" fmla="*/ 89429 w 89429"/>
                <a:gd name="connsiteY0" fmla="*/ 668 h 421114"/>
                <a:gd name="connsiteX1" fmla="*/ 10054 w 89429"/>
                <a:gd name="connsiteY1" fmla="*/ 289593 h 421114"/>
                <a:gd name="connsiteX2" fmla="*/ 3704 w 89429"/>
                <a:gd name="connsiteY2" fmla="*/ 419768 h 421114"/>
                <a:gd name="connsiteX3" fmla="*/ 10054 w 89429"/>
                <a:gd name="connsiteY3" fmla="*/ 216568 h 421114"/>
                <a:gd name="connsiteX4" fmla="*/ 89429 w 89429"/>
                <a:gd name="connsiteY4" fmla="*/ 668 h 42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29" h="421114">
                  <a:moveTo>
                    <a:pt x="89429" y="668"/>
                  </a:moveTo>
                  <a:cubicBezTo>
                    <a:pt x="89429" y="12839"/>
                    <a:pt x="24341" y="219743"/>
                    <a:pt x="10054" y="289593"/>
                  </a:cubicBezTo>
                  <a:cubicBezTo>
                    <a:pt x="-4233" y="359443"/>
                    <a:pt x="3704" y="431939"/>
                    <a:pt x="3704" y="419768"/>
                  </a:cubicBezTo>
                  <a:cubicBezTo>
                    <a:pt x="3704" y="407597"/>
                    <a:pt x="-7938" y="287476"/>
                    <a:pt x="10054" y="216568"/>
                  </a:cubicBezTo>
                  <a:cubicBezTo>
                    <a:pt x="28046" y="145660"/>
                    <a:pt x="89429" y="-11503"/>
                    <a:pt x="89429" y="6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6" name="フリーフォーム 1725">
              <a:extLst>
                <a:ext uri="{FF2B5EF4-FFF2-40B4-BE49-F238E27FC236}">
                  <a16:creationId xmlns:a16="http://schemas.microsoft.com/office/drawing/2014/main" id="{DA1BEAB1-0B7B-BC16-7134-288E3B25FB7A}"/>
                </a:ext>
              </a:extLst>
            </p:cNvPr>
            <p:cNvSpPr/>
            <p:nvPr/>
          </p:nvSpPr>
          <p:spPr>
            <a:xfrm>
              <a:off x="4333851" y="6514450"/>
              <a:ext cx="46050" cy="373054"/>
            </a:xfrm>
            <a:custGeom>
              <a:avLst/>
              <a:gdLst>
                <a:gd name="connsiteX0" fmla="*/ 24 w 46050"/>
                <a:gd name="connsiteY0" fmla="*/ 650 h 373054"/>
                <a:gd name="connsiteX1" fmla="*/ 38124 w 46050"/>
                <a:gd name="connsiteY1" fmla="*/ 238775 h 373054"/>
                <a:gd name="connsiteX2" fmla="*/ 34949 w 46050"/>
                <a:gd name="connsiteY2" fmla="*/ 372125 h 373054"/>
                <a:gd name="connsiteX3" fmla="*/ 44474 w 46050"/>
                <a:gd name="connsiteY3" fmla="*/ 175275 h 373054"/>
                <a:gd name="connsiteX4" fmla="*/ 24 w 46050"/>
                <a:gd name="connsiteY4" fmla="*/ 650 h 37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50" h="373054">
                  <a:moveTo>
                    <a:pt x="24" y="650"/>
                  </a:moveTo>
                  <a:cubicBezTo>
                    <a:pt x="-1034" y="11233"/>
                    <a:pt x="32303" y="176863"/>
                    <a:pt x="38124" y="238775"/>
                  </a:cubicBezTo>
                  <a:cubicBezTo>
                    <a:pt x="43945" y="300687"/>
                    <a:pt x="33891" y="382708"/>
                    <a:pt x="34949" y="372125"/>
                  </a:cubicBezTo>
                  <a:cubicBezTo>
                    <a:pt x="36007" y="361542"/>
                    <a:pt x="50824" y="239304"/>
                    <a:pt x="44474" y="175275"/>
                  </a:cubicBezTo>
                  <a:cubicBezTo>
                    <a:pt x="38124" y="111246"/>
                    <a:pt x="1082" y="-9933"/>
                    <a:pt x="24" y="6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7" name="フリーフォーム 1726">
              <a:extLst>
                <a:ext uri="{FF2B5EF4-FFF2-40B4-BE49-F238E27FC236}">
                  <a16:creationId xmlns:a16="http://schemas.microsoft.com/office/drawing/2014/main" id="{B5966C99-E075-3F2C-D222-C92D881A1B17}"/>
                </a:ext>
              </a:extLst>
            </p:cNvPr>
            <p:cNvSpPr/>
            <p:nvPr/>
          </p:nvSpPr>
          <p:spPr>
            <a:xfrm>
              <a:off x="4280435" y="6043338"/>
              <a:ext cx="193649" cy="437222"/>
            </a:xfrm>
            <a:custGeom>
              <a:avLst/>
              <a:gdLst>
                <a:gd name="connsiteX0" fmla="*/ 5815 w 193649"/>
                <a:gd name="connsiteY0" fmla="*/ 427312 h 437222"/>
                <a:gd name="connsiteX1" fmla="*/ 193140 w 193649"/>
                <a:gd name="connsiteY1" fmla="*/ 1862 h 437222"/>
                <a:gd name="connsiteX2" fmla="*/ 59790 w 193649"/>
                <a:gd name="connsiteY2" fmla="*/ 278087 h 437222"/>
                <a:gd name="connsiteX3" fmla="*/ 5815 w 193649"/>
                <a:gd name="connsiteY3" fmla="*/ 427312 h 43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649" h="437222">
                  <a:moveTo>
                    <a:pt x="5815" y="427312"/>
                  </a:moveTo>
                  <a:cubicBezTo>
                    <a:pt x="28040" y="381275"/>
                    <a:pt x="184144" y="26733"/>
                    <a:pt x="193140" y="1862"/>
                  </a:cubicBezTo>
                  <a:cubicBezTo>
                    <a:pt x="202136" y="-23009"/>
                    <a:pt x="89423" y="208237"/>
                    <a:pt x="59790" y="278087"/>
                  </a:cubicBezTo>
                  <a:cubicBezTo>
                    <a:pt x="30157" y="347937"/>
                    <a:pt x="-16410" y="473349"/>
                    <a:pt x="5815" y="4273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8" name="フリーフォーム 1727">
              <a:extLst>
                <a:ext uri="{FF2B5EF4-FFF2-40B4-BE49-F238E27FC236}">
                  <a16:creationId xmlns:a16="http://schemas.microsoft.com/office/drawing/2014/main" id="{4A028B31-623D-044D-C076-E252D0F580F8}"/>
                </a:ext>
              </a:extLst>
            </p:cNvPr>
            <p:cNvSpPr/>
            <p:nvPr/>
          </p:nvSpPr>
          <p:spPr>
            <a:xfrm>
              <a:off x="4381472" y="6359506"/>
              <a:ext cx="83789" cy="447721"/>
            </a:xfrm>
            <a:custGeom>
              <a:avLst/>
              <a:gdLst>
                <a:gd name="connsiteX0" fmla="*/ 50828 w 83789"/>
                <a:gd name="connsiteY0" fmla="*/ 19 h 447721"/>
                <a:gd name="connsiteX1" fmla="*/ 82578 w 83789"/>
                <a:gd name="connsiteY1" fmla="*/ 244494 h 447721"/>
                <a:gd name="connsiteX2" fmla="*/ 28 w 83789"/>
                <a:gd name="connsiteY2" fmla="*/ 447694 h 447721"/>
                <a:gd name="connsiteX3" fmla="*/ 73053 w 83789"/>
                <a:gd name="connsiteY3" fmla="*/ 257194 h 447721"/>
                <a:gd name="connsiteX4" fmla="*/ 50828 w 83789"/>
                <a:gd name="connsiteY4" fmla="*/ 19 h 44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89" h="447721">
                  <a:moveTo>
                    <a:pt x="50828" y="19"/>
                  </a:moveTo>
                  <a:cubicBezTo>
                    <a:pt x="52416" y="-2098"/>
                    <a:pt x="91045" y="169881"/>
                    <a:pt x="82578" y="244494"/>
                  </a:cubicBezTo>
                  <a:cubicBezTo>
                    <a:pt x="74111" y="319107"/>
                    <a:pt x="1616" y="445577"/>
                    <a:pt x="28" y="447694"/>
                  </a:cubicBezTo>
                  <a:cubicBezTo>
                    <a:pt x="-1560" y="449811"/>
                    <a:pt x="62999" y="327044"/>
                    <a:pt x="73053" y="257194"/>
                  </a:cubicBezTo>
                  <a:cubicBezTo>
                    <a:pt x="83107" y="187344"/>
                    <a:pt x="49240" y="2136"/>
                    <a:pt x="50828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9" name="フリーフォーム 1728">
              <a:extLst>
                <a:ext uri="{FF2B5EF4-FFF2-40B4-BE49-F238E27FC236}">
                  <a16:creationId xmlns:a16="http://schemas.microsoft.com/office/drawing/2014/main" id="{E1389533-48D7-84A1-6898-E9E0E3507352}"/>
                </a:ext>
              </a:extLst>
            </p:cNvPr>
            <p:cNvSpPr/>
            <p:nvPr/>
          </p:nvSpPr>
          <p:spPr>
            <a:xfrm>
              <a:off x="4051257" y="6816625"/>
              <a:ext cx="235893" cy="66893"/>
            </a:xfrm>
            <a:custGeom>
              <a:avLst/>
              <a:gdLst>
                <a:gd name="connsiteX0" fmla="*/ 43 w 235893"/>
                <a:gd name="connsiteY0" fmla="*/ 66775 h 66893"/>
                <a:gd name="connsiteX1" fmla="*/ 117518 w 235893"/>
                <a:gd name="connsiteY1" fmla="*/ 100 h 66893"/>
                <a:gd name="connsiteX2" fmla="*/ 234993 w 235893"/>
                <a:gd name="connsiteY2" fmla="*/ 50900 h 66893"/>
                <a:gd name="connsiteX3" fmla="*/ 168318 w 235893"/>
                <a:gd name="connsiteY3" fmla="*/ 19150 h 66893"/>
                <a:gd name="connsiteX4" fmla="*/ 104818 w 235893"/>
                <a:gd name="connsiteY4" fmla="*/ 15975 h 66893"/>
                <a:gd name="connsiteX5" fmla="*/ 43 w 235893"/>
                <a:gd name="connsiteY5" fmla="*/ 66775 h 6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893" h="66893">
                  <a:moveTo>
                    <a:pt x="43" y="66775"/>
                  </a:moveTo>
                  <a:cubicBezTo>
                    <a:pt x="2160" y="64129"/>
                    <a:pt x="78360" y="2746"/>
                    <a:pt x="117518" y="100"/>
                  </a:cubicBezTo>
                  <a:cubicBezTo>
                    <a:pt x="156676" y="-2546"/>
                    <a:pt x="226526" y="47725"/>
                    <a:pt x="234993" y="50900"/>
                  </a:cubicBezTo>
                  <a:cubicBezTo>
                    <a:pt x="243460" y="54075"/>
                    <a:pt x="190014" y="24971"/>
                    <a:pt x="168318" y="19150"/>
                  </a:cubicBezTo>
                  <a:cubicBezTo>
                    <a:pt x="146622" y="13329"/>
                    <a:pt x="136039" y="4863"/>
                    <a:pt x="104818" y="15975"/>
                  </a:cubicBezTo>
                  <a:cubicBezTo>
                    <a:pt x="73597" y="27087"/>
                    <a:pt x="-2074" y="69421"/>
                    <a:pt x="43" y="667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0" name="フリーフォーム 1729">
              <a:extLst>
                <a:ext uri="{FF2B5EF4-FFF2-40B4-BE49-F238E27FC236}">
                  <a16:creationId xmlns:a16="http://schemas.microsoft.com/office/drawing/2014/main" id="{A2F19BDB-9CFF-4B99-2E2D-431432CFB4BD}"/>
                </a:ext>
              </a:extLst>
            </p:cNvPr>
            <p:cNvSpPr/>
            <p:nvPr/>
          </p:nvSpPr>
          <p:spPr>
            <a:xfrm>
              <a:off x="3843856" y="6774766"/>
              <a:ext cx="252233" cy="273017"/>
            </a:xfrm>
            <a:custGeom>
              <a:avLst/>
              <a:gdLst>
                <a:gd name="connsiteX0" fmla="*/ 251894 w 252233"/>
                <a:gd name="connsiteY0" fmla="*/ 684 h 273017"/>
                <a:gd name="connsiteX1" fmla="*/ 42344 w 252233"/>
                <a:gd name="connsiteY1" fmla="*/ 200709 h 273017"/>
                <a:gd name="connsiteX2" fmla="*/ 10594 w 252233"/>
                <a:gd name="connsiteY2" fmla="*/ 264209 h 273017"/>
                <a:gd name="connsiteX3" fmla="*/ 175694 w 252233"/>
                <a:gd name="connsiteY3" fmla="*/ 26084 h 273017"/>
                <a:gd name="connsiteX4" fmla="*/ 93144 w 252233"/>
                <a:gd name="connsiteY4" fmla="*/ 130859 h 273017"/>
                <a:gd name="connsiteX5" fmla="*/ 251894 w 252233"/>
                <a:gd name="connsiteY5" fmla="*/ 684 h 273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233" h="273017">
                  <a:moveTo>
                    <a:pt x="251894" y="684"/>
                  </a:moveTo>
                  <a:cubicBezTo>
                    <a:pt x="243427" y="12326"/>
                    <a:pt x="82561" y="156788"/>
                    <a:pt x="42344" y="200709"/>
                  </a:cubicBezTo>
                  <a:cubicBezTo>
                    <a:pt x="2127" y="244630"/>
                    <a:pt x="-11631" y="293313"/>
                    <a:pt x="10594" y="264209"/>
                  </a:cubicBezTo>
                  <a:cubicBezTo>
                    <a:pt x="32819" y="235105"/>
                    <a:pt x="161936" y="48309"/>
                    <a:pt x="175694" y="26084"/>
                  </a:cubicBezTo>
                  <a:cubicBezTo>
                    <a:pt x="189452" y="3859"/>
                    <a:pt x="78327" y="131917"/>
                    <a:pt x="93144" y="130859"/>
                  </a:cubicBezTo>
                  <a:cubicBezTo>
                    <a:pt x="107961" y="129801"/>
                    <a:pt x="260361" y="-10958"/>
                    <a:pt x="251894" y="6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1" name="フリーフォーム 1730">
              <a:extLst>
                <a:ext uri="{FF2B5EF4-FFF2-40B4-BE49-F238E27FC236}">
                  <a16:creationId xmlns:a16="http://schemas.microsoft.com/office/drawing/2014/main" id="{4BA48A71-33A4-DAD7-EEEF-9774351EFC89}"/>
                </a:ext>
              </a:extLst>
            </p:cNvPr>
            <p:cNvSpPr/>
            <p:nvPr/>
          </p:nvSpPr>
          <p:spPr>
            <a:xfrm>
              <a:off x="4220296" y="6684913"/>
              <a:ext cx="120560" cy="155674"/>
            </a:xfrm>
            <a:custGeom>
              <a:avLst/>
              <a:gdLst>
                <a:gd name="connsiteX0" fmla="*/ 2454 w 120560"/>
                <a:gd name="connsiteY0" fmla="*/ 1637 h 155674"/>
                <a:gd name="connsiteX1" fmla="*/ 119929 w 120560"/>
                <a:gd name="connsiteY1" fmla="*/ 154037 h 155674"/>
                <a:gd name="connsiteX2" fmla="*/ 46904 w 120560"/>
                <a:gd name="connsiteY2" fmla="*/ 77837 h 155674"/>
                <a:gd name="connsiteX3" fmla="*/ 2454 w 120560"/>
                <a:gd name="connsiteY3" fmla="*/ 1637 h 1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560" h="155674">
                  <a:moveTo>
                    <a:pt x="2454" y="1637"/>
                  </a:moveTo>
                  <a:cubicBezTo>
                    <a:pt x="14625" y="14337"/>
                    <a:pt x="112521" y="141337"/>
                    <a:pt x="119929" y="154037"/>
                  </a:cubicBezTo>
                  <a:cubicBezTo>
                    <a:pt x="127337" y="166737"/>
                    <a:pt x="67541" y="102179"/>
                    <a:pt x="46904" y="77837"/>
                  </a:cubicBezTo>
                  <a:cubicBezTo>
                    <a:pt x="26267" y="53495"/>
                    <a:pt x="-9717" y="-11063"/>
                    <a:pt x="2454" y="16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2" name="フリーフォーム 1731">
              <a:extLst>
                <a:ext uri="{FF2B5EF4-FFF2-40B4-BE49-F238E27FC236}">
                  <a16:creationId xmlns:a16="http://schemas.microsoft.com/office/drawing/2014/main" id="{F5C1561D-D83C-46C3-91C3-94F0EC5C04E4}"/>
                </a:ext>
              </a:extLst>
            </p:cNvPr>
            <p:cNvSpPr/>
            <p:nvPr/>
          </p:nvSpPr>
          <p:spPr>
            <a:xfrm>
              <a:off x="4039105" y="6955801"/>
              <a:ext cx="128439" cy="236944"/>
            </a:xfrm>
            <a:custGeom>
              <a:avLst/>
              <a:gdLst>
                <a:gd name="connsiteX0" fmla="*/ 2670 w 128439"/>
                <a:gd name="connsiteY0" fmla="*/ 624 h 236944"/>
                <a:gd name="connsiteX1" fmla="*/ 31245 w 128439"/>
                <a:gd name="connsiteY1" fmla="*/ 121274 h 236944"/>
                <a:gd name="connsiteX2" fmla="*/ 126495 w 128439"/>
                <a:gd name="connsiteY2" fmla="*/ 235574 h 236944"/>
                <a:gd name="connsiteX3" fmla="*/ 88395 w 128439"/>
                <a:gd name="connsiteY3" fmla="*/ 175249 h 236944"/>
                <a:gd name="connsiteX4" fmla="*/ 2670 w 128439"/>
                <a:gd name="connsiteY4" fmla="*/ 624 h 23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439" h="236944">
                  <a:moveTo>
                    <a:pt x="2670" y="624"/>
                  </a:moveTo>
                  <a:cubicBezTo>
                    <a:pt x="-6855" y="-8372"/>
                    <a:pt x="10608" y="82116"/>
                    <a:pt x="31245" y="121274"/>
                  </a:cubicBezTo>
                  <a:cubicBezTo>
                    <a:pt x="51882" y="160432"/>
                    <a:pt x="116970" y="226578"/>
                    <a:pt x="126495" y="235574"/>
                  </a:cubicBezTo>
                  <a:cubicBezTo>
                    <a:pt x="136020" y="244570"/>
                    <a:pt x="108503" y="207528"/>
                    <a:pt x="88395" y="175249"/>
                  </a:cubicBezTo>
                  <a:cubicBezTo>
                    <a:pt x="68287" y="142970"/>
                    <a:pt x="12195" y="9620"/>
                    <a:pt x="2670" y="6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3" name="フリーフォーム 1732">
              <a:extLst>
                <a:ext uri="{FF2B5EF4-FFF2-40B4-BE49-F238E27FC236}">
                  <a16:creationId xmlns:a16="http://schemas.microsoft.com/office/drawing/2014/main" id="{BD0EC552-DCB3-1834-DB4C-51B4C1BEDDFE}"/>
                </a:ext>
              </a:extLst>
            </p:cNvPr>
            <p:cNvSpPr/>
            <p:nvPr/>
          </p:nvSpPr>
          <p:spPr>
            <a:xfrm>
              <a:off x="4229100" y="6942267"/>
              <a:ext cx="222707" cy="204658"/>
            </a:xfrm>
            <a:custGeom>
              <a:avLst/>
              <a:gdLst>
                <a:gd name="connsiteX0" fmla="*/ 0 w 222707"/>
                <a:gd name="connsiteY0" fmla="*/ 204658 h 204658"/>
                <a:gd name="connsiteX1" fmla="*/ 76200 w 222707"/>
                <a:gd name="connsiteY1" fmla="*/ 58608 h 204658"/>
                <a:gd name="connsiteX2" fmla="*/ 222250 w 222707"/>
                <a:gd name="connsiteY2" fmla="*/ 1458 h 204658"/>
                <a:gd name="connsiteX3" fmla="*/ 120650 w 222707"/>
                <a:gd name="connsiteY3" fmla="*/ 20508 h 204658"/>
                <a:gd name="connsiteX4" fmla="*/ 76200 w 222707"/>
                <a:gd name="connsiteY4" fmla="*/ 58608 h 204658"/>
                <a:gd name="connsiteX5" fmla="*/ 0 w 222707"/>
                <a:gd name="connsiteY5" fmla="*/ 204658 h 20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707" h="204658">
                  <a:moveTo>
                    <a:pt x="0" y="204658"/>
                  </a:moveTo>
                  <a:cubicBezTo>
                    <a:pt x="0" y="204658"/>
                    <a:pt x="39158" y="92475"/>
                    <a:pt x="76200" y="58608"/>
                  </a:cubicBezTo>
                  <a:cubicBezTo>
                    <a:pt x="113242" y="24741"/>
                    <a:pt x="214842" y="7808"/>
                    <a:pt x="222250" y="1458"/>
                  </a:cubicBezTo>
                  <a:cubicBezTo>
                    <a:pt x="229658" y="-4892"/>
                    <a:pt x="144992" y="10983"/>
                    <a:pt x="120650" y="20508"/>
                  </a:cubicBezTo>
                  <a:cubicBezTo>
                    <a:pt x="96308" y="30033"/>
                    <a:pt x="95250" y="28445"/>
                    <a:pt x="76200" y="58608"/>
                  </a:cubicBezTo>
                  <a:cubicBezTo>
                    <a:pt x="57150" y="88770"/>
                    <a:pt x="0" y="204658"/>
                    <a:pt x="0" y="2046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4" name="フリーフォーム 1733">
              <a:extLst>
                <a:ext uri="{FF2B5EF4-FFF2-40B4-BE49-F238E27FC236}">
                  <a16:creationId xmlns:a16="http://schemas.microsoft.com/office/drawing/2014/main" id="{12C8BB6F-8A5A-943E-FF52-BE1215AE6C72}"/>
                </a:ext>
              </a:extLst>
            </p:cNvPr>
            <p:cNvSpPr/>
            <p:nvPr/>
          </p:nvSpPr>
          <p:spPr>
            <a:xfrm>
              <a:off x="4099543" y="6545316"/>
              <a:ext cx="91786" cy="181595"/>
            </a:xfrm>
            <a:custGeom>
              <a:avLst/>
              <a:gdLst>
                <a:gd name="connsiteX0" fmla="*/ 91457 w 91786"/>
                <a:gd name="connsiteY0" fmla="*/ 1534 h 181595"/>
                <a:gd name="connsiteX1" fmla="*/ 2557 w 91786"/>
                <a:gd name="connsiteY1" fmla="*/ 179334 h 181595"/>
                <a:gd name="connsiteX2" fmla="*/ 31132 w 91786"/>
                <a:gd name="connsiteY2" fmla="*/ 96784 h 181595"/>
                <a:gd name="connsiteX3" fmla="*/ 91457 w 91786"/>
                <a:gd name="connsiteY3" fmla="*/ 1534 h 18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786" h="181595">
                  <a:moveTo>
                    <a:pt x="91457" y="1534"/>
                  </a:moveTo>
                  <a:cubicBezTo>
                    <a:pt x="86695" y="15292"/>
                    <a:pt x="12611" y="163459"/>
                    <a:pt x="2557" y="179334"/>
                  </a:cubicBezTo>
                  <a:cubicBezTo>
                    <a:pt x="-7497" y="195209"/>
                    <a:pt x="14199" y="123242"/>
                    <a:pt x="31132" y="96784"/>
                  </a:cubicBezTo>
                  <a:cubicBezTo>
                    <a:pt x="48065" y="70326"/>
                    <a:pt x="96219" y="-12224"/>
                    <a:pt x="91457" y="15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5" name="フリーフォーム 1734">
              <a:extLst>
                <a:ext uri="{FF2B5EF4-FFF2-40B4-BE49-F238E27FC236}">
                  <a16:creationId xmlns:a16="http://schemas.microsoft.com/office/drawing/2014/main" id="{2985903D-D508-9567-05F2-65D0AFD496E0}"/>
                </a:ext>
              </a:extLst>
            </p:cNvPr>
            <p:cNvSpPr/>
            <p:nvPr/>
          </p:nvSpPr>
          <p:spPr>
            <a:xfrm>
              <a:off x="4584415" y="6753156"/>
              <a:ext cx="291133" cy="121170"/>
            </a:xfrm>
            <a:custGeom>
              <a:avLst/>
              <a:gdLst>
                <a:gd name="connsiteX0" fmla="*/ 285 w 291133"/>
                <a:gd name="connsiteY0" fmla="*/ 54044 h 121170"/>
                <a:gd name="connsiteX1" fmla="*/ 127285 w 291133"/>
                <a:gd name="connsiteY1" fmla="*/ 6419 h 121170"/>
                <a:gd name="connsiteX2" fmla="*/ 289210 w 291133"/>
                <a:gd name="connsiteY2" fmla="*/ 120719 h 121170"/>
                <a:gd name="connsiteX3" fmla="*/ 213010 w 291133"/>
                <a:gd name="connsiteY3" fmla="*/ 44519 h 121170"/>
                <a:gd name="connsiteX4" fmla="*/ 162210 w 291133"/>
                <a:gd name="connsiteY4" fmla="*/ 69 h 121170"/>
                <a:gd name="connsiteX5" fmla="*/ 285 w 291133"/>
                <a:gd name="connsiteY5" fmla="*/ 54044 h 12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133" h="121170">
                  <a:moveTo>
                    <a:pt x="285" y="54044"/>
                  </a:moveTo>
                  <a:cubicBezTo>
                    <a:pt x="-5536" y="55102"/>
                    <a:pt x="79131" y="-4694"/>
                    <a:pt x="127285" y="6419"/>
                  </a:cubicBezTo>
                  <a:cubicBezTo>
                    <a:pt x="175439" y="17531"/>
                    <a:pt x="274922" y="114369"/>
                    <a:pt x="289210" y="120719"/>
                  </a:cubicBezTo>
                  <a:cubicBezTo>
                    <a:pt x="303498" y="127069"/>
                    <a:pt x="234177" y="64627"/>
                    <a:pt x="213010" y="44519"/>
                  </a:cubicBezTo>
                  <a:cubicBezTo>
                    <a:pt x="191843" y="24411"/>
                    <a:pt x="197664" y="-1518"/>
                    <a:pt x="162210" y="69"/>
                  </a:cubicBezTo>
                  <a:cubicBezTo>
                    <a:pt x="126756" y="1656"/>
                    <a:pt x="6106" y="52986"/>
                    <a:pt x="285" y="540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6" name="フリーフォーム 1735">
              <a:extLst>
                <a:ext uri="{FF2B5EF4-FFF2-40B4-BE49-F238E27FC236}">
                  <a16:creationId xmlns:a16="http://schemas.microsoft.com/office/drawing/2014/main" id="{1FF8F613-8991-149F-1E6B-A4A1FACFD554}"/>
                </a:ext>
              </a:extLst>
            </p:cNvPr>
            <p:cNvSpPr/>
            <p:nvPr/>
          </p:nvSpPr>
          <p:spPr>
            <a:xfrm>
              <a:off x="4603750" y="6911500"/>
              <a:ext cx="300253" cy="105467"/>
            </a:xfrm>
            <a:custGeom>
              <a:avLst/>
              <a:gdLst>
                <a:gd name="connsiteX0" fmla="*/ 0 w 300253"/>
                <a:gd name="connsiteY0" fmla="*/ 67150 h 105467"/>
                <a:gd name="connsiteX1" fmla="*/ 152400 w 300253"/>
                <a:gd name="connsiteY1" fmla="*/ 70325 h 105467"/>
                <a:gd name="connsiteX2" fmla="*/ 295275 w 300253"/>
                <a:gd name="connsiteY2" fmla="*/ 105250 h 105467"/>
                <a:gd name="connsiteX3" fmla="*/ 269875 w 300253"/>
                <a:gd name="connsiteY3" fmla="*/ 83025 h 105467"/>
                <a:gd name="connsiteX4" fmla="*/ 292100 w 300253"/>
                <a:gd name="connsiteY4" fmla="*/ 41750 h 105467"/>
                <a:gd name="connsiteX5" fmla="*/ 276225 w 300253"/>
                <a:gd name="connsiteY5" fmla="*/ 475 h 105467"/>
                <a:gd name="connsiteX6" fmla="*/ 279400 w 300253"/>
                <a:gd name="connsiteY6" fmla="*/ 70325 h 105467"/>
                <a:gd name="connsiteX7" fmla="*/ 206375 w 300253"/>
                <a:gd name="connsiteY7" fmla="*/ 67150 h 105467"/>
                <a:gd name="connsiteX8" fmla="*/ 0 w 300253"/>
                <a:gd name="connsiteY8" fmla="*/ 67150 h 10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253" h="105467">
                  <a:moveTo>
                    <a:pt x="0" y="67150"/>
                  </a:moveTo>
                  <a:lnTo>
                    <a:pt x="152400" y="70325"/>
                  </a:lnTo>
                  <a:cubicBezTo>
                    <a:pt x="201613" y="76675"/>
                    <a:pt x="275696" y="103133"/>
                    <a:pt x="295275" y="105250"/>
                  </a:cubicBezTo>
                  <a:cubicBezTo>
                    <a:pt x="314854" y="107367"/>
                    <a:pt x="270404" y="93608"/>
                    <a:pt x="269875" y="83025"/>
                  </a:cubicBezTo>
                  <a:cubicBezTo>
                    <a:pt x="269346" y="72442"/>
                    <a:pt x="291042" y="55508"/>
                    <a:pt x="292100" y="41750"/>
                  </a:cubicBezTo>
                  <a:cubicBezTo>
                    <a:pt x="293158" y="27992"/>
                    <a:pt x="278342" y="-4287"/>
                    <a:pt x="276225" y="475"/>
                  </a:cubicBezTo>
                  <a:cubicBezTo>
                    <a:pt x="274108" y="5237"/>
                    <a:pt x="291042" y="59212"/>
                    <a:pt x="279400" y="70325"/>
                  </a:cubicBezTo>
                  <a:cubicBezTo>
                    <a:pt x="267758" y="81438"/>
                    <a:pt x="206375" y="67150"/>
                    <a:pt x="206375" y="67150"/>
                  </a:cubicBezTo>
                  <a:lnTo>
                    <a:pt x="0" y="671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7" name="フリーフォーム 1736">
              <a:extLst>
                <a:ext uri="{FF2B5EF4-FFF2-40B4-BE49-F238E27FC236}">
                  <a16:creationId xmlns:a16="http://schemas.microsoft.com/office/drawing/2014/main" id="{17C7C6A6-4639-323E-D587-1FABB54BC59D}"/>
                </a:ext>
              </a:extLst>
            </p:cNvPr>
            <p:cNvSpPr/>
            <p:nvPr/>
          </p:nvSpPr>
          <p:spPr>
            <a:xfrm>
              <a:off x="3971683" y="7022529"/>
              <a:ext cx="108323" cy="84450"/>
            </a:xfrm>
            <a:custGeom>
              <a:avLst/>
              <a:gdLst>
                <a:gd name="connsiteX0" fmla="*/ 242 w 108323"/>
                <a:gd name="connsiteY0" fmla="*/ 571 h 84450"/>
                <a:gd name="connsiteX1" fmla="*/ 105017 w 108323"/>
                <a:gd name="connsiteY1" fmla="*/ 83121 h 84450"/>
                <a:gd name="connsiteX2" fmla="*/ 76442 w 108323"/>
                <a:gd name="connsiteY2" fmla="*/ 48196 h 84450"/>
                <a:gd name="connsiteX3" fmla="*/ 242 w 108323"/>
                <a:gd name="connsiteY3" fmla="*/ 571 h 8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23" h="84450">
                  <a:moveTo>
                    <a:pt x="242" y="571"/>
                  </a:moveTo>
                  <a:cubicBezTo>
                    <a:pt x="5004" y="6392"/>
                    <a:pt x="92317" y="75184"/>
                    <a:pt x="105017" y="83121"/>
                  </a:cubicBezTo>
                  <a:cubicBezTo>
                    <a:pt x="117717" y="91058"/>
                    <a:pt x="90730" y="61425"/>
                    <a:pt x="76442" y="48196"/>
                  </a:cubicBezTo>
                  <a:cubicBezTo>
                    <a:pt x="62155" y="34967"/>
                    <a:pt x="-4520" y="-5250"/>
                    <a:pt x="242" y="5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8" name="フリーフォーム 1737">
              <a:extLst>
                <a:ext uri="{FF2B5EF4-FFF2-40B4-BE49-F238E27FC236}">
                  <a16:creationId xmlns:a16="http://schemas.microsoft.com/office/drawing/2014/main" id="{E14E5623-6DA7-F752-9D3B-B1F4CA969A8F}"/>
                </a:ext>
              </a:extLst>
            </p:cNvPr>
            <p:cNvSpPr/>
            <p:nvPr/>
          </p:nvSpPr>
          <p:spPr>
            <a:xfrm>
              <a:off x="3898555" y="7038281"/>
              <a:ext cx="42144" cy="133161"/>
            </a:xfrm>
            <a:custGeom>
              <a:avLst/>
              <a:gdLst>
                <a:gd name="connsiteX0" fmla="*/ 345 w 42144"/>
                <a:gd name="connsiteY0" fmla="*/ 694 h 133161"/>
                <a:gd name="connsiteX1" fmla="*/ 41620 w 42144"/>
                <a:gd name="connsiteY1" fmla="*/ 130869 h 133161"/>
                <a:gd name="connsiteX2" fmla="*/ 22570 w 42144"/>
                <a:gd name="connsiteY2" fmla="*/ 80069 h 133161"/>
                <a:gd name="connsiteX3" fmla="*/ 345 w 42144"/>
                <a:gd name="connsiteY3" fmla="*/ 694 h 13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4" h="133161">
                  <a:moveTo>
                    <a:pt x="345" y="694"/>
                  </a:moveTo>
                  <a:cubicBezTo>
                    <a:pt x="3520" y="9161"/>
                    <a:pt x="37916" y="117640"/>
                    <a:pt x="41620" y="130869"/>
                  </a:cubicBezTo>
                  <a:cubicBezTo>
                    <a:pt x="45324" y="144098"/>
                    <a:pt x="28391" y="96473"/>
                    <a:pt x="22570" y="80069"/>
                  </a:cubicBezTo>
                  <a:cubicBezTo>
                    <a:pt x="16749" y="63665"/>
                    <a:pt x="-2830" y="-7773"/>
                    <a:pt x="345" y="6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9" name="フリーフォーム 1738">
              <a:extLst>
                <a:ext uri="{FF2B5EF4-FFF2-40B4-BE49-F238E27FC236}">
                  <a16:creationId xmlns:a16="http://schemas.microsoft.com/office/drawing/2014/main" id="{029A9CEF-F5CE-0E1D-2A5F-D0A28748D8ED}"/>
                </a:ext>
              </a:extLst>
            </p:cNvPr>
            <p:cNvSpPr/>
            <p:nvPr/>
          </p:nvSpPr>
          <p:spPr>
            <a:xfrm>
              <a:off x="4260631" y="7067492"/>
              <a:ext cx="120914" cy="165762"/>
            </a:xfrm>
            <a:custGeom>
              <a:avLst/>
              <a:gdLst>
                <a:gd name="connsiteX0" fmla="*/ 120869 w 120914"/>
                <a:gd name="connsiteY0" fmla="*/ 58 h 165762"/>
                <a:gd name="connsiteX1" fmla="*/ 70069 w 120914"/>
                <a:gd name="connsiteY1" fmla="*/ 73083 h 165762"/>
                <a:gd name="connsiteX2" fmla="*/ 51019 w 120914"/>
                <a:gd name="connsiteY2" fmla="*/ 114358 h 165762"/>
                <a:gd name="connsiteX3" fmla="*/ 66894 w 120914"/>
                <a:gd name="connsiteY3" fmla="*/ 165158 h 165762"/>
                <a:gd name="connsiteX4" fmla="*/ 219 w 120914"/>
                <a:gd name="connsiteY4" fmla="*/ 142933 h 165762"/>
                <a:gd name="connsiteX5" fmla="*/ 44669 w 120914"/>
                <a:gd name="connsiteY5" fmla="*/ 152458 h 165762"/>
                <a:gd name="connsiteX6" fmla="*/ 22444 w 120914"/>
                <a:gd name="connsiteY6" fmla="*/ 117533 h 165762"/>
                <a:gd name="connsiteX7" fmla="*/ 57369 w 120914"/>
                <a:gd name="connsiteY7" fmla="*/ 98483 h 165762"/>
                <a:gd name="connsiteX8" fmla="*/ 60544 w 120914"/>
                <a:gd name="connsiteY8" fmla="*/ 85783 h 165762"/>
                <a:gd name="connsiteX9" fmla="*/ 120869 w 120914"/>
                <a:gd name="connsiteY9" fmla="*/ 58 h 16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914" h="165762">
                  <a:moveTo>
                    <a:pt x="120869" y="58"/>
                  </a:moveTo>
                  <a:cubicBezTo>
                    <a:pt x="122457" y="-2059"/>
                    <a:pt x="81711" y="54033"/>
                    <a:pt x="70069" y="73083"/>
                  </a:cubicBezTo>
                  <a:cubicBezTo>
                    <a:pt x="58427" y="92133"/>
                    <a:pt x="51548" y="99012"/>
                    <a:pt x="51019" y="114358"/>
                  </a:cubicBezTo>
                  <a:cubicBezTo>
                    <a:pt x="50490" y="129704"/>
                    <a:pt x="75361" y="160395"/>
                    <a:pt x="66894" y="165158"/>
                  </a:cubicBezTo>
                  <a:cubicBezTo>
                    <a:pt x="58427" y="169921"/>
                    <a:pt x="3923" y="145050"/>
                    <a:pt x="219" y="142933"/>
                  </a:cubicBezTo>
                  <a:cubicBezTo>
                    <a:pt x="-3485" y="140816"/>
                    <a:pt x="40965" y="156691"/>
                    <a:pt x="44669" y="152458"/>
                  </a:cubicBezTo>
                  <a:cubicBezTo>
                    <a:pt x="48373" y="148225"/>
                    <a:pt x="20327" y="126529"/>
                    <a:pt x="22444" y="117533"/>
                  </a:cubicBezTo>
                  <a:cubicBezTo>
                    <a:pt x="24561" y="108537"/>
                    <a:pt x="57369" y="98483"/>
                    <a:pt x="57369" y="98483"/>
                  </a:cubicBezTo>
                  <a:cubicBezTo>
                    <a:pt x="63719" y="93191"/>
                    <a:pt x="49961" y="96895"/>
                    <a:pt x="60544" y="85783"/>
                  </a:cubicBezTo>
                  <a:cubicBezTo>
                    <a:pt x="71127" y="74671"/>
                    <a:pt x="119281" y="2175"/>
                    <a:pt x="120869" y="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0" name="フリーフォーム 1739">
              <a:extLst>
                <a:ext uri="{FF2B5EF4-FFF2-40B4-BE49-F238E27FC236}">
                  <a16:creationId xmlns:a16="http://schemas.microsoft.com/office/drawing/2014/main" id="{DB2174F9-B251-CB5C-36AF-77FD439DB6AB}"/>
                </a:ext>
              </a:extLst>
            </p:cNvPr>
            <p:cNvSpPr/>
            <p:nvPr/>
          </p:nvSpPr>
          <p:spPr>
            <a:xfrm>
              <a:off x="4479448" y="7004045"/>
              <a:ext cx="277284" cy="41285"/>
            </a:xfrm>
            <a:custGeom>
              <a:avLst/>
              <a:gdLst>
                <a:gd name="connsiteX0" fmla="*/ 477 w 277284"/>
                <a:gd name="connsiteY0" fmla="*/ 41280 h 41285"/>
                <a:gd name="connsiteX1" fmla="*/ 184627 w 277284"/>
                <a:gd name="connsiteY1" fmla="*/ 5 h 41285"/>
                <a:gd name="connsiteX2" fmla="*/ 276702 w 277284"/>
                <a:gd name="connsiteY2" fmla="*/ 38105 h 41285"/>
                <a:gd name="connsiteX3" fmla="*/ 219552 w 277284"/>
                <a:gd name="connsiteY3" fmla="*/ 22230 h 41285"/>
                <a:gd name="connsiteX4" fmla="*/ 133827 w 277284"/>
                <a:gd name="connsiteY4" fmla="*/ 3180 h 41285"/>
                <a:gd name="connsiteX5" fmla="*/ 477 w 277284"/>
                <a:gd name="connsiteY5" fmla="*/ 41280 h 4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7284" h="41285">
                  <a:moveTo>
                    <a:pt x="477" y="41280"/>
                  </a:moveTo>
                  <a:cubicBezTo>
                    <a:pt x="8944" y="40751"/>
                    <a:pt x="138590" y="534"/>
                    <a:pt x="184627" y="5"/>
                  </a:cubicBezTo>
                  <a:cubicBezTo>
                    <a:pt x="230664" y="-524"/>
                    <a:pt x="270881" y="34401"/>
                    <a:pt x="276702" y="38105"/>
                  </a:cubicBezTo>
                  <a:cubicBezTo>
                    <a:pt x="282523" y="41809"/>
                    <a:pt x="243365" y="28051"/>
                    <a:pt x="219552" y="22230"/>
                  </a:cubicBezTo>
                  <a:cubicBezTo>
                    <a:pt x="195739" y="16409"/>
                    <a:pt x="169281" y="534"/>
                    <a:pt x="133827" y="3180"/>
                  </a:cubicBezTo>
                  <a:cubicBezTo>
                    <a:pt x="98373" y="5826"/>
                    <a:pt x="-7990" y="41809"/>
                    <a:pt x="477" y="412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1" name="フリーフォーム 1740">
              <a:extLst>
                <a:ext uri="{FF2B5EF4-FFF2-40B4-BE49-F238E27FC236}">
                  <a16:creationId xmlns:a16="http://schemas.microsoft.com/office/drawing/2014/main" id="{02094117-E17F-AEA6-EE8C-DC444EB99718}"/>
                </a:ext>
              </a:extLst>
            </p:cNvPr>
            <p:cNvSpPr/>
            <p:nvPr/>
          </p:nvSpPr>
          <p:spPr>
            <a:xfrm>
              <a:off x="4200340" y="7327822"/>
              <a:ext cx="51376" cy="200042"/>
            </a:xfrm>
            <a:custGeom>
              <a:avLst/>
              <a:gdLst>
                <a:gd name="connsiteX0" fmla="*/ 25585 w 51376"/>
                <a:gd name="connsiteY0" fmla="*/ 78 h 200042"/>
                <a:gd name="connsiteX1" fmla="*/ 9710 w 51376"/>
                <a:gd name="connsiteY1" fmla="*/ 95328 h 200042"/>
                <a:gd name="connsiteX2" fmla="*/ 50985 w 51376"/>
                <a:gd name="connsiteY2" fmla="*/ 196928 h 200042"/>
                <a:gd name="connsiteX3" fmla="*/ 28760 w 51376"/>
                <a:gd name="connsiteY3" fmla="*/ 168353 h 200042"/>
                <a:gd name="connsiteX4" fmla="*/ 185 w 51376"/>
                <a:gd name="connsiteY4" fmla="*/ 111203 h 200042"/>
                <a:gd name="connsiteX5" fmla="*/ 25585 w 51376"/>
                <a:gd name="connsiteY5" fmla="*/ 78 h 20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76" h="200042">
                  <a:moveTo>
                    <a:pt x="25585" y="78"/>
                  </a:moveTo>
                  <a:cubicBezTo>
                    <a:pt x="27173" y="-2568"/>
                    <a:pt x="5477" y="62520"/>
                    <a:pt x="9710" y="95328"/>
                  </a:cubicBezTo>
                  <a:cubicBezTo>
                    <a:pt x="13943" y="128136"/>
                    <a:pt x="47810" y="184757"/>
                    <a:pt x="50985" y="196928"/>
                  </a:cubicBezTo>
                  <a:cubicBezTo>
                    <a:pt x="54160" y="209099"/>
                    <a:pt x="37227" y="182641"/>
                    <a:pt x="28760" y="168353"/>
                  </a:cubicBezTo>
                  <a:cubicBezTo>
                    <a:pt x="20293" y="154065"/>
                    <a:pt x="2831" y="134486"/>
                    <a:pt x="185" y="111203"/>
                  </a:cubicBezTo>
                  <a:cubicBezTo>
                    <a:pt x="-2461" y="87920"/>
                    <a:pt x="23997" y="2724"/>
                    <a:pt x="25585" y="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2" name="フリーフォーム 1741">
              <a:extLst>
                <a:ext uri="{FF2B5EF4-FFF2-40B4-BE49-F238E27FC236}">
                  <a16:creationId xmlns:a16="http://schemas.microsoft.com/office/drawing/2014/main" id="{0A731DAF-4AF1-4CE6-1A3B-0139A5D690D6}"/>
                </a:ext>
              </a:extLst>
            </p:cNvPr>
            <p:cNvSpPr/>
            <p:nvPr/>
          </p:nvSpPr>
          <p:spPr>
            <a:xfrm>
              <a:off x="4282840" y="7321442"/>
              <a:ext cx="123086" cy="209693"/>
            </a:xfrm>
            <a:custGeom>
              <a:avLst/>
              <a:gdLst>
                <a:gd name="connsiteX0" fmla="*/ 235 w 123086"/>
                <a:gd name="connsiteY0" fmla="*/ 108 h 209693"/>
                <a:gd name="connsiteX1" fmla="*/ 89135 w 123086"/>
                <a:gd name="connsiteY1" fmla="*/ 133458 h 209693"/>
                <a:gd name="connsiteX2" fmla="*/ 51035 w 123086"/>
                <a:gd name="connsiteY2" fmla="*/ 209658 h 209693"/>
                <a:gd name="connsiteX3" fmla="*/ 92310 w 123086"/>
                <a:gd name="connsiteY3" fmla="*/ 142983 h 209693"/>
                <a:gd name="connsiteX4" fmla="*/ 120885 w 123086"/>
                <a:gd name="connsiteY4" fmla="*/ 111233 h 209693"/>
                <a:gd name="connsiteX5" fmla="*/ 235 w 123086"/>
                <a:gd name="connsiteY5" fmla="*/ 108 h 20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086" h="209693">
                  <a:moveTo>
                    <a:pt x="235" y="108"/>
                  </a:moveTo>
                  <a:cubicBezTo>
                    <a:pt x="-5057" y="3812"/>
                    <a:pt x="80668" y="98533"/>
                    <a:pt x="89135" y="133458"/>
                  </a:cubicBezTo>
                  <a:cubicBezTo>
                    <a:pt x="97602" y="168383"/>
                    <a:pt x="50506" y="208071"/>
                    <a:pt x="51035" y="209658"/>
                  </a:cubicBezTo>
                  <a:cubicBezTo>
                    <a:pt x="51564" y="211245"/>
                    <a:pt x="80668" y="159387"/>
                    <a:pt x="92310" y="142983"/>
                  </a:cubicBezTo>
                  <a:cubicBezTo>
                    <a:pt x="103952" y="126579"/>
                    <a:pt x="130939" y="133458"/>
                    <a:pt x="120885" y="111233"/>
                  </a:cubicBezTo>
                  <a:cubicBezTo>
                    <a:pt x="110831" y="89008"/>
                    <a:pt x="5527" y="-3596"/>
                    <a:pt x="235" y="1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3" name="フリーフォーム 1742">
              <a:extLst>
                <a:ext uri="{FF2B5EF4-FFF2-40B4-BE49-F238E27FC236}">
                  <a16:creationId xmlns:a16="http://schemas.microsoft.com/office/drawing/2014/main" id="{27056798-05B2-0DE4-FA7B-848287F95FE5}"/>
                </a:ext>
              </a:extLst>
            </p:cNvPr>
            <p:cNvSpPr/>
            <p:nvPr/>
          </p:nvSpPr>
          <p:spPr>
            <a:xfrm>
              <a:off x="3762375" y="7606299"/>
              <a:ext cx="537208" cy="137526"/>
            </a:xfrm>
            <a:custGeom>
              <a:avLst/>
              <a:gdLst>
                <a:gd name="connsiteX0" fmla="*/ 0 w 537208"/>
                <a:gd name="connsiteY0" fmla="*/ 137526 h 137526"/>
                <a:gd name="connsiteX1" fmla="*/ 273050 w 537208"/>
                <a:gd name="connsiteY1" fmla="*/ 23226 h 137526"/>
                <a:gd name="connsiteX2" fmla="*/ 381000 w 537208"/>
                <a:gd name="connsiteY2" fmla="*/ 23226 h 137526"/>
                <a:gd name="connsiteX3" fmla="*/ 365125 w 537208"/>
                <a:gd name="connsiteY3" fmla="*/ 1001 h 137526"/>
                <a:gd name="connsiteX4" fmla="*/ 536575 w 537208"/>
                <a:gd name="connsiteY4" fmla="*/ 4176 h 137526"/>
                <a:gd name="connsiteX5" fmla="*/ 415925 w 537208"/>
                <a:gd name="connsiteY5" fmla="*/ 7351 h 137526"/>
                <a:gd name="connsiteX6" fmla="*/ 231775 w 537208"/>
                <a:gd name="connsiteY6" fmla="*/ 1001 h 137526"/>
                <a:gd name="connsiteX7" fmla="*/ 257175 w 537208"/>
                <a:gd name="connsiteY7" fmla="*/ 13701 h 137526"/>
                <a:gd name="connsiteX8" fmla="*/ 161925 w 537208"/>
                <a:gd name="connsiteY8" fmla="*/ 45451 h 137526"/>
                <a:gd name="connsiteX9" fmla="*/ 127000 w 537208"/>
                <a:gd name="connsiteY9" fmla="*/ 64501 h 137526"/>
                <a:gd name="connsiteX10" fmla="*/ 0 w 537208"/>
                <a:gd name="connsiteY10" fmla="*/ 137526 h 13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7208" h="137526">
                  <a:moveTo>
                    <a:pt x="0" y="137526"/>
                  </a:moveTo>
                  <a:cubicBezTo>
                    <a:pt x="104775" y="89901"/>
                    <a:pt x="209550" y="42276"/>
                    <a:pt x="273050" y="23226"/>
                  </a:cubicBezTo>
                  <a:cubicBezTo>
                    <a:pt x="336550" y="4176"/>
                    <a:pt x="365654" y="26930"/>
                    <a:pt x="381000" y="23226"/>
                  </a:cubicBezTo>
                  <a:cubicBezTo>
                    <a:pt x="396346" y="19522"/>
                    <a:pt x="339196" y="4176"/>
                    <a:pt x="365125" y="1001"/>
                  </a:cubicBezTo>
                  <a:cubicBezTo>
                    <a:pt x="391054" y="-2174"/>
                    <a:pt x="528108" y="3118"/>
                    <a:pt x="536575" y="4176"/>
                  </a:cubicBezTo>
                  <a:cubicBezTo>
                    <a:pt x="545042" y="5234"/>
                    <a:pt x="466725" y="7880"/>
                    <a:pt x="415925" y="7351"/>
                  </a:cubicBezTo>
                  <a:cubicBezTo>
                    <a:pt x="365125" y="6822"/>
                    <a:pt x="258233" y="-57"/>
                    <a:pt x="231775" y="1001"/>
                  </a:cubicBezTo>
                  <a:cubicBezTo>
                    <a:pt x="205317" y="2059"/>
                    <a:pt x="268817" y="6293"/>
                    <a:pt x="257175" y="13701"/>
                  </a:cubicBezTo>
                  <a:cubicBezTo>
                    <a:pt x="245533" y="21109"/>
                    <a:pt x="183621" y="36984"/>
                    <a:pt x="161925" y="45451"/>
                  </a:cubicBezTo>
                  <a:cubicBezTo>
                    <a:pt x="140229" y="53918"/>
                    <a:pt x="127000" y="64501"/>
                    <a:pt x="127000" y="64501"/>
                  </a:cubicBezTo>
                  <a:lnTo>
                    <a:pt x="0" y="1375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4" name="フリーフォーム 1743">
              <a:extLst>
                <a:ext uri="{FF2B5EF4-FFF2-40B4-BE49-F238E27FC236}">
                  <a16:creationId xmlns:a16="http://schemas.microsoft.com/office/drawing/2014/main" id="{4AEDBA38-269C-693C-1C70-58A2EC9B5B33}"/>
                </a:ext>
              </a:extLst>
            </p:cNvPr>
            <p:cNvSpPr/>
            <p:nvPr/>
          </p:nvSpPr>
          <p:spPr>
            <a:xfrm>
              <a:off x="4286207" y="7567284"/>
              <a:ext cx="943560" cy="177153"/>
            </a:xfrm>
            <a:custGeom>
              <a:avLst/>
              <a:gdLst>
                <a:gd name="connsiteX0" fmla="*/ 43 w 943560"/>
                <a:gd name="connsiteY0" fmla="*/ 49541 h 177153"/>
                <a:gd name="connsiteX1" fmla="*/ 279443 w 943560"/>
                <a:gd name="connsiteY1" fmla="*/ 36841 h 177153"/>
                <a:gd name="connsiteX2" fmla="*/ 555668 w 943560"/>
                <a:gd name="connsiteY2" fmla="*/ 109866 h 177153"/>
                <a:gd name="connsiteX3" fmla="*/ 542968 w 943560"/>
                <a:gd name="connsiteY3" fmla="*/ 90816 h 177153"/>
                <a:gd name="connsiteX4" fmla="*/ 739818 w 943560"/>
                <a:gd name="connsiteY4" fmla="*/ 141616 h 177153"/>
                <a:gd name="connsiteX5" fmla="*/ 939843 w 943560"/>
                <a:gd name="connsiteY5" fmla="*/ 173366 h 177153"/>
                <a:gd name="connsiteX6" fmla="*/ 850943 w 943560"/>
                <a:gd name="connsiteY6" fmla="*/ 170191 h 177153"/>
                <a:gd name="connsiteX7" fmla="*/ 619168 w 943560"/>
                <a:gd name="connsiteY7" fmla="*/ 116216 h 177153"/>
                <a:gd name="connsiteX8" fmla="*/ 450893 w 943560"/>
                <a:gd name="connsiteY8" fmla="*/ 87641 h 177153"/>
                <a:gd name="connsiteX9" fmla="*/ 234993 w 943560"/>
                <a:gd name="connsiteY9" fmla="*/ 11441 h 177153"/>
                <a:gd name="connsiteX10" fmla="*/ 193718 w 943560"/>
                <a:gd name="connsiteY10" fmla="*/ 1916 h 177153"/>
                <a:gd name="connsiteX11" fmla="*/ 257218 w 943560"/>
                <a:gd name="connsiteY11" fmla="*/ 27316 h 177153"/>
                <a:gd name="connsiteX12" fmla="*/ 43 w 943560"/>
                <a:gd name="connsiteY12" fmla="*/ 49541 h 17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3560" h="177153">
                  <a:moveTo>
                    <a:pt x="43" y="49541"/>
                  </a:moveTo>
                  <a:cubicBezTo>
                    <a:pt x="3747" y="51128"/>
                    <a:pt x="186839" y="26787"/>
                    <a:pt x="279443" y="36841"/>
                  </a:cubicBezTo>
                  <a:cubicBezTo>
                    <a:pt x="372047" y="46895"/>
                    <a:pt x="511747" y="100870"/>
                    <a:pt x="555668" y="109866"/>
                  </a:cubicBezTo>
                  <a:cubicBezTo>
                    <a:pt x="599589" y="118862"/>
                    <a:pt x="512276" y="85524"/>
                    <a:pt x="542968" y="90816"/>
                  </a:cubicBezTo>
                  <a:cubicBezTo>
                    <a:pt x="573660" y="96108"/>
                    <a:pt x="673672" y="127858"/>
                    <a:pt x="739818" y="141616"/>
                  </a:cubicBezTo>
                  <a:cubicBezTo>
                    <a:pt x="805964" y="155374"/>
                    <a:pt x="921322" y="168603"/>
                    <a:pt x="939843" y="173366"/>
                  </a:cubicBezTo>
                  <a:cubicBezTo>
                    <a:pt x="958364" y="178129"/>
                    <a:pt x="904389" y="179716"/>
                    <a:pt x="850943" y="170191"/>
                  </a:cubicBezTo>
                  <a:cubicBezTo>
                    <a:pt x="797497" y="160666"/>
                    <a:pt x="685843" y="129974"/>
                    <a:pt x="619168" y="116216"/>
                  </a:cubicBezTo>
                  <a:cubicBezTo>
                    <a:pt x="552493" y="102458"/>
                    <a:pt x="514922" y="105103"/>
                    <a:pt x="450893" y="87641"/>
                  </a:cubicBezTo>
                  <a:cubicBezTo>
                    <a:pt x="386864" y="70179"/>
                    <a:pt x="277855" y="25728"/>
                    <a:pt x="234993" y="11441"/>
                  </a:cubicBezTo>
                  <a:cubicBezTo>
                    <a:pt x="192131" y="-2846"/>
                    <a:pt x="190014" y="-730"/>
                    <a:pt x="193718" y="1916"/>
                  </a:cubicBezTo>
                  <a:cubicBezTo>
                    <a:pt x="197422" y="4562"/>
                    <a:pt x="286322" y="21495"/>
                    <a:pt x="257218" y="27316"/>
                  </a:cubicBezTo>
                  <a:cubicBezTo>
                    <a:pt x="228114" y="33137"/>
                    <a:pt x="-3661" y="47954"/>
                    <a:pt x="43" y="495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5" name="フリーフォーム 1744">
              <a:extLst>
                <a:ext uri="{FF2B5EF4-FFF2-40B4-BE49-F238E27FC236}">
                  <a16:creationId xmlns:a16="http://schemas.microsoft.com/office/drawing/2014/main" id="{C367B67D-CFC5-15AC-D145-8474B3C6BF29}"/>
                </a:ext>
              </a:extLst>
            </p:cNvPr>
            <p:cNvSpPr/>
            <p:nvPr/>
          </p:nvSpPr>
          <p:spPr>
            <a:xfrm>
              <a:off x="3793359" y="7662686"/>
              <a:ext cx="222268" cy="113025"/>
            </a:xfrm>
            <a:custGeom>
              <a:avLst/>
              <a:gdLst>
                <a:gd name="connsiteX0" fmla="*/ 766 w 222268"/>
                <a:gd name="connsiteY0" fmla="*/ 112889 h 113025"/>
                <a:gd name="connsiteX1" fmla="*/ 216666 w 222268"/>
                <a:gd name="connsiteY1" fmla="*/ 4939 h 113025"/>
                <a:gd name="connsiteX2" fmla="*/ 146816 w 222268"/>
                <a:gd name="connsiteY2" fmla="*/ 27164 h 113025"/>
                <a:gd name="connsiteX3" fmla="*/ 766 w 222268"/>
                <a:gd name="connsiteY3" fmla="*/ 112889 h 11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268" h="113025">
                  <a:moveTo>
                    <a:pt x="766" y="112889"/>
                  </a:moveTo>
                  <a:cubicBezTo>
                    <a:pt x="12408" y="109185"/>
                    <a:pt x="192324" y="19226"/>
                    <a:pt x="216666" y="4939"/>
                  </a:cubicBezTo>
                  <a:cubicBezTo>
                    <a:pt x="241008" y="-9348"/>
                    <a:pt x="180153" y="10231"/>
                    <a:pt x="146816" y="27164"/>
                  </a:cubicBezTo>
                  <a:cubicBezTo>
                    <a:pt x="113479" y="44097"/>
                    <a:pt x="-10876" y="116593"/>
                    <a:pt x="766" y="1128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6" name="フリーフォーム 1745">
              <a:extLst>
                <a:ext uri="{FF2B5EF4-FFF2-40B4-BE49-F238E27FC236}">
                  <a16:creationId xmlns:a16="http://schemas.microsoft.com/office/drawing/2014/main" id="{999AA804-AF22-A9AB-A3EA-EA42CDBF3FC4}"/>
                </a:ext>
              </a:extLst>
            </p:cNvPr>
            <p:cNvSpPr/>
            <p:nvPr/>
          </p:nvSpPr>
          <p:spPr>
            <a:xfrm>
              <a:off x="4054365" y="7657922"/>
              <a:ext cx="225859" cy="42132"/>
            </a:xfrm>
            <a:custGeom>
              <a:avLst/>
              <a:gdLst>
                <a:gd name="connsiteX0" fmla="*/ 110 w 225859"/>
                <a:gd name="connsiteY0" fmla="*/ 3353 h 42132"/>
                <a:gd name="connsiteX1" fmla="*/ 152510 w 225859"/>
                <a:gd name="connsiteY1" fmla="*/ 3353 h 42132"/>
                <a:gd name="connsiteX2" fmla="*/ 225535 w 225859"/>
                <a:gd name="connsiteY2" fmla="*/ 41453 h 42132"/>
                <a:gd name="connsiteX3" fmla="*/ 181085 w 225859"/>
                <a:gd name="connsiteY3" fmla="*/ 28753 h 42132"/>
                <a:gd name="connsiteX4" fmla="*/ 177910 w 225859"/>
                <a:gd name="connsiteY4" fmla="*/ 16053 h 42132"/>
                <a:gd name="connsiteX5" fmla="*/ 110 w 225859"/>
                <a:gd name="connsiteY5" fmla="*/ 3353 h 4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859" h="42132">
                  <a:moveTo>
                    <a:pt x="110" y="3353"/>
                  </a:moveTo>
                  <a:cubicBezTo>
                    <a:pt x="-4123" y="1236"/>
                    <a:pt x="114939" y="-2997"/>
                    <a:pt x="152510" y="3353"/>
                  </a:cubicBezTo>
                  <a:cubicBezTo>
                    <a:pt x="190081" y="9703"/>
                    <a:pt x="220773" y="37220"/>
                    <a:pt x="225535" y="41453"/>
                  </a:cubicBezTo>
                  <a:cubicBezTo>
                    <a:pt x="230297" y="45686"/>
                    <a:pt x="181085" y="28753"/>
                    <a:pt x="181085" y="28753"/>
                  </a:cubicBezTo>
                  <a:cubicBezTo>
                    <a:pt x="173148" y="24520"/>
                    <a:pt x="201193" y="20286"/>
                    <a:pt x="177910" y="16053"/>
                  </a:cubicBezTo>
                  <a:cubicBezTo>
                    <a:pt x="154627" y="11820"/>
                    <a:pt x="4343" y="5470"/>
                    <a:pt x="110" y="33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7" name="フリーフォーム 1746">
              <a:extLst>
                <a:ext uri="{FF2B5EF4-FFF2-40B4-BE49-F238E27FC236}">
                  <a16:creationId xmlns:a16="http://schemas.microsoft.com/office/drawing/2014/main" id="{BB605655-2802-B90A-97E4-B812B2BC6B14}"/>
                </a:ext>
              </a:extLst>
            </p:cNvPr>
            <p:cNvSpPr/>
            <p:nvPr/>
          </p:nvSpPr>
          <p:spPr>
            <a:xfrm>
              <a:off x="4282877" y="7575359"/>
              <a:ext cx="38303" cy="142057"/>
            </a:xfrm>
            <a:custGeom>
              <a:avLst/>
              <a:gdLst>
                <a:gd name="connsiteX0" fmla="*/ 38298 w 38303"/>
                <a:gd name="connsiteY0" fmla="*/ 191 h 142057"/>
                <a:gd name="connsiteX1" fmla="*/ 3373 w 38303"/>
                <a:gd name="connsiteY1" fmla="*/ 57341 h 142057"/>
                <a:gd name="connsiteX2" fmla="*/ 35123 w 38303"/>
                <a:gd name="connsiteY2" fmla="*/ 139891 h 142057"/>
                <a:gd name="connsiteX3" fmla="*/ 19248 w 38303"/>
                <a:gd name="connsiteY3" fmla="*/ 114491 h 142057"/>
                <a:gd name="connsiteX4" fmla="*/ 198 w 38303"/>
                <a:gd name="connsiteY4" fmla="*/ 76391 h 142057"/>
                <a:gd name="connsiteX5" fmla="*/ 38298 w 38303"/>
                <a:gd name="connsiteY5" fmla="*/ 191 h 14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303" h="142057">
                  <a:moveTo>
                    <a:pt x="38298" y="191"/>
                  </a:moveTo>
                  <a:cubicBezTo>
                    <a:pt x="38827" y="-2984"/>
                    <a:pt x="3902" y="34058"/>
                    <a:pt x="3373" y="57341"/>
                  </a:cubicBezTo>
                  <a:cubicBezTo>
                    <a:pt x="2844" y="80624"/>
                    <a:pt x="32477" y="130366"/>
                    <a:pt x="35123" y="139891"/>
                  </a:cubicBezTo>
                  <a:cubicBezTo>
                    <a:pt x="37769" y="149416"/>
                    <a:pt x="25069" y="125074"/>
                    <a:pt x="19248" y="114491"/>
                  </a:cubicBezTo>
                  <a:cubicBezTo>
                    <a:pt x="13427" y="103908"/>
                    <a:pt x="-1919" y="91208"/>
                    <a:pt x="198" y="76391"/>
                  </a:cubicBezTo>
                  <a:cubicBezTo>
                    <a:pt x="2315" y="61574"/>
                    <a:pt x="37769" y="3366"/>
                    <a:pt x="38298" y="1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8" name="フリーフォーム 1747">
              <a:extLst>
                <a:ext uri="{FF2B5EF4-FFF2-40B4-BE49-F238E27FC236}">
                  <a16:creationId xmlns:a16="http://schemas.microsoft.com/office/drawing/2014/main" id="{C40CE52A-1456-DF60-67DA-0F2950B26E3B}"/>
                </a:ext>
              </a:extLst>
            </p:cNvPr>
            <p:cNvSpPr/>
            <p:nvPr/>
          </p:nvSpPr>
          <p:spPr>
            <a:xfrm>
              <a:off x="4304287" y="7637726"/>
              <a:ext cx="274288" cy="49144"/>
            </a:xfrm>
            <a:custGeom>
              <a:avLst/>
              <a:gdLst>
                <a:gd name="connsiteX0" fmla="*/ 1013 w 274288"/>
                <a:gd name="connsiteY0" fmla="*/ 48949 h 49144"/>
                <a:gd name="connsiteX1" fmla="*/ 267713 w 274288"/>
                <a:gd name="connsiteY1" fmla="*/ 1324 h 49144"/>
                <a:gd name="connsiteX2" fmla="*/ 178813 w 274288"/>
                <a:gd name="connsiteY2" fmla="*/ 17199 h 49144"/>
                <a:gd name="connsiteX3" fmla="*/ 1013 w 274288"/>
                <a:gd name="connsiteY3" fmla="*/ 48949 h 4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288" h="49144">
                  <a:moveTo>
                    <a:pt x="1013" y="48949"/>
                  </a:moveTo>
                  <a:lnTo>
                    <a:pt x="267713" y="1324"/>
                  </a:lnTo>
                  <a:cubicBezTo>
                    <a:pt x="297346" y="-3968"/>
                    <a:pt x="219559" y="7674"/>
                    <a:pt x="178813" y="17199"/>
                  </a:cubicBezTo>
                  <a:cubicBezTo>
                    <a:pt x="138067" y="26724"/>
                    <a:pt x="-13804" y="51595"/>
                    <a:pt x="1013" y="489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9" name="フリーフォーム 1748">
              <a:extLst>
                <a:ext uri="{FF2B5EF4-FFF2-40B4-BE49-F238E27FC236}">
                  <a16:creationId xmlns:a16="http://schemas.microsoft.com/office/drawing/2014/main" id="{AE889C99-3996-C069-46F0-DCE7D72051C1}"/>
                </a:ext>
              </a:extLst>
            </p:cNvPr>
            <p:cNvSpPr/>
            <p:nvPr/>
          </p:nvSpPr>
          <p:spPr>
            <a:xfrm>
              <a:off x="4395042" y="7662294"/>
              <a:ext cx="751636" cy="87905"/>
            </a:xfrm>
            <a:custGeom>
              <a:avLst/>
              <a:gdLst>
                <a:gd name="connsiteX0" fmla="*/ 2333 w 751636"/>
                <a:gd name="connsiteY0" fmla="*/ 24381 h 87905"/>
                <a:gd name="connsiteX1" fmla="*/ 196008 w 751636"/>
                <a:gd name="connsiteY1" fmla="*/ 14856 h 87905"/>
                <a:gd name="connsiteX2" fmla="*/ 361108 w 751636"/>
                <a:gd name="connsiteY2" fmla="*/ 14856 h 87905"/>
                <a:gd name="connsiteX3" fmla="*/ 316658 w 751636"/>
                <a:gd name="connsiteY3" fmla="*/ 2156 h 87905"/>
                <a:gd name="connsiteX4" fmla="*/ 624633 w 751636"/>
                <a:gd name="connsiteY4" fmla="*/ 65656 h 87905"/>
                <a:gd name="connsiteX5" fmla="*/ 751633 w 751636"/>
                <a:gd name="connsiteY5" fmla="*/ 87881 h 87905"/>
                <a:gd name="connsiteX6" fmla="*/ 627808 w 751636"/>
                <a:gd name="connsiteY6" fmla="*/ 68831 h 87905"/>
                <a:gd name="connsiteX7" fmla="*/ 399208 w 751636"/>
                <a:gd name="connsiteY7" fmla="*/ 18031 h 87905"/>
                <a:gd name="connsiteX8" fmla="*/ 335708 w 751636"/>
                <a:gd name="connsiteY8" fmla="*/ 2156 h 87905"/>
                <a:gd name="connsiteX9" fmla="*/ 2333 w 751636"/>
                <a:gd name="connsiteY9" fmla="*/ 24381 h 8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1636" h="87905">
                  <a:moveTo>
                    <a:pt x="2333" y="24381"/>
                  </a:moveTo>
                  <a:cubicBezTo>
                    <a:pt x="-20950" y="26498"/>
                    <a:pt x="136212" y="16443"/>
                    <a:pt x="196008" y="14856"/>
                  </a:cubicBezTo>
                  <a:cubicBezTo>
                    <a:pt x="255804" y="13269"/>
                    <a:pt x="341000" y="16973"/>
                    <a:pt x="361108" y="14856"/>
                  </a:cubicBezTo>
                  <a:cubicBezTo>
                    <a:pt x="381216" y="12739"/>
                    <a:pt x="272737" y="-6311"/>
                    <a:pt x="316658" y="2156"/>
                  </a:cubicBezTo>
                  <a:cubicBezTo>
                    <a:pt x="360579" y="10623"/>
                    <a:pt x="552137" y="51369"/>
                    <a:pt x="624633" y="65656"/>
                  </a:cubicBezTo>
                  <a:cubicBezTo>
                    <a:pt x="697129" y="79943"/>
                    <a:pt x="751104" y="87352"/>
                    <a:pt x="751633" y="87881"/>
                  </a:cubicBezTo>
                  <a:cubicBezTo>
                    <a:pt x="752162" y="88410"/>
                    <a:pt x="686546" y="80473"/>
                    <a:pt x="627808" y="68831"/>
                  </a:cubicBezTo>
                  <a:cubicBezTo>
                    <a:pt x="569071" y="57189"/>
                    <a:pt x="447891" y="29143"/>
                    <a:pt x="399208" y="18031"/>
                  </a:cubicBezTo>
                  <a:cubicBezTo>
                    <a:pt x="350525" y="6919"/>
                    <a:pt x="400266" y="-1019"/>
                    <a:pt x="335708" y="2156"/>
                  </a:cubicBezTo>
                  <a:cubicBezTo>
                    <a:pt x="271150" y="5331"/>
                    <a:pt x="25616" y="22264"/>
                    <a:pt x="2333" y="243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0" name="フリーフォーム 1749">
              <a:extLst>
                <a:ext uri="{FF2B5EF4-FFF2-40B4-BE49-F238E27FC236}">
                  <a16:creationId xmlns:a16="http://schemas.microsoft.com/office/drawing/2014/main" id="{3A471E65-3677-68ED-65F9-DFE285EDA382}"/>
                </a:ext>
              </a:extLst>
            </p:cNvPr>
            <p:cNvSpPr/>
            <p:nvPr/>
          </p:nvSpPr>
          <p:spPr>
            <a:xfrm>
              <a:off x="4260031" y="7628428"/>
              <a:ext cx="305196" cy="68269"/>
            </a:xfrm>
            <a:custGeom>
              <a:avLst/>
              <a:gdLst>
                <a:gd name="connsiteX0" fmla="*/ 819 w 305196"/>
                <a:gd name="connsiteY0" fmla="*/ 67772 h 68269"/>
                <a:gd name="connsiteX1" fmla="*/ 296094 w 305196"/>
                <a:gd name="connsiteY1" fmla="*/ 1097 h 68269"/>
                <a:gd name="connsiteX2" fmla="*/ 210369 w 305196"/>
                <a:gd name="connsiteY2" fmla="*/ 29672 h 68269"/>
                <a:gd name="connsiteX3" fmla="*/ 819 w 305196"/>
                <a:gd name="connsiteY3" fmla="*/ 67772 h 6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196" h="68269">
                  <a:moveTo>
                    <a:pt x="819" y="67772"/>
                  </a:moveTo>
                  <a:cubicBezTo>
                    <a:pt x="15107" y="63009"/>
                    <a:pt x="261169" y="7447"/>
                    <a:pt x="296094" y="1097"/>
                  </a:cubicBezTo>
                  <a:cubicBezTo>
                    <a:pt x="331019" y="-5253"/>
                    <a:pt x="257465" y="17501"/>
                    <a:pt x="210369" y="29672"/>
                  </a:cubicBezTo>
                  <a:cubicBezTo>
                    <a:pt x="163273" y="41843"/>
                    <a:pt x="-13469" y="72535"/>
                    <a:pt x="819" y="677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1" name="フリーフォーム 1750">
              <a:extLst>
                <a:ext uri="{FF2B5EF4-FFF2-40B4-BE49-F238E27FC236}">
                  <a16:creationId xmlns:a16="http://schemas.microsoft.com/office/drawing/2014/main" id="{6A242364-86F9-CED9-7FFD-B9E37A54FFD9}"/>
                </a:ext>
              </a:extLst>
            </p:cNvPr>
            <p:cNvSpPr/>
            <p:nvPr/>
          </p:nvSpPr>
          <p:spPr>
            <a:xfrm>
              <a:off x="3714693" y="7661172"/>
              <a:ext cx="109849" cy="251960"/>
            </a:xfrm>
            <a:custGeom>
              <a:avLst/>
              <a:gdLst>
                <a:gd name="connsiteX0" fmla="*/ 92132 w 109849"/>
                <a:gd name="connsiteY0" fmla="*/ 103 h 251960"/>
                <a:gd name="connsiteX1" fmla="*/ 25457 w 109849"/>
                <a:gd name="connsiteY1" fmla="*/ 127103 h 251960"/>
                <a:gd name="connsiteX2" fmla="*/ 57207 w 109849"/>
                <a:gd name="connsiteY2" fmla="*/ 206478 h 251960"/>
                <a:gd name="connsiteX3" fmla="*/ 19107 w 109849"/>
                <a:gd name="connsiteY3" fmla="*/ 177903 h 251960"/>
                <a:gd name="connsiteX4" fmla="*/ 108007 w 109849"/>
                <a:gd name="connsiteY4" fmla="*/ 250928 h 251960"/>
                <a:gd name="connsiteX5" fmla="*/ 73082 w 109849"/>
                <a:gd name="connsiteY5" fmla="*/ 216003 h 251960"/>
                <a:gd name="connsiteX6" fmla="*/ 57 w 109849"/>
                <a:gd name="connsiteY6" fmla="*/ 149328 h 251960"/>
                <a:gd name="connsiteX7" fmla="*/ 92132 w 109849"/>
                <a:gd name="connsiteY7" fmla="*/ 103 h 25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849" h="251960">
                  <a:moveTo>
                    <a:pt x="92132" y="103"/>
                  </a:moveTo>
                  <a:cubicBezTo>
                    <a:pt x="96365" y="-3601"/>
                    <a:pt x="31278" y="92707"/>
                    <a:pt x="25457" y="127103"/>
                  </a:cubicBezTo>
                  <a:cubicBezTo>
                    <a:pt x="19636" y="161499"/>
                    <a:pt x="58265" y="198011"/>
                    <a:pt x="57207" y="206478"/>
                  </a:cubicBezTo>
                  <a:cubicBezTo>
                    <a:pt x="56149" y="214945"/>
                    <a:pt x="10640" y="170495"/>
                    <a:pt x="19107" y="177903"/>
                  </a:cubicBezTo>
                  <a:cubicBezTo>
                    <a:pt x="27574" y="185311"/>
                    <a:pt x="99011" y="244578"/>
                    <a:pt x="108007" y="250928"/>
                  </a:cubicBezTo>
                  <a:cubicBezTo>
                    <a:pt x="117003" y="257278"/>
                    <a:pt x="91074" y="232936"/>
                    <a:pt x="73082" y="216003"/>
                  </a:cubicBezTo>
                  <a:cubicBezTo>
                    <a:pt x="55090" y="199070"/>
                    <a:pt x="-2060" y="181607"/>
                    <a:pt x="57" y="149328"/>
                  </a:cubicBezTo>
                  <a:cubicBezTo>
                    <a:pt x="2174" y="117049"/>
                    <a:pt x="87899" y="3807"/>
                    <a:pt x="92132" y="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2" name="フリーフォーム 1751">
              <a:extLst>
                <a:ext uri="{FF2B5EF4-FFF2-40B4-BE49-F238E27FC236}">
                  <a16:creationId xmlns:a16="http://schemas.microsoft.com/office/drawing/2014/main" id="{3045BEC8-EE9F-0D22-2FB9-35A8B3D18585}"/>
                </a:ext>
              </a:extLst>
            </p:cNvPr>
            <p:cNvSpPr/>
            <p:nvPr/>
          </p:nvSpPr>
          <p:spPr>
            <a:xfrm>
              <a:off x="3984622" y="7981774"/>
              <a:ext cx="577853" cy="61092"/>
            </a:xfrm>
            <a:custGeom>
              <a:avLst/>
              <a:gdLst>
                <a:gd name="connsiteX0" fmla="*/ 3 w 577853"/>
                <a:gd name="connsiteY0" fmla="*/ 176 h 61092"/>
                <a:gd name="connsiteX1" fmla="*/ 301628 w 577853"/>
                <a:gd name="connsiteY1" fmla="*/ 41451 h 61092"/>
                <a:gd name="connsiteX2" fmla="*/ 285753 w 577853"/>
                <a:gd name="connsiteY2" fmla="*/ 22401 h 61092"/>
                <a:gd name="connsiteX3" fmla="*/ 422278 w 577853"/>
                <a:gd name="connsiteY3" fmla="*/ 38276 h 61092"/>
                <a:gd name="connsiteX4" fmla="*/ 577853 w 577853"/>
                <a:gd name="connsiteY4" fmla="*/ 31926 h 61092"/>
                <a:gd name="connsiteX5" fmla="*/ 396878 w 577853"/>
                <a:gd name="connsiteY5" fmla="*/ 35101 h 61092"/>
                <a:gd name="connsiteX6" fmla="*/ 295278 w 577853"/>
                <a:gd name="connsiteY6" fmla="*/ 60501 h 61092"/>
                <a:gd name="connsiteX7" fmla="*/ 3 w 577853"/>
                <a:gd name="connsiteY7" fmla="*/ 176 h 61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853" h="61092">
                  <a:moveTo>
                    <a:pt x="3" y="176"/>
                  </a:moveTo>
                  <a:cubicBezTo>
                    <a:pt x="1061" y="-2999"/>
                    <a:pt x="254003" y="37747"/>
                    <a:pt x="301628" y="41451"/>
                  </a:cubicBezTo>
                  <a:cubicBezTo>
                    <a:pt x="349253" y="45155"/>
                    <a:pt x="265645" y="22930"/>
                    <a:pt x="285753" y="22401"/>
                  </a:cubicBezTo>
                  <a:cubicBezTo>
                    <a:pt x="305861" y="21872"/>
                    <a:pt x="373595" y="36689"/>
                    <a:pt x="422278" y="38276"/>
                  </a:cubicBezTo>
                  <a:lnTo>
                    <a:pt x="577853" y="31926"/>
                  </a:lnTo>
                  <a:cubicBezTo>
                    <a:pt x="573620" y="31397"/>
                    <a:pt x="443974" y="30339"/>
                    <a:pt x="396878" y="35101"/>
                  </a:cubicBezTo>
                  <a:cubicBezTo>
                    <a:pt x="349782" y="39863"/>
                    <a:pt x="357191" y="65264"/>
                    <a:pt x="295278" y="60501"/>
                  </a:cubicBezTo>
                  <a:cubicBezTo>
                    <a:pt x="233366" y="55739"/>
                    <a:pt x="-1055" y="3351"/>
                    <a:pt x="3" y="1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3" name="フリーフォーム 1752">
              <a:extLst>
                <a:ext uri="{FF2B5EF4-FFF2-40B4-BE49-F238E27FC236}">
                  <a16:creationId xmlns:a16="http://schemas.microsoft.com/office/drawing/2014/main" id="{A4A9D6EF-9CE1-1370-F200-7C6242088745}"/>
                </a:ext>
              </a:extLst>
            </p:cNvPr>
            <p:cNvSpPr/>
            <p:nvPr/>
          </p:nvSpPr>
          <p:spPr>
            <a:xfrm>
              <a:off x="4422663" y="7952486"/>
              <a:ext cx="462675" cy="83659"/>
            </a:xfrm>
            <a:custGeom>
              <a:avLst/>
              <a:gdLst>
                <a:gd name="connsiteX0" fmla="*/ 112 w 462675"/>
                <a:gd name="connsiteY0" fmla="*/ 83439 h 83659"/>
                <a:gd name="connsiteX1" fmla="*/ 219187 w 462675"/>
                <a:gd name="connsiteY1" fmla="*/ 29464 h 83659"/>
                <a:gd name="connsiteX2" fmla="*/ 460487 w 462675"/>
                <a:gd name="connsiteY2" fmla="*/ 889 h 83659"/>
                <a:gd name="connsiteX3" fmla="*/ 333487 w 462675"/>
                <a:gd name="connsiteY3" fmla="*/ 7239 h 83659"/>
                <a:gd name="connsiteX4" fmla="*/ 247762 w 462675"/>
                <a:gd name="connsiteY4" fmla="*/ 7239 h 83659"/>
                <a:gd name="connsiteX5" fmla="*/ 112 w 462675"/>
                <a:gd name="connsiteY5" fmla="*/ 83439 h 8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2675" h="83659">
                  <a:moveTo>
                    <a:pt x="112" y="83439"/>
                  </a:moveTo>
                  <a:cubicBezTo>
                    <a:pt x="-4650" y="87143"/>
                    <a:pt x="142458" y="43222"/>
                    <a:pt x="219187" y="29464"/>
                  </a:cubicBezTo>
                  <a:cubicBezTo>
                    <a:pt x="295916" y="15706"/>
                    <a:pt x="441437" y="4593"/>
                    <a:pt x="460487" y="889"/>
                  </a:cubicBezTo>
                  <a:cubicBezTo>
                    <a:pt x="479537" y="-2815"/>
                    <a:pt x="368941" y="6181"/>
                    <a:pt x="333487" y="7239"/>
                  </a:cubicBezTo>
                  <a:cubicBezTo>
                    <a:pt x="298033" y="8297"/>
                    <a:pt x="302795" y="-8107"/>
                    <a:pt x="247762" y="7239"/>
                  </a:cubicBezTo>
                  <a:cubicBezTo>
                    <a:pt x="192729" y="22585"/>
                    <a:pt x="4874" y="79735"/>
                    <a:pt x="112" y="834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4" name="フリーフォーム 1753">
              <a:extLst>
                <a:ext uri="{FF2B5EF4-FFF2-40B4-BE49-F238E27FC236}">
                  <a16:creationId xmlns:a16="http://schemas.microsoft.com/office/drawing/2014/main" id="{FA02DB2A-AFB8-9FF7-F002-1EFCD25C65D1}"/>
                </a:ext>
              </a:extLst>
            </p:cNvPr>
            <p:cNvSpPr/>
            <p:nvPr/>
          </p:nvSpPr>
          <p:spPr>
            <a:xfrm>
              <a:off x="3920107" y="8038492"/>
              <a:ext cx="290829" cy="68070"/>
            </a:xfrm>
            <a:custGeom>
              <a:avLst/>
              <a:gdLst>
                <a:gd name="connsiteX0" fmla="*/ 1018 w 290829"/>
                <a:gd name="connsiteY0" fmla="*/ 608 h 68070"/>
                <a:gd name="connsiteX1" fmla="*/ 283593 w 290829"/>
                <a:gd name="connsiteY1" fmla="*/ 67283 h 68070"/>
                <a:gd name="connsiteX2" fmla="*/ 191518 w 290829"/>
                <a:gd name="connsiteY2" fmla="*/ 35533 h 68070"/>
                <a:gd name="connsiteX3" fmla="*/ 1018 w 290829"/>
                <a:gd name="connsiteY3" fmla="*/ 608 h 68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829" h="68070">
                  <a:moveTo>
                    <a:pt x="1018" y="608"/>
                  </a:moveTo>
                  <a:cubicBezTo>
                    <a:pt x="16364" y="5900"/>
                    <a:pt x="251843" y="61462"/>
                    <a:pt x="283593" y="67283"/>
                  </a:cubicBezTo>
                  <a:cubicBezTo>
                    <a:pt x="315343" y="73104"/>
                    <a:pt x="234910" y="45058"/>
                    <a:pt x="191518" y="35533"/>
                  </a:cubicBezTo>
                  <a:cubicBezTo>
                    <a:pt x="148126" y="26008"/>
                    <a:pt x="-14328" y="-4684"/>
                    <a:pt x="1018" y="6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5" name="フリーフォーム 1754">
              <a:extLst>
                <a:ext uri="{FF2B5EF4-FFF2-40B4-BE49-F238E27FC236}">
                  <a16:creationId xmlns:a16="http://schemas.microsoft.com/office/drawing/2014/main" id="{FB4B4942-0356-32D3-BFA7-1CCDC3C3D391}"/>
                </a:ext>
              </a:extLst>
            </p:cNvPr>
            <p:cNvSpPr/>
            <p:nvPr/>
          </p:nvSpPr>
          <p:spPr>
            <a:xfrm>
              <a:off x="4489264" y="7968769"/>
              <a:ext cx="457996" cy="159700"/>
            </a:xfrm>
            <a:custGeom>
              <a:avLst/>
              <a:gdLst>
                <a:gd name="connsiteX0" fmla="*/ 186 w 457996"/>
                <a:gd name="connsiteY0" fmla="*/ 159231 h 159700"/>
                <a:gd name="connsiteX1" fmla="*/ 231961 w 457996"/>
                <a:gd name="connsiteY1" fmla="*/ 98906 h 159700"/>
                <a:gd name="connsiteX2" fmla="*/ 197036 w 457996"/>
                <a:gd name="connsiteY2" fmla="*/ 124306 h 159700"/>
                <a:gd name="connsiteX3" fmla="*/ 457386 w 457996"/>
                <a:gd name="connsiteY3" fmla="*/ 481 h 159700"/>
                <a:gd name="connsiteX4" fmla="*/ 266886 w 457996"/>
                <a:gd name="connsiteY4" fmla="*/ 83031 h 159700"/>
                <a:gd name="connsiteX5" fmla="*/ 193861 w 457996"/>
                <a:gd name="connsiteY5" fmla="*/ 124306 h 159700"/>
                <a:gd name="connsiteX6" fmla="*/ 186 w 457996"/>
                <a:gd name="connsiteY6" fmla="*/ 159231 h 15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7996" h="159700">
                  <a:moveTo>
                    <a:pt x="186" y="159231"/>
                  </a:moveTo>
                  <a:cubicBezTo>
                    <a:pt x="6536" y="154998"/>
                    <a:pt x="199153" y="104727"/>
                    <a:pt x="231961" y="98906"/>
                  </a:cubicBezTo>
                  <a:cubicBezTo>
                    <a:pt x="264769" y="93085"/>
                    <a:pt x="159465" y="140710"/>
                    <a:pt x="197036" y="124306"/>
                  </a:cubicBezTo>
                  <a:cubicBezTo>
                    <a:pt x="234607" y="107902"/>
                    <a:pt x="445744" y="7360"/>
                    <a:pt x="457386" y="481"/>
                  </a:cubicBezTo>
                  <a:cubicBezTo>
                    <a:pt x="469028" y="-6398"/>
                    <a:pt x="310807" y="62394"/>
                    <a:pt x="266886" y="83031"/>
                  </a:cubicBezTo>
                  <a:cubicBezTo>
                    <a:pt x="222965" y="103668"/>
                    <a:pt x="236194" y="110548"/>
                    <a:pt x="193861" y="124306"/>
                  </a:cubicBezTo>
                  <a:cubicBezTo>
                    <a:pt x="151528" y="138064"/>
                    <a:pt x="-6164" y="163464"/>
                    <a:pt x="186" y="1592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6" name="フリーフォーム 1755">
              <a:extLst>
                <a:ext uri="{FF2B5EF4-FFF2-40B4-BE49-F238E27FC236}">
                  <a16:creationId xmlns:a16="http://schemas.microsoft.com/office/drawing/2014/main" id="{10B64EF4-17EB-115D-455E-46800B8644BA}"/>
                </a:ext>
              </a:extLst>
            </p:cNvPr>
            <p:cNvSpPr/>
            <p:nvPr/>
          </p:nvSpPr>
          <p:spPr>
            <a:xfrm>
              <a:off x="3911200" y="8077125"/>
              <a:ext cx="284832" cy="141315"/>
            </a:xfrm>
            <a:custGeom>
              <a:avLst/>
              <a:gdLst>
                <a:gd name="connsiteX0" fmla="*/ 400 w 284832"/>
                <a:gd name="connsiteY0" fmla="*/ 75 h 141315"/>
                <a:gd name="connsiteX1" fmla="*/ 273450 w 284832"/>
                <a:gd name="connsiteY1" fmla="*/ 133425 h 141315"/>
                <a:gd name="connsiteX2" fmla="*/ 213125 w 284832"/>
                <a:gd name="connsiteY2" fmla="*/ 114375 h 141315"/>
                <a:gd name="connsiteX3" fmla="*/ 400 w 284832"/>
                <a:gd name="connsiteY3" fmla="*/ 75 h 14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32" h="141315">
                  <a:moveTo>
                    <a:pt x="400" y="75"/>
                  </a:moveTo>
                  <a:cubicBezTo>
                    <a:pt x="10454" y="3250"/>
                    <a:pt x="237996" y="114375"/>
                    <a:pt x="273450" y="133425"/>
                  </a:cubicBezTo>
                  <a:cubicBezTo>
                    <a:pt x="308904" y="152475"/>
                    <a:pt x="253871" y="133425"/>
                    <a:pt x="213125" y="114375"/>
                  </a:cubicBezTo>
                  <a:cubicBezTo>
                    <a:pt x="172379" y="95325"/>
                    <a:pt x="-9654" y="-3100"/>
                    <a:pt x="400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7" name="フリーフォーム 1756">
              <a:extLst>
                <a:ext uri="{FF2B5EF4-FFF2-40B4-BE49-F238E27FC236}">
                  <a16:creationId xmlns:a16="http://schemas.microsoft.com/office/drawing/2014/main" id="{2B45FBA9-AB7D-72C1-F1DD-554ADCD87BA2}"/>
                </a:ext>
              </a:extLst>
            </p:cNvPr>
            <p:cNvSpPr/>
            <p:nvPr/>
          </p:nvSpPr>
          <p:spPr>
            <a:xfrm>
              <a:off x="4488277" y="7971682"/>
              <a:ext cx="502847" cy="261934"/>
            </a:xfrm>
            <a:custGeom>
              <a:avLst/>
              <a:gdLst>
                <a:gd name="connsiteX0" fmla="*/ 1173 w 502847"/>
                <a:gd name="connsiteY0" fmla="*/ 261093 h 261934"/>
                <a:gd name="connsiteX1" fmla="*/ 486948 w 502847"/>
                <a:gd name="connsiteY1" fmla="*/ 7093 h 261934"/>
                <a:gd name="connsiteX2" fmla="*/ 353598 w 502847"/>
                <a:gd name="connsiteY2" fmla="*/ 86468 h 261934"/>
                <a:gd name="connsiteX3" fmla="*/ 1173 w 502847"/>
                <a:gd name="connsiteY3" fmla="*/ 261093 h 26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2847" h="261934">
                  <a:moveTo>
                    <a:pt x="1173" y="261093"/>
                  </a:moveTo>
                  <a:cubicBezTo>
                    <a:pt x="23398" y="247864"/>
                    <a:pt x="428211" y="36197"/>
                    <a:pt x="486948" y="7093"/>
                  </a:cubicBezTo>
                  <a:cubicBezTo>
                    <a:pt x="545685" y="-22011"/>
                    <a:pt x="428210" y="45193"/>
                    <a:pt x="353598" y="86468"/>
                  </a:cubicBezTo>
                  <a:cubicBezTo>
                    <a:pt x="278986" y="127743"/>
                    <a:pt x="-21052" y="274322"/>
                    <a:pt x="1173" y="2610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8" name="フリーフォーム 1757">
              <a:extLst>
                <a:ext uri="{FF2B5EF4-FFF2-40B4-BE49-F238E27FC236}">
                  <a16:creationId xmlns:a16="http://schemas.microsoft.com/office/drawing/2014/main" id="{122A091D-B31A-DC1B-B9BC-C346363ED227}"/>
                </a:ext>
              </a:extLst>
            </p:cNvPr>
            <p:cNvSpPr/>
            <p:nvPr/>
          </p:nvSpPr>
          <p:spPr>
            <a:xfrm>
              <a:off x="4955799" y="7602393"/>
              <a:ext cx="425821" cy="127052"/>
            </a:xfrm>
            <a:custGeom>
              <a:avLst/>
              <a:gdLst>
                <a:gd name="connsiteX0" fmla="*/ 376 w 425821"/>
                <a:gd name="connsiteY0" fmla="*/ 52532 h 127052"/>
                <a:gd name="connsiteX1" fmla="*/ 200401 w 425821"/>
                <a:gd name="connsiteY1" fmla="*/ 93807 h 127052"/>
                <a:gd name="connsiteX2" fmla="*/ 260726 w 425821"/>
                <a:gd name="connsiteY2" fmla="*/ 55707 h 127052"/>
                <a:gd name="connsiteX3" fmla="*/ 216276 w 425821"/>
                <a:gd name="connsiteY3" fmla="*/ 1732 h 127052"/>
                <a:gd name="connsiteX4" fmla="*/ 422651 w 425821"/>
                <a:gd name="connsiteY4" fmla="*/ 125557 h 127052"/>
                <a:gd name="connsiteX5" fmla="*/ 333751 w 425821"/>
                <a:gd name="connsiteY5" fmla="*/ 68407 h 127052"/>
                <a:gd name="connsiteX6" fmla="*/ 228976 w 425821"/>
                <a:gd name="connsiteY6" fmla="*/ 39832 h 127052"/>
                <a:gd name="connsiteX7" fmla="*/ 136901 w 425821"/>
                <a:gd name="connsiteY7" fmla="*/ 8082 h 127052"/>
                <a:gd name="connsiteX8" fmla="*/ 251201 w 425821"/>
                <a:gd name="connsiteY8" fmla="*/ 74757 h 127052"/>
                <a:gd name="connsiteX9" fmla="*/ 152776 w 425821"/>
                <a:gd name="connsiteY9" fmla="*/ 93807 h 127052"/>
                <a:gd name="connsiteX10" fmla="*/ 376 w 425821"/>
                <a:gd name="connsiteY10" fmla="*/ 52532 h 12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821" h="127052">
                  <a:moveTo>
                    <a:pt x="376" y="52532"/>
                  </a:moveTo>
                  <a:cubicBezTo>
                    <a:pt x="8313" y="52532"/>
                    <a:pt x="157009" y="93278"/>
                    <a:pt x="200401" y="93807"/>
                  </a:cubicBezTo>
                  <a:cubicBezTo>
                    <a:pt x="243793" y="94336"/>
                    <a:pt x="258080" y="71053"/>
                    <a:pt x="260726" y="55707"/>
                  </a:cubicBezTo>
                  <a:cubicBezTo>
                    <a:pt x="263372" y="40361"/>
                    <a:pt x="189289" y="-9910"/>
                    <a:pt x="216276" y="1732"/>
                  </a:cubicBezTo>
                  <a:cubicBezTo>
                    <a:pt x="243263" y="13374"/>
                    <a:pt x="403072" y="114445"/>
                    <a:pt x="422651" y="125557"/>
                  </a:cubicBezTo>
                  <a:cubicBezTo>
                    <a:pt x="442230" y="136669"/>
                    <a:pt x="366030" y="82695"/>
                    <a:pt x="333751" y="68407"/>
                  </a:cubicBezTo>
                  <a:cubicBezTo>
                    <a:pt x="301472" y="54120"/>
                    <a:pt x="261784" y="49886"/>
                    <a:pt x="228976" y="39832"/>
                  </a:cubicBezTo>
                  <a:cubicBezTo>
                    <a:pt x="196168" y="29778"/>
                    <a:pt x="133197" y="2261"/>
                    <a:pt x="136901" y="8082"/>
                  </a:cubicBezTo>
                  <a:cubicBezTo>
                    <a:pt x="140605" y="13903"/>
                    <a:pt x="248555" y="60470"/>
                    <a:pt x="251201" y="74757"/>
                  </a:cubicBezTo>
                  <a:cubicBezTo>
                    <a:pt x="253847" y="89044"/>
                    <a:pt x="193522" y="94865"/>
                    <a:pt x="152776" y="93807"/>
                  </a:cubicBezTo>
                  <a:cubicBezTo>
                    <a:pt x="112030" y="92749"/>
                    <a:pt x="-7561" y="52532"/>
                    <a:pt x="376" y="525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9" name="フリーフォーム 1758">
              <a:extLst>
                <a:ext uri="{FF2B5EF4-FFF2-40B4-BE49-F238E27FC236}">
                  <a16:creationId xmlns:a16="http://schemas.microsoft.com/office/drawing/2014/main" id="{EE557FEA-A9C2-BC0A-610E-80E2D0AFC0A8}"/>
                </a:ext>
              </a:extLst>
            </p:cNvPr>
            <p:cNvSpPr/>
            <p:nvPr/>
          </p:nvSpPr>
          <p:spPr>
            <a:xfrm>
              <a:off x="4864064" y="7797800"/>
              <a:ext cx="438194" cy="139254"/>
            </a:xfrm>
            <a:custGeom>
              <a:avLst/>
              <a:gdLst>
                <a:gd name="connsiteX0" fmla="*/ 3211 w 438194"/>
                <a:gd name="connsiteY0" fmla="*/ 95250 h 139254"/>
                <a:gd name="connsiteX1" fmla="*/ 339761 w 438194"/>
                <a:gd name="connsiteY1" fmla="*/ 130175 h 139254"/>
                <a:gd name="connsiteX2" fmla="*/ 396911 w 438194"/>
                <a:gd name="connsiteY2" fmla="*/ 136525 h 139254"/>
                <a:gd name="connsiteX3" fmla="*/ 384211 w 438194"/>
                <a:gd name="connsiteY3" fmla="*/ 92075 h 139254"/>
                <a:gd name="connsiteX4" fmla="*/ 438186 w 438194"/>
                <a:gd name="connsiteY4" fmla="*/ 0 h 139254"/>
                <a:gd name="connsiteX5" fmla="*/ 387386 w 438194"/>
                <a:gd name="connsiteY5" fmla="*/ 92075 h 139254"/>
                <a:gd name="connsiteX6" fmla="*/ 273086 w 438194"/>
                <a:gd name="connsiteY6" fmla="*/ 88900 h 139254"/>
                <a:gd name="connsiteX7" fmla="*/ 355636 w 438194"/>
                <a:gd name="connsiteY7" fmla="*/ 127000 h 139254"/>
                <a:gd name="connsiteX8" fmla="*/ 181011 w 438194"/>
                <a:gd name="connsiteY8" fmla="*/ 111125 h 139254"/>
                <a:gd name="connsiteX9" fmla="*/ 3211 w 438194"/>
                <a:gd name="connsiteY9" fmla="*/ 95250 h 13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194" h="139254">
                  <a:moveTo>
                    <a:pt x="3211" y="95250"/>
                  </a:moveTo>
                  <a:cubicBezTo>
                    <a:pt x="29669" y="98425"/>
                    <a:pt x="339761" y="130175"/>
                    <a:pt x="339761" y="130175"/>
                  </a:cubicBezTo>
                  <a:cubicBezTo>
                    <a:pt x="405378" y="137054"/>
                    <a:pt x="389503" y="142875"/>
                    <a:pt x="396911" y="136525"/>
                  </a:cubicBezTo>
                  <a:cubicBezTo>
                    <a:pt x="404319" y="130175"/>
                    <a:pt x="377332" y="114829"/>
                    <a:pt x="384211" y="92075"/>
                  </a:cubicBezTo>
                  <a:cubicBezTo>
                    <a:pt x="391090" y="69321"/>
                    <a:pt x="437657" y="0"/>
                    <a:pt x="438186" y="0"/>
                  </a:cubicBezTo>
                  <a:cubicBezTo>
                    <a:pt x="438715" y="0"/>
                    <a:pt x="414903" y="77258"/>
                    <a:pt x="387386" y="92075"/>
                  </a:cubicBezTo>
                  <a:cubicBezTo>
                    <a:pt x="359869" y="106892"/>
                    <a:pt x="278378" y="83079"/>
                    <a:pt x="273086" y="88900"/>
                  </a:cubicBezTo>
                  <a:cubicBezTo>
                    <a:pt x="267794" y="94721"/>
                    <a:pt x="370982" y="123296"/>
                    <a:pt x="355636" y="127000"/>
                  </a:cubicBezTo>
                  <a:cubicBezTo>
                    <a:pt x="340290" y="130704"/>
                    <a:pt x="241336" y="117475"/>
                    <a:pt x="181011" y="111125"/>
                  </a:cubicBezTo>
                  <a:cubicBezTo>
                    <a:pt x="120686" y="104775"/>
                    <a:pt x="-23247" y="92075"/>
                    <a:pt x="3211" y="952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0" name="フリーフォーム 1759">
              <a:extLst>
                <a:ext uri="{FF2B5EF4-FFF2-40B4-BE49-F238E27FC236}">
                  <a16:creationId xmlns:a16="http://schemas.microsoft.com/office/drawing/2014/main" id="{F7A8EE1B-210E-53E4-875E-13F58D877525}"/>
                </a:ext>
              </a:extLst>
            </p:cNvPr>
            <p:cNvSpPr/>
            <p:nvPr/>
          </p:nvSpPr>
          <p:spPr>
            <a:xfrm>
              <a:off x="3889280" y="7778748"/>
              <a:ext cx="178527" cy="130548"/>
            </a:xfrm>
            <a:custGeom>
              <a:avLst/>
              <a:gdLst>
                <a:gd name="connsiteX0" fmla="*/ 95 w 178527"/>
                <a:gd name="connsiteY0" fmla="*/ 2 h 130548"/>
                <a:gd name="connsiteX1" fmla="*/ 117570 w 178527"/>
                <a:gd name="connsiteY1" fmla="*/ 88902 h 130548"/>
                <a:gd name="connsiteX2" fmla="*/ 177895 w 178527"/>
                <a:gd name="connsiteY2" fmla="*/ 130177 h 130548"/>
                <a:gd name="connsiteX3" fmla="*/ 146145 w 178527"/>
                <a:gd name="connsiteY3" fmla="*/ 107952 h 130548"/>
                <a:gd name="connsiteX4" fmla="*/ 98520 w 178527"/>
                <a:gd name="connsiteY4" fmla="*/ 85727 h 130548"/>
                <a:gd name="connsiteX5" fmla="*/ 95 w 178527"/>
                <a:gd name="connsiteY5" fmla="*/ 2 h 13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527" h="130548">
                  <a:moveTo>
                    <a:pt x="95" y="2"/>
                  </a:moveTo>
                  <a:cubicBezTo>
                    <a:pt x="3270" y="531"/>
                    <a:pt x="87937" y="67206"/>
                    <a:pt x="117570" y="88902"/>
                  </a:cubicBezTo>
                  <a:cubicBezTo>
                    <a:pt x="147203" y="110598"/>
                    <a:pt x="173133" y="127002"/>
                    <a:pt x="177895" y="130177"/>
                  </a:cubicBezTo>
                  <a:cubicBezTo>
                    <a:pt x="182657" y="133352"/>
                    <a:pt x="159374" y="115360"/>
                    <a:pt x="146145" y="107952"/>
                  </a:cubicBezTo>
                  <a:cubicBezTo>
                    <a:pt x="132916" y="100544"/>
                    <a:pt x="122862" y="100014"/>
                    <a:pt x="98520" y="85727"/>
                  </a:cubicBezTo>
                  <a:cubicBezTo>
                    <a:pt x="74178" y="71440"/>
                    <a:pt x="-3080" y="-527"/>
                    <a:pt x="95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1" name="フリーフォーム 1760">
              <a:extLst>
                <a:ext uri="{FF2B5EF4-FFF2-40B4-BE49-F238E27FC236}">
                  <a16:creationId xmlns:a16="http://schemas.microsoft.com/office/drawing/2014/main" id="{F8164A10-9199-38A0-1DBE-6C7E2532E207}"/>
                </a:ext>
              </a:extLst>
            </p:cNvPr>
            <p:cNvSpPr/>
            <p:nvPr/>
          </p:nvSpPr>
          <p:spPr>
            <a:xfrm>
              <a:off x="4806559" y="7727686"/>
              <a:ext cx="187857" cy="146773"/>
            </a:xfrm>
            <a:custGeom>
              <a:avLst/>
              <a:gdLst>
                <a:gd name="connsiteX0" fmla="*/ 136916 w 187857"/>
                <a:gd name="connsiteY0" fmla="*/ 264 h 146773"/>
                <a:gd name="connsiteX1" fmla="*/ 184541 w 187857"/>
                <a:gd name="connsiteY1" fmla="*/ 76464 h 146773"/>
                <a:gd name="connsiteX2" fmla="*/ 178191 w 187857"/>
                <a:gd name="connsiteY2" fmla="*/ 120914 h 146773"/>
                <a:gd name="connsiteX3" fmla="*/ 155966 w 187857"/>
                <a:gd name="connsiteY3" fmla="*/ 146314 h 146773"/>
                <a:gd name="connsiteX4" fmla="*/ 105166 w 187857"/>
                <a:gd name="connsiteY4" fmla="*/ 136789 h 146773"/>
                <a:gd name="connsiteX5" fmla="*/ 391 w 187857"/>
                <a:gd name="connsiteY5" fmla="*/ 130439 h 146773"/>
                <a:gd name="connsiteX6" fmla="*/ 146441 w 187857"/>
                <a:gd name="connsiteY6" fmla="*/ 130439 h 146773"/>
                <a:gd name="connsiteX7" fmla="*/ 187716 w 187857"/>
                <a:gd name="connsiteY7" fmla="*/ 105039 h 146773"/>
                <a:gd name="connsiteX8" fmla="*/ 136916 w 187857"/>
                <a:gd name="connsiteY8" fmla="*/ 264 h 14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857" h="146773">
                  <a:moveTo>
                    <a:pt x="136916" y="264"/>
                  </a:moveTo>
                  <a:cubicBezTo>
                    <a:pt x="136387" y="-4499"/>
                    <a:pt x="177662" y="56356"/>
                    <a:pt x="184541" y="76464"/>
                  </a:cubicBezTo>
                  <a:cubicBezTo>
                    <a:pt x="191420" y="96572"/>
                    <a:pt x="182953" y="109272"/>
                    <a:pt x="178191" y="120914"/>
                  </a:cubicBezTo>
                  <a:cubicBezTo>
                    <a:pt x="173429" y="132556"/>
                    <a:pt x="168137" y="143668"/>
                    <a:pt x="155966" y="146314"/>
                  </a:cubicBezTo>
                  <a:cubicBezTo>
                    <a:pt x="143795" y="148960"/>
                    <a:pt x="131095" y="139435"/>
                    <a:pt x="105166" y="136789"/>
                  </a:cubicBezTo>
                  <a:cubicBezTo>
                    <a:pt x="79237" y="134143"/>
                    <a:pt x="-6488" y="131497"/>
                    <a:pt x="391" y="130439"/>
                  </a:cubicBezTo>
                  <a:cubicBezTo>
                    <a:pt x="7270" y="129381"/>
                    <a:pt x="115220" y="134672"/>
                    <a:pt x="146441" y="130439"/>
                  </a:cubicBezTo>
                  <a:cubicBezTo>
                    <a:pt x="177662" y="126206"/>
                    <a:pt x="189304" y="123031"/>
                    <a:pt x="187716" y="105039"/>
                  </a:cubicBezTo>
                  <a:cubicBezTo>
                    <a:pt x="186129" y="87047"/>
                    <a:pt x="137445" y="5027"/>
                    <a:pt x="136916" y="2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2" name="フリーフォーム 1761">
              <a:extLst>
                <a:ext uri="{FF2B5EF4-FFF2-40B4-BE49-F238E27FC236}">
                  <a16:creationId xmlns:a16="http://schemas.microsoft.com/office/drawing/2014/main" id="{B08146D8-8F74-FE8E-DD5A-3F33FABD537B}"/>
                </a:ext>
              </a:extLst>
            </p:cNvPr>
            <p:cNvSpPr/>
            <p:nvPr/>
          </p:nvSpPr>
          <p:spPr>
            <a:xfrm>
              <a:off x="4025809" y="7740650"/>
              <a:ext cx="38316" cy="169169"/>
            </a:xfrm>
            <a:custGeom>
              <a:avLst/>
              <a:gdLst>
                <a:gd name="connsiteX0" fmla="*/ 38191 w 38316"/>
                <a:gd name="connsiteY0" fmla="*/ 0 h 169169"/>
                <a:gd name="connsiteX1" fmla="*/ 12791 w 38316"/>
                <a:gd name="connsiteY1" fmla="*/ 95250 h 169169"/>
                <a:gd name="connsiteX2" fmla="*/ 25491 w 38316"/>
                <a:gd name="connsiteY2" fmla="*/ 168275 h 169169"/>
                <a:gd name="connsiteX3" fmla="*/ 22316 w 38316"/>
                <a:gd name="connsiteY3" fmla="*/ 133350 h 169169"/>
                <a:gd name="connsiteX4" fmla="*/ 91 w 38316"/>
                <a:gd name="connsiteY4" fmla="*/ 95250 h 169169"/>
                <a:gd name="connsiteX5" fmla="*/ 38191 w 38316"/>
                <a:gd name="connsiteY5" fmla="*/ 0 h 16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316" h="169169">
                  <a:moveTo>
                    <a:pt x="38191" y="0"/>
                  </a:moveTo>
                  <a:cubicBezTo>
                    <a:pt x="40308" y="0"/>
                    <a:pt x="14908" y="67204"/>
                    <a:pt x="12791" y="95250"/>
                  </a:cubicBezTo>
                  <a:cubicBezTo>
                    <a:pt x="10674" y="123296"/>
                    <a:pt x="23903" y="161925"/>
                    <a:pt x="25491" y="168275"/>
                  </a:cubicBezTo>
                  <a:cubicBezTo>
                    <a:pt x="27078" y="174625"/>
                    <a:pt x="26549" y="145521"/>
                    <a:pt x="22316" y="133350"/>
                  </a:cubicBezTo>
                  <a:cubicBezTo>
                    <a:pt x="18083" y="121179"/>
                    <a:pt x="-1496" y="114829"/>
                    <a:pt x="91" y="95250"/>
                  </a:cubicBezTo>
                  <a:cubicBezTo>
                    <a:pt x="1678" y="75671"/>
                    <a:pt x="36074" y="0"/>
                    <a:pt x="3819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3" name="フリーフォーム 1762">
              <a:extLst>
                <a:ext uri="{FF2B5EF4-FFF2-40B4-BE49-F238E27FC236}">
                  <a16:creationId xmlns:a16="http://schemas.microsoft.com/office/drawing/2014/main" id="{4AE6D578-9EA0-D14E-7B07-CC164B93F44F}"/>
                </a:ext>
              </a:extLst>
            </p:cNvPr>
            <p:cNvSpPr/>
            <p:nvPr/>
          </p:nvSpPr>
          <p:spPr>
            <a:xfrm>
              <a:off x="4146339" y="7743524"/>
              <a:ext cx="42301" cy="177333"/>
            </a:xfrm>
            <a:custGeom>
              <a:avLst/>
              <a:gdLst>
                <a:gd name="connsiteX0" fmla="*/ 35136 w 42301"/>
                <a:gd name="connsiteY0" fmla="*/ 301 h 177333"/>
                <a:gd name="connsiteX1" fmla="*/ 12911 w 42301"/>
                <a:gd name="connsiteY1" fmla="*/ 63801 h 177333"/>
                <a:gd name="connsiteX2" fmla="*/ 35136 w 42301"/>
                <a:gd name="connsiteY2" fmla="*/ 159051 h 177333"/>
                <a:gd name="connsiteX3" fmla="*/ 41486 w 42301"/>
                <a:gd name="connsiteY3" fmla="*/ 174926 h 177333"/>
                <a:gd name="connsiteX4" fmla="*/ 19261 w 42301"/>
                <a:gd name="connsiteY4" fmla="*/ 127301 h 177333"/>
                <a:gd name="connsiteX5" fmla="*/ 211 w 42301"/>
                <a:gd name="connsiteY5" fmla="*/ 89201 h 177333"/>
                <a:gd name="connsiteX6" fmla="*/ 35136 w 42301"/>
                <a:gd name="connsiteY6" fmla="*/ 301 h 17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301" h="177333">
                  <a:moveTo>
                    <a:pt x="35136" y="301"/>
                  </a:moveTo>
                  <a:cubicBezTo>
                    <a:pt x="37253" y="-3932"/>
                    <a:pt x="12911" y="37343"/>
                    <a:pt x="12911" y="63801"/>
                  </a:cubicBezTo>
                  <a:cubicBezTo>
                    <a:pt x="12911" y="90259"/>
                    <a:pt x="35136" y="159051"/>
                    <a:pt x="35136" y="159051"/>
                  </a:cubicBezTo>
                  <a:cubicBezTo>
                    <a:pt x="39899" y="177572"/>
                    <a:pt x="44132" y="180218"/>
                    <a:pt x="41486" y="174926"/>
                  </a:cubicBezTo>
                  <a:cubicBezTo>
                    <a:pt x="38840" y="169634"/>
                    <a:pt x="26140" y="141589"/>
                    <a:pt x="19261" y="127301"/>
                  </a:cubicBezTo>
                  <a:cubicBezTo>
                    <a:pt x="12382" y="113014"/>
                    <a:pt x="-1906" y="106134"/>
                    <a:pt x="211" y="89201"/>
                  </a:cubicBezTo>
                  <a:cubicBezTo>
                    <a:pt x="2328" y="72268"/>
                    <a:pt x="33019" y="4534"/>
                    <a:pt x="35136" y="3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4" name="フリーフォーム 1763">
              <a:extLst>
                <a:ext uri="{FF2B5EF4-FFF2-40B4-BE49-F238E27FC236}">
                  <a16:creationId xmlns:a16="http://schemas.microsoft.com/office/drawing/2014/main" id="{639CEFE9-5C7D-453C-13A1-67F6C21460F9}"/>
                </a:ext>
              </a:extLst>
            </p:cNvPr>
            <p:cNvSpPr/>
            <p:nvPr/>
          </p:nvSpPr>
          <p:spPr>
            <a:xfrm>
              <a:off x="4359134" y="7762487"/>
              <a:ext cx="73196" cy="156050"/>
            </a:xfrm>
            <a:custGeom>
              <a:avLst/>
              <a:gdLst>
                <a:gd name="connsiteX0" fmla="*/ 141 w 73196"/>
                <a:gd name="connsiteY0" fmla="*/ 9913 h 156050"/>
                <a:gd name="connsiteX1" fmla="*/ 22366 w 73196"/>
                <a:gd name="connsiteY1" fmla="*/ 101988 h 156050"/>
                <a:gd name="connsiteX2" fmla="*/ 12841 w 73196"/>
                <a:gd name="connsiteY2" fmla="*/ 155963 h 156050"/>
                <a:gd name="connsiteX3" fmla="*/ 28716 w 73196"/>
                <a:gd name="connsiteY3" fmla="*/ 111513 h 156050"/>
                <a:gd name="connsiteX4" fmla="*/ 73166 w 73196"/>
                <a:gd name="connsiteY4" fmla="*/ 388 h 156050"/>
                <a:gd name="connsiteX5" fmla="*/ 35066 w 73196"/>
                <a:gd name="connsiteY5" fmla="*/ 73413 h 156050"/>
                <a:gd name="connsiteX6" fmla="*/ 141 w 73196"/>
                <a:gd name="connsiteY6" fmla="*/ 9913 h 15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196" h="156050">
                  <a:moveTo>
                    <a:pt x="141" y="9913"/>
                  </a:moveTo>
                  <a:cubicBezTo>
                    <a:pt x="-1976" y="14675"/>
                    <a:pt x="20249" y="77646"/>
                    <a:pt x="22366" y="101988"/>
                  </a:cubicBezTo>
                  <a:cubicBezTo>
                    <a:pt x="24483" y="126330"/>
                    <a:pt x="11783" y="154375"/>
                    <a:pt x="12841" y="155963"/>
                  </a:cubicBezTo>
                  <a:cubicBezTo>
                    <a:pt x="13899" y="157551"/>
                    <a:pt x="18662" y="137442"/>
                    <a:pt x="28716" y="111513"/>
                  </a:cubicBezTo>
                  <a:cubicBezTo>
                    <a:pt x="38770" y="85584"/>
                    <a:pt x="72108" y="6738"/>
                    <a:pt x="73166" y="388"/>
                  </a:cubicBezTo>
                  <a:cubicBezTo>
                    <a:pt x="74224" y="-5962"/>
                    <a:pt x="47237" y="67592"/>
                    <a:pt x="35066" y="73413"/>
                  </a:cubicBezTo>
                  <a:cubicBezTo>
                    <a:pt x="22895" y="79234"/>
                    <a:pt x="2258" y="5151"/>
                    <a:pt x="141" y="99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5" name="フリーフォーム 1764">
              <a:extLst>
                <a:ext uri="{FF2B5EF4-FFF2-40B4-BE49-F238E27FC236}">
                  <a16:creationId xmlns:a16="http://schemas.microsoft.com/office/drawing/2014/main" id="{81CF52B6-D6DC-87EC-F48C-BE0EBF0693CD}"/>
                </a:ext>
              </a:extLst>
            </p:cNvPr>
            <p:cNvSpPr/>
            <p:nvPr/>
          </p:nvSpPr>
          <p:spPr>
            <a:xfrm>
              <a:off x="4028901" y="7889539"/>
              <a:ext cx="188358" cy="19555"/>
            </a:xfrm>
            <a:custGeom>
              <a:avLst/>
              <a:gdLst>
                <a:gd name="connsiteX0" fmla="*/ 174 w 188358"/>
                <a:gd name="connsiteY0" fmla="*/ 13036 h 19555"/>
                <a:gd name="connsiteX1" fmla="*/ 120824 w 188358"/>
                <a:gd name="connsiteY1" fmla="*/ 9861 h 19555"/>
                <a:gd name="connsiteX2" fmla="*/ 187499 w 188358"/>
                <a:gd name="connsiteY2" fmla="*/ 19386 h 19555"/>
                <a:gd name="connsiteX3" fmla="*/ 149399 w 188358"/>
                <a:gd name="connsiteY3" fmla="*/ 336 h 19555"/>
                <a:gd name="connsiteX4" fmla="*/ 174 w 188358"/>
                <a:gd name="connsiteY4" fmla="*/ 13036 h 1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358" h="19555">
                  <a:moveTo>
                    <a:pt x="174" y="13036"/>
                  </a:moveTo>
                  <a:cubicBezTo>
                    <a:pt x="-4588" y="14623"/>
                    <a:pt x="89603" y="8803"/>
                    <a:pt x="120824" y="9861"/>
                  </a:cubicBezTo>
                  <a:cubicBezTo>
                    <a:pt x="152045" y="10919"/>
                    <a:pt x="182737" y="20973"/>
                    <a:pt x="187499" y="19386"/>
                  </a:cubicBezTo>
                  <a:cubicBezTo>
                    <a:pt x="192261" y="17799"/>
                    <a:pt x="176916" y="2982"/>
                    <a:pt x="149399" y="336"/>
                  </a:cubicBezTo>
                  <a:cubicBezTo>
                    <a:pt x="121882" y="-2310"/>
                    <a:pt x="4936" y="11449"/>
                    <a:pt x="174" y="130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6" name="フリーフォーム 1765">
              <a:extLst>
                <a:ext uri="{FF2B5EF4-FFF2-40B4-BE49-F238E27FC236}">
                  <a16:creationId xmlns:a16="http://schemas.microsoft.com/office/drawing/2014/main" id="{31200DC5-9982-0E5A-C126-8FD01E86A634}"/>
                </a:ext>
              </a:extLst>
            </p:cNvPr>
            <p:cNvSpPr/>
            <p:nvPr/>
          </p:nvSpPr>
          <p:spPr>
            <a:xfrm>
              <a:off x="4158705" y="7886274"/>
              <a:ext cx="246890" cy="19490"/>
            </a:xfrm>
            <a:custGeom>
              <a:avLst/>
              <a:gdLst>
                <a:gd name="connsiteX0" fmla="*/ 545 w 246890"/>
                <a:gd name="connsiteY0" fmla="*/ 3601 h 19490"/>
                <a:gd name="connsiteX1" fmla="*/ 137070 w 246890"/>
                <a:gd name="connsiteY1" fmla="*/ 19476 h 19490"/>
                <a:gd name="connsiteX2" fmla="*/ 245020 w 246890"/>
                <a:gd name="connsiteY2" fmla="*/ 426 h 19490"/>
                <a:gd name="connsiteX3" fmla="*/ 191045 w 246890"/>
                <a:gd name="connsiteY3" fmla="*/ 6776 h 19490"/>
                <a:gd name="connsiteX4" fmla="*/ 545 w 246890"/>
                <a:gd name="connsiteY4" fmla="*/ 3601 h 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890" h="19490">
                  <a:moveTo>
                    <a:pt x="545" y="3601"/>
                  </a:moveTo>
                  <a:cubicBezTo>
                    <a:pt x="-8451" y="5718"/>
                    <a:pt x="96324" y="20005"/>
                    <a:pt x="137070" y="19476"/>
                  </a:cubicBezTo>
                  <a:cubicBezTo>
                    <a:pt x="177816" y="18947"/>
                    <a:pt x="236024" y="2543"/>
                    <a:pt x="245020" y="426"/>
                  </a:cubicBezTo>
                  <a:cubicBezTo>
                    <a:pt x="254016" y="-1691"/>
                    <a:pt x="229674" y="4659"/>
                    <a:pt x="191045" y="6776"/>
                  </a:cubicBezTo>
                  <a:cubicBezTo>
                    <a:pt x="152416" y="8893"/>
                    <a:pt x="9541" y="1484"/>
                    <a:pt x="545" y="36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7" name="フリーフォーム 1766">
              <a:extLst>
                <a:ext uri="{FF2B5EF4-FFF2-40B4-BE49-F238E27FC236}">
                  <a16:creationId xmlns:a16="http://schemas.microsoft.com/office/drawing/2014/main" id="{277DC6C6-2E2E-2106-D6EE-E411561DFDEA}"/>
                </a:ext>
              </a:extLst>
            </p:cNvPr>
            <p:cNvSpPr/>
            <p:nvPr/>
          </p:nvSpPr>
          <p:spPr>
            <a:xfrm>
              <a:off x="4581483" y="7705679"/>
              <a:ext cx="60476" cy="181059"/>
            </a:xfrm>
            <a:custGeom>
              <a:avLst/>
              <a:gdLst>
                <a:gd name="connsiteX0" fmla="*/ 15917 w 60476"/>
                <a:gd name="connsiteY0" fmla="*/ 46 h 181059"/>
                <a:gd name="connsiteX1" fmla="*/ 60367 w 60476"/>
                <a:gd name="connsiteY1" fmla="*/ 146096 h 181059"/>
                <a:gd name="connsiteX2" fmla="*/ 42 w 60476"/>
                <a:gd name="connsiteY2" fmla="*/ 181021 h 181059"/>
                <a:gd name="connsiteX3" fmla="*/ 50842 w 60476"/>
                <a:gd name="connsiteY3" fmla="*/ 152446 h 181059"/>
                <a:gd name="connsiteX4" fmla="*/ 54017 w 60476"/>
                <a:gd name="connsiteY4" fmla="*/ 130221 h 181059"/>
                <a:gd name="connsiteX5" fmla="*/ 15917 w 60476"/>
                <a:gd name="connsiteY5" fmla="*/ 46 h 18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476" h="181059">
                  <a:moveTo>
                    <a:pt x="15917" y="46"/>
                  </a:moveTo>
                  <a:cubicBezTo>
                    <a:pt x="16975" y="2692"/>
                    <a:pt x="63013" y="115934"/>
                    <a:pt x="60367" y="146096"/>
                  </a:cubicBezTo>
                  <a:cubicBezTo>
                    <a:pt x="57721" y="176258"/>
                    <a:pt x="1630" y="179963"/>
                    <a:pt x="42" y="181021"/>
                  </a:cubicBezTo>
                  <a:cubicBezTo>
                    <a:pt x="-1546" y="182079"/>
                    <a:pt x="41846" y="160913"/>
                    <a:pt x="50842" y="152446"/>
                  </a:cubicBezTo>
                  <a:cubicBezTo>
                    <a:pt x="59838" y="143979"/>
                    <a:pt x="60896" y="152446"/>
                    <a:pt x="54017" y="130221"/>
                  </a:cubicBezTo>
                  <a:cubicBezTo>
                    <a:pt x="47138" y="107996"/>
                    <a:pt x="14859" y="-2600"/>
                    <a:pt x="15917" y="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8" name="フリーフォーム 1767">
              <a:extLst>
                <a:ext uri="{FF2B5EF4-FFF2-40B4-BE49-F238E27FC236}">
                  <a16:creationId xmlns:a16="http://schemas.microsoft.com/office/drawing/2014/main" id="{77D0FFE2-EB0A-BCEA-AD5A-6DEDF08B4E00}"/>
                </a:ext>
              </a:extLst>
            </p:cNvPr>
            <p:cNvSpPr/>
            <p:nvPr/>
          </p:nvSpPr>
          <p:spPr>
            <a:xfrm>
              <a:off x="4320809" y="7880283"/>
              <a:ext cx="346733" cy="21024"/>
            </a:xfrm>
            <a:custGeom>
              <a:avLst/>
              <a:gdLst>
                <a:gd name="connsiteX0" fmla="*/ 366 w 346733"/>
                <a:gd name="connsiteY0" fmla="*/ 19117 h 21024"/>
                <a:gd name="connsiteX1" fmla="*/ 241666 w 346733"/>
                <a:gd name="connsiteY1" fmla="*/ 12767 h 21024"/>
                <a:gd name="connsiteX2" fmla="*/ 346441 w 346733"/>
                <a:gd name="connsiteY2" fmla="*/ 12767 h 21024"/>
                <a:gd name="connsiteX3" fmla="*/ 270241 w 346733"/>
                <a:gd name="connsiteY3" fmla="*/ 67 h 21024"/>
                <a:gd name="connsiteX4" fmla="*/ 187691 w 346733"/>
                <a:gd name="connsiteY4" fmla="*/ 19117 h 21024"/>
                <a:gd name="connsiteX5" fmla="*/ 366 w 346733"/>
                <a:gd name="connsiteY5" fmla="*/ 19117 h 2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6733" h="21024">
                  <a:moveTo>
                    <a:pt x="366" y="19117"/>
                  </a:moveTo>
                  <a:cubicBezTo>
                    <a:pt x="9362" y="18059"/>
                    <a:pt x="183987" y="13825"/>
                    <a:pt x="241666" y="12767"/>
                  </a:cubicBezTo>
                  <a:cubicBezTo>
                    <a:pt x="299345" y="11709"/>
                    <a:pt x="341679" y="14884"/>
                    <a:pt x="346441" y="12767"/>
                  </a:cubicBezTo>
                  <a:cubicBezTo>
                    <a:pt x="351203" y="10650"/>
                    <a:pt x="296699" y="-991"/>
                    <a:pt x="270241" y="67"/>
                  </a:cubicBezTo>
                  <a:cubicBezTo>
                    <a:pt x="243783" y="1125"/>
                    <a:pt x="224733" y="15413"/>
                    <a:pt x="187691" y="19117"/>
                  </a:cubicBezTo>
                  <a:cubicBezTo>
                    <a:pt x="150649" y="22821"/>
                    <a:pt x="-8630" y="20175"/>
                    <a:pt x="366" y="19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9" name="フリーフォーム 1768">
              <a:extLst>
                <a:ext uri="{FF2B5EF4-FFF2-40B4-BE49-F238E27FC236}">
                  <a16:creationId xmlns:a16="http://schemas.microsoft.com/office/drawing/2014/main" id="{2CDDE593-5236-6492-EC4F-5B67C460BC24}"/>
                </a:ext>
              </a:extLst>
            </p:cNvPr>
            <p:cNvSpPr/>
            <p:nvPr/>
          </p:nvSpPr>
          <p:spPr>
            <a:xfrm>
              <a:off x="4616446" y="7683402"/>
              <a:ext cx="60677" cy="222509"/>
            </a:xfrm>
            <a:custGeom>
              <a:avLst/>
              <a:gdLst>
                <a:gd name="connsiteX0" fmla="*/ 47629 w 60677"/>
                <a:gd name="connsiteY0" fmla="*/ 98 h 222509"/>
                <a:gd name="connsiteX1" fmla="*/ 19054 w 60677"/>
                <a:gd name="connsiteY1" fmla="*/ 114398 h 222509"/>
                <a:gd name="connsiteX2" fmla="*/ 47629 w 60677"/>
                <a:gd name="connsiteY2" fmla="*/ 187423 h 222509"/>
                <a:gd name="connsiteX3" fmla="*/ 60329 w 60677"/>
                <a:gd name="connsiteY3" fmla="*/ 222348 h 222509"/>
                <a:gd name="connsiteX4" fmla="*/ 34929 w 60677"/>
                <a:gd name="connsiteY4" fmla="*/ 174723 h 222509"/>
                <a:gd name="connsiteX5" fmla="*/ 4 w 60677"/>
                <a:gd name="connsiteY5" fmla="*/ 95348 h 222509"/>
                <a:gd name="connsiteX6" fmla="*/ 47629 w 60677"/>
                <a:gd name="connsiteY6" fmla="*/ 98 h 22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677" h="222509">
                  <a:moveTo>
                    <a:pt x="47629" y="98"/>
                  </a:moveTo>
                  <a:cubicBezTo>
                    <a:pt x="50804" y="3273"/>
                    <a:pt x="19054" y="83177"/>
                    <a:pt x="19054" y="114398"/>
                  </a:cubicBezTo>
                  <a:cubicBezTo>
                    <a:pt x="19054" y="145619"/>
                    <a:pt x="40750" y="169431"/>
                    <a:pt x="47629" y="187423"/>
                  </a:cubicBezTo>
                  <a:cubicBezTo>
                    <a:pt x="54508" y="205415"/>
                    <a:pt x="62446" y="224465"/>
                    <a:pt x="60329" y="222348"/>
                  </a:cubicBezTo>
                  <a:cubicBezTo>
                    <a:pt x="58212" y="220231"/>
                    <a:pt x="44983" y="195890"/>
                    <a:pt x="34929" y="174723"/>
                  </a:cubicBezTo>
                  <a:cubicBezTo>
                    <a:pt x="24875" y="153556"/>
                    <a:pt x="533" y="119690"/>
                    <a:pt x="4" y="95348"/>
                  </a:cubicBezTo>
                  <a:cubicBezTo>
                    <a:pt x="-525" y="71006"/>
                    <a:pt x="44454" y="-3077"/>
                    <a:pt x="47629" y="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0" name="フリーフォーム 1769">
              <a:extLst>
                <a:ext uri="{FF2B5EF4-FFF2-40B4-BE49-F238E27FC236}">
                  <a16:creationId xmlns:a16="http://schemas.microsoft.com/office/drawing/2014/main" id="{D3855C92-2A34-8466-3D9B-D845EF2A0318}"/>
                </a:ext>
              </a:extLst>
            </p:cNvPr>
            <p:cNvSpPr/>
            <p:nvPr/>
          </p:nvSpPr>
          <p:spPr>
            <a:xfrm>
              <a:off x="4814722" y="7712072"/>
              <a:ext cx="68921" cy="147194"/>
            </a:xfrm>
            <a:custGeom>
              <a:avLst/>
              <a:gdLst>
                <a:gd name="connsiteX0" fmla="*/ 11278 w 68921"/>
                <a:gd name="connsiteY0" fmla="*/ 3 h 147194"/>
                <a:gd name="connsiteX1" fmla="*/ 20803 w 68921"/>
                <a:gd name="connsiteY1" fmla="*/ 73028 h 147194"/>
                <a:gd name="connsiteX2" fmla="*/ 68428 w 68921"/>
                <a:gd name="connsiteY2" fmla="*/ 146053 h 147194"/>
                <a:gd name="connsiteX3" fmla="*/ 43028 w 68921"/>
                <a:gd name="connsiteY3" fmla="*/ 114303 h 147194"/>
                <a:gd name="connsiteX4" fmla="*/ 1753 w 68921"/>
                <a:gd name="connsiteY4" fmla="*/ 69853 h 147194"/>
                <a:gd name="connsiteX5" fmla="*/ 11278 w 68921"/>
                <a:gd name="connsiteY5" fmla="*/ 3 h 14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921" h="147194">
                  <a:moveTo>
                    <a:pt x="11278" y="3"/>
                  </a:moveTo>
                  <a:cubicBezTo>
                    <a:pt x="14453" y="532"/>
                    <a:pt x="11278" y="48686"/>
                    <a:pt x="20803" y="73028"/>
                  </a:cubicBezTo>
                  <a:cubicBezTo>
                    <a:pt x="30328" y="97370"/>
                    <a:pt x="64724" y="139174"/>
                    <a:pt x="68428" y="146053"/>
                  </a:cubicBezTo>
                  <a:cubicBezTo>
                    <a:pt x="72132" y="152932"/>
                    <a:pt x="54140" y="127003"/>
                    <a:pt x="43028" y="114303"/>
                  </a:cubicBezTo>
                  <a:cubicBezTo>
                    <a:pt x="31916" y="101603"/>
                    <a:pt x="8103" y="87845"/>
                    <a:pt x="1753" y="69853"/>
                  </a:cubicBezTo>
                  <a:cubicBezTo>
                    <a:pt x="-4597" y="51861"/>
                    <a:pt x="8103" y="-526"/>
                    <a:pt x="11278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1" name="フリーフォーム 1770">
              <a:extLst>
                <a:ext uri="{FF2B5EF4-FFF2-40B4-BE49-F238E27FC236}">
                  <a16:creationId xmlns:a16="http://schemas.microsoft.com/office/drawing/2014/main" id="{AD37AC7D-49A5-E7DE-AAA7-AC08781640F4}"/>
                </a:ext>
              </a:extLst>
            </p:cNvPr>
            <p:cNvSpPr/>
            <p:nvPr/>
          </p:nvSpPr>
          <p:spPr>
            <a:xfrm>
              <a:off x="4662901" y="7692230"/>
              <a:ext cx="166830" cy="204066"/>
            </a:xfrm>
            <a:custGeom>
              <a:avLst/>
              <a:gdLst>
                <a:gd name="connsiteX0" fmla="*/ 166274 w 166830"/>
                <a:gd name="connsiteY0" fmla="*/ 795 h 204066"/>
                <a:gd name="connsiteX1" fmla="*/ 150399 w 166830"/>
                <a:gd name="connsiteY1" fmla="*/ 83345 h 204066"/>
                <a:gd name="connsiteX2" fmla="*/ 144049 w 166830"/>
                <a:gd name="connsiteY2" fmla="*/ 130970 h 204066"/>
                <a:gd name="connsiteX3" fmla="*/ 112299 w 166830"/>
                <a:gd name="connsiteY3" fmla="*/ 159545 h 204066"/>
                <a:gd name="connsiteX4" fmla="*/ 1174 w 166830"/>
                <a:gd name="connsiteY4" fmla="*/ 203995 h 204066"/>
                <a:gd name="connsiteX5" fmla="*/ 58324 w 166830"/>
                <a:gd name="connsiteY5" fmla="*/ 169070 h 204066"/>
                <a:gd name="connsiteX6" fmla="*/ 128174 w 166830"/>
                <a:gd name="connsiteY6" fmla="*/ 137320 h 204066"/>
                <a:gd name="connsiteX7" fmla="*/ 166274 w 166830"/>
                <a:gd name="connsiteY7" fmla="*/ 795 h 2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830" h="204066">
                  <a:moveTo>
                    <a:pt x="166274" y="795"/>
                  </a:moveTo>
                  <a:cubicBezTo>
                    <a:pt x="169978" y="-8201"/>
                    <a:pt x="154103" y="61649"/>
                    <a:pt x="150399" y="83345"/>
                  </a:cubicBezTo>
                  <a:cubicBezTo>
                    <a:pt x="146695" y="105041"/>
                    <a:pt x="150399" y="118270"/>
                    <a:pt x="144049" y="130970"/>
                  </a:cubicBezTo>
                  <a:cubicBezTo>
                    <a:pt x="137699" y="143670"/>
                    <a:pt x="136111" y="147374"/>
                    <a:pt x="112299" y="159545"/>
                  </a:cubicBezTo>
                  <a:cubicBezTo>
                    <a:pt x="88486" y="171716"/>
                    <a:pt x="10170" y="202408"/>
                    <a:pt x="1174" y="203995"/>
                  </a:cubicBezTo>
                  <a:cubicBezTo>
                    <a:pt x="-7822" y="205582"/>
                    <a:pt x="37157" y="180183"/>
                    <a:pt x="58324" y="169070"/>
                  </a:cubicBezTo>
                  <a:cubicBezTo>
                    <a:pt x="79491" y="157958"/>
                    <a:pt x="110182" y="159016"/>
                    <a:pt x="128174" y="137320"/>
                  </a:cubicBezTo>
                  <a:cubicBezTo>
                    <a:pt x="146166" y="115624"/>
                    <a:pt x="162570" y="9791"/>
                    <a:pt x="166274" y="7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2" name="フリーフォーム 1771">
              <a:extLst>
                <a:ext uri="{FF2B5EF4-FFF2-40B4-BE49-F238E27FC236}">
                  <a16:creationId xmlns:a16="http://schemas.microsoft.com/office/drawing/2014/main" id="{31240CC6-E9BE-3625-52BE-B71BDE5F110F}"/>
                </a:ext>
              </a:extLst>
            </p:cNvPr>
            <p:cNvSpPr/>
            <p:nvPr/>
          </p:nvSpPr>
          <p:spPr>
            <a:xfrm>
              <a:off x="3948308" y="7734266"/>
              <a:ext cx="52197" cy="130264"/>
            </a:xfrm>
            <a:custGeom>
              <a:avLst/>
              <a:gdLst>
                <a:gd name="connsiteX0" fmla="*/ 52192 w 52197"/>
                <a:gd name="connsiteY0" fmla="*/ 34 h 130264"/>
                <a:gd name="connsiteX1" fmla="*/ 7742 w 52197"/>
                <a:gd name="connsiteY1" fmla="*/ 73059 h 130264"/>
                <a:gd name="connsiteX2" fmla="*/ 1392 w 52197"/>
                <a:gd name="connsiteY2" fmla="*/ 130209 h 130264"/>
                <a:gd name="connsiteX3" fmla="*/ 4567 w 52197"/>
                <a:gd name="connsiteY3" fmla="*/ 82584 h 130264"/>
                <a:gd name="connsiteX4" fmla="*/ 52192 w 52197"/>
                <a:gd name="connsiteY4" fmla="*/ 34 h 13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97" h="130264">
                  <a:moveTo>
                    <a:pt x="52192" y="34"/>
                  </a:moveTo>
                  <a:cubicBezTo>
                    <a:pt x="52721" y="-1553"/>
                    <a:pt x="16209" y="51363"/>
                    <a:pt x="7742" y="73059"/>
                  </a:cubicBezTo>
                  <a:cubicBezTo>
                    <a:pt x="-725" y="94755"/>
                    <a:pt x="1921" y="128622"/>
                    <a:pt x="1392" y="130209"/>
                  </a:cubicBezTo>
                  <a:cubicBezTo>
                    <a:pt x="863" y="131796"/>
                    <a:pt x="-2841" y="98988"/>
                    <a:pt x="4567" y="82584"/>
                  </a:cubicBezTo>
                  <a:cubicBezTo>
                    <a:pt x="11975" y="66180"/>
                    <a:pt x="51663" y="1621"/>
                    <a:pt x="52192" y="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3" name="フリーフォーム 1772">
              <a:extLst>
                <a:ext uri="{FF2B5EF4-FFF2-40B4-BE49-F238E27FC236}">
                  <a16:creationId xmlns:a16="http://schemas.microsoft.com/office/drawing/2014/main" id="{0F093BAD-1B70-5995-4BF8-B89FD8C1080D}"/>
                </a:ext>
              </a:extLst>
            </p:cNvPr>
            <p:cNvSpPr/>
            <p:nvPr/>
          </p:nvSpPr>
          <p:spPr>
            <a:xfrm>
              <a:off x="3768326" y="7716514"/>
              <a:ext cx="323323" cy="224227"/>
            </a:xfrm>
            <a:custGeom>
              <a:avLst/>
              <a:gdLst>
                <a:gd name="connsiteX0" fmla="*/ 295674 w 323323"/>
                <a:gd name="connsiteY0" fmla="*/ 1911 h 224227"/>
                <a:gd name="connsiteX1" fmla="*/ 143274 w 323323"/>
                <a:gd name="connsiteY1" fmla="*/ 27311 h 224227"/>
                <a:gd name="connsiteX2" fmla="*/ 16274 w 323323"/>
                <a:gd name="connsiteY2" fmla="*/ 74936 h 224227"/>
                <a:gd name="connsiteX3" fmla="*/ 16274 w 323323"/>
                <a:gd name="connsiteY3" fmla="*/ 122561 h 224227"/>
                <a:gd name="connsiteX4" fmla="*/ 149624 w 323323"/>
                <a:gd name="connsiteY4" fmla="*/ 198761 h 224227"/>
                <a:gd name="connsiteX5" fmla="*/ 67074 w 323323"/>
                <a:gd name="connsiteY5" fmla="*/ 141611 h 224227"/>
                <a:gd name="connsiteX6" fmla="*/ 321074 w 323323"/>
                <a:gd name="connsiteY6" fmla="*/ 224161 h 224227"/>
                <a:gd name="connsiteX7" fmla="*/ 190899 w 323323"/>
                <a:gd name="connsiteY7" fmla="*/ 154311 h 224227"/>
                <a:gd name="connsiteX8" fmla="*/ 181374 w 323323"/>
                <a:gd name="connsiteY8" fmla="*/ 87636 h 224227"/>
                <a:gd name="connsiteX9" fmla="*/ 130574 w 323323"/>
                <a:gd name="connsiteY9" fmla="*/ 78111 h 224227"/>
                <a:gd name="connsiteX10" fmla="*/ 295674 w 323323"/>
                <a:gd name="connsiteY10" fmla="*/ 1911 h 22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3323" h="224227">
                  <a:moveTo>
                    <a:pt x="295674" y="1911"/>
                  </a:moveTo>
                  <a:cubicBezTo>
                    <a:pt x="297791" y="-6556"/>
                    <a:pt x="189841" y="15140"/>
                    <a:pt x="143274" y="27311"/>
                  </a:cubicBezTo>
                  <a:cubicBezTo>
                    <a:pt x="96707" y="39482"/>
                    <a:pt x="37441" y="59061"/>
                    <a:pt x="16274" y="74936"/>
                  </a:cubicBezTo>
                  <a:cubicBezTo>
                    <a:pt x="-4893" y="90811"/>
                    <a:pt x="-5951" y="101924"/>
                    <a:pt x="16274" y="122561"/>
                  </a:cubicBezTo>
                  <a:cubicBezTo>
                    <a:pt x="38499" y="143198"/>
                    <a:pt x="141157" y="195586"/>
                    <a:pt x="149624" y="198761"/>
                  </a:cubicBezTo>
                  <a:cubicBezTo>
                    <a:pt x="158091" y="201936"/>
                    <a:pt x="38499" y="137378"/>
                    <a:pt x="67074" y="141611"/>
                  </a:cubicBezTo>
                  <a:cubicBezTo>
                    <a:pt x="95649" y="145844"/>
                    <a:pt x="300437" y="222044"/>
                    <a:pt x="321074" y="224161"/>
                  </a:cubicBezTo>
                  <a:cubicBezTo>
                    <a:pt x="341711" y="226278"/>
                    <a:pt x="214182" y="177065"/>
                    <a:pt x="190899" y="154311"/>
                  </a:cubicBezTo>
                  <a:cubicBezTo>
                    <a:pt x="167616" y="131557"/>
                    <a:pt x="191428" y="100336"/>
                    <a:pt x="181374" y="87636"/>
                  </a:cubicBezTo>
                  <a:cubicBezTo>
                    <a:pt x="171320" y="74936"/>
                    <a:pt x="117874" y="90282"/>
                    <a:pt x="130574" y="78111"/>
                  </a:cubicBezTo>
                  <a:cubicBezTo>
                    <a:pt x="143274" y="65940"/>
                    <a:pt x="293557" y="10378"/>
                    <a:pt x="295674" y="19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4" name="フリーフォーム 1773">
              <a:extLst>
                <a:ext uri="{FF2B5EF4-FFF2-40B4-BE49-F238E27FC236}">
                  <a16:creationId xmlns:a16="http://schemas.microsoft.com/office/drawing/2014/main" id="{6B1CB7EB-B704-8936-E54F-5BFCAFB0B536}"/>
                </a:ext>
              </a:extLst>
            </p:cNvPr>
            <p:cNvSpPr/>
            <p:nvPr/>
          </p:nvSpPr>
          <p:spPr>
            <a:xfrm>
              <a:off x="4879466" y="7697340"/>
              <a:ext cx="420860" cy="163999"/>
            </a:xfrm>
            <a:custGeom>
              <a:avLst/>
              <a:gdLst>
                <a:gd name="connsiteX0" fmla="*/ 509 w 420860"/>
                <a:gd name="connsiteY0" fmla="*/ 2035 h 163999"/>
                <a:gd name="connsiteX1" fmla="*/ 140209 w 420860"/>
                <a:gd name="connsiteY1" fmla="*/ 30610 h 163999"/>
                <a:gd name="connsiteX2" fmla="*/ 371984 w 420860"/>
                <a:gd name="connsiteY2" fmla="*/ 33785 h 163999"/>
                <a:gd name="connsiteX3" fmla="*/ 276734 w 420860"/>
                <a:gd name="connsiteY3" fmla="*/ 40135 h 163999"/>
                <a:gd name="connsiteX4" fmla="*/ 371984 w 420860"/>
                <a:gd name="connsiteY4" fmla="*/ 52835 h 163999"/>
                <a:gd name="connsiteX5" fmla="*/ 362459 w 420860"/>
                <a:gd name="connsiteY5" fmla="*/ 78235 h 163999"/>
                <a:gd name="connsiteX6" fmla="*/ 419609 w 420860"/>
                <a:gd name="connsiteY6" fmla="*/ 141735 h 163999"/>
                <a:gd name="connsiteX7" fmla="*/ 298959 w 420860"/>
                <a:gd name="connsiteY7" fmla="*/ 125860 h 163999"/>
                <a:gd name="connsiteX8" fmla="*/ 137034 w 420860"/>
                <a:gd name="connsiteY8" fmla="*/ 144910 h 163999"/>
                <a:gd name="connsiteX9" fmla="*/ 330709 w 420860"/>
                <a:gd name="connsiteY9" fmla="*/ 163960 h 163999"/>
                <a:gd name="connsiteX10" fmla="*/ 105284 w 420860"/>
                <a:gd name="connsiteY10" fmla="*/ 148085 h 163999"/>
                <a:gd name="connsiteX11" fmla="*/ 92584 w 420860"/>
                <a:gd name="connsiteY11" fmla="*/ 94110 h 163999"/>
                <a:gd name="connsiteX12" fmla="*/ 509 w 420860"/>
                <a:gd name="connsiteY12" fmla="*/ 2035 h 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0860" h="163999">
                  <a:moveTo>
                    <a:pt x="509" y="2035"/>
                  </a:moveTo>
                  <a:cubicBezTo>
                    <a:pt x="8446" y="-8548"/>
                    <a:pt x="78297" y="25318"/>
                    <a:pt x="140209" y="30610"/>
                  </a:cubicBezTo>
                  <a:cubicBezTo>
                    <a:pt x="202122" y="35902"/>
                    <a:pt x="349230" y="32198"/>
                    <a:pt x="371984" y="33785"/>
                  </a:cubicBezTo>
                  <a:cubicBezTo>
                    <a:pt x="394738" y="35372"/>
                    <a:pt x="276734" y="36960"/>
                    <a:pt x="276734" y="40135"/>
                  </a:cubicBezTo>
                  <a:cubicBezTo>
                    <a:pt x="276734" y="43310"/>
                    <a:pt x="371984" y="52835"/>
                    <a:pt x="371984" y="52835"/>
                  </a:cubicBezTo>
                  <a:cubicBezTo>
                    <a:pt x="386272" y="59185"/>
                    <a:pt x="354522" y="63418"/>
                    <a:pt x="362459" y="78235"/>
                  </a:cubicBezTo>
                  <a:cubicBezTo>
                    <a:pt x="370397" y="93052"/>
                    <a:pt x="430192" y="133798"/>
                    <a:pt x="419609" y="141735"/>
                  </a:cubicBezTo>
                  <a:cubicBezTo>
                    <a:pt x="409026" y="149672"/>
                    <a:pt x="346055" y="125331"/>
                    <a:pt x="298959" y="125860"/>
                  </a:cubicBezTo>
                  <a:cubicBezTo>
                    <a:pt x="251863" y="126389"/>
                    <a:pt x="131742" y="138560"/>
                    <a:pt x="137034" y="144910"/>
                  </a:cubicBezTo>
                  <a:cubicBezTo>
                    <a:pt x="142326" y="151260"/>
                    <a:pt x="336001" y="163431"/>
                    <a:pt x="330709" y="163960"/>
                  </a:cubicBezTo>
                  <a:cubicBezTo>
                    <a:pt x="325417" y="164489"/>
                    <a:pt x="144972" y="159727"/>
                    <a:pt x="105284" y="148085"/>
                  </a:cubicBezTo>
                  <a:cubicBezTo>
                    <a:pt x="65597" y="136443"/>
                    <a:pt x="105284" y="114747"/>
                    <a:pt x="92584" y="94110"/>
                  </a:cubicBezTo>
                  <a:cubicBezTo>
                    <a:pt x="79884" y="73473"/>
                    <a:pt x="-7428" y="12618"/>
                    <a:pt x="509" y="20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5" name="フリーフォーム 1774">
              <a:extLst>
                <a:ext uri="{FF2B5EF4-FFF2-40B4-BE49-F238E27FC236}">
                  <a16:creationId xmlns:a16="http://schemas.microsoft.com/office/drawing/2014/main" id="{6092FE5B-D23E-6D6C-DCF7-D0EF0F2BEBD0}"/>
                </a:ext>
              </a:extLst>
            </p:cNvPr>
            <p:cNvSpPr/>
            <p:nvPr/>
          </p:nvSpPr>
          <p:spPr>
            <a:xfrm>
              <a:off x="4182965" y="5771970"/>
              <a:ext cx="55665" cy="287563"/>
            </a:xfrm>
            <a:custGeom>
              <a:avLst/>
              <a:gdLst>
                <a:gd name="connsiteX0" fmla="*/ 55660 w 55665"/>
                <a:gd name="connsiteY0" fmla="*/ 180 h 287563"/>
                <a:gd name="connsiteX1" fmla="*/ 4860 w 55665"/>
                <a:gd name="connsiteY1" fmla="*/ 181155 h 287563"/>
                <a:gd name="connsiteX2" fmla="*/ 1685 w 55665"/>
                <a:gd name="connsiteY2" fmla="*/ 285930 h 287563"/>
                <a:gd name="connsiteX3" fmla="*/ 1685 w 55665"/>
                <a:gd name="connsiteY3" fmla="*/ 247830 h 287563"/>
                <a:gd name="connsiteX4" fmla="*/ 1685 w 55665"/>
                <a:gd name="connsiteY4" fmla="*/ 108130 h 287563"/>
                <a:gd name="connsiteX5" fmla="*/ 8035 w 55665"/>
                <a:gd name="connsiteY5" fmla="*/ 146230 h 287563"/>
                <a:gd name="connsiteX6" fmla="*/ 55660 w 55665"/>
                <a:gd name="connsiteY6" fmla="*/ 180 h 28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665" h="287563">
                  <a:moveTo>
                    <a:pt x="55660" y="180"/>
                  </a:moveTo>
                  <a:cubicBezTo>
                    <a:pt x="55131" y="6001"/>
                    <a:pt x="13856" y="133530"/>
                    <a:pt x="4860" y="181155"/>
                  </a:cubicBezTo>
                  <a:cubicBezTo>
                    <a:pt x="-4136" y="228780"/>
                    <a:pt x="2214" y="274818"/>
                    <a:pt x="1685" y="285930"/>
                  </a:cubicBezTo>
                  <a:cubicBezTo>
                    <a:pt x="1156" y="297042"/>
                    <a:pt x="1685" y="247830"/>
                    <a:pt x="1685" y="247830"/>
                  </a:cubicBezTo>
                  <a:cubicBezTo>
                    <a:pt x="1685" y="218197"/>
                    <a:pt x="627" y="125063"/>
                    <a:pt x="1685" y="108130"/>
                  </a:cubicBezTo>
                  <a:cubicBezTo>
                    <a:pt x="2743" y="91197"/>
                    <a:pt x="-432" y="161047"/>
                    <a:pt x="8035" y="146230"/>
                  </a:cubicBezTo>
                  <a:cubicBezTo>
                    <a:pt x="16502" y="131413"/>
                    <a:pt x="56189" y="-5641"/>
                    <a:pt x="55660" y="1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6" name="フリーフォーム 1775">
              <a:extLst>
                <a:ext uri="{FF2B5EF4-FFF2-40B4-BE49-F238E27FC236}">
                  <a16:creationId xmlns:a16="http://schemas.microsoft.com/office/drawing/2014/main" id="{45242DA4-86AD-C044-CA6D-26165CA6D34C}"/>
                </a:ext>
              </a:extLst>
            </p:cNvPr>
            <p:cNvSpPr/>
            <p:nvPr/>
          </p:nvSpPr>
          <p:spPr>
            <a:xfrm>
              <a:off x="4029056" y="6200758"/>
              <a:ext cx="114394" cy="537632"/>
            </a:xfrm>
            <a:custGeom>
              <a:avLst/>
              <a:gdLst>
                <a:gd name="connsiteX0" fmla="*/ 114319 w 114394"/>
                <a:gd name="connsiteY0" fmla="*/ 17 h 537632"/>
                <a:gd name="connsiteX1" fmla="*/ 19069 w 114394"/>
                <a:gd name="connsiteY1" fmla="*/ 273067 h 537632"/>
                <a:gd name="connsiteX2" fmla="*/ 19 w 114394"/>
                <a:gd name="connsiteY2" fmla="*/ 536592 h 537632"/>
                <a:gd name="connsiteX3" fmla="*/ 15894 w 114394"/>
                <a:gd name="connsiteY3" fmla="*/ 361967 h 537632"/>
                <a:gd name="connsiteX4" fmla="*/ 34944 w 114394"/>
                <a:gd name="connsiteY4" fmla="*/ 285767 h 537632"/>
                <a:gd name="connsiteX5" fmla="*/ 114319 w 114394"/>
                <a:gd name="connsiteY5" fmla="*/ 17 h 53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94" h="537632">
                  <a:moveTo>
                    <a:pt x="114319" y="17"/>
                  </a:moveTo>
                  <a:cubicBezTo>
                    <a:pt x="111673" y="-2100"/>
                    <a:pt x="38119" y="183638"/>
                    <a:pt x="19069" y="273067"/>
                  </a:cubicBezTo>
                  <a:cubicBezTo>
                    <a:pt x="19" y="362496"/>
                    <a:pt x="548" y="521775"/>
                    <a:pt x="19" y="536592"/>
                  </a:cubicBezTo>
                  <a:cubicBezTo>
                    <a:pt x="-510" y="551409"/>
                    <a:pt x="10073" y="403771"/>
                    <a:pt x="15894" y="361967"/>
                  </a:cubicBezTo>
                  <a:cubicBezTo>
                    <a:pt x="21715" y="320163"/>
                    <a:pt x="20657" y="343446"/>
                    <a:pt x="34944" y="285767"/>
                  </a:cubicBezTo>
                  <a:cubicBezTo>
                    <a:pt x="49231" y="228088"/>
                    <a:pt x="116965" y="2134"/>
                    <a:pt x="114319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7" name="フリーフォーム 1776">
              <a:extLst>
                <a:ext uri="{FF2B5EF4-FFF2-40B4-BE49-F238E27FC236}">
                  <a16:creationId xmlns:a16="http://schemas.microsoft.com/office/drawing/2014/main" id="{069BFD8D-CA46-BFD7-778A-0E552D3B07F5}"/>
                </a:ext>
              </a:extLst>
            </p:cNvPr>
            <p:cNvSpPr/>
            <p:nvPr/>
          </p:nvSpPr>
          <p:spPr>
            <a:xfrm>
              <a:off x="4521070" y="5352904"/>
              <a:ext cx="44590" cy="482490"/>
            </a:xfrm>
            <a:custGeom>
              <a:avLst/>
              <a:gdLst>
                <a:gd name="connsiteX0" fmla="*/ 22355 w 44590"/>
                <a:gd name="connsiteY0" fmla="*/ 146 h 482490"/>
                <a:gd name="connsiteX1" fmla="*/ 28705 w 44590"/>
                <a:gd name="connsiteY1" fmla="*/ 263671 h 482490"/>
                <a:gd name="connsiteX2" fmla="*/ 130 w 44590"/>
                <a:gd name="connsiteY2" fmla="*/ 479571 h 482490"/>
                <a:gd name="connsiteX3" fmla="*/ 19180 w 44590"/>
                <a:gd name="connsiteY3" fmla="*/ 377971 h 482490"/>
                <a:gd name="connsiteX4" fmla="*/ 44580 w 44590"/>
                <a:gd name="connsiteY4" fmla="*/ 228746 h 482490"/>
                <a:gd name="connsiteX5" fmla="*/ 22355 w 44590"/>
                <a:gd name="connsiteY5" fmla="*/ 146 h 48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90" h="482490">
                  <a:moveTo>
                    <a:pt x="22355" y="146"/>
                  </a:moveTo>
                  <a:cubicBezTo>
                    <a:pt x="19709" y="5967"/>
                    <a:pt x="32409" y="183767"/>
                    <a:pt x="28705" y="263671"/>
                  </a:cubicBezTo>
                  <a:cubicBezTo>
                    <a:pt x="25001" y="343575"/>
                    <a:pt x="1717" y="460521"/>
                    <a:pt x="130" y="479571"/>
                  </a:cubicBezTo>
                  <a:cubicBezTo>
                    <a:pt x="-1457" y="498621"/>
                    <a:pt x="11772" y="419775"/>
                    <a:pt x="19180" y="377971"/>
                  </a:cubicBezTo>
                  <a:cubicBezTo>
                    <a:pt x="26588" y="336167"/>
                    <a:pt x="44051" y="293833"/>
                    <a:pt x="44580" y="228746"/>
                  </a:cubicBezTo>
                  <a:cubicBezTo>
                    <a:pt x="45109" y="163659"/>
                    <a:pt x="25001" y="-5675"/>
                    <a:pt x="22355" y="1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8" name="フリーフォーム 1777">
              <a:extLst>
                <a:ext uri="{FF2B5EF4-FFF2-40B4-BE49-F238E27FC236}">
                  <a16:creationId xmlns:a16="http://schemas.microsoft.com/office/drawing/2014/main" id="{811DFF0E-5EEB-4D77-979F-48858D34E72F}"/>
                </a:ext>
              </a:extLst>
            </p:cNvPr>
            <p:cNvSpPr/>
            <p:nvPr/>
          </p:nvSpPr>
          <p:spPr>
            <a:xfrm>
              <a:off x="3834943" y="6749992"/>
              <a:ext cx="121175" cy="267938"/>
            </a:xfrm>
            <a:custGeom>
              <a:avLst/>
              <a:gdLst>
                <a:gd name="connsiteX0" fmla="*/ 121107 w 121175"/>
                <a:gd name="connsiteY0" fmla="*/ 58 h 267938"/>
                <a:gd name="connsiteX1" fmla="*/ 16332 w 121175"/>
                <a:gd name="connsiteY1" fmla="*/ 130233 h 267938"/>
                <a:gd name="connsiteX2" fmla="*/ 457 w 121175"/>
                <a:gd name="connsiteY2" fmla="*/ 266758 h 267938"/>
                <a:gd name="connsiteX3" fmla="*/ 6807 w 121175"/>
                <a:gd name="connsiteY3" fmla="*/ 193733 h 267938"/>
                <a:gd name="connsiteX4" fmla="*/ 32207 w 121175"/>
                <a:gd name="connsiteY4" fmla="*/ 146108 h 267938"/>
                <a:gd name="connsiteX5" fmla="*/ 121107 w 121175"/>
                <a:gd name="connsiteY5" fmla="*/ 58 h 26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175" h="267938">
                  <a:moveTo>
                    <a:pt x="121107" y="58"/>
                  </a:moveTo>
                  <a:cubicBezTo>
                    <a:pt x="118461" y="-2588"/>
                    <a:pt x="36440" y="85783"/>
                    <a:pt x="16332" y="130233"/>
                  </a:cubicBezTo>
                  <a:cubicBezTo>
                    <a:pt x="-3776" y="174683"/>
                    <a:pt x="2044" y="256175"/>
                    <a:pt x="457" y="266758"/>
                  </a:cubicBezTo>
                  <a:cubicBezTo>
                    <a:pt x="-1131" y="277341"/>
                    <a:pt x="1515" y="213841"/>
                    <a:pt x="6807" y="193733"/>
                  </a:cubicBezTo>
                  <a:cubicBezTo>
                    <a:pt x="12099" y="173625"/>
                    <a:pt x="15803" y="173095"/>
                    <a:pt x="32207" y="146108"/>
                  </a:cubicBezTo>
                  <a:cubicBezTo>
                    <a:pt x="48611" y="119121"/>
                    <a:pt x="123753" y="2704"/>
                    <a:pt x="121107" y="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9" name="フリーフォーム 1778">
              <a:extLst>
                <a:ext uri="{FF2B5EF4-FFF2-40B4-BE49-F238E27FC236}">
                  <a16:creationId xmlns:a16="http://schemas.microsoft.com/office/drawing/2014/main" id="{FFA61EA6-C7A5-1097-6D23-EB87BBCF33D2}"/>
                </a:ext>
              </a:extLst>
            </p:cNvPr>
            <p:cNvSpPr/>
            <p:nvPr/>
          </p:nvSpPr>
          <p:spPr>
            <a:xfrm>
              <a:off x="4438510" y="5997545"/>
              <a:ext cx="54979" cy="324011"/>
            </a:xfrm>
            <a:custGeom>
              <a:avLst/>
              <a:gdLst>
                <a:gd name="connsiteX0" fmla="*/ 31890 w 54979"/>
                <a:gd name="connsiteY0" fmla="*/ 30 h 324011"/>
                <a:gd name="connsiteX1" fmla="*/ 38240 w 54979"/>
                <a:gd name="connsiteY1" fmla="*/ 234980 h 324011"/>
                <a:gd name="connsiteX2" fmla="*/ 140 w 54979"/>
                <a:gd name="connsiteY2" fmla="*/ 323880 h 324011"/>
                <a:gd name="connsiteX3" fmla="*/ 54115 w 54979"/>
                <a:gd name="connsiteY3" fmla="*/ 219105 h 324011"/>
                <a:gd name="connsiteX4" fmla="*/ 31890 w 54979"/>
                <a:gd name="connsiteY4" fmla="*/ 30 h 32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979" h="324011">
                  <a:moveTo>
                    <a:pt x="31890" y="30"/>
                  </a:moveTo>
                  <a:cubicBezTo>
                    <a:pt x="29244" y="2676"/>
                    <a:pt x="43532" y="181005"/>
                    <a:pt x="38240" y="234980"/>
                  </a:cubicBezTo>
                  <a:cubicBezTo>
                    <a:pt x="32948" y="288955"/>
                    <a:pt x="-2506" y="326526"/>
                    <a:pt x="140" y="323880"/>
                  </a:cubicBezTo>
                  <a:cubicBezTo>
                    <a:pt x="2786" y="321234"/>
                    <a:pt x="48294" y="272551"/>
                    <a:pt x="54115" y="219105"/>
                  </a:cubicBezTo>
                  <a:cubicBezTo>
                    <a:pt x="59936" y="165659"/>
                    <a:pt x="34536" y="-2616"/>
                    <a:pt x="31890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0" name="フリーフォーム 1779">
              <a:extLst>
                <a:ext uri="{FF2B5EF4-FFF2-40B4-BE49-F238E27FC236}">
                  <a16:creationId xmlns:a16="http://schemas.microsoft.com/office/drawing/2014/main" id="{32443FB9-E84D-52E7-AD5D-CF096DF6445C}"/>
                </a:ext>
              </a:extLst>
            </p:cNvPr>
            <p:cNvSpPr/>
            <p:nvPr/>
          </p:nvSpPr>
          <p:spPr>
            <a:xfrm>
              <a:off x="4545814" y="6672896"/>
              <a:ext cx="191645" cy="71908"/>
            </a:xfrm>
            <a:custGeom>
              <a:avLst/>
              <a:gdLst>
                <a:gd name="connsiteX0" fmla="*/ 786 w 191645"/>
                <a:gd name="connsiteY0" fmla="*/ 67629 h 71908"/>
                <a:gd name="connsiteX1" fmla="*/ 96036 w 191645"/>
                <a:gd name="connsiteY1" fmla="*/ 32704 h 71908"/>
                <a:gd name="connsiteX2" fmla="*/ 96036 w 191645"/>
                <a:gd name="connsiteY2" fmla="*/ 954 h 71908"/>
                <a:gd name="connsiteX3" fmla="*/ 188111 w 191645"/>
                <a:gd name="connsiteY3" fmla="*/ 70804 h 71908"/>
                <a:gd name="connsiteX4" fmla="*/ 156361 w 191645"/>
                <a:gd name="connsiteY4" fmla="*/ 45404 h 71908"/>
                <a:gd name="connsiteX5" fmla="*/ 786 w 191645"/>
                <a:gd name="connsiteY5" fmla="*/ 67629 h 7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645" h="71908">
                  <a:moveTo>
                    <a:pt x="786" y="67629"/>
                  </a:moveTo>
                  <a:cubicBezTo>
                    <a:pt x="-9268" y="65512"/>
                    <a:pt x="80161" y="43816"/>
                    <a:pt x="96036" y="32704"/>
                  </a:cubicBezTo>
                  <a:cubicBezTo>
                    <a:pt x="111911" y="21591"/>
                    <a:pt x="80690" y="-5396"/>
                    <a:pt x="96036" y="954"/>
                  </a:cubicBezTo>
                  <a:cubicBezTo>
                    <a:pt x="111382" y="7304"/>
                    <a:pt x="178057" y="63396"/>
                    <a:pt x="188111" y="70804"/>
                  </a:cubicBezTo>
                  <a:cubicBezTo>
                    <a:pt x="198165" y="78212"/>
                    <a:pt x="186524" y="45933"/>
                    <a:pt x="156361" y="45404"/>
                  </a:cubicBezTo>
                  <a:cubicBezTo>
                    <a:pt x="126199" y="44875"/>
                    <a:pt x="10840" y="69746"/>
                    <a:pt x="786" y="676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1" name="フリーフォーム 1780">
              <a:extLst>
                <a:ext uri="{FF2B5EF4-FFF2-40B4-BE49-F238E27FC236}">
                  <a16:creationId xmlns:a16="http://schemas.microsoft.com/office/drawing/2014/main" id="{AB0D9B9B-14F1-B9FD-FD15-B361A261658E}"/>
                </a:ext>
              </a:extLst>
            </p:cNvPr>
            <p:cNvSpPr/>
            <p:nvPr/>
          </p:nvSpPr>
          <p:spPr>
            <a:xfrm>
              <a:off x="4568100" y="6800827"/>
              <a:ext cx="70595" cy="146138"/>
            </a:xfrm>
            <a:custGeom>
              <a:avLst/>
              <a:gdLst>
                <a:gd name="connsiteX0" fmla="*/ 54700 w 70595"/>
                <a:gd name="connsiteY0" fmla="*/ 23 h 146138"/>
                <a:gd name="connsiteX1" fmla="*/ 13425 w 70595"/>
                <a:gd name="connsiteY1" fmla="*/ 101623 h 146138"/>
                <a:gd name="connsiteX2" fmla="*/ 70575 w 70595"/>
                <a:gd name="connsiteY2" fmla="*/ 146073 h 146138"/>
                <a:gd name="connsiteX3" fmla="*/ 19775 w 70595"/>
                <a:gd name="connsiteY3" fmla="*/ 111148 h 146138"/>
                <a:gd name="connsiteX4" fmla="*/ 725 w 70595"/>
                <a:gd name="connsiteY4" fmla="*/ 92098 h 146138"/>
                <a:gd name="connsiteX5" fmla="*/ 54700 w 70595"/>
                <a:gd name="connsiteY5" fmla="*/ 23 h 14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595" h="146138">
                  <a:moveTo>
                    <a:pt x="54700" y="23"/>
                  </a:moveTo>
                  <a:cubicBezTo>
                    <a:pt x="56817" y="1611"/>
                    <a:pt x="10779" y="77281"/>
                    <a:pt x="13425" y="101623"/>
                  </a:cubicBezTo>
                  <a:cubicBezTo>
                    <a:pt x="16071" y="125965"/>
                    <a:pt x="69517" y="144485"/>
                    <a:pt x="70575" y="146073"/>
                  </a:cubicBezTo>
                  <a:cubicBezTo>
                    <a:pt x="71633" y="147661"/>
                    <a:pt x="31417" y="120144"/>
                    <a:pt x="19775" y="111148"/>
                  </a:cubicBezTo>
                  <a:cubicBezTo>
                    <a:pt x="8133" y="102152"/>
                    <a:pt x="-2979" y="104798"/>
                    <a:pt x="725" y="92098"/>
                  </a:cubicBezTo>
                  <a:cubicBezTo>
                    <a:pt x="4429" y="79398"/>
                    <a:pt x="52583" y="-1565"/>
                    <a:pt x="54700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2" name="フリーフォーム 1781">
              <a:extLst>
                <a:ext uri="{FF2B5EF4-FFF2-40B4-BE49-F238E27FC236}">
                  <a16:creationId xmlns:a16="http://schemas.microsoft.com/office/drawing/2014/main" id="{9D31F7E4-3596-35AF-8F3F-AB92C5F8E62E}"/>
                </a:ext>
              </a:extLst>
            </p:cNvPr>
            <p:cNvSpPr/>
            <p:nvPr/>
          </p:nvSpPr>
          <p:spPr>
            <a:xfrm>
              <a:off x="2764364" y="4244351"/>
              <a:ext cx="360537" cy="1054892"/>
            </a:xfrm>
            <a:custGeom>
              <a:avLst/>
              <a:gdLst>
                <a:gd name="connsiteX0" fmla="*/ 360436 w 360537"/>
                <a:gd name="connsiteY0" fmla="*/ 49 h 1054892"/>
                <a:gd name="connsiteX1" fmla="*/ 187636 w 360537"/>
                <a:gd name="connsiteY1" fmla="*/ 352849 h 1054892"/>
                <a:gd name="connsiteX2" fmla="*/ 61636 w 360537"/>
                <a:gd name="connsiteY2" fmla="*/ 709249 h 1054892"/>
                <a:gd name="connsiteX3" fmla="*/ 68836 w 360537"/>
                <a:gd name="connsiteY3" fmla="*/ 644449 h 1054892"/>
                <a:gd name="connsiteX4" fmla="*/ 11236 w 360537"/>
                <a:gd name="connsiteY4" fmla="*/ 1047649 h 1054892"/>
                <a:gd name="connsiteX5" fmla="*/ 14836 w 360537"/>
                <a:gd name="connsiteY5" fmla="*/ 860449 h 1054892"/>
                <a:gd name="connsiteX6" fmla="*/ 162436 w 360537"/>
                <a:gd name="connsiteY6" fmla="*/ 331249 h 1054892"/>
                <a:gd name="connsiteX7" fmla="*/ 360436 w 360537"/>
                <a:gd name="connsiteY7" fmla="*/ 49 h 1054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0537" h="1054892">
                  <a:moveTo>
                    <a:pt x="360436" y="49"/>
                  </a:moveTo>
                  <a:cubicBezTo>
                    <a:pt x="364636" y="3649"/>
                    <a:pt x="237436" y="234649"/>
                    <a:pt x="187636" y="352849"/>
                  </a:cubicBezTo>
                  <a:cubicBezTo>
                    <a:pt x="137836" y="471049"/>
                    <a:pt x="81436" y="660649"/>
                    <a:pt x="61636" y="709249"/>
                  </a:cubicBezTo>
                  <a:cubicBezTo>
                    <a:pt x="41836" y="757849"/>
                    <a:pt x="77236" y="588049"/>
                    <a:pt x="68836" y="644449"/>
                  </a:cubicBezTo>
                  <a:cubicBezTo>
                    <a:pt x="60436" y="700849"/>
                    <a:pt x="20236" y="1011649"/>
                    <a:pt x="11236" y="1047649"/>
                  </a:cubicBezTo>
                  <a:cubicBezTo>
                    <a:pt x="2236" y="1083649"/>
                    <a:pt x="-10364" y="979849"/>
                    <a:pt x="14836" y="860449"/>
                  </a:cubicBezTo>
                  <a:cubicBezTo>
                    <a:pt x="40036" y="741049"/>
                    <a:pt x="103636" y="471049"/>
                    <a:pt x="162436" y="331249"/>
                  </a:cubicBezTo>
                  <a:cubicBezTo>
                    <a:pt x="221236" y="191449"/>
                    <a:pt x="356236" y="-3551"/>
                    <a:pt x="360436" y="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3" name="フリーフォーム 1782">
              <a:extLst>
                <a:ext uri="{FF2B5EF4-FFF2-40B4-BE49-F238E27FC236}">
                  <a16:creationId xmlns:a16="http://schemas.microsoft.com/office/drawing/2014/main" id="{988B77EC-3EF9-8677-6DA8-E69ACD3A063C}"/>
                </a:ext>
              </a:extLst>
            </p:cNvPr>
            <p:cNvSpPr/>
            <p:nvPr/>
          </p:nvSpPr>
          <p:spPr>
            <a:xfrm>
              <a:off x="2775568" y="5350856"/>
              <a:ext cx="55616" cy="512359"/>
            </a:xfrm>
            <a:custGeom>
              <a:avLst/>
              <a:gdLst>
                <a:gd name="connsiteX0" fmla="*/ 32 w 55616"/>
                <a:gd name="connsiteY0" fmla="*/ 2344 h 512359"/>
                <a:gd name="connsiteX1" fmla="*/ 14432 w 55616"/>
                <a:gd name="connsiteY1" fmla="*/ 495544 h 512359"/>
                <a:gd name="connsiteX2" fmla="*/ 43232 w 55616"/>
                <a:gd name="connsiteY2" fmla="*/ 383944 h 512359"/>
                <a:gd name="connsiteX3" fmla="*/ 54032 w 55616"/>
                <a:gd name="connsiteY3" fmla="*/ 250744 h 512359"/>
                <a:gd name="connsiteX4" fmla="*/ 10832 w 55616"/>
                <a:gd name="connsiteY4" fmla="*/ 470344 h 512359"/>
                <a:gd name="connsiteX5" fmla="*/ 18032 w 55616"/>
                <a:gd name="connsiteY5" fmla="*/ 315544 h 512359"/>
                <a:gd name="connsiteX6" fmla="*/ 32 w 55616"/>
                <a:gd name="connsiteY6" fmla="*/ 2344 h 51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616" h="512359">
                  <a:moveTo>
                    <a:pt x="32" y="2344"/>
                  </a:moveTo>
                  <a:cubicBezTo>
                    <a:pt x="-568" y="32344"/>
                    <a:pt x="7232" y="431944"/>
                    <a:pt x="14432" y="495544"/>
                  </a:cubicBezTo>
                  <a:cubicBezTo>
                    <a:pt x="21632" y="559144"/>
                    <a:pt x="36632" y="424744"/>
                    <a:pt x="43232" y="383944"/>
                  </a:cubicBezTo>
                  <a:cubicBezTo>
                    <a:pt x="49832" y="343144"/>
                    <a:pt x="59432" y="236344"/>
                    <a:pt x="54032" y="250744"/>
                  </a:cubicBezTo>
                  <a:cubicBezTo>
                    <a:pt x="48632" y="265144"/>
                    <a:pt x="16832" y="459544"/>
                    <a:pt x="10832" y="470344"/>
                  </a:cubicBezTo>
                  <a:cubicBezTo>
                    <a:pt x="4832" y="481144"/>
                    <a:pt x="16832" y="392344"/>
                    <a:pt x="18032" y="315544"/>
                  </a:cubicBezTo>
                  <a:cubicBezTo>
                    <a:pt x="19232" y="238744"/>
                    <a:pt x="632" y="-27656"/>
                    <a:pt x="32" y="23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4" name="フリーフォーム 1783">
              <a:extLst>
                <a:ext uri="{FF2B5EF4-FFF2-40B4-BE49-F238E27FC236}">
                  <a16:creationId xmlns:a16="http://schemas.microsoft.com/office/drawing/2014/main" id="{EAD0FCD8-22A1-DBAA-383A-874D03C81B90}"/>
                </a:ext>
              </a:extLst>
            </p:cNvPr>
            <p:cNvSpPr/>
            <p:nvPr/>
          </p:nvSpPr>
          <p:spPr>
            <a:xfrm>
              <a:off x="2732015" y="5950525"/>
              <a:ext cx="112804" cy="1028062"/>
            </a:xfrm>
            <a:custGeom>
              <a:avLst/>
              <a:gdLst>
                <a:gd name="connsiteX0" fmla="*/ 111985 w 112804"/>
                <a:gd name="connsiteY0" fmla="*/ 275 h 1028062"/>
                <a:gd name="connsiteX1" fmla="*/ 54385 w 112804"/>
                <a:gd name="connsiteY1" fmla="*/ 540275 h 1028062"/>
                <a:gd name="connsiteX2" fmla="*/ 68785 w 112804"/>
                <a:gd name="connsiteY2" fmla="*/ 1011875 h 1028062"/>
                <a:gd name="connsiteX3" fmla="*/ 65185 w 112804"/>
                <a:gd name="connsiteY3" fmla="*/ 882275 h 1028062"/>
                <a:gd name="connsiteX4" fmla="*/ 21985 w 112804"/>
                <a:gd name="connsiteY4" fmla="*/ 525875 h 1028062"/>
                <a:gd name="connsiteX5" fmla="*/ 3985 w 112804"/>
                <a:gd name="connsiteY5" fmla="*/ 612275 h 1028062"/>
                <a:gd name="connsiteX6" fmla="*/ 111985 w 112804"/>
                <a:gd name="connsiteY6" fmla="*/ 275 h 102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804" h="1028062">
                  <a:moveTo>
                    <a:pt x="111985" y="275"/>
                  </a:moveTo>
                  <a:cubicBezTo>
                    <a:pt x="120385" y="-11725"/>
                    <a:pt x="61585" y="371675"/>
                    <a:pt x="54385" y="540275"/>
                  </a:cubicBezTo>
                  <a:cubicBezTo>
                    <a:pt x="47185" y="708875"/>
                    <a:pt x="66985" y="954875"/>
                    <a:pt x="68785" y="1011875"/>
                  </a:cubicBezTo>
                  <a:cubicBezTo>
                    <a:pt x="70585" y="1068875"/>
                    <a:pt x="72985" y="963275"/>
                    <a:pt x="65185" y="882275"/>
                  </a:cubicBezTo>
                  <a:cubicBezTo>
                    <a:pt x="57385" y="801275"/>
                    <a:pt x="32185" y="570875"/>
                    <a:pt x="21985" y="525875"/>
                  </a:cubicBezTo>
                  <a:cubicBezTo>
                    <a:pt x="11785" y="480875"/>
                    <a:pt x="-8615" y="695675"/>
                    <a:pt x="3985" y="612275"/>
                  </a:cubicBezTo>
                  <a:cubicBezTo>
                    <a:pt x="16585" y="528875"/>
                    <a:pt x="103585" y="12275"/>
                    <a:pt x="111985" y="2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5" name="フリーフォーム 1784">
              <a:extLst>
                <a:ext uri="{FF2B5EF4-FFF2-40B4-BE49-F238E27FC236}">
                  <a16:creationId xmlns:a16="http://schemas.microsoft.com/office/drawing/2014/main" id="{96EACDBF-BB35-E076-749B-F39A862B013F}"/>
                </a:ext>
              </a:extLst>
            </p:cNvPr>
            <p:cNvSpPr/>
            <p:nvPr/>
          </p:nvSpPr>
          <p:spPr>
            <a:xfrm>
              <a:off x="2800607" y="6872210"/>
              <a:ext cx="341711" cy="935556"/>
            </a:xfrm>
            <a:custGeom>
              <a:avLst/>
              <a:gdLst>
                <a:gd name="connsiteX0" fmla="*/ 193 w 341711"/>
                <a:gd name="connsiteY0" fmla="*/ 190 h 935556"/>
                <a:gd name="connsiteX1" fmla="*/ 147793 w 341711"/>
                <a:gd name="connsiteY1" fmla="*/ 640990 h 935556"/>
                <a:gd name="connsiteX2" fmla="*/ 338593 w 341711"/>
                <a:gd name="connsiteY2" fmla="*/ 928990 h 935556"/>
                <a:gd name="connsiteX3" fmla="*/ 255793 w 341711"/>
                <a:gd name="connsiteY3" fmla="*/ 820990 h 935556"/>
                <a:gd name="connsiteX4" fmla="*/ 118993 w 341711"/>
                <a:gd name="connsiteY4" fmla="*/ 576190 h 935556"/>
                <a:gd name="connsiteX5" fmla="*/ 193 w 341711"/>
                <a:gd name="connsiteY5" fmla="*/ 190 h 935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711" h="935556">
                  <a:moveTo>
                    <a:pt x="193" y="190"/>
                  </a:moveTo>
                  <a:cubicBezTo>
                    <a:pt x="4993" y="10990"/>
                    <a:pt x="91393" y="486190"/>
                    <a:pt x="147793" y="640990"/>
                  </a:cubicBezTo>
                  <a:cubicBezTo>
                    <a:pt x="204193" y="795790"/>
                    <a:pt x="320593" y="898990"/>
                    <a:pt x="338593" y="928990"/>
                  </a:cubicBezTo>
                  <a:cubicBezTo>
                    <a:pt x="356593" y="958990"/>
                    <a:pt x="292393" y="879790"/>
                    <a:pt x="255793" y="820990"/>
                  </a:cubicBezTo>
                  <a:cubicBezTo>
                    <a:pt x="219193" y="762190"/>
                    <a:pt x="156793" y="711190"/>
                    <a:pt x="118993" y="576190"/>
                  </a:cubicBezTo>
                  <a:cubicBezTo>
                    <a:pt x="81193" y="441190"/>
                    <a:pt x="-4607" y="-10610"/>
                    <a:pt x="193" y="1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6" name="フリーフォーム 1785">
              <a:extLst>
                <a:ext uri="{FF2B5EF4-FFF2-40B4-BE49-F238E27FC236}">
                  <a16:creationId xmlns:a16="http://schemas.microsoft.com/office/drawing/2014/main" id="{A33DACD3-C680-E4B6-34E9-EF29304D1713}"/>
                </a:ext>
              </a:extLst>
            </p:cNvPr>
            <p:cNvSpPr/>
            <p:nvPr/>
          </p:nvSpPr>
          <p:spPr>
            <a:xfrm>
              <a:off x="3369498" y="8045770"/>
              <a:ext cx="167166" cy="292258"/>
            </a:xfrm>
            <a:custGeom>
              <a:avLst/>
              <a:gdLst>
                <a:gd name="connsiteX0" fmla="*/ 102 w 167166"/>
                <a:gd name="connsiteY0" fmla="*/ 230 h 292258"/>
                <a:gd name="connsiteX1" fmla="*/ 140502 w 167166"/>
                <a:gd name="connsiteY1" fmla="*/ 191030 h 292258"/>
                <a:gd name="connsiteX2" fmla="*/ 165702 w 167166"/>
                <a:gd name="connsiteY2" fmla="*/ 291830 h 292258"/>
                <a:gd name="connsiteX3" fmla="*/ 118902 w 167166"/>
                <a:gd name="connsiteY3" fmla="*/ 155030 h 292258"/>
                <a:gd name="connsiteX4" fmla="*/ 102 w 167166"/>
                <a:gd name="connsiteY4" fmla="*/ 230 h 29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166" h="292258">
                  <a:moveTo>
                    <a:pt x="102" y="230"/>
                  </a:moveTo>
                  <a:cubicBezTo>
                    <a:pt x="3702" y="6230"/>
                    <a:pt x="112902" y="142430"/>
                    <a:pt x="140502" y="191030"/>
                  </a:cubicBezTo>
                  <a:cubicBezTo>
                    <a:pt x="168102" y="239630"/>
                    <a:pt x="169302" y="297830"/>
                    <a:pt x="165702" y="291830"/>
                  </a:cubicBezTo>
                  <a:cubicBezTo>
                    <a:pt x="162102" y="285830"/>
                    <a:pt x="148902" y="203030"/>
                    <a:pt x="118902" y="155030"/>
                  </a:cubicBezTo>
                  <a:cubicBezTo>
                    <a:pt x="88902" y="107030"/>
                    <a:pt x="-3498" y="-5770"/>
                    <a:pt x="102" y="2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7" name="フリーフォーム 1786">
              <a:extLst>
                <a:ext uri="{FF2B5EF4-FFF2-40B4-BE49-F238E27FC236}">
                  <a16:creationId xmlns:a16="http://schemas.microsoft.com/office/drawing/2014/main" id="{421F8736-6452-F88F-4F90-8555185D85DA}"/>
                </a:ext>
              </a:extLst>
            </p:cNvPr>
            <p:cNvSpPr/>
            <p:nvPr/>
          </p:nvSpPr>
          <p:spPr>
            <a:xfrm>
              <a:off x="3826683" y="8729756"/>
              <a:ext cx="364939" cy="313716"/>
            </a:xfrm>
            <a:custGeom>
              <a:avLst/>
              <a:gdLst>
                <a:gd name="connsiteX0" fmla="*/ 117 w 364939"/>
                <a:gd name="connsiteY0" fmla="*/ 244 h 313716"/>
                <a:gd name="connsiteX1" fmla="*/ 316917 w 364939"/>
                <a:gd name="connsiteY1" fmla="*/ 266644 h 313716"/>
                <a:gd name="connsiteX2" fmla="*/ 360117 w 364939"/>
                <a:gd name="connsiteY2" fmla="*/ 309844 h 313716"/>
                <a:gd name="connsiteX3" fmla="*/ 280917 w 364939"/>
                <a:gd name="connsiteY3" fmla="*/ 219844 h 313716"/>
                <a:gd name="connsiteX4" fmla="*/ 117 w 364939"/>
                <a:gd name="connsiteY4" fmla="*/ 244 h 3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939" h="313716">
                  <a:moveTo>
                    <a:pt x="117" y="244"/>
                  </a:moveTo>
                  <a:cubicBezTo>
                    <a:pt x="6117" y="8044"/>
                    <a:pt x="256917" y="215044"/>
                    <a:pt x="316917" y="266644"/>
                  </a:cubicBezTo>
                  <a:cubicBezTo>
                    <a:pt x="376917" y="318244"/>
                    <a:pt x="366117" y="317644"/>
                    <a:pt x="360117" y="309844"/>
                  </a:cubicBezTo>
                  <a:cubicBezTo>
                    <a:pt x="354117" y="302044"/>
                    <a:pt x="341517" y="266044"/>
                    <a:pt x="280917" y="219844"/>
                  </a:cubicBezTo>
                  <a:cubicBezTo>
                    <a:pt x="220317" y="173644"/>
                    <a:pt x="-5883" y="-7556"/>
                    <a:pt x="117" y="2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8" name="フリーフォーム 1787">
              <a:extLst>
                <a:ext uri="{FF2B5EF4-FFF2-40B4-BE49-F238E27FC236}">
                  <a16:creationId xmlns:a16="http://schemas.microsoft.com/office/drawing/2014/main" id="{C0A7D4E6-8750-AD6F-5767-ABB9FFF6E22F}"/>
                </a:ext>
              </a:extLst>
            </p:cNvPr>
            <p:cNvSpPr/>
            <p:nvPr/>
          </p:nvSpPr>
          <p:spPr>
            <a:xfrm>
              <a:off x="4388339" y="8631695"/>
              <a:ext cx="770928" cy="382720"/>
            </a:xfrm>
            <a:custGeom>
              <a:avLst/>
              <a:gdLst>
                <a:gd name="connsiteX0" fmla="*/ 61 w 770928"/>
                <a:gd name="connsiteY0" fmla="*/ 382705 h 382720"/>
                <a:gd name="connsiteX1" fmla="*/ 558061 w 770928"/>
                <a:gd name="connsiteY1" fmla="*/ 199105 h 382720"/>
                <a:gd name="connsiteX2" fmla="*/ 518461 w 770928"/>
                <a:gd name="connsiteY2" fmla="*/ 220705 h 382720"/>
                <a:gd name="connsiteX3" fmla="*/ 770461 w 770928"/>
                <a:gd name="connsiteY3" fmla="*/ 1105 h 382720"/>
                <a:gd name="connsiteX4" fmla="*/ 579661 w 770928"/>
                <a:gd name="connsiteY4" fmla="*/ 137905 h 382720"/>
                <a:gd name="connsiteX5" fmla="*/ 522061 w 770928"/>
                <a:gd name="connsiteY5" fmla="*/ 188305 h 382720"/>
                <a:gd name="connsiteX6" fmla="*/ 61 w 770928"/>
                <a:gd name="connsiteY6" fmla="*/ 382705 h 38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0928" h="382720">
                  <a:moveTo>
                    <a:pt x="61" y="382705"/>
                  </a:moveTo>
                  <a:cubicBezTo>
                    <a:pt x="6061" y="384505"/>
                    <a:pt x="471661" y="226105"/>
                    <a:pt x="558061" y="199105"/>
                  </a:cubicBezTo>
                  <a:cubicBezTo>
                    <a:pt x="644461" y="172105"/>
                    <a:pt x="483061" y="253705"/>
                    <a:pt x="518461" y="220705"/>
                  </a:cubicBezTo>
                  <a:cubicBezTo>
                    <a:pt x="553861" y="187705"/>
                    <a:pt x="760261" y="14905"/>
                    <a:pt x="770461" y="1105"/>
                  </a:cubicBezTo>
                  <a:cubicBezTo>
                    <a:pt x="780661" y="-12695"/>
                    <a:pt x="621061" y="106705"/>
                    <a:pt x="579661" y="137905"/>
                  </a:cubicBezTo>
                  <a:cubicBezTo>
                    <a:pt x="538261" y="169105"/>
                    <a:pt x="616861" y="147505"/>
                    <a:pt x="522061" y="188305"/>
                  </a:cubicBezTo>
                  <a:cubicBezTo>
                    <a:pt x="427261" y="229105"/>
                    <a:pt x="-5939" y="380905"/>
                    <a:pt x="61" y="3827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9" name="フリーフォーム 1788">
              <a:extLst>
                <a:ext uri="{FF2B5EF4-FFF2-40B4-BE49-F238E27FC236}">
                  <a16:creationId xmlns:a16="http://schemas.microsoft.com/office/drawing/2014/main" id="{9D7BB12D-588E-DB64-B1DB-0F08844C4F0C}"/>
                </a:ext>
              </a:extLst>
            </p:cNvPr>
            <p:cNvSpPr/>
            <p:nvPr/>
          </p:nvSpPr>
          <p:spPr>
            <a:xfrm>
              <a:off x="5549849" y="7552786"/>
              <a:ext cx="102329" cy="537177"/>
            </a:xfrm>
            <a:custGeom>
              <a:avLst/>
              <a:gdLst>
                <a:gd name="connsiteX0" fmla="*/ 102151 w 102329"/>
                <a:gd name="connsiteY0" fmla="*/ 14 h 537177"/>
                <a:gd name="connsiteX1" fmla="*/ 26551 w 102329"/>
                <a:gd name="connsiteY1" fmla="*/ 255614 h 537177"/>
                <a:gd name="connsiteX2" fmla="*/ 51751 w 102329"/>
                <a:gd name="connsiteY2" fmla="*/ 529214 h 537177"/>
                <a:gd name="connsiteX3" fmla="*/ 44551 w 102329"/>
                <a:gd name="connsiteY3" fmla="*/ 446414 h 537177"/>
                <a:gd name="connsiteX4" fmla="*/ 1351 w 102329"/>
                <a:gd name="connsiteY4" fmla="*/ 266414 h 537177"/>
                <a:gd name="connsiteX5" fmla="*/ 102151 w 102329"/>
                <a:gd name="connsiteY5" fmla="*/ 14 h 537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329" h="537177">
                  <a:moveTo>
                    <a:pt x="102151" y="14"/>
                  </a:moveTo>
                  <a:cubicBezTo>
                    <a:pt x="106351" y="-1786"/>
                    <a:pt x="34951" y="167414"/>
                    <a:pt x="26551" y="255614"/>
                  </a:cubicBezTo>
                  <a:cubicBezTo>
                    <a:pt x="18151" y="343814"/>
                    <a:pt x="48751" y="497414"/>
                    <a:pt x="51751" y="529214"/>
                  </a:cubicBezTo>
                  <a:cubicBezTo>
                    <a:pt x="54751" y="561014"/>
                    <a:pt x="52951" y="490214"/>
                    <a:pt x="44551" y="446414"/>
                  </a:cubicBezTo>
                  <a:cubicBezTo>
                    <a:pt x="36151" y="402614"/>
                    <a:pt x="-8249" y="336014"/>
                    <a:pt x="1351" y="266414"/>
                  </a:cubicBezTo>
                  <a:cubicBezTo>
                    <a:pt x="10951" y="196814"/>
                    <a:pt x="97951" y="1814"/>
                    <a:pt x="102151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0" name="フリーフォーム 1789">
              <a:extLst>
                <a:ext uri="{FF2B5EF4-FFF2-40B4-BE49-F238E27FC236}">
                  <a16:creationId xmlns:a16="http://schemas.microsoft.com/office/drawing/2014/main" id="{BC79A798-D1D3-87E0-B928-B776D3824332}"/>
                </a:ext>
              </a:extLst>
            </p:cNvPr>
            <p:cNvSpPr/>
            <p:nvPr/>
          </p:nvSpPr>
          <p:spPr>
            <a:xfrm>
              <a:off x="5853597" y="6616800"/>
              <a:ext cx="104329" cy="273600"/>
            </a:xfrm>
            <a:custGeom>
              <a:avLst/>
              <a:gdLst>
                <a:gd name="connsiteX0" fmla="*/ 93603 w 104329"/>
                <a:gd name="connsiteY0" fmla="*/ 0 h 273600"/>
                <a:gd name="connsiteX1" fmla="*/ 97203 w 104329"/>
                <a:gd name="connsiteY1" fmla="*/ 136800 h 273600"/>
                <a:gd name="connsiteX2" fmla="*/ 3 w 104329"/>
                <a:gd name="connsiteY2" fmla="*/ 273600 h 273600"/>
                <a:gd name="connsiteX3" fmla="*/ 100803 w 104329"/>
                <a:gd name="connsiteY3" fmla="*/ 136800 h 273600"/>
                <a:gd name="connsiteX4" fmla="*/ 93603 w 104329"/>
                <a:gd name="connsiteY4" fmla="*/ 0 h 27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329" h="273600">
                  <a:moveTo>
                    <a:pt x="93603" y="0"/>
                  </a:moveTo>
                  <a:cubicBezTo>
                    <a:pt x="93003" y="0"/>
                    <a:pt x="112803" y="91200"/>
                    <a:pt x="97203" y="136800"/>
                  </a:cubicBezTo>
                  <a:cubicBezTo>
                    <a:pt x="81603" y="182400"/>
                    <a:pt x="-597" y="273600"/>
                    <a:pt x="3" y="273600"/>
                  </a:cubicBezTo>
                  <a:cubicBezTo>
                    <a:pt x="603" y="273600"/>
                    <a:pt x="90003" y="184200"/>
                    <a:pt x="100803" y="136800"/>
                  </a:cubicBezTo>
                  <a:cubicBezTo>
                    <a:pt x="111603" y="89400"/>
                    <a:pt x="94203" y="0"/>
                    <a:pt x="9360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1" name="フリーフォーム 1790">
              <a:extLst>
                <a:ext uri="{FF2B5EF4-FFF2-40B4-BE49-F238E27FC236}">
                  <a16:creationId xmlns:a16="http://schemas.microsoft.com/office/drawing/2014/main" id="{5F155F15-7A7E-4F16-3441-5580ABF7DE4D}"/>
                </a:ext>
              </a:extLst>
            </p:cNvPr>
            <p:cNvSpPr/>
            <p:nvPr/>
          </p:nvSpPr>
          <p:spPr>
            <a:xfrm>
              <a:off x="4565877" y="8598859"/>
              <a:ext cx="1234022" cy="543051"/>
            </a:xfrm>
            <a:custGeom>
              <a:avLst/>
              <a:gdLst>
                <a:gd name="connsiteX0" fmla="*/ 2523 w 1234022"/>
                <a:gd name="connsiteY0" fmla="*/ 541541 h 543051"/>
                <a:gd name="connsiteX1" fmla="*/ 1190523 w 1234022"/>
                <a:gd name="connsiteY1" fmla="*/ 15941 h 543051"/>
                <a:gd name="connsiteX2" fmla="*/ 884523 w 1234022"/>
                <a:gd name="connsiteY2" fmla="*/ 170741 h 543051"/>
                <a:gd name="connsiteX3" fmla="*/ 2523 w 1234022"/>
                <a:gd name="connsiteY3" fmla="*/ 541541 h 54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4022" h="543051">
                  <a:moveTo>
                    <a:pt x="2523" y="541541"/>
                  </a:moveTo>
                  <a:cubicBezTo>
                    <a:pt x="53523" y="515741"/>
                    <a:pt x="1043523" y="77741"/>
                    <a:pt x="1190523" y="15941"/>
                  </a:cubicBezTo>
                  <a:cubicBezTo>
                    <a:pt x="1337523" y="-45859"/>
                    <a:pt x="1080723" y="86141"/>
                    <a:pt x="884523" y="170741"/>
                  </a:cubicBezTo>
                  <a:cubicBezTo>
                    <a:pt x="688323" y="255341"/>
                    <a:pt x="-48477" y="567341"/>
                    <a:pt x="2523" y="5415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2" name="フリーフォーム 1791">
              <a:extLst>
                <a:ext uri="{FF2B5EF4-FFF2-40B4-BE49-F238E27FC236}">
                  <a16:creationId xmlns:a16="http://schemas.microsoft.com/office/drawing/2014/main" id="{A9F05F90-D95E-EEA6-5CC3-DE5CEF3DE21C}"/>
                </a:ext>
              </a:extLst>
            </p:cNvPr>
            <p:cNvSpPr/>
            <p:nvPr/>
          </p:nvSpPr>
          <p:spPr>
            <a:xfrm>
              <a:off x="6332375" y="7322398"/>
              <a:ext cx="180144" cy="374404"/>
            </a:xfrm>
            <a:custGeom>
              <a:avLst/>
              <a:gdLst>
                <a:gd name="connsiteX0" fmla="*/ 180025 w 180144"/>
                <a:gd name="connsiteY0" fmla="*/ 2 h 374404"/>
                <a:gd name="connsiteX1" fmla="*/ 133225 w 180144"/>
                <a:gd name="connsiteY1" fmla="*/ 190802 h 374404"/>
                <a:gd name="connsiteX2" fmla="*/ 25 w 180144"/>
                <a:gd name="connsiteY2" fmla="*/ 374402 h 374404"/>
                <a:gd name="connsiteX3" fmla="*/ 122425 w 180144"/>
                <a:gd name="connsiteY3" fmla="*/ 194402 h 374404"/>
                <a:gd name="connsiteX4" fmla="*/ 180025 w 180144"/>
                <a:gd name="connsiteY4" fmla="*/ 2 h 374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44" h="374404">
                  <a:moveTo>
                    <a:pt x="180025" y="2"/>
                  </a:moveTo>
                  <a:cubicBezTo>
                    <a:pt x="181825" y="-598"/>
                    <a:pt x="163225" y="128402"/>
                    <a:pt x="133225" y="190802"/>
                  </a:cubicBezTo>
                  <a:cubicBezTo>
                    <a:pt x="103225" y="253202"/>
                    <a:pt x="1825" y="373802"/>
                    <a:pt x="25" y="374402"/>
                  </a:cubicBezTo>
                  <a:cubicBezTo>
                    <a:pt x="-1775" y="375002"/>
                    <a:pt x="91225" y="252602"/>
                    <a:pt x="122425" y="194402"/>
                  </a:cubicBezTo>
                  <a:cubicBezTo>
                    <a:pt x="153625" y="136202"/>
                    <a:pt x="178225" y="602"/>
                    <a:pt x="180025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3" name="フリーフォーム 1792">
              <a:extLst>
                <a:ext uri="{FF2B5EF4-FFF2-40B4-BE49-F238E27FC236}">
                  <a16:creationId xmlns:a16="http://schemas.microsoft.com/office/drawing/2014/main" id="{2ACDE6D4-9EBA-659A-FAFB-F694015E1609}"/>
                </a:ext>
              </a:extLst>
            </p:cNvPr>
            <p:cNvSpPr/>
            <p:nvPr/>
          </p:nvSpPr>
          <p:spPr>
            <a:xfrm>
              <a:off x="7307855" y="5805381"/>
              <a:ext cx="395056" cy="134733"/>
            </a:xfrm>
            <a:custGeom>
              <a:avLst/>
              <a:gdLst>
                <a:gd name="connsiteX0" fmla="*/ 145 w 395056"/>
                <a:gd name="connsiteY0" fmla="*/ 84219 h 134733"/>
                <a:gd name="connsiteX1" fmla="*/ 176545 w 395056"/>
                <a:gd name="connsiteY1" fmla="*/ 41019 h 134733"/>
                <a:gd name="connsiteX2" fmla="*/ 212545 w 395056"/>
                <a:gd name="connsiteY2" fmla="*/ 23019 h 134733"/>
                <a:gd name="connsiteX3" fmla="*/ 219745 w 395056"/>
                <a:gd name="connsiteY3" fmla="*/ 1419 h 134733"/>
                <a:gd name="connsiteX4" fmla="*/ 306145 w 395056"/>
                <a:gd name="connsiteY4" fmla="*/ 66219 h 134733"/>
                <a:gd name="connsiteX5" fmla="*/ 392545 w 395056"/>
                <a:gd name="connsiteY5" fmla="*/ 134619 h 134733"/>
                <a:gd name="connsiteX6" fmla="*/ 360145 w 395056"/>
                <a:gd name="connsiteY6" fmla="*/ 80619 h 134733"/>
                <a:gd name="connsiteX7" fmla="*/ 241345 w 395056"/>
                <a:gd name="connsiteY7" fmla="*/ 12219 h 134733"/>
                <a:gd name="connsiteX8" fmla="*/ 208945 w 395056"/>
                <a:gd name="connsiteY8" fmla="*/ 12219 h 134733"/>
                <a:gd name="connsiteX9" fmla="*/ 145 w 395056"/>
                <a:gd name="connsiteY9" fmla="*/ 84219 h 13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5056" h="134733">
                  <a:moveTo>
                    <a:pt x="145" y="84219"/>
                  </a:moveTo>
                  <a:cubicBezTo>
                    <a:pt x="-5255" y="89019"/>
                    <a:pt x="141145" y="51219"/>
                    <a:pt x="176545" y="41019"/>
                  </a:cubicBezTo>
                  <a:cubicBezTo>
                    <a:pt x="211945" y="30819"/>
                    <a:pt x="205345" y="29619"/>
                    <a:pt x="212545" y="23019"/>
                  </a:cubicBezTo>
                  <a:cubicBezTo>
                    <a:pt x="219745" y="16419"/>
                    <a:pt x="204145" y="-5781"/>
                    <a:pt x="219745" y="1419"/>
                  </a:cubicBezTo>
                  <a:cubicBezTo>
                    <a:pt x="235345" y="8619"/>
                    <a:pt x="277345" y="44019"/>
                    <a:pt x="306145" y="66219"/>
                  </a:cubicBezTo>
                  <a:cubicBezTo>
                    <a:pt x="334945" y="88419"/>
                    <a:pt x="383545" y="132219"/>
                    <a:pt x="392545" y="134619"/>
                  </a:cubicBezTo>
                  <a:cubicBezTo>
                    <a:pt x="401545" y="137019"/>
                    <a:pt x="385345" y="101019"/>
                    <a:pt x="360145" y="80619"/>
                  </a:cubicBezTo>
                  <a:cubicBezTo>
                    <a:pt x="334945" y="60219"/>
                    <a:pt x="266545" y="23619"/>
                    <a:pt x="241345" y="12219"/>
                  </a:cubicBezTo>
                  <a:cubicBezTo>
                    <a:pt x="216145" y="819"/>
                    <a:pt x="242545" y="819"/>
                    <a:pt x="208945" y="12219"/>
                  </a:cubicBezTo>
                  <a:cubicBezTo>
                    <a:pt x="175345" y="23619"/>
                    <a:pt x="5545" y="79419"/>
                    <a:pt x="145" y="842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4" name="フリーフォーム 1793">
              <a:extLst>
                <a:ext uri="{FF2B5EF4-FFF2-40B4-BE49-F238E27FC236}">
                  <a16:creationId xmlns:a16="http://schemas.microsoft.com/office/drawing/2014/main" id="{B0FD5B48-8C75-9611-218F-26B41B6DEBEC}"/>
                </a:ext>
              </a:extLst>
            </p:cNvPr>
            <p:cNvSpPr/>
            <p:nvPr/>
          </p:nvSpPr>
          <p:spPr>
            <a:xfrm>
              <a:off x="7379653" y="5785197"/>
              <a:ext cx="310019" cy="213254"/>
            </a:xfrm>
            <a:custGeom>
              <a:avLst/>
              <a:gdLst>
                <a:gd name="connsiteX0" fmla="*/ 108347 w 310019"/>
                <a:gd name="connsiteY0" fmla="*/ 3 h 213254"/>
                <a:gd name="connsiteX1" fmla="*/ 54347 w 310019"/>
                <a:gd name="connsiteY1" fmla="*/ 111603 h 213254"/>
                <a:gd name="connsiteX2" fmla="*/ 18347 w 310019"/>
                <a:gd name="connsiteY2" fmla="*/ 212403 h 213254"/>
                <a:gd name="connsiteX3" fmla="*/ 68747 w 310019"/>
                <a:gd name="connsiteY3" fmla="*/ 158403 h 213254"/>
                <a:gd name="connsiteX4" fmla="*/ 212747 w 310019"/>
                <a:gd name="connsiteY4" fmla="*/ 129603 h 213254"/>
                <a:gd name="connsiteX5" fmla="*/ 309947 w 310019"/>
                <a:gd name="connsiteY5" fmla="*/ 129603 h 213254"/>
                <a:gd name="connsiteX6" fmla="*/ 227147 w 310019"/>
                <a:gd name="connsiteY6" fmla="*/ 133203 h 213254"/>
                <a:gd name="connsiteX7" fmla="*/ 147947 w 310019"/>
                <a:gd name="connsiteY7" fmla="*/ 126003 h 213254"/>
                <a:gd name="connsiteX8" fmla="*/ 7547 w 310019"/>
                <a:gd name="connsiteY8" fmla="*/ 194403 h 213254"/>
                <a:gd name="connsiteX9" fmla="*/ 39947 w 310019"/>
                <a:gd name="connsiteY9" fmla="*/ 154803 h 213254"/>
                <a:gd name="connsiteX10" fmla="*/ 347 w 310019"/>
                <a:gd name="connsiteY10" fmla="*/ 115203 h 213254"/>
                <a:gd name="connsiteX11" fmla="*/ 25547 w 310019"/>
                <a:gd name="connsiteY11" fmla="*/ 115203 h 213254"/>
                <a:gd name="connsiteX12" fmla="*/ 108347 w 310019"/>
                <a:gd name="connsiteY12" fmla="*/ 3 h 21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0019" h="213254">
                  <a:moveTo>
                    <a:pt x="108347" y="3"/>
                  </a:moveTo>
                  <a:cubicBezTo>
                    <a:pt x="113147" y="-597"/>
                    <a:pt x="69347" y="76203"/>
                    <a:pt x="54347" y="111603"/>
                  </a:cubicBezTo>
                  <a:cubicBezTo>
                    <a:pt x="39347" y="147003"/>
                    <a:pt x="15947" y="204603"/>
                    <a:pt x="18347" y="212403"/>
                  </a:cubicBezTo>
                  <a:cubicBezTo>
                    <a:pt x="20747" y="220203"/>
                    <a:pt x="36347" y="172203"/>
                    <a:pt x="68747" y="158403"/>
                  </a:cubicBezTo>
                  <a:cubicBezTo>
                    <a:pt x="101147" y="144603"/>
                    <a:pt x="172547" y="134403"/>
                    <a:pt x="212747" y="129603"/>
                  </a:cubicBezTo>
                  <a:cubicBezTo>
                    <a:pt x="252947" y="124803"/>
                    <a:pt x="307547" y="129003"/>
                    <a:pt x="309947" y="129603"/>
                  </a:cubicBezTo>
                  <a:cubicBezTo>
                    <a:pt x="312347" y="130203"/>
                    <a:pt x="254147" y="133803"/>
                    <a:pt x="227147" y="133203"/>
                  </a:cubicBezTo>
                  <a:cubicBezTo>
                    <a:pt x="200147" y="132603"/>
                    <a:pt x="184547" y="115803"/>
                    <a:pt x="147947" y="126003"/>
                  </a:cubicBezTo>
                  <a:cubicBezTo>
                    <a:pt x="111347" y="136203"/>
                    <a:pt x="25547" y="189603"/>
                    <a:pt x="7547" y="194403"/>
                  </a:cubicBezTo>
                  <a:cubicBezTo>
                    <a:pt x="-10453" y="199203"/>
                    <a:pt x="41147" y="168003"/>
                    <a:pt x="39947" y="154803"/>
                  </a:cubicBezTo>
                  <a:cubicBezTo>
                    <a:pt x="38747" y="141603"/>
                    <a:pt x="347" y="115203"/>
                    <a:pt x="347" y="115203"/>
                  </a:cubicBezTo>
                  <a:cubicBezTo>
                    <a:pt x="-2053" y="108603"/>
                    <a:pt x="8147" y="127803"/>
                    <a:pt x="25547" y="115203"/>
                  </a:cubicBezTo>
                  <a:cubicBezTo>
                    <a:pt x="42947" y="102603"/>
                    <a:pt x="103547" y="603"/>
                    <a:pt x="108347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5" name="フリーフォーム 1794">
              <a:extLst>
                <a:ext uri="{FF2B5EF4-FFF2-40B4-BE49-F238E27FC236}">
                  <a16:creationId xmlns:a16="http://schemas.microsoft.com/office/drawing/2014/main" id="{334B00B8-6CB3-A9BB-860E-901C947F5321}"/>
                </a:ext>
              </a:extLst>
            </p:cNvPr>
            <p:cNvSpPr/>
            <p:nvPr/>
          </p:nvSpPr>
          <p:spPr>
            <a:xfrm>
              <a:off x="7577760" y="5921966"/>
              <a:ext cx="112991" cy="542452"/>
            </a:xfrm>
            <a:custGeom>
              <a:avLst/>
              <a:gdLst>
                <a:gd name="connsiteX0" fmla="*/ 93840 w 112991"/>
                <a:gd name="connsiteY0" fmla="*/ 34 h 542452"/>
                <a:gd name="connsiteX1" fmla="*/ 108240 w 112991"/>
                <a:gd name="connsiteY1" fmla="*/ 277234 h 542452"/>
                <a:gd name="connsiteX2" fmla="*/ 240 w 112991"/>
                <a:gd name="connsiteY2" fmla="*/ 540034 h 542452"/>
                <a:gd name="connsiteX3" fmla="*/ 79440 w 112991"/>
                <a:gd name="connsiteY3" fmla="*/ 399634 h 542452"/>
                <a:gd name="connsiteX4" fmla="*/ 93840 w 112991"/>
                <a:gd name="connsiteY4" fmla="*/ 259234 h 542452"/>
                <a:gd name="connsiteX5" fmla="*/ 93840 w 112991"/>
                <a:gd name="connsiteY5" fmla="*/ 34 h 54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91" h="542452">
                  <a:moveTo>
                    <a:pt x="93840" y="34"/>
                  </a:moveTo>
                  <a:cubicBezTo>
                    <a:pt x="96240" y="3034"/>
                    <a:pt x="123840" y="187234"/>
                    <a:pt x="108240" y="277234"/>
                  </a:cubicBezTo>
                  <a:cubicBezTo>
                    <a:pt x="92640" y="367234"/>
                    <a:pt x="5040" y="519634"/>
                    <a:pt x="240" y="540034"/>
                  </a:cubicBezTo>
                  <a:cubicBezTo>
                    <a:pt x="-4560" y="560434"/>
                    <a:pt x="63840" y="446434"/>
                    <a:pt x="79440" y="399634"/>
                  </a:cubicBezTo>
                  <a:cubicBezTo>
                    <a:pt x="95040" y="352834"/>
                    <a:pt x="90240" y="327034"/>
                    <a:pt x="93840" y="259234"/>
                  </a:cubicBezTo>
                  <a:cubicBezTo>
                    <a:pt x="97440" y="191434"/>
                    <a:pt x="91440" y="-2966"/>
                    <a:pt x="93840" y="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6" name="フリーフォーム 1795">
              <a:extLst>
                <a:ext uri="{FF2B5EF4-FFF2-40B4-BE49-F238E27FC236}">
                  <a16:creationId xmlns:a16="http://schemas.microsoft.com/office/drawing/2014/main" id="{A7D0F990-133F-6F1C-3C50-0EB0677F6FF3}"/>
                </a:ext>
              </a:extLst>
            </p:cNvPr>
            <p:cNvSpPr/>
            <p:nvPr/>
          </p:nvSpPr>
          <p:spPr>
            <a:xfrm>
              <a:off x="7353841" y="6414074"/>
              <a:ext cx="231595" cy="781930"/>
            </a:xfrm>
            <a:custGeom>
              <a:avLst/>
              <a:gdLst>
                <a:gd name="connsiteX0" fmla="*/ 231359 w 231595"/>
                <a:gd name="connsiteY0" fmla="*/ 1126 h 781930"/>
                <a:gd name="connsiteX1" fmla="*/ 198959 w 231595"/>
                <a:gd name="connsiteY1" fmla="*/ 285526 h 781930"/>
                <a:gd name="connsiteX2" fmla="*/ 119759 w 231595"/>
                <a:gd name="connsiteY2" fmla="*/ 519526 h 781930"/>
                <a:gd name="connsiteX3" fmla="*/ 148559 w 231595"/>
                <a:gd name="connsiteY3" fmla="*/ 487126 h 781930"/>
                <a:gd name="connsiteX4" fmla="*/ 959 w 231595"/>
                <a:gd name="connsiteY4" fmla="*/ 778726 h 781930"/>
                <a:gd name="connsiteX5" fmla="*/ 90959 w 231595"/>
                <a:gd name="connsiteY5" fmla="*/ 623926 h 781930"/>
                <a:gd name="connsiteX6" fmla="*/ 209759 w 231595"/>
                <a:gd name="connsiteY6" fmla="*/ 335926 h 781930"/>
                <a:gd name="connsiteX7" fmla="*/ 184559 w 231595"/>
                <a:gd name="connsiteY7" fmla="*/ 397126 h 781930"/>
                <a:gd name="connsiteX8" fmla="*/ 231359 w 231595"/>
                <a:gd name="connsiteY8" fmla="*/ 1126 h 78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595" h="781930">
                  <a:moveTo>
                    <a:pt x="231359" y="1126"/>
                  </a:moveTo>
                  <a:cubicBezTo>
                    <a:pt x="233759" y="-17474"/>
                    <a:pt x="217559" y="199126"/>
                    <a:pt x="198959" y="285526"/>
                  </a:cubicBezTo>
                  <a:cubicBezTo>
                    <a:pt x="180359" y="371926"/>
                    <a:pt x="128159" y="485926"/>
                    <a:pt x="119759" y="519526"/>
                  </a:cubicBezTo>
                  <a:cubicBezTo>
                    <a:pt x="111359" y="553126"/>
                    <a:pt x="168359" y="443926"/>
                    <a:pt x="148559" y="487126"/>
                  </a:cubicBezTo>
                  <a:cubicBezTo>
                    <a:pt x="128759" y="530326"/>
                    <a:pt x="10559" y="755926"/>
                    <a:pt x="959" y="778726"/>
                  </a:cubicBezTo>
                  <a:cubicBezTo>
                    <a:pt x="-8641" y="801526"/>
                    <a:pt x="56159" y="697726"/>
                    <a:pt x="90959" y="623926"/>
                  </a:cubicBezTo>
                  <a:cubicBezTo>
                    <a:pt x="125759" y="550126"/>
                    <a:pt x="209759" y="335926"/>
                    <a:pt x="209759" y="335926"/>
                  </a:cubicBezTo>
                  <a:cubicBezTo>
                    <a:pt x="225359" y="298126"/>
                    <a:pt x="181559" y="451126"/>
                    <a:pt x="184559" y="397126"/>
                  </a:cubicBezTo>
                  <a:cubicBezTo>
                    <a:pt x="187559" y="343126"/>
                    <a:pt x="228959" y="19726"/>
                    <a:pt x="231359" y="11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7" name="フリーフォーム 1796">
              <a:extLst>
                <a:ext uri="{FF2B5EF4-FFF2-40B4-BE49-F238E27FC236}">
                  <a16:creationId xmlns:a16="http://schemas.microsoft.com/office/drawing/2014/main" id="{1454EBB5-A87B-6A73-4FB6-665F3CF0020B}"/>
                </a:ext>
              </a:extLst>
            </p:cNvPr>
            <p:cNvSpPr/>
            <p:nvPr/>
          </p:nvSpPr>
          <p:spPr>
            <a:xfrm>
              <a:off x="6829081" y="7149484"/>
              <a:ext cx="597722" cy="342240"/>
            </a:xfrm>
            <a:custGeom>
              <a:avLst/>
              <a:gdLst>
                <a:gd name="connsiteX0" fmla="*/ 119 w 597722"/>
                <a:gd name="connsiteY0" fmla="*/ 306116 h 342240"/>
                <a:gd name="connsiteX1" fmla="*/ 198119 w 597722"/>
                <a:gd name="connsiteY1" fmla="*/ 342116 h 342240"/>
                <a:gd name="connsiteX2" fmla="*/ 367319 w 597722"/>
                <a:gd name="connsiteY2" fmla="*/ 291716 h 342240"/>
                <a:gd name="connsiteX3" fmla="*/ 327719 w 597722"/>
                <a:gd name="connsiteY3" fmla="*/ 302516 h 342240"/>
                <a:gd name="connsiteX4" fmla="*/ 475319 w 597722"/>
                <a:gd name="connsiteY4" fmla="*/ 172916 h 342240"/>
                <a:gd name="connsiteX5" fmla="*/ 597719 w 597722"/>
                <a:gd name="connsiteY5" fmla="*/ 116 h 342240"/>
                <a:gd name="connsiteX6" fmla="*/ 471719 w 597722"/>
                <a:gd name="connsiteY6" fmla="*/ 147716 h 342240"/>
                <a:gd name="connsiteX7" fmla="*/ 334919 w 597722"/>
                <a:gd name="connsiteY7" fmla="*/ 248516 h 342240"/>
                <a:gd name="connsiteX8" fmla="*/ 442919 w 597722"/>
                <a:gd name="connsiteY8" fmla="*/ 216116 h 342240"/>
                <a:gd name="connsiteX9" fmla="*/ 302519 w 597722"/>
                <a:gd name="connsiteY9" fmla="*/ 273716 h 342240"/>
                <a:gd name="connsiteX10" fmla="*/ 226919 w 597722"/>
                <a:gd name="connsiteY10" fmla="*/ 309716 h 342240"/>
                <a:gd name="connsiteX11" fmla="*/ 119 w 597722"/>
                <a:gd name="connsiteY11" fmla="*/ 306116 h 34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7722" h="342240">
                  <a:moveTo>
                    <a:pt x="119" y="306116"/>
                  </a:moveTo>
                  <a:cubicBezTo>
                    <a:pt x="-4681" y="311516"/>
                    <a:pt x="136919" y="344516"/>
                    <a:pt x="198119" y="342116"/>
                  </a:cubicBezTo>
                  <a:cubicBezTo>
                    <a:pt x="259319" y="339716"/>
                    <a:pt x="345719" y="298316"/>
                    <a:pt x="367319" y="291716"/>
                  </a:cubicBezTo>
                  <a:cubicBezTo>
                    <a:pt x="388919" y="285116"/>
                    <a:pt x="309719" y="322316"/>
                    <a:pt x="327719" y="302516"/>
                  </a:cubicBezTo>
                  <a:cubicBezTo>
                    <a:pt x="345719" y="282716"/>
                    <a:pt x="430319" y="223316"/>
                    <a:pt x="475319" y="172916"/>
                  </a:cubicBezTo>
                  <a:cubicBezTo>
                    <a:pt x="520319" y="122516"/>
                    <a:pt x="598319" y="4316"/>
                    <a:pt x="597719" y="116"/>
                  </a:cubicBezTo>
                  <a:cubicBezTo>
                    <a:pt x="597119" y="-4084"/>
                    <a:pt x="515519" y="106316"/>
                    <a:pt x="471719" y="147716"/>
                  </a:cubicBezTo>
                  <a:cubicBezTo>
                    <a:pt x="427919" y="189116"/>
                    <a:pt x="339719" y="237116"/>
                    <a:pt x="334919" y="248516"/>
                  </a:cubicBezTo>
                  <a:cubicBezTo>
                    <a:pt x="330119" y="259916"/>
                    <a:pt x="448319" y="211916"/>
                    <a:pt x="442919" y="216116"/>
                  </a:cubicBezTo>
                  <a:cubicBezTo>
                    <a:pt x="437519" y="220316"/>
                    <a:pt x="338519" y="258116"/>
                    <a:pt x="302519" y="273716"/>
                  </a:cubicBezTo>
                  <a:cubicBezTo>
                    <a:pt x="266519" y="289316"/>
                    <a:pt x="274919" y="300116"/>
                    <a:pt x="226919" y="309716"/>
                  </a:cubicBezTo>
                  <a:cubicBezTo>
                    <a:pt x="178919" y="319316"/>
                    <a:pt x="4919" y="300716"/>
                    <a:pt x="119" y="3061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8" name="フリーフォーム 1797">
              <a:extLst>
                <a:ext uri="{FF2B5EF4-FFF2-40B4-BE49-F238E27FC236}">
                  <a16:creationId xmlns:a16="http://schemas.microsoft.com/office/drawing/2014/main" id="{F4237820-E015-0C8E-6373-2556D9BA4AC7}"/>
                </a:ext>
              </a:extLst>
            </p:cNvPr>
            <p:cNvSpPr/>
            <p:nvPr/>
          </p:nvSpPr>
          <p:spPr>
            <a:xfrm>
              <a:off x="7408552" y="5974937"/>
              <a:ext cx="220622" cy="87485"/>
            </a:xfrm>
            <a:custGeom>
              <a:avLst/>
              <a:gdLst>
                <a:gd name="connsiteX0" fmla="*/ 248 w 220622"/>
                <a:gd name="connsiteY0" fmla="*/ 55063 h 87485"/>
                <a:gd name="connsiteX1" fmla="*/ 115448 w 220622"/>
                <a:gd name="connsiteY1" fmla="*/ 19063 h 87485"/>
                <a:gd name="connsiteX2" fmla="*/ 219848 w 220622"/>
                <a:gd name="connsiteY2" fmla="*/ 87463 h 87485"/>
                <a:gd name="connsiteX3" fmla="*/ 162248 w 220622"/>
                <a:gd name="connsiteY3" fmla="*/ 26263 h 87485"/>
                <a:gd name="connsiteX4" fmla="*/ 147848 w 220622"/>
                <a:gd name="connsiteY4" fmla="*/ 1063 h 87485"/>
                <a:gd name="connsiteX5" fmla="*/ 248 w 220622"/>
                <a:gd name="connsiteY5" fmla="*/ 55063 h 8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622" h="87485">
                  <a:moveTo>
                    <a:pt x="248" y="55063"/>
                  </a:moveTo>
                  <a:cubicBezTo>
                    <a:pt x="-5152" y="58063"/>
                    <a:pt x="78848" y="13663"/>
                    <a:pt x="115448" y="19063"/>
                  </a:cubicBezTo>
                  <a:cubicBezTo>
                    <a:pt x="152048" y="24463"/>
                    <a:pt x="212048" y="86263"/>
                    <a:pt x="219848" y="87463"/>
                  </a:cubicBezTo>
                  <a:cubicBezTo>
                    <a:pt x="227648" y="88663"/>
                    <a:pt x="174248" y="40663"/>
                    <a:pt x="162248" y="26263"/>
                  </a:cubicBezTo>
                  <a:cubicBezTo>
                    <a:pt x="150248" y="11863"/>
                    <a:pt x="173648" y="-4337"/>
                    <a:pt x="147848" y="1063"/>
                  </a:cubicBezTo>
                  <a:cubicBezTo>
                    <a:pt x="122048" y="6463"/>
                    <a:pt x="5648" y="52063"/>
                    <a:pt x="248" y="550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9" name="フリーフォーム 1798">
              <a:extLst>
                <a:ext uri="{FF2B5EF4-FFF2-40B4-BE49-F238E27FC236}">
                  <a16:creationId xmlns:a16="http://schemas.microsoft.com/office/drawing/2014/main" id="{F64FE5E2-F1DA-5F8A-B5AB-9530AE747A8C}"/>
                </a:ext>
              </a:extLst>
            </p:cNvPr>
            <p:cNvSpPr/>
            <p:nvPr/>
          </p:nvSpPr>
          <p:spPr>
            <a:xfrm>
              <a:off x="6868387" y="6264592"/>
              <a:ext cx="122813" cy="958394"/>
            </a:xfrm>
            <a:custGeom>
              <a:avLst/>
              <a:gdLst>
                <a:gd name="connsiteX0" fmla="*/ 122813 w 122813"/>
                <a:gd name="connsiteY0" fmla="*/ 3008 h 958394"/>
                <a:gd name="connsiteX1" fmla="*/ 58013 w 122813"/>
                <a:gd name="connsiteY1" fmla="*/ 607808 h 958394"/>
                <a:gd name="connsiteX2" fmla="*/ 72413 w 122813"/>
                <a:gd name="connsiteY2" fmla="*/ 550208 h 958394"/>
                <a:gd name="connsiteX3" fmla="*/ 413 w 122813"/>
                <a:gd name="connsiteY3" fmla="*/ 957008 h 958394"/>
                <a:gd name="connsiteX4" fmla="*/ 43613 w 122813"/>
                <a:gd name="connsiteY4" fmla="*/ 672608 h 958394"/>
                <a:gd name="connsiteX5" fmla="*/ 58013 w 122813"/>
                <a:gd name="connsiteY5" fmla="*/ 388208 h 958394"/>
                <a:gd name="connsiteX6" fmla="*/ 122813 w 122813"/>
                <a:gd name="connsiteY6" fmla="*/ 3008 h 958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813" h="958394">
                  <a:moveTo>
                    <a:pt x="122813" y="3008"/>
                  </a:moveTo>
                  <a:cubicBezTo>
                    <a:pt x="122813" y="39608"/>
                    <a:pt x="66413" y="516608"/>
                    <a:pt x="58013" y="607808"/>
                  </a:cubicBezTo>
                  <a:cubicBezTo>
                    <a:pt x="49613" y="699008"/>
                    <a:pt x="82013" y="492008"/>
                    <a:pt x="72413" y="550208"/>
                  </a:cubicBezTo>
                  <a:cubicBezTo>
                    <a:pt x="62813" y="608408"/>
                    <a:pt x="5213" y="936608"/>
                    <a:pt x="413" y="957008"/>
                  </a:cubicBezTo>
                  <a:cubicBezTo>
                    <a:pt x="-4387" y="977408"/>
                    <a:pt x="34013" y="767408"/>
                    <a:pt x="43613" y="672608"/>
                  </a:cubicBezTo>
                  <a:cubicBezTo>
                    <a:pt x="53213" y="577808"/>
                    <a:pt x="45413" y="502808"/>
                    <a:pt x="58013" y="388208"/>
                  </a:cubicBezTo>
                  <a:cubicBezTo>
                    <a:pt x="70613" y="273608"/>
                    <a:pt x="122813" y="-33592"/>
                    <a:pt x="122813" y="30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0" name="フリーフォーム 1799">
              <a:extLst>
                <a:ext uri="{FF2B5EF4-FFF2-40B4-BE49-F238E27FC236}">
                  <a16:creationId xmlns:a16="http://schemas.microsoft.com/office/drawing/2014/main" id="{682EBE52-DBE2-CE3C-A9EF-65CBE785A021}"/>
                </a:ext>
              </a:extLst>
            </p:cNvPr>
            <p:cNvSpPr/>
            <p:nvPr/>
          </p:nvSpPr>
          <p:spPr>
            <a:xfrm>
              <a:off x="7469894" y="6095103"/>
              <a:ext cx="90009" cy="371719"/>
            </a:xfrm>
            <a:custGeom>
              <a:avLst/>
              <a:gdLst>
                <a:gd name="connsiteX0" fmla="*/ 106 w 90009"/>
                <a:gd name="connsiteY0" fmla="*/ 3297 h 371719"/>
                <a:gd name="connsiteX1" fmla="*/ 86506 w 90009"/>
                <a:gd name="connsiteY1" fmla="*/ 366897 h 371719"/>
                <a:gd name="connsiteX2" fmla="*/ 68506 w 90009"/>
                <a:gd name="connsiteY2" fmla="*/ 197697 h 371719"/>
                <a:gd name="connsiteX3" fmla="*/ 106 w 90009"/>
                <a:gd name="connsiteY3" fmla="*/ 3297 h 37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09" h="371719">
                  <a:moveTo>
                    <a:pt x="106" y="3297"/>
                  </a:moveTo>
                  <a:cubicBezTo>
                    <a:pt x="3106" y="31497"/>
                    <a:pt x="75106" y="334497"/>
                    <a:pt x="86506" y="366897"/>
                  </a:cubicBezTo>
                  <a:cubicBezTo>
                    <a:pt x="97906" y="399297"/>
                    <a:pt x="78706" y="260097"/>
                    <a:pt x="68506" y="197697"/>
                  </a:cubicBezTo>
                  <a:cubicBezTo>
                    <a:pt x="58306" y="135297"/>
                    <a:pt x="-2894" y="-24903"/>
                    <a:pt x="106" y="32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1" name="フリーフォーム 1800">
              <a:extLst>
                <a:ext uri="{FF2B5EF4-FFF2-40B4-BE49-F238E27FC236}">
                  <a16:creationId xmlns:a16="http://schemas.microsoft.com/office/drawing/2014/main" id="{996321ED-7164-44D9-054C-6C50E98B8FDF}"/>
                </a:ext>
              </a:extLst>
            </p:cNvPr>
            <p:cNvSpPr/>
            <p:nvPr/>
          </p:nvSpPr>
          <p:spPr>
            <a:xfrm>
              <a:off x="6986167" y="6407080"/>
              <a:ext cx="224957" cy="740652"/>
            </a:xfrm>
            <a:custGeom>
              <a:avLst/>
              <a:gdLst>
                <a:gd name="connsiteX0" fmla="*/ 84233 w 224957"/>
                <a:gd name="connsiteY0" fmla="*/ 920 h 740652"/>
                <a:gd name="connsiteX1" fmla="*/ 73433 w 224957"/>
                <a:gd name="connsiteY1" fmla="*/ 594920 h 740652"/>
                <a:gd name="connsiteX2" fmla="*/ 95033 w 224957"/>
                <a:gd name="connsiteY2" fmla="*/ 479720 h 740652"/>
                <a:gd name="connsiteX3" fmla="*/ 1433 w 224957"/>
                <a:gd name="connsiteY3" fmla="*/ 738920 h 740652"/>
                <a:gd name="connsiteX4" fmla="*/ 51833 w 224957"/>
                <a:gd name="connsiteY4" fmla="*/ 576920 h 740652"/>
                <a:gd name="connsiteX5" fmla="*/ 224633 w 224957"/>
                <a:gd name="connsiteY5" fmla="*/ 274520 h 740652"/>
                <a:gd name="connsiteX6" fmla="*/ 95033 w 224957"/>
                <a:gd name="connsiteY6" fmla="*/ 454520 h 740652"/>
                <a:gd name="connsiteX7" fmla="*/ 84233 w 224957"/>
                <a:gd name="connsiteY7" fmla="*/ 920 h 74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957" h="740652">
                  <a:moveTo>
                    <a:pt x="84233" y="920"/>
                  </a:moveTo>
                  <a:cubicBezTo>
                    <a:pt x="80633" y="24320"/>
                    <a:pt x="71633" y="515120"/>
                    <a:pt x="73433" y="594920"/>
                  </a:cubicBezTo>
                  <a:cubicBezTo>
                    <a:pt x="75233" y="674720"/>
                    <a:pt x="107033" y="455720"/>
                    <a:pt x="95033" y="479720"/>
                  </a:cubicBezTo>
                  <a:cubicBezTo>
                    <a:pt x="83033" y="503720"/>
                    <a:pt x="8633" y="722720"/>
                    <a:pt x="1433" y="738920"/>
                  </a:cubicBezTo>
                  <a:cubicBezTo>
                    <a:pt x="-5767" y="755120"/>
                    <a:pt x="14633" y="654320"/>
                    <a:pt x="51833" y="576920"/>
                  </a:cubicBezTo>
                  <a:cubicBezTo>
                    <a:pt x="89033" y="499520"/>
                    <a:pt x="217433" y="294920"/>
                    <a:pt x="224633" y="274520"/>
                  </a:cubicBezTo>
                  <a:cubicBezTo>
                    <a:pt x="231833" y="254120"/>
                    <a:pt x="117233" y="501320"/>
                    <a:pt x="95033" y="454520"/>
                  </a:cubicBezTo>
                  <a:cubicBezTo>
                    <a:pt x="72833" y="407720"/>
                    <a:pt x="87833" y="-22480"/>
                    <a:pt x="84233" y="9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2" name="フリーフォーム 1801">
              <a:extLst>
                <a:ext uri="{FF2B5EF4-FFF2-40B4-BE49-F238E27FC236}">
                  <a16:creationId xmlns:a16="http://schemas.microsoft.com/office/drawing/2014/main" id="{5EDB62B8-1D8E-5CDF-9CC6-5DC17B70647A}"/>
                </a:ext>
              </a:extLst>
            </p:cNvPr>
            <p:cNvSpPr/>
            <p:nvPr/>
          </p:nvSpPr>
          <p:spPr>
            <a:xfrm>
              <a:off x="6008389" y="6202776"/>
              <a:ext cx="265493" cy="806450"/>
            </a:xfrm>
            <a:custGeom>
              <a:avLst/>
              <a:gdLst>
                <a:gd name="connsiteX0" fmla="*/ 216011 w 265493"/>
                <a:gd name="connsiteY0" fmla="*/ 24 h 806450"/>
                <a:gd name="connsiteX1" fmla="*/ 255611 w 265493"/>
                <a:gd name="connsiteY1" fmla="*/ 406824 h 806450"/>
                <a:gd name="connsiteX2" fmla="*/ 11 w 265493"/>
                <a:gd name="connsiteY2" fmla="*/ 806424 h 806450"/>
                <a:gd name="connsiteX3" fmla="*/ 244811 w 265493"/>
                <a:gd name="connsiteY3" fmla="*/ 424824 h 806450"/>
                <a:gd name="connsiteX4" fmla="*/ 216011 w 265493"/>
                <a:gd name="connsiteY4" fmla="*/ 24 h 80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493" h="806450">
                  <a:moveTo>
                    <a:pt x="216011" y="24"/>
                  </a:moveTo>
                  <a:cubicBezTo>
                    <a:pt x="217811" y="-2976"/>
                    <a:pt x="291611" y="272424"/>
                    <a:pt x="255611" y="406824"/>
                  </a:cubicBezTo>
                  <a:cubicBezTo>
                    <a:pt x="219611" y="541224"/>
                    <a:pt x="1811" y="803424"/>
                    <a:pt x="11" y="806424"/>
                  </a:cubicBezTo>
                  <a:cubicBezTo>
                    <a:pt x="-1789" y="809424"/>
                    <a:pt x="205811" y="560424"/>
                    <a:pt x="244811" y="424824"/>
                  </a:cubicBezTo>
                  <a:cubicBezTo>
                    <a:pt x="283811" y="289224"/>
                    <a:pt x="214211" y="3024"/>
                    <a:pt x="216011" y="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3" name="フリーフォーム 1802">
              <a:extLst>
                <a:ext uri="{FF2B5EF4-FFF2-40B4-BE49-F238E27FC236}">
                  <a16:creationId xmlns:a16="http://schemas.microsoft.com/office/drawing/2014/main" id="{E9386C1B-6F92-4FF1-5828-A2007C1AEA3B}"/>
                </a:ext>
              </a:extLst>
            </p:cNvPr>
            <p:cNvSpPr/>
            <p:nvPr/>
          </p:nvSpPr>
          <p:spPr>
            <a:xfrm>
              <a:off x="5723863" y="6825044"/>
              <a:ext cx="439406" cy="645248"/>
            </a:xfrm>
            <a:custGeom>
              <a:avLst/>
              <a:gdLst>
                <a:gd name="connsiteX0" fmla="*/ 439337 w 439406"/>
                <a:gd name="connsiteY0" fmla="*/ 556 h 645248"/>
                <a:gd name="connsiteX1" fmla="*/ 162137 w 439406"/>
                <a:gd name="connsiteY1" fmla="*/ 288556 h 645248"/>
                <a:gd name="connsiteX2" fmla="*/ 137 w 439406"/>
                <a:gd name="connsiteY2" fmla="*/ 644956 h 645248"/>
                <a:gd name="connsiteX3" fmla="*/ 187337 w 439406"/>
                <a:gd name="connsiteY3" fmla="*/ 227356 h 645248"/>
                <a:gd name="connsiteX4" fmla="*/ 439337 w 439406"/>
                <a:gd name="connsiteY4" fmla="*/ 556 h 64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406" h="645248">
                  <a:moveTo>
                    <a:pt x="439337" y="556"/>
                  </a:moveTo>
                  <a:cubicBezTo>
                    <a:pt x="435137" y="10756"/>
                    <a:pt x="235337" y="181156"/>
                    <a:pt x="162137" y="288556"/>
                  </a:cubicBezTo>
                  <a:cubicBezTo>
                    <a:pt x="88937" y="395956"/>
                    <a:pt x="-4063" y="655156"/>
                    <a:pt x="137" y="644956"/>
                  </a:cubicBezTo>
                  <a:cubicBezTo>
                    <a:pt x="4337" y="634756"/>
                    <a:pt x="117137" y="332356"/>
                    <a:pt x="187337" y="227356"/>
                  </a:cubicBezTo>
                  <a:cubicBezTo>
                    <a:pt x="257537" y="122356"/>
                    <a:pt x="443537" y="-9644"/>
                    <a:pt x="439337" y="5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4" name="フリーフォーム 1803">
              <a:extLst>
                <a:ext uri="{FF2B5EF4-FFF2-40B4-BE49-F238E27FC236}">
                  <a16:creationId xmlns:a16="http://schemas.microsoft.com/office/drawing/2014/main" id="{B290E68A-3A03-9381-2D51-17388C1E63A4}"/>
                </a:ext>
              </a:extLst>
            </p:cNvPr>
            <p:cNvSpPr/>
            <p:nvPr/>
          </p:nvSpPr>
          <p:spPr>
            <a:xfrm>
              <a:off x="3047741" y="6564693"/>
              <a:ext cx="169737" cy="253793"/>
            </a:xfrm>
            <a:custGeom>
              <a:avLst/>
              <a:gdLst>
                <a:gd name="connsiteX0" fmla="*/ 259 w 169737"/>
                <a:gd name="connsiteY0" fmla="*/ 1207 h 253793"/>
                <a:gd name="connsiteX1" fmla="*/ 152659 w 169737"/>
                <a:gd name="connsiteY1" fmla="*/ 207582 h 253793"/>
                <a:gd name="connsiteX2" fmla="*/ 162184 w 169737"/>
                <a:gd name="connsiteY2" fmla="*/ 248857 h 253793"/>
                <a:gd name="connsiteX3" fmla="*/ 117734 w 169737"/>
                <a:gd name="connsiteY3" fmla="*/ 128207 h 253793"/>
                <a:gd name="connsiteX4" fmla="*/ 259 w 169737"/>
                <a:gd name="connsiteY4" fmla="*/ 1207 h 25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737" h="253793">
                  <a:moveTo>
                    <a:pt x="259" y="1207"/>
                  </a:moveTo>
                  <a:cubicBezTo>
                    <a:pt x="6080" y="14436"/>
                    <a:pt x="125672" y="166307"/>
                    <a:pt x="152659" y="207582"/>
                  </a:cubicBezTo>
                  <a:cubicBezTo>
                    <a:pt x="179646" y="248857"/>
                    <a:pt x="168005" y="262086"/>
                    <a:pt x="162184" y="248857"/>
                  </a:cubicBezTo>
                  <a:cubicBezTo>
                    <a:pt x="156363" y="235628"/>
                    <a:pt x="147367" y="169482"/>
                    <a:pt x="117734" y="128207"/>
                  </a:cubicBezTo>
                  <a:cubicBezTo>
                    <a:pt x="88101" y="86932"/>
                    <a:pt x="-5562" y="-12022"/>
                    <a:pt x="259" y="12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5" name="フリーフォーム 1804">
              <a:extLst>
                <a:ext uri="{FF2B5EF4-FFF2-40B4-BE49-F238E27FC236}">
                  <a16:creationId xmlns:a16="http://schemas.microsoft.com/office/drawing/2014/main" id="{EC636F87-63D7-E8B8-F0D0-570DDC911D5A}"/>
                </a:ext>
              </a:extLst>
            </p:cNvPr>
            <p:cNvSpPr/>
            <p:nvPr/>
          </p:nvSpPr>
          <p:spPr>
            <a:xfrm>
              <a:off x="3587203" y="6794098"/>
              <a:ext cx="127746" cy="245464"/>
            </a:xfrm>
            <a:custGeom>
              <a:avLst/>
              <a:gdLst>
                <a:gd name="connsiteX0" fmla="*/ 121197 w 127746"/>
                <a:gd name="connsiteY0" fmla="*/ 402 h 245464"/>
                <a:gd name="connsiteX1" fmla="*/ 73572 w 127746"/>
                <a:gd name="connsiteY1" fmla="*/ 155977 h 245464"/>
                <a:gd name="connsiteX2" fmla="*/ 547 w 127746"/>
                <a:gd name="connsiteY2" fmla="*/ 244877 h 245464"/>
                <a:gd name="connsiteX3" fmla="*/ 114847 w 127746"/>
                <a:gd name="connsiteY3" fmla="*/ 114702 h 245464"/>
                <a:gd name="connsiteX4" fmla="*/ 121197 w 127746"/>
                <a:gd name="connsiteY4" fmla="*/ 402 h 24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746" h="245464">
                  <a:moveTo>
                    <a:pt x="121197" y="402"/>
                  </a:moveTo>
                  <a:cubicBezTo>
                    <a:pt x="114318" y="7281"/>
                    <a:pt x="93680" y="115231"/>
                    <a:pt x="73572" y="155977"/>
                  </a:cubicBezTo>
                  <a:cubicBezTo>
                    <a:pt x="53464" y="196723"/>
                    <a:pt x="-6332" y="251756"/>
                    <a:pt x="547" y="244877"/>
                  </a:cubicBezTo>
                  <a:cubicBezTo>
                    <a:pt x="7426" y="237998"/>
                    <a:pt x="95797" y="152802"/>
                    <a:pt x="114847" y="114702"/>
                  </a:cubicBezTo>
                  <a:cubicBezTo>
                    <a:pt x="133897" y="76602"/>
                    <a:pt x="128076" y="-6477"/>
                    <a:pt x="121197" y="4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6" name="フリーフォーム 1805">
              <a:extLst>
                <a:ext uri="{FF2B5EF4-FFF2-40B4-BE49-F238E27FC236}">
                  <a16:creationId xmlns:a16="http://schemas.microsoft.com/office/drawing/2014/main" id="{31FFDB80-9BCF-DF73-687E-DDFBA6A90327}"/>
                </a:ext>
              </a:extLst>
            </p:cNvPr>
            <p:cNvSpPr/>
            <p:nvPr/>
          </p:nvSpPr>
          <p:spPr>
            <a:xfrm>
              <a:off x="3298800" y="6950073"/>
              <a:ext cx="42132" cy="350899"/>
            </a:xfrm>
            <a:custGeom>
              <a:avLst/>
              <a:gdLst>
                <a:gd name="connsiteX0" fmla="*/ 41300 w 42132"/>
                <a:gd name="connsiteY0" fmla="*/ 2 h 350899"/>
                <a:gd name="connsiteX1" fmla="*/ 12725 w 42132"/>
                <a:gd name="connsiteY1" fmla="*/ 127002 h 350899"/>
                <a:gd name="connsiteX2" fmla="*/ 38125 w 42132"/>
                <a:gd name="connsiteY2" fmla="*/ 346077 h 350899"/>
                <a:gd name="connsiteX3" fmla="*/ 38125 w 42132"/>
                <a:gd name="connsiteY3" fmla="*/ 266702 h 350899"/>
                <a:gd name="connsiteX4" fmla="*/ 25 w 42132"/>
                <a:gd name="connsiteY4" fmla="*/ 130177 h 350899"/>
                <a:gd name="connsiteX5" fmla="*/ 41300 w 42132"/>
                <a:gd name="connsiteY5" fmla="*/ 2 h 35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32" h="350899">
                  <a:moveTo>
                    <a:pt x="41300" y="2"/>
                  </a:moveTo>
                  <a:cubicBezTo>
                    <a:pt x="43417" y="-527"/>
                    <a:pt x="13254" y="69323"/>
                    <a:pt x="12725" y="127002"/>
                  </a:cubicBezTo>
                  <a:cubicBezTo>
                    <a:pt x="12196" y="184681"/>
                    <a:pt x="33892" y="322794"/>
                    <a:pt x="38125" y="346077"/>
                  </a:cubicBezTo>
                  <a:cubicBezTo>
                    <a:pt x="42358" y="369360"/>
                    <a:pt x="44475" y="302685"/>
                    <a:pt x="38125" y="266702"/>
                  </a:cubicBezTo>
                  <a:cubicBezTo>
                    <a:pt x="31775" y="230719"/>
                    <a:pt x="-1033" y="174098"/>
                    <a:pt x="25" y="130177"/>
                  </a:cubicBezTo>
                  <a:cubicBezTo>
                    <a:pt x="1083" y="86256"/>
                    <a:pt x="39183" y="531"/>
                    <a:pt x="41300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7" name="フリーフォーム 1806">
              <a:extLst>
                <a:ext uri="{FF2B5EF4-FFF2-40B4-BE49-F238E27FC236}">
                  <a16:creationId xmlns:a16="http://schemas.microsoft.com/office/drawing/2014/main" id="{5CACA696-E12D-A3CD-9CD2-7CCD4A079E1C}"/>
                </a:ext>
              </a:extLst>
            </p:cNvPr>
            <p:cNvSpPr/>
            <p:nvPr/>
          </p:nvSpPr>
          <p:spPr>
            <a:xfrm>
              <a:off x="3359738" y="7448406"/>
              <a:ext cx="47062" cy="200531"/>
            </a:xfrm>
            <a:custGeom>
              <a:avLst/>
              <a:gdLst>
                <a:gd name="connsiteX0" fmla="*/ 47037 w 47062"/>
                <a:gd name="connsiteY0" fmla="*/ 144 h 200531"/>
                <a:gd name="connsiteX1" fmla="*/ 8937 w 47062"/>
                <a:gd name="connsiteY1" fmla="*/ 104919 h 200531"/>
                <a:gd name="connsiteX2" fmla="*/ 2587 w 47062"/>
                <a:gd name="connsiteY2" fmla="*/ 200169 h 200531"/>
                <a:gd name="connsiteX3" fmla="*/ 2587 w 47062"/>
                <a:gd name="connsiteY3" fmla="*/ 139844 h 200531"/>
                <a:gd name="connsiteX4" fmla="*/ 2587 w 47062"/>
                <a:gd name="connsiteY4" fmla="*/ 82694 h 200531"/>
                <a:gd name="connsiteX5" fmla="*/ 47037 w 47062"/>
                <a:gd name="connsiteY5" fmla="*/ 144 h 20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062" h="200531">
                  <a:moveTo>
                    <a:pt x="47037" y="144"/>
                  </a:moveTo>
                  <a:cubicBezTo>
                    <a:pt x="48095" y="3848"/>
                    <a:pt x="16345" y="71582"/>
                    <a:pt x="8937" y="104919"/>
                  </a:cubicBezTo>
                  <a:cubicBezTo>
                    <a:pt x="1529" y="138256"/>
                    <a:pt x="3645" y="194348"/>
                    <a:pt x="2587" y="200169"/>
                  </a:cubicBezTo>
                  <a:cubicBezTo>
                    <a:pt x="1529" y="205990"/>
                    <a:pt x="2587" y="139844"/>
                    <a:pt x="2587" y="139844"/>
                  </a:cubicBezTo>
                  <a:cubicBezTo>
                    <a:pt x="2587" y="120265"/>
                    <a:pt x="-3234" y="100156"/>
                    <a:pt x="2587" y="82694"/>
                  </a:cubicBezTo>
                  <a:cubicBezTo>
                    <a:pt x="8408" y="65232"/>
                    <a:pt x="45979" y="-3560"/>
                    <a:pt x="47037" y="1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8" name="フリーフォーム 1807">
              <a:extLst>
                <a:ext uri="{FF2B5EF4-FFF2-40B4-BE49-F238E27FC236}">
                  <a16:creationId xmlns:a16="http://schemas.microsoft.com/office/drawing/2014/main" id="{5C537E6A-9655-B336-BC1F-C93C2A30270F}"/>
                </a:ext>
              </a:extLst>
            </p:cNvPr>
            <p:cNvSpPr/>
            <p:nvPr/>
          </p:nvSpPr>
          <p:spPr>
            <a:xfrm>
              <a:off x="3646366" y="7514619"/>
              <a:ext cx="125887" cy="147996"/>
            </a:xfrm>
            <a:custGeom>
              <a:avLst/>
              <a:gdLst>
                <a:gd name="connsiteX0" fmla="*/ 125534 w 125887"/>
                <a:gd name="connsiteY0" fmla="*/ 606 h 147996"/>
                <a:gd name="connsiteX1" fmla="*/ 23934 w 125887"/>
                <a:gd name="connsiteY1" fmla="*/ 108556 h 147996"/>
                <a:gd name="connsiteX2" fmla="*/ 1709 w 125887"/>
                <a:gd name="connsiteY2" fmla="*/ 146656 h 147996"/>
                <a:gd name="connsiteX3" fmla="*/ 55684 w 125887"/>
                <a:gd name="connsiteY3" fmla="*/ 67281 h 147996"/>
                <a:gd name="connsiteX4" fmla="*/ 125534 w 125887"/>
                <a:gd name="connsiteY4" fmla="*/ 606 h 14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87" h="147996">
                  <a:moveTo>
                    <a:pt x="125534" y="606"/>
                  </a:moveTo>
                  <a:cubicBezTo>
                    <a:pt x="120242" y="7485"/>
                    <a:pt x="44571" y="84214"/>
                    <a:pt x="23934" y="108556"/>
                  </a:cubicBezTo>
                  <a:cubicBezTo>
                    <a:pt x="3297" y="132898"/>
                    <a:pt x="-3583" y="153535"/>
                    <a:pt x="1709" y="146656"/>
                  </a:cubicBezTo>
                  <a:cubicBezTo>
                    <a:pt x="7001" y="139777"/>
                    <a:pt x="36105" y="87389"/>
                    <a:pt x="55684" y="67281"/>
                  </a:cubicBezTo>
                  <a:cubicBezTo>
                    <a:pt x="75263" y="47173"/>
                    <a:pt x="130826" y="-6273"/>
                    <a:pt x="125534" y="6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9" name="フリーフォーム 1808">
              <a:extLst>
                <a:ext uri="{FF2B5EF4-FFF2-40B4-BE49-F238E27FC236}">
                  <a16:creationId xmlns:a16="http://schemas.microsoft.com/office/drawing/2014/main" id="{63917F58-FFAF-6998-1B48-65A88F5EAC44}"/>
                </a:ext>
              </a:extLst>
            </p:cNvPr>
            <p:cNvSpPr/>
            <p:nvPr/>
          </p:nvSpPr>
          <p:spPr>
            <a:xfrm>
              <a:off x="3025729" y="6921492"/>
              <a:ext cx="98242" cy="212750"/>
            </a:xfrm>
            <a:custGeom>
              <a:avLst/>
              <a:gdLst>
                <a:gd name="connsiteX0" fmla="*/ 46 w 98242"/>
                <a:gd name="connsiteY0" fmla="*/ 8 h 212750"/>
                <a:gd name="connsiteX1" fmla="*/ 82596 w 98242"/>
                <a:gd name="connsiteY1" fmla="*/ 130183 h 212750"/>
                <a:gd name="connsiteX2" fmla="*/ 82596 w 98242"/>
                <a:gd name="connsiteY2" fmla="*/ 212733 h 212750"/>
                <a:gd name="connsiteX3" fmla="*/ 95296 w 98242"/>
                <a:gd name="connsiteY3" fmla="*/ 123833 h 212750"/>
                <a:gd name="connsiteX4" fmla="*/ 46 w 98242"/>
                <a:gd name="connsiteY4" fmla="*/ 8 h 21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242" h="212750">
                  <a:moveTo>
                    <a:pt x="46" y="8"/>
                  </a:moveTo>
                  <a:cubicBezTo>
                    <a:pt x="-2071" y="1066"/>
                    <a:pt x="68838" y="94729"/>
                    <a:pt x="82596" y="130183"/>
                  </a:cubicBezTo>
                  <a:cubicBezTo>
                    <a:pt x="96354" y="165637"/>
                    <a:pt x="80479" y="213791"/>
                    <a:pt x="82596" y="212733"/>
                  </a:cubicBezTo>
                  <a:cubicBezTo>
                    <a:pt x="84713" y="211675"/>
                    <a:pt x="105879" y="155583"/>
                    <a:pt x="95296" y="123833"/>
                  </a:cubicBezTo>
                  <a:cubicBezTo>
                    <a:pt x="84713" y="92083"/>
                    <a:pt x="2163" y="-1050"/>
                    <a:pt x="46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0" name="フリーフォーム 1809">
              <a:extLst>
                <a:ext uri="{FF2B5EF4-FFF2-40B4-BE49-F238E27FC236}">
                  <a16:creationId xmlns:a16="http://schemas.microsoft.com/office/drawing/2014/main" id="{6EDF31D5-F44F-3245-4073-1884937CBCA1}"/>
                </a:ext>
              </a:extLst>
            </p:cNvPr>
            <p:cNvSpPr/>
            <p:nvPr/>
          </p:nvSpPr>
          <p:spPr>
            <a:xfrm>
              <a:off x="3993351" y="5052509"/>
              <a:ext cx="203159" cy="304759"/>
            </a:xfrm>
            <a:custGeom>
              <a:avLst/>
              <a:gdLst>
                <a:gd name="connsiteX0" fmla="*/ 799 w 203159"/>
                <a:gd name="connsiteY0" fmla="*/ 2091 h 304759"/>
                <a:gd name="connsiteX1" fmla="*/ 197649 w 203159"/>
                <a:gd name="connsiteY1" fmla="*/ 297366 h 304759"/>
                <a:gd name="connsiteX2" fmla="*/ 146849 w 203159"/>
                <a:gd name="connsiteY2" fmla="*/ 211641 h 304759"/>
                <a:gd name="connsiteX3" fmla="*/ 127799 w 203159"/>
                <a:gd name="connsiteY3" fmla="*/ 167191 h 304759"/>
                <a:gd name="connsiteX4" fmla="*/ 799 w 203159"/>
                <a:gd name="connsiteY4" fmla="*/ 2091 h 30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159" h="304759">
                  <a:moveTo>
                    <a:pt x="799" y="2091"/>
                  </a:moveTo>
                  <a:cubicBezTo>
                    <a:pt x="12441" y="23787"/>
                    <a:pt x="173307" y="262441"/>
                    <a:pt x="197649" y="297366"/>
                  </a:cubicBezTo>
                  <a:cubicBezTo>
                    <a:pt x="221991" y="332291"/>
                    <a:pt x="158491" y="233337"/>
                    <a:pt x="146849" y="211641"/>
                  </a:cubicBezTo>
                  <a:cubicBezTo>
                    <a:pt x="135207" y="189945"/>
                    <a:pt x="147378" y="200529"/>
                    <a:pt x="127799" y="167191"/>
                  </a:cubicBezTo>
                  <a:cubicBezTo>
                    <a:pt x="108220" y="133854"/>
                    <a:pt x="-10843" y="-19605"/>
                    <a:pt x="799" y="20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1" name="フリーフォーム 1810">
              <a:extLst>
                <a:ext uri="{FF2B5EF4-FFF2-40B4-BE49-F238E27FC236}">
                  <a16:creationId xmlns:a16="http://schemas.microsoft.com/office/drawing/2014/main" id="{CFE70B5D-D7BF-F555-01D8-CEA634CD82C7}"/>
                </a:ext>
              </a:extLst>
            </p:cNvPr>
            <p:cNvSpPr/>
            <p:nvPr/>
          </p:nvSpPr>
          <p:spPr>
            <a:xfrm>
              <a:off x="4413184" y="5019530"/>
              <a:ext cx="463687" cy="238314"/>
            </a:xfrm>
            <a:custGeom>
              <a:avLst/>
              <a:gdLst>
                <a:gd name="connsiteX0" fmla="*/ 66 w 463687"/>
                <a:gd name="connsiteY0" fmla="*/ 238270 h 238314"/>
                <a:gd name="connsiteX1" fmla="*/ 225491 w 463687"/>
                <a:gd name="connsiteY1" fmla="*/ 85870 h 238314"/>
                <a:gd name="connsiteX2" fmla="*/ 463616 w 463687"/>
                <a:gd name="connsiteY2" fmla="*/ 145 h 238314"/>
                <a:gd name="connsiteX3" fmla="*/ 247716 w 463687"/>
                <a:gd name="connsiteY3" fmla="*/ 69995 h 238314"/>
                <a:gd name="connsiteX4" fmla="*/ 66 w 463687"/>
                <a:gd name="connsiteY4" fmla="*/ 238270 h 23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687" h="238314">
                  <a:moveTo>
                    <a:pt x="66" y="238270"/>
                  </a:moveTo>
                  <a:cubicBezTo>
                    <a:pt x="-3638" y="240916"/>
                    <a:pt x="148233" y="125557"/>
                    <a:pt x="225491" y="85870"/>
                  </a:cubicBezTo>
                  <a:cubicBezTo>
                    <a:pt x="302749" y="46183"/>
                    <a:pt x="459912" y="2791"/>
                    <a:pt x="463616" y="145"/>
                  </a:cubicBezTo>
                  <a:cubicBezTo>
                    <a:pt x="467320" y="-2501"/>
                    <a:pt x="325504" y="31366"/>
                    <a:pt x="247716" y="69995"/>
                  </a:cubicBezTo>
                  <a:cubicBezTo>
                    <a:pt x="169929" y="108624"/>
                    <a:pt x="3770" y="235624"/>
                    <a:pt x="66" y="2382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2" name="フリーフォーム 1811">
              <a:extLst>
                <a:ext uri="{FF2B5EF4-FFF2-40B4-BE49-F238E27FC236}">
                  <a16:creationId xmlns:a16="http://schemas.microsoft.com/office/drawing/2014/main" id="{31EF2E75-3750-9F70-9BEC-EADF528A438A}"/>
                </a:ext>
              </a:extLst>
            </p:cNvPr>
            <p:cNvSpPr/>
            <p:nvPr/>
          </p:nvSpPr>
          <p:spPr>
            <a:xfrm>
              <a:off x="3667643" y="4311563"/>
              <a:ext cx="110696" cy="245410"/>
            </a:xfrm>
            <a:custGeom>
              <a:avLst/>
              <a:gdLst>
                <a:gd name="connsiteX0" fmla="*/ 110607 w 110696"/>
                <a:gd name="connsiteY0" fmla="*/ 87 h 245410"/>
                <a:gd name="connsiteX1" fmla="*/ 21707 w 110696"/>
                <a:gd name="connsiteY1" fmla="*/ 120737 h 245410"/>
                <a:gd name="connsiteX2" fmla="*/ 50282 w 110696"/>
                <a:gd name="connsiteY2" fmla="*/ 241387 h 245410"/>
                <a:gd name="connsiteX3" fmla="*/ 34407 w 110696"/>
                <a:gd name="connsiteY3" fmla="*/ 209637 h 245410"/>
                <a:gd name="connsiteX4" fmla="*/ 2657 w 110696"/>
                <a:gd name="connsiteY4" fmla="*/ 139787 h 245410"/>
                <a:gd name="connsiteX5" fmla="*/ 110607 w 110696"/>
                <a:gd name="connsiteY5" fmla="*/ 87 h 24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96" h="245410">
                  <a:moveTo>
                    <a:pt x="110607" y="87"/>
                  </a:moveTo>
                  <a:cubicBezTo>
                    <a:pt x="113782" y="-3088"/>
                    <a:pt x="31761" y="80520"/>
                    <a:pt x="21707" y="120737"/>
                  </a:cubicBezTo>
                  <a:cubicBezTo>
                    <a:pt x="11653" y="160954"/>
                    <a:pt x="48165" y="226570"/>
                    <a:pt x="50282" y="241387"/>
                  </a:cubicBezTo>
                  <a:cubicBezTo>
                    <a:pt x="52399" y="256204"/>
                    <a:pt x="42344" y="226570"/>
                    <a:pt x="34407" y="209637"/>
                  </a:cubicBezTo>
                  <a:cubicBezTo>
                    <a:pt x="26470" y="192704"/>
                    <a:pt x="-10043" y="172066"/>
                    <a:pt x="2657" y="139787"/>
                  </a:cubicBezTo>
                  <a:cubicBezTo>
                    <a:pt x="15357" y="107508"/>
                    <a:pt x="107432" y="3262"/>
                    <a:pt x="110607" y="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3" name="フリーフォーム 1812">
              <a:extLst>
                <a:ext uri="{FF2B5EF4-FFF2-40B4-BE49-F238E27FC236}">
                  <a16:creationId xmlns:a16="http://schemas.microsoft.com/office/drawing/2014/main" id="{B53692BA-7EE4-6271-2695-60719B5BC75B}"/>
                </a:ext>
              </a:extLst>
            </p:cNvPr>
            <p:cNvSpPr/>
            <p:nvPr/>
          </p:nvSpPr>
          <p:spPr>
            <a:xfrm>
              <a:off x="4825309" y="4307603"/>
              <a:ext cx="199422" cy="241218"/>
            </a:xfrm>
            <a:custGeom>
              <a:avLst/>
              <a:gdLst>
                <a:gd name="connsiteX0" fmla="*/ 691 w 199422"/>
                <a:gd name="connsiteY0" fmla="*/ 872 h 241218"/>
                <a:gd name="connsiteX1" fmla="*/ 114991 w 199422"/>
                <a:gd name="connsiteY1" fmla="*/ 118347 h 241218"/>
                <a:gd name="connsiteX2" fmla="*/ 194366 w 199422"/>
                <a:gd name="connsiteY2" fmla="*/ 238997 h 241218"/>
                <a:gd name="connsiteX3" fmla="*/ 172141 w 199422"/>
                <a:gd name="connsiteY3" fmla="*/ 181847 h 241218"/>
                <a:gd name="connsiteX4" fmla="*/ 691 w 199422"/>
                <a:gd name="connsiteY4" fmla="*/ 872 h 241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422" h="241218">
                  <a:moveTo>
                    <a:pt x="691" y="872"/>
                  </a:moveTo>
                  <a:cubicBezTo>
                    <a:pt x="-8834" y="-9711"/>
                    <a:pt x="82712" y="78660"/>
                    <a:pt x="114991" y="118347"/>
                  </a:cubicBezTo>
                  <a:cubicBezTo>
                    <a:pt x="147270" y="158034"/>
                    <a:pt x="184841" y="228414"/>
                    <a:pt x="194366" y="238997"/>
                  </a:cubicBezTo>
                  <a:cubicBezTo>
                    <a:pt x="203891" y="249580"/>
                    <a:pt x="201774" y="221005"/>
                    <a:pt x="172141" y="181847"/>
                  </a:cubicBezTo>
                  <a:cubicBezTo>
                    <a:pt x="142508" y="142689"/>
                    <a:pt x="10216" y="11455"/>
                    <a:pt x="691" y="8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4" name="フリーフォーム 1813">
              <a:extLst>
                <a:ext uri="{FF2B5EF4-FFF2-40B4-BE49-F238E27FC236}">
                  <a16:creationId xmlns:a16="http://schemas.microsoft.com/office/drawing/2014/main" id="{88C8D509-AF8F-4A3D-2F2E-91DCB0FCF37A}"/>
                </a:ext>
              </a:extLst>
            </p:cNvPr>
            <p:cNvSpPr/>
            <p:nvPr/>
          </p:nvSpPr>
          <p:spPr>
            <a:xfrm>
              <a:off x="3235325" y="4238599"/>
              <a:ext cx="155575" cy="209603"/>
            </a:xfrm>
            <a:custGeom>
              <a:avLst/>
              <a:gdLst>
                <a:gd name="connsiteX0" fmla="*/ 155575 w 155575"/>
                <a:gd name="connsiteY0" fmla="*/ 26 h 209603"/>
                <a:gd name="connsiteX1" fmla="*/ 47625 w 155575"/>
                <a:gd name="connsiteY1" fmla="*/ 107976 h 209603"/>
                <a:gd name="connsiteX2" fmla="*/ 0 w 155575"/>
                <a:gd name="connsiteY2" fmla="*/ 209576 h 209603"/>
                <a:gd name="connsiteX3" fmla="*/ 47625 w 155575"/>
                <a:gd name="connsiteY3" fmla="*/ 98451 h 209603"/>
                <a:gd name="connsiteX4" fmla="*/ 155575 w 155575"/>
                <a:gd name="connsiteY4" fmla="*/ 26 h 20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575" h="209603">
                  <a:moveTo>
                    <a:pt x="155575" y="26"/>
                  </a:moveTo>
                  <a:cubicBezTo>
                    <a:pt x="155575" y="1613"/>
                    <a:pt x="73554" y="73051"/>
                    <a:pt x="47625" y="107976"/>
                  </a:cubicBezTo>
                  <a:cubicBezTo>
                    <a:pt x="21696" y="142901"/>
                    <a:pt x="0" y="211163"/>
                    <a:pt x="0" y="209576"/>
                  </a:cubicBezTo>
                  <a:cubicBezTo>
                    <a:pt x="0" y="207989"/>
                    <a:pt x="25400" y="129672"/>
                    <a:pt x="47625" y="98451"/>
                  </a:cubicBezTo>
                  <a:cubicBezTo>
                    <a:pt x="69850" y="67230"/>
                    <a:pt x="155575" y="-1561"/>
                    <a:pt x="155575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5" name="フリーフォーム 1814">
              <a:extLst>
                <a:ext uri="{FF2B5EF4-FFF2-40B4-BE49-F238E27FC236}">
                  <a16:creationId xmlns:a16="http://schemas.microsoft.com/office/drawing/2014/main" id="{939D166D-93F7-AEE5-EECC-AE985D7187F9}"/>
                </a:ext>
              </a:extLst>
            </p:cNvPr>
            <p:cNvSpPr/>
            <p:nvPr/>
          </p:nvSpPr>
          <p:spPr>
            <a:xfrm>
              <a:off x="2978489" y="4993742"/>
              <a:ext cx="468985" cy="72464"/>
            </a:xfrm>
            <a:custGeom>
              <a:avLst/>
              <a:gdLst>
                <a:gd name="connsiteX0" fmla="*/ 59986 w 468985"/>
                <a:gd name="connsiteY0" fmla="*/ 51333 h 72464"/>
                <a:gd name="connsiteX1" fmla="*/ 209211 w 468985"/>
                <a:gd name="connsiteY1" fmla="*/ 22758 h 72464"/>
                <a:gd name="connsiteX2" fmla="*/ 466386 w 468985"/>
                <a:gd name="connsiteY2" fmla="*/ 22758 h 72464"/>
                <a:gd name="connsiteX3" fmla="*/ 348911 w 468985"/>
                <a:gd name="connsiteY3" fmla="*/ 10058 h 72464"/>
                <a:gd name="connsiteX4" fmla="*/ 285411 w 468985"/>
                <a:gd name="connsiteY4" fmla="*/ 3708 h 72464"/>
                <a:gd name="connsiteX5" fmla="*/ 12361 w 468985"/>
                <a:gd name="connsiteY5" fmla="*/ 70383 h 72464"/>
                <a:gd name="connsiteX6" fmla="*/ 59986 w 468985"/>
                <a:gd name="connsiteY6" fmla="*/ 51333 h 7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8985" h="72464">
                  <a:moveTo>
                    <a:pt x="59986" y="51333"/>
                  </a:moveTo>
                  <a:cubicBezTo>
                    <a:pt x="92794" y="43396"/>
                    <a:pt x="141478" y="27520"/>
                    <a:pt x="209211" y="22758"/>
                  </a:cubicBezTo>
                  <a:cubicBezTo>
                    <a:pt x="276944" y="17995"/>
                    <a:pt x="443103" y="24875"/>
                    <a:pt x="466386" y="22758"/>
                  </a:cubicBezTo>
                  <a:cubicBezTo>
                    <a:pt x="489669" y="20641"/>
                    <a:pt x="348911" y="10058"/>
                    <a:pt x="348911" y="10058"/>
                  </a:cubicBezTo>
                  <a:cubicBezTo>
                    <a:pt x="318748" y="6883"/>
                    <a:pt x="341503" y="-6346"/>
                    <a:pt x="285411" y="3708"/>
                  </a:cubicBezTo>
                  <a:cubicBezTo>
                    <a:pt x="229319" y="13762"/>
                    <a:pt x="48344" y="61916"/>
                    <a:pt x="12361" y="70383"/>
                  </a:cubicBezTo>
                  <a:cubicBezTo>
                    <a:pt x="-23622" y="78850"/>
                    <a:pt x="27178" y="59270"/>
                    <a:pt x="59986" y="513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6" name="フリーフォーム 1815">
              <a:extLst>
                <a:ext uri="{FF2B5EF4-FFF2-40B4-BE49-F238E27FC236}">
                  <a16:creationId xmlns:a16="http://schemas.microsoft.com/office/drawing/2014/main" id="{F5BC0DB1-2554-362F-9966-3122D651FC6D}"/>
                </a:ext>
              </a:extLst>
            </p:cNvPr>
            <p:cNvSpPr/>
            <p:nvPr/>
          </p:nvSpPr>
          <p:spPr>
            <a:xfrm>
              <a:off x="5426065" y="4371966"/>
              <a:ext cx="118208" cy="206399"/>
            </a:xfrm>
            <a:custGeom>
              <a:avLst/>
              <a:gdLst>
                <a:gd name="connsiteX0" fmla="*/ 10 w 118208"/>
                <a:gd name="connsiteY0" fmla="*/ 9 h 206399"/>
                <a:gd name="connsiteX1" fmla="*/ 98435 w 118208"/>
                <a:gd name="connsiteY1" fmla="*/ 117484 h 206399"/>
                <a:gd name="connsiteX2" fmla="*/ 117485 w 118208"/>
                <a:gd name="connsiteY2" fmla="*/ 206384 h 206399"/>
                <a:gd name="connsiteX3" fmla="*/ 104785 w 118208"/>
                <a:gd name="connsiteY3" fmla="*/ 123834 h 206399"/>
                <a:gd name="connsiteX4" fmla="*/ 10 w 118208"/>
                <a:gd name="connsiteY4" fmla="*/ 9 h 206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208" h="206399">
                  <a:moveTo>
                    <a:pt x="10" y="9"/>
                  </a:moveTo>
                  <a:cubicBezTo>
                    <a:pt x="-1048" y="-1049"/>
                    <a:pt x="78856" y="83088"/>
                    <a:pt x="98435" y="117484"/>
                  </a:cubicBezTo>
                  <a:cubicBezTo>
                    <a:pt x="118014" y="151880"/>
                    <a:pt x="116427" y="205326"/>
                    <a:pt x="117485" y="206384"/>
                  </a:cubicBezTo>
                  <a:cubicBezTo>
                    <a:pt x="118543" y="207442"/>
                    <a:pt x="120660" y="153467"/>
                    <a:pt x="104785" y="123834"/>
                  </a:cubicBezTo>
                  <a:cubicBezTo>
                    <a:pt x="88910" y="94201"/>
                    <a:pt x="1068" y="1067"/>
                    <a:pt x="10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7" name="フリーフォーム 1816">
              <a:extLst>
                <a:ext uri="{FF2B5EF4-FFF2-40B4-BE49-F238E27FC236}">
                  <a16:creationId xmlns:a16="http://schemas.microsoft.com/office/drawing/2014/main" id="{34B547A5-B347-869F-CC02-5B5BB808C2CA}"/>
                </a:ext>
              </a:extLst>
            </p:cNvPr>
            <p:cNvSpPr/>
            <p:nvPr/>
          </p:nvSpPr>
          <p:spPr>
            <a:xfrm>
              <a:off x="3987672" y="4024586"/>
              <a:ext cx="347801" cy="71387"/>
            </a:xfrm>
            <a:custGeom>
              <a:avLst/>
              <a:gdLst>
                <a:gd name="connsiteX0" fmla="*/ 128 w 347801"/>
                <a:gd name="connsiteY0" fmla="*/ 71164 h 71387"/>
                <a:gd name="connsiteX1" fmla="*/ 181103 w 347801"/>
                <a:gd name="connsiteY1" fmla="*/ 23539 h 71387"/>
                <a:gd name="connsiteX2" fmla="*/ 343028 w 347801"/>
                <a:gd name="connsiteY2" fmla="*/ 23539 h 71387"/>
                <a:gd name="connsiteX3" fmla="*/ 308103 w 347801"/>
                <a:gd name="connsiteY3" fmla="*/ 17189 h 71387"/>
                <a:gd name="connsiteX4" fmla="*/ 209678 w 347801"/>
                <a:gd name="connsiteY4" fmla="*/ 1314 h 71387"/>
                <a:gd name="connsiteX5" fmla="*/ 128 w 347801"/>
                <a:gd name="connsiteY5" fmla="*/ 71164 h 7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801" h="71387">
                  <a:moveTo>
                    <a:pt x="128" y="71164"/>
                  </a:moveTo>
                  <a:cubicBezTo>
                    <a:pt x="-4634" y="74868"/>
                    <a:pt x="123953" y="31476"/>
                    <a:pt x="181103" y="23539"/>
                  </a:cubicBezTo>
                  <a:cubicBezTo>
                    <a:pt x="238253" y="15602"/>
                    <a:pt x="321861" y="24597"/>
                    <a:pt x="343028" y="23539"/>
                  </a:cubicBezTo>
                  <a:cubicBezTo>
                    <a:pt x="364195" y="22481"/>
                    <a:pt x="308103" y="17189"/>
                    <a:pt x="308103" y="17189"/>
                  </a:cubicBezTo>
                  <a:cubicBezTo>
                    <a:pt x="285878" y="13485"/>
                    <a:pt x="255186" y="-5036"/>
                    <a:pt x="209678" y="1314"/>
                  </a:cubicBezTo>
                  <a:cubicBezTo>
                    <a:pt x="164170" y="7664"/>
                    <a:pt x="4890" y="67460"/>
                    <a:pt x="128" y="711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8" name="フリーフォーム 1817">
              <a:extLst>
                <a:ext uri="{FF2B5EF4-FFF2-40B4-BE49-F238E27FC236}">
                  <a16:creationId xmlns:a16="http://schemas.microsoft.com/office/drawing/2014/main" id="{DBBD5E11-D1DF-7DC4-F7B8-EB774199E87F}"/>
                </a:ext>
              </a:extLst>
            </p:cNvPr>
            <p:cNvSpPr/>
            <p:nvPr/>
          </p:nvSpPr>
          <p:spPr>
            <a:xfrm>
              <a:off x="3076549" y="7854928"/>
              <a:ext cx="318884" cy="568578"/>
            </a:xfrm>
            <a:custGeom>
              <a:avLst/>
              <a:gdLst>
                <a:gd name="connsiteX0" fmla="*/ 26 w 318884"/>
                <a:gd name="connsiteY0" fmla="*/ 22 h 568578"/>
                <a:gd name="connsiteX1" fmla="*/ 158776 w 318884"/>
                <a:gd name="connsiteY1" fmla="*/ 206397 h 568578"/>
                <a:gd name="connsiteX2" fmla="*/ 212751 w 318884"/>
                <a:gd name="connsiteY2" fmla="*/ 352447 h 568578"/>
                <a:gd name="connsiteX3" fmla="*/ 200051 w 318884"/>
                <a:gd name="connsiteY3" fmla="*/ 307997 h 568578"/>
                <a:gd name="connsiteX4" fmla="*/ 314351 w 318884"/>
                <a:gd name="connsiteY4" fmla="*/ 558822 h 568578"/>
                <a:gd name="connsiteX5" fmla="*/ 285776 w 318884"/>
                <a:gd name="connsiteY5" fmla="*/ 492147 h 568578"/>
                <a:gd name="connsiteX6" fmla="*/ 190526 w 318884"/>
                <a:gd name="connsiteY6" fmla="*/ 257197 h 568578"/>
                <a:gd name="connsiteX7" fmla="*/ 171476 w 318884"/>
                <a:gd name="connsiteY7" fmla="*/ 219097 h 568578"/>
                <a:gd name="connsiteX8" fmla="*/ 26 w 318884"/>
                <a:gd name="connsiteY8" fmla="*/ 22 h 56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8884" h="568578">
                  <a:moveTo>
                    <a:pt x="26" y="22"/>
                  </a:moveTo>
                  <a:cubicBezTo>
                    <a:pt x="-2091" y="-2095"/>
                    <a:pt x="123322" y="147660"/>
                    <a:pt x="158776" y="206397"/>
                  </a:cubicBezTo>
                  <a:cubicBezTo>
                    <a:pt x="194230" y="265134"/>
                    <a:pt x="205872" y="335514"/>
                    <a:pt x="212751" y="352447"/>
                  </a:cubicBezTo>
                  <a:cubicBezTo>
                    <a:pt x="219630" y="369380"/>
                    <a:pt x="183118" y="273601"/>
                    <a:pt x="200051" y="307997"/>
                  </a:cubicBezTo>
                  <a:cubicBezTo>
                    <a:pt x="216984" y="342393"/>
                    <a:pt x="300064" y="528130"/>
                    <a:pt x="314351" y="558822"/>
                  </a:cubicBezTo>
                  <a:cubicBezTo>
                    <a:pt x="328638" y="589514"/>
                    <a:pt x="306413" y="542418"/>
                    <a:pt x="285776" y="492147"/>
                  </a:cubicBezTo>
                  <a:cubicBezTo>
                    <a:pt x="265139" y="441876"/>
                    <a:pt x="209576" y="302705"/>
                    <a:pt x="190526" y="257197"/>
                  </a:cubicBezTo>
                  <a:cubicBezTo>
                    <a:pt x="171476" y="211689"/>
                    <a:pt x="201639" y="259843"/>
                    <a:pt x="171476" y="219097"/>
                  </a:cubicBezTo>
                  <a:cubicBezTo>
                    <a:pt x="141314" y="178351"/>
                    <a:pt x="2143" y="2139"/>
                    <a:pt x="26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9" name="フリーフォーム 1818">
              <a:extLst>
                <a:ext uri="{FF2B5EF4-FFF2-40B4-BE49-F238E27FC236}">
                  <a16:creationId xmlns:a16="http://schemas.microsoft.com/office/drawing/2014/main" id="{A38258C9-B2EF-4A4D-77BD-66E05E4A275E}"/>
                </a:ext>
              </a:extLst>
            </p:cNvPr>
            <p:cNvSpPr/>
            <p:nvPr/>
          </p:nvSpPr>
          <p:spPr>
            <a:xfrm>
              <a:off x="2619207" y="4037297"/>
              <a:ext cx="387691" cy="1177085"/>
            </a:xfrm>
            <a:custGeom>
              <a:avLst/>
              <a:gdLst>
                <a:gd name="connsiteX0" fmla="*/ 387518 w 387691"/>
                <a:gd name="connsiteY0" fmla="*/ 1303 h 1177085"/>
                <a:gd name="connsiteX1" fmla="*/ 174793 w 387691"/>
                <a:gd name="connsiteY1" fmla="*/ 547403 h 1177085"/>
                <a:gd name="connsiteX2" fmla="*/ 266868 w 387691"/>
                <a:gd name="connsiteY2" fmla="*/ 496603 h 1177085"/>
                <a:gd name="connsiteX3" fmla="*/ 123993 w 387691"/>
                <a:gd name="connsiteY3" fmla="*/ 845853 h 1177085"/>
                <a:gd name="connsiteX4" fmla="*/ 168 w 387691"/>
                <a:gd name="connsiteY4" fmla="*/ 1176053 h 1177085"/>
                <a:gd name="connsiteX5" fmla="*/ 98593 w 387691"/>
                <a:gd name="connsiteY5" fmla="*/ 937928 h 1177085"/>
                <a:gd name="connsiteX6" fmla="*/ 155743 w 387691"/>
                <a:gd name="connsiteY6" fmla="*/ 610903 h 1177085"/>
                <a:gd name="connsiteX7" fmla="*/ 177968 w 387691"/>
                <a:gd name="connsiteY7" fmla="*/ 306103 h 1177085"/>
                <a:gd name="connsiteX8" fmla="*/ 133518 w 387691"/>
                <a:gd name="connsiteY8" fmla="*/ 391828 h 1177085"/>
                <a:gd name="connsiteX9" fmla="*/ 387518 w 387691"/>
                <a:gd name="connsiteY9" fmla="*/ 1303 h 117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7691" h="1177085">
                  <a:moveTo>
                    <a:pt x="387518" y="1303"/>
                  </a:moveTo>
                  <a:cubicBezTo>
                    <a:pt x="394397" y="27232"/>
                    <a:pt x="194901" y="464853"/>
                    <a:pt x="174793" y="547403"/>
                  </a:cubicBezTo>
                  <a:cubicBezTo>
                    <a:pt x="154685" y="629953"/>
                    <a:pt x="275335" y="446861"/>
                    <a:pt x="266868" y="496603"/>
                  </a:cubicBezTo>
                  <a:cubicBezTo>
                    <a:pt x="258401" y="546345"/>
                    <a:pt x="168443" y="732611"/>
                    <a:pt x="123993" y="845853"/>
                  </a:cubicBezTo>
                  <a:cubicBezTo>
                    <a:pt x="79543" y="959095"/>
                    <a:pt x="4401" y="1160707"/>
                    <a:pt x="168" y="1176053"/>
                  </a:cubicBezTo>
                  <a:cubicBezTo>
                    <a:pt x="-4065" y="1191399"/>
                    <a:pt x="72664" y="1032120"/>
                    <a:pt x="98593" y="937928"/>
                  </a:cubicBezTo>
                  <a:cubicBezTo>
                    <a:pt x="124522" y="843736"/>
                    <a:pt x="142514" y="716207"/>
                    <a:pt x="155743" y="610903"/>
                  </a:cubicBezTo>
                  <a:cubicBezTo>
                    <a:pt x="168972" y="505599"/>
                    <a:pt x="181672" y="342615"/>
                    <a:pt x="177968" y="306103"/>
                  </a:cubicBezTo>
                  <a:cubicBezTo>
                    <a:pt x="174264" y="269591"/>
                    <a:pt x="100710" y="439453"/>
                    <a:pt x="133518" y="391828"/>
                  </a:cubicBezTo>
                  <a:cubicBezTo>
                    <a:pt x="166326" y="344203"/>
                    <a:pt x="380639" y="-24626"/>
                    <a:pt x="387518" y="130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0" name="フリーフォーム 1819">
              <a:extLst>
                <a:ext uri="{FF2B5EF4-FFF2-40B4-BE49-F238E27FC236}">
                  <a16:creationId xmlns:a16="http://schemas.microsoft.com/office/drawing/2014/main" id="{8B99F45A-C24A-D9FE-EF49-ACDD45B4B6D8}"/>
                </a:ext>
              </a:extLst>
            </p:cNvPr>
            <p:cNvSpPr/>
            <p:nvPr/>
          </p:nvSpPr>
          <p:spPr>
            <a:xfrm>
              <a:off x="2362136" y="3600309"/>
              <a:ext cx="1035177" cy="1125257"/>
            </a:xfrm>
            <a:custGeom>
              <a:avLst/>
              <a:gdLst>
                <a:gd name="connsiteX0" fmla="*/ 1035114 w 1035177"/>
                <a:gd name="connsiteY0" fmla="*/ 141 h 1125257"/>
                <a:gd name="connsiteX1" fmla="*/ 419164 w 1035177"/>
                <a:gd name="connsiteY1" fmla="*/ 311291 h 1125257"/>
                <a:gd name="connsiteX2" fmla="*/ 120714 w 1035177"/>
                <a:gd name="connsiteY2" fmla="*/ 708166 h 1125257"/>
                <a:gd name="connsiteX3" fmla="*/ 158814 w 1035177"/>
                <a:gd name="connsiteY3" fmla="*/ 622441 h 1125257"/>
                <a:gd name="connsiteX4" fmla="*/ 64 w 1035177"/>
                <a:gd name="connsiteY4" fmla="*/ 1124091 h 1125257"/>
                <a:gd name="connsiteX5" fmla="*/ 142939 w 1035177"/>
                <a:gd name="connsiteY5" fmla="*/ 743091 h 1125257"/>
                <a:gd name="connsiteX6" fmla="*/ 396939 w 1035177"/>
                <a:gd name="connsiteY6" fmla="*/ 184291 h 1125257"/>
                <a:gd name="connsiteX7" fmla="*/ 381064 w 1035177"/>
                <a:gd name="connsiteY7" fmla="*/ 270016 h 1125257"/>
                <a:gd name="connsiteX8" fmla="*/ 1035114 w 1035177"/>
                <a:gd name="connsiteY8" fmla="*/ 141 h 112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5177" h="1125257">
                  <a:moveTo>
                    <a:pt x="1035114" y="141"/>
                  </a:moveTo>
                  <a:cubicBezTo>
                    <a:pt x="1041464" y="7020"/>
                    <a:pt x="571564" y="193287"/>
                    <a:pt x="419164" y="311291"/>
                  </a:cubicBezTo>
                  <a:cubicBezTo>
                    <a:pt x="266764" y="429295"/>
                    <a:pt x="164106" y="656308"/>
                    <a:pt x="120714" y="708166"/>
                  </a:cubicBezTo>
                  <a:cubicBezTo>
                    <a:pt x="77322" y="760024"/>
                    <a:pt x="178922" y="553120"/>
                    <a:pt x="158814" y="622441"/>
                  </a:cubicBezTo>
                  <a:cubicBezTo>
                    <a:pt x="138706" y="691762"/>
                    <a:pt x="2710" y="1103983"/>
                    <a:pt x="64" y="1124091"/>
                  </a:cubicBezTo>
                  <a:cubicBezTo>
                    <a:pt x="-2582" y="1144199"/>
                    <a:pt x="76793" y="899724"/>
                    <a:pt x="142939" y="743091"/>
                  </a:cubicBezTo>
                  <a:cubicBezTo>
                    <a:pt x="209085" y="586458"/>
                    <a:pt x="357252" y="263137"/>
                    <a:pt x="396939" y="184291"/>
                  </a:cubicBezTo>
                  <a:cubicBezTo>
                    <a:pt x="436626" y="105445"/>
                    <a:pt x="279464" y="301237"/>
                    <a:pt x="381064" y="270016"/>
                  </a:cubicBezTo>
                  <a:cubicBezTo>
                    <a:pt x="482664" y="238795"/>
                    <a:pt x="1028764" y="-6738"/>
                    <a:pt x="1035114" y="14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1" name="フリーフォーム 1820">
              <a:extLst>
                <a:ext uri="{FF2B5EF4-FFF2-40B4-BE49-F238E27FC236}">
                  <a16:creationId xmlns:a16="http://schemas.microsoft.com/office/drawing/2014/main" id="{E6C5B3A6-DBBA-EE95-CF2A-3B7E34234CBD}"/>
                </a:ext>
              </a:extLst>
            </p:cNvPr>
            <p:cNvSpPr/>
            <p:nvPr/>
          </p:nvSpPr>
          <p:spPr>
            <a:xfrm>
              <a:off x="2619371" y="4752007"/>
              <a:ext cx="131715" cy="1150757"/>
            </a:xfrm>
            <a:custGeom>
              <a:avLst/>
              <a:gdLst>
                <a:gd name="connsiteX0" fmla="*/ 4 w 131715"/>
                <a:gd name="connsiteY0" fmla="*/ 26368 h 1150757"/>
                <a:gd name="connsiteX1" fmla="*/ 63504 w 131715"/>
                <a:gd name="connsiteY1" fmla="*/ 585168 h 1150757"/>
                <a:gd name="connsiteX2" fmla="*/ 63504 w 131715"/>
                <a:gd name="connsiteY2" fmla="*/ 537543 h 1150757"/>
                <a:gd name="connsiteX3" fmla="*/ 127004 w 131715"/>
                <a:gd name="connsiteY3" fmla="*/ 1131268 h 1150757"/>
                <a:gd name="connsiteX4" fmla="*/ 120654 w 131715"/>
                <a:gd name="connsiteY4" fmla="*/ 950293 h 1150757"/>
                <a:gd name="connsiteX5" fmla="*/ 69854 w 131715"/>
                <a:gd name="connsiteY5" fmla="*/ 388318 h 1150757"/>
                <a:gd name="connsiteX6" fmla="*/ 92079 w 131715"/>
                <a:gd name="connsiteY6" fmla="*/ 968 h 1150757"/>
                <a:gd name="connsiteX7" fmla="*/ 60329 w 131715"/>
                <a:gd name="connsiteY7" fmla="*/ 270843 h 1150757"/>
                <a:gd name="connsiteX8" fmla="*/ 4 w 131715"/>
                <a:gd name="connsiteY8" fmla="*/ 26368 h 115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715" h="1150757">
                  <a:moveTo>
                    <a:pt x="4" y="26368"/>
                  </a:moveTo>
                  <a:cubicBezTo>
                    <a:pt x="533" y="78755"/>
                    <a:pt x="52921" y="499972"/>
                    <a:pt x="63504" y="585168"/>
                  </a:cubicBezTo>
                  <a:cubicBezTo>
                    <a:pt x="74087" y="670364"/>
                    <a:pt x="52921" y="446526"/>
                    <a:pt x="63504" y="537543"/>
                  </a:cubicBezTo>
                  <a:cubicBezTo>
                    <a:pt x="74087" y="628560"/>
                    <a:pt x="117479" y="1062476"/>
                    <a:pt x="127004" y="1131268"/>
                  </a:cubicBezTo>
                  <a:cubicBezTo>
                    <a:pt x="136529" y="1200060"/>
                    <a:pt x="130179" y="1074118"/>
                    <a:pt x="120654" y="950293"/>
                  </a:cubicBezTo>
                  <a:cubicBezTo>
                    <a:pt x="111129" y="826468"/>
                    <a:pt x="74616" y="546539"/>
                    <a:pt x="69854" y="388318"/>
                  </a:cubicBezTo>
                  <a:cubicBezTo>
                    <a:pt x="65092" y="230097"/>
                    <a:pt x="93666" y="20547"/>
                    <a:pt x="92079" y="968"/>
                  </a:cubicBezTo>
                  <a:cubicBezTo>
                    <a:pt x="90492" y="-18611"/>
                    <a:pt x="71971" y="265022"/>
                    <a:pt x="60329" y="270843"/>
                  </a:cubicBezTo>
                  <a:cubicBezTo>
                    <a:pt x="48687" y="276664"/>
                    <a:pt x="-525" y="-26019"/>
                    <a:pt x="4" y="2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2" name="フリーフォーム 1821">
              <a:extLst>
                <a:ext uri="{FF2B5EF4-FFF2-40B4-BE49-F238E27FC236}">
                  <a16:creationId xmlns:a16="http://schemas.microsoft.com/office/drawing/2014/main" id="{AA64BCAD-96D0-6BE3-5EDF-CB8D2CEFD887}"/>
                </a:ext>
              </a:extLst>
            </p:cNvPr>
            <p:cNvSpPr/>
            <p:nvPr/>
          </p:nvSpPr>
          <p:spPr>
            <a:xfrm>
              <a:off x="2315153" y="4655516"/>
              <a:ext cx="247090" cy="1108562"/>
            </a:xfrm>
            <a:custGeom>
              <a:avLst/>
              <a:gdLst>
                <a:gd name="connsiteX0" fmla="*/ 247072 w 247090"/>
                <a:gd name="connsiteY0" fmla="*/ 2209 h 1108562"/>
                <a:gd name="connsiteX1" fmla="*/ 15297 w 247090"/>
                <a:gd name="connsiteY1" fmla="*/ 564184 h 1108562"/>
                <a:gd name="connsiteX2" fmla="*/ 21647 w 247090"/>
                <a:gd name="connsiteY2" fmla="*/ 1097584 h 1108562"/>
                <a:gd name="connsiteX3" fmla="*/ 18472 w 247090"/>
                <a:gd name="connsiteY3" fmla="*/ 865809 h 1108562"/>
                <a:gd name="connsiteX4" fmla="*/ 24822 w 247090"/>
                <a:gd name="connsiteY4" fmla="*/ 186359 h 1108562"/>
                <a:gd name="connsiteX5" fmla="*/ 27997 w 247090"/>
                <a:gd name="connsiteY5" fmla="*/ 360984 h 1108562"/>
                <a:gd name="connsiteX6" fmla="*/ 247072 w 247090"/>
                <a:gd name="connsiteY6" fmla="*/ 2209 h 1108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090" h="1108562">
                  <a:moveTo>
                    <a:pt x="247072" y="2209"/>
                  </a:moveTo>
                  <a:cubicBezTo>
                    <a:pt x="244955" y="36076"/>
                    <a:pt x="52868" y="381622"/>
                    <a:pt x="15297" y="564184"/>
                  </a:cubicBezTo>
                  <a:cubicBezTo>
                    <a:pt x="-22274" y="746746"/>
                    <a:pt x="21118" y="1047313"/>
                    <a:pt x="21647" y="1097584"/>
                  </a:cubicBezTo>
                  <a:cubicBezTo>
                    <a:pt x="22176" y="1147855"/>
                    <a:pt x="17943" y="1017680"/>
                    <a:pt x="18472" y="865809"/>
                  </a:cubicBezTo>
                  <a:cubicBezTo>
                    <a:pt x="19001" y="713938"/>
                    <a:pt x="23234" y="270497"/>
                    <a:pt x="24822" y="186359"/>
                  </a:cubicBezTo>
                  <a:cubicBezTo>
                    <a:pt x="26409" y="102222"/>
                    <a:pt x="-8515" y="387442"/>
                    <a:pt x="27997" y="360984"/>
                  </a:cubicBezTo>
                  <a:cubicBezTo>
                    <a:pt x="64509" y="334526"/>
                    <a:pt x="249189" y="-31658"/>
                    <a:pt x="247072" y="220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3" name="フリーフォーム 1822">
              <a:extLst>
                <a:ext uri="{FF2B5EF4-FFF2-40B4-BE49-F238E27FC236}">
                  <a16:creationId xmlns:a16="http://schemas.microsoft.com/office/drawing/2014/main" id="{F1529D70-C7E5-620B-2E75-5AB2384A4CFE}"/>
                </a:ext>
              </a:extLst>
            </p:cNvPr>
            <p:cNvSpPr/>
            <p:nvPr/>
          </p:nvSpPr>
          <p:spPr>
            <a:xfrm>
              <a:off x="2329781" y="5249266"/>
              <a:ext cx="241970" cy="1137834"/>
            </a:xfrm>
            <a:custGeom>
              <a:avLst/>
              <a:gdLst>
                <a:gd name="connsiteX0" fmla="*/ 241969 w 241970"/>
                <a:gd name="connsiteY0" fmla="*/ 2184 h 1137834"/>
                <a:gd name="connsiteX1" fmla="*/ 35594 w 241970"/>
                <a:gd name="connsiteY1" fmla="*/ 726084 h 1137834"/>
                <a:gd name="connsiteX2" fmla="*/ 669 w 241970"/>
                <a:gd name="connsiteY2" fmla="*/ 1129309 h 1137834"/>
                <a:gd name="connsiteX3" fmla="*/ 13369 w 241970"/>
                <a:gd name="connsiteY3" fmla="*/ 951509 h 1137834"/>
                <a:gd name="connsiteX4" fmla="*/ 22894 w 241970"/>
                <a:gd name="connsiteY4" fmla="*/ 386359 h 1137834"/>
                <a:gd name="connsiteX5" fmla="*/ 38769 w 241970"/>
                <a:gd name="connsiteY5" fmla="*/ 497484 h 1137834"/>
                <a:gd name="connsiteX6" fmla="*/ 241969 w 241970"/>
                <a:gd name="connsiteY6" fmla="*/ 2184 h 1137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970" h="1137834">
                  <a:moveTo>
                    <a:pt x="241969" y="2184"/>
                  </a:moveTo>
                  <a:cubicBezTo>
                    <a:pt x="241440" y="40284"/>
                    <a:pt x="75811" y="538230"/>
                    <a:pt x="35594" y="726084"/>
                  </a:cubicBezTo>
                  <a:cubicBezTo>
                    <a:pt x="-4623" y="913938"/>
                    <a:pt x="4373" y="1091738"/>
                    <a:pt x="669" y="1129309"/>
                  </a:cubicBezTo>
                  <a:cubicBezTo>
                    <a:pt x="-3035" y="1166880"/>
                    <a:pt x="9665" y="1075334"/>
                    <a:pt x="13369" y="951509"/>
                  </a:cubicBezTo>
                  <a:cubicBezTo>
                    <a:pt x="17073" y="827684"/>
                    <a:pt x="18661" y="462030"/>
                    <a:pt x="22894" y="386359"/>
                  </a:cubicBezTo>
                  <a:cubicBezTo>
                    <a:pt x="27127" y="310688"/>
                    <a:pt x="1198" y="558867"/>
                    <a:pt x="38769" y="497484"/>
                  </a:cubicBezTo>
                  <a:cubicBezTo>
                    <a:pt x="76340" y="436101"/>
                    <a:pt x="242498" y="-35916"/>
                    <a:pt x="241969" y="218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4" name="フリーフォーム 1823">
              <a:extLst>
                <a:ext uri="{FF2B5EF4-FFF2-40B4-BE49-F238E27FC236}">
                  <a16:creationId xmlns:a16="http://schemas.microsoft.com/office/drawing/2014/main" id="{8237A3BF-1C28-97E4-28C5-DE089F397A13}"/>
                </a:ext>
              </a:extLst>
            </p:cNvPr>
            <p:cNvSpPr/>
            <p:nvPr/>
          </p:nvSpPr>
          <p:spPr>
            <a:xfrm>
              <a:off x="2609808" y="5759435"/>
              <a:ext cx="163853" cy="1286004"/>
            </a:xfrm>
            <a:custGeom>
              <a:avLst/>
              <a:gdLst>
                <a:gd name="connsiteX0" fmla="*/ 44492 w 163853"/>
                <a:gd name="connsiteY0" fmla="*/ 15 h 1286004"/>
                <a:gd name="connsiteX1" fmla="*/ 42 w 163853"/>
                <a:gd name="connsiteY1" fmla="*/ 647715 h 1286004"/>
                <a:gd name="connsiteX2" fmla="*/ 54017 w 163853"/>
                <a:gd name="connsiteY2" fmla="*/ 1031890 h 1286004"/>
                <a:gd name="connsiteX3" fmla="*/ 76242 w 163853"/>
                <a:gd name="connsiteY3" fmla="*/ 895365 h 1286004"/>
                <a:gd name="connsiteX4" fmla="*/ 149267 w 163853"/>
                <a:gd name="connsiteY4" fmla="*/ 1285890 h 1286004"/>
                <a:gd name="connsiteX5" fmla="*/ 155617 w 163853"/>
                <a:gd name="connsiteY5" fmla="*/ 850915 h 1286004"/>
                <a:gd name="connsiteX6" fmla="*/ 155617 w 163853"/>
                <a:gd name="connsiteY6" fmla="*/ 254015 h 1286004"/>
                <a:gd name="connsiteX7" fmla="*/ 47667 w 163853"/>
                <a:gd name="connsiteY7" fmla="*/ 996965 h 1286004"/>
                <a:gd name="connsiteX8" fmla="*/ 19092 w 163853"/>
                <a:gd name="connsiteY8" fmla="*/ 666765 h 1286004"/>
                <a:gd name="connsiteX9" fmla="*/ 44492 w 163853"/>
                <a:gd name="connsiteY9" fmla="*/ 15 h 128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853" h="1286004">
                  <a:moveTo>
                    <a:pt x="44492" y="15"/>
                  </a:moveTo>
                  <a:cubicBezTo>
                    <a:pt x="41317" y="-3160"/>
                    <a:pt x="-1545" y="475736"/>
                    <a:pt x="42" y="647715"/>
                  </a:cubicBezTo>
                  <a:cubicBezTo>
                    <a:pt x="1629" y="819694"/>
                    <a:pt x="41317" y="990615"/>
                    <a:pt x="54017" y="1031890"/>
                  </a:cubicBezTo>
                  <a:cubicBezTo>
                    <a:pt x="66717" y="1073165"/>
                    <a:pt x="60367" y="853032"/>
                    <a:pt x="76242" y="895365"/>
                  </a:cubicBezTo>
                  <a:cubicBezTo>
                    <a:pt x="92117" y="937698"/>
                    <a:pt x="136038" y="1293298"/>
                    <a:pt x="149267" y="1285890"/>
                  </a:cubicBezTo>
                  <a:cubicBezTo>
                    <a:pt x="162496" y="1278482"/>
                    <a:pt x="154559" y="1022894"/>
                    <a:pt x="155617" y="850915"/>
                  </a:cubicBezTo>
                  <a:cubicBezTo>
                    <a:pt x="156675" y="678936"/>
                    <a:pt x="173609" y="229673"/>
                    <a:pt x="155617" y="254015"/>
                  </a:cubicBezTo>
                  <a:cubicBezTo>
                    <a:pt x="137625" y="278357"/>
                    <a:pt x="70421" y="928173"/>
                    <a:pt x="47667" y="996965"/>
                  </a:cubicBezTo>
                  <a:cubicBezTo>
                    <a:pt x="24913" y="1065757"/>
                    <a:pt x="19092" y="833452"/>
                    <a:pt x="19092" y="666765"/>
                  </a:cubicBezTo>
                  <a:cubicBezTo>
                    <a:pt x="19092" y="500078"/>
                    <a:pt x="47667" y="3190"/>
                    <a:pt x="44492" y="1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5" name="フリーフォーム 1824">
              <a:extLst>
                <a:ext uri="{FF2B5EF4-FFF2-40B4-BE49-F238E27FC236}">
                  <a16:creationId xmlns:a16="http://schemas.microsoft.com/office/drawing/2014/main" id="{36A7A325-3F29-1370-ECD9-492E9F8F4202}"/>
                </a:ext>
              </a:extLst>
            </p:cNvPr>
            <p:cNvSpPr/>
            <p:nvPr/>
          </p:nvSpPr>
          <p:spPr>
            <a:xfrm>
              <a:off x="2397485" y="6426918"/>
              <a:ext cx="320350" cy="1577261"/>
            </a:xfrm>
            <a:custGeom>
              <a:avLst/>
              <a:gdLst>
                <a:gd name="connsiteX0" fmla="*/ 12340 w 320350"/>
                <a:gd name="connsiteY0" fmla="*/ 15157 h 1577261"/>
                <a:gd name="connsiteX1" fmla="*/ 113940 w 320350"/>
                <a:gd name="connsiteY1" fmla="*/ 564432 h 1577261"/>
                <a:gd name="connsiteX2" fmla="*/ 244115 w 320350"/>
                <a:gd name="connsiteY2" fmla="*/ 1278807 h 1577261"/>
                <a:gd name="connsiteX3" fmla="*/ 215540 w 320350"/>
                <a:gd name="connsiteY3" fmla="*/ 1154982 h 1577261"/>
                <a:gd name="connsiteX4" fmla="*/ 320315 w 320350"/>
                <a:gd name="connsiteY4" fmla="*/ 1577257 h 1577261"/>
                <a:gd name="connsiteX5" fmla="*/ 202840 w 320350"/>
                <a:gd name="connsiteY5" fmla="*/ 1161332 h 1577261"/>
                <a:gd name="connsiteX6" fmla="*/ 21865 w 320350"/>
                <a:gd name="connsiteY6" fmla="*/ 240582 h 1577261"/>
                <a:gd name="connsiteX7" fmla="*/ 12340 w 320350"/>
                <a:gd name="connsiteY7" fmla="*/ 15157 h 1577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350" h="1577261">
                  <a:moveTo>
                    <a:pt x="12340" y="15157"/>
                  </a:moveTo>
                  <a:cubicBezTo>
                    <a:pt x="27686" y="69132"/>
                    <a:pt x="75311" y="353824"/>
                    <a:pt x="113940" y="564432"/>
                  </a:cubicBezTo>
                  <a:cubicBezTo>
                    <a:pt x="152569" y="775040"/>
                    <a:pt x="227182" y="1180382"/>
                    <a:pt x="244115" y="1278807"/>
                  </a:cubicBezTo>
                  <a:cubicBezTo>
                    <a:pt x="261048" y="1377232"/>
                    <a:pt x="202840" y="1105240"/>
                    <a:pt x="215540" y="1154982"/>
                  </a:cubicBezTo>
                  <a:cubicBezTo>
                    <a:pt x="228240" y="1204724"/>
                    <a:pt x="322432" y="1576199"/>
                    <a:pt x="320315" y="1577257"/>
                  </a:cubicBezTo>
                  <a:cubicBezTo>
                    <a:pt x="318198" y="1578315"/>
                    <a:pt x="252582" y="1384111"/>
                    <a:pt x="202840" y="1161332"/>
                  </a:cubicBezTo>
                  <a:cubicBezTo>
                    <a:pt x="153098" y="938553"/>
                    <a:pt x="52028" y="426320"/>
                    <a:pt x="21865" y="240582"/>
                  </a:cubicBezTo>
                  <a:cubicBezTo>
                    <a:pt x="-8298" y="54845"/>
                    <a:pt x="-3006" y="-38818"/>
                    <a:pt x="12340" y="1515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6" name="フリーフォーム 1825">
              <a:extLst>
                <a:ext uri="{FF2B5EF4-FFF2-40B4-BE49-F238E27FC236}">
                  <a16:creationId xmlns:a16="http://schemas.microsoft.com/office/drawing/2014/main" id="{D6217E04-BA52-1DAF-CCEF-23441CA16355}"/>
                </a:ext>
              </a:extLst>
            </p:cNvPr>
            <p:cNvSpPr/>
            <p:nvPr/>
          </p:nvSpPr>
          <p:spPr>
            <a:xfrm>
              <a:off x="2625690" y="6736192"/>
              <a:ext cx="216627" cy="1325098"/>
            </a:xfrm>
            <a:custGeom>
              <a:avLst/>
              <a:gdLst>
                <a:gd name="connsiteX0" fmla="*/ 35 w 216627"/>
                <a:gd name="connsiteY0" fmla="*/ 1158 h 1325098"/>
                <a:gd name="connsiteX1" fmla="*/ 196885 w 216627"/>
                <a:gd name="connsiteY1" fmla="*/ 658383 h 1325098"/>
                <a:gd name="connsiteX2" fmla="*/ 190535 w 216627"/>
                <a:gd name="connsiteY2" fmla="*/ 1306083 h 1325098"/>
                <a:gd name="connsiteX3" fmla="*/ 203235 w 216627"/>
                <a:gd name="connsiteY3" fmla="*/ 1087008 h 1325098"/>
                <a:gd name="connsiteX4" fmla="*/ 215935 w 216627"/>
                <a:gd name="connsiteY4" fmla="*/ 417083 h 1325098"/>
                <a:gd name="connsiteX5" fmla="*/ 181010 w 216627"/>
                <a:gd name="connsiteY5" fmla="*/ 496458 h 1325098"/>
                <a:gd name="connsiteX6" fmla="*/ 35 w 216627"/>
                <a:gd name="connsiteY6" fmla="*/ 1158 h 132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627" h="1325098">
                  <a:moveTo>
                    <a:pt x="35" y="1158"/>
                  </a:moveTo>
                  <a:cubicBezTo>
                    <a:pt x="2681" y="28146"/>
                    <a:pt x="165135" y="440896"/>
                    <a:pt x="196885" y="658383"/>
                  </a:cubicBezTo>
                  <a:cubicBezTo>
                    <a:pt x="228635" y="875870"/>
                    <a:pt x="189477" y="1234646"/>
                    <a:pt x="190535" y="1306083"/>
                  </a:cubicBezTo>
                  <a:cubicBezTo>
                    <a:pt x="191593" y="1377520"/>
                    <a:pt x="199002" y="1235175"/>
                    <a:pt x="203235" y="1087008"/>
                  </a:cubicBezTo>
                  <a:cubicBezTo>
                    <a:pt x="207468" y="938841"/>
                    <a:pt x="219639" y="515508"/>
                    <a:pt x="215935" y="417083"/>
                  </a:cubicBezTo>
                  <a:cubicBezTo>
                    <a:pt x="212231" y="318658"/>
                    <a:pt x="218052" y="565779"/>
                    <a:pt x="181010" y="496458"/>
                  </a:cubicBezTo>
                  <a:cubicBezTo>
                    <a:pt x="143968" y="427137"/>
                    <a:pt x="-2611" y="-25830"/>
                    <a:pt x="35" y="115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7" name="フリーフォーム 1826">
              <a:extLst>
                <a:ext uri="{FF2B5EF4-FFF2-40B4-BE49-F238E27FC236}">
                  <a16:creationId xmlns:a16="http://schemas.microsoft.com/office/drawing/2014/main" id="{21748395-E5EA-590E-8046-835CFD478301}"/>
                </a:ext>
              </a:extLst>
            </p:cNvPr>
            <p:cNvSpPr/>
            <p:nvPr/>
          </p:nvSpPr>
          <p:spPr>
            <a:xfrm>
              <a:off x="2819309" y="3549537"/>
              <a:ext cx="734961" cy="774815"/>
            </a:xfrm>
            <a:custGeom>
              <a:avLst/>
              <a:gdLst>
                <a:gd name="connsiteX0" fmla="*/ 730341 w 734961"/>
                <a:gd name="connsiteY0" fmla="*/ 111238 h 774815"/>
                <a:gd name="connsiteX1" fmla="*/ 250916 w 734961"/>
                <a:gd name="connsiteY1" fmla="*/ 343013 h 774815"/>
                <a:gd name="connsiteX2" fmla="*/ 73116 w 734961"/>
                <a:gd name="connsiteY2" fmla="*/ 479538 h 774815"/>
                <a:gd name="connsiteX3" fmla="*/ 231866 w 734961"/>
                <a:gd name="connsiteY3" fmla="*/ 390638 h 774815"/>
                <a:gd name="connsiteX4" fmla="*/ 91 w 734961"/>
                <a:gd name="connsiteY4" fmla="*/ 774813 h 774815"/>
                <a:gd name="connsiteX5" fmla="*/ 263616 w 734961"/>
                <a:gd name="connsiteY5" fmla="*/ 396988 h 774815"/>
                <a:gd name="connsiteX6" fmla="*/ 450941 w 734961"/>
                <a:gd name="connsiteY6" fmla="*/ 279513 h 774815"/>
                <a:gd name="connsiteX7" fmla="*/ 333466 w 734961"/>
                <a:gd name="connsiteY7" fmla="*/ 269988 h 774815"/>
                <a:gd name="connsiteX8" fmla="*/ 533491 w 734961"/>
                <a:gd name="connsiteY8" fmla="*/ 155688 h 774815"/>
                <a:gd name="connsiteX9" fmla="*/ 196941 w 734961"/>
                <a:gd name="connsiteY9" fmla="*/ 113 h 774815"/>
                <a:gd name="connsiteX10" fmla="*/ 571591 w 734961"/>
                <a:gd name="connsiteY10" fmla="*/ 130288 h 774815"/>
                <a:gd name="connsiteX11" fmla="*/ 498566 w 734961"/>
                <a:gd name="connsiteY11" fmla="*/ 111238 h 774815"/>
                <a:gd name="connsiteX12" fmla="*/ 730341 w 734961"/>
                <a:gd name="connsiteY12" fmla="*/ 111238 h 77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4961" h="774815">
                  <a:moveTo>
                    <a:pt x="730341" y="111238"/>
                  </a:moveTo>
                  <a:cubicBezTo>
                    <a:pt x="689066" y="149867"/>
                    <a:pt x="360453" y="281630"/>
                    <a:pt x="250916" y="343013"/>
                  </a:cubicBezTo>
                  <a:cubicBezTo>
                    <a:pt x="141379" y="404396"/>
                    <a:pt x="76291" y="471600"/>
                    <a:pt x="73116" y="479538"/>
                  </a:cubicBezTo>
                  <a:cubicBezTo>
                    <a:pt x="69941" y="487476"/>
                    <a:pt x="244037" y="341426"/>
                    <a:pt x="231866" y="390638"/>
                  </a:cubicBezTo>
                  <a:cubicBezTo>
                    <a:pt x="219695" y="439851"/>
                    <a:pt x="-5200" y="773755"/>
                    <a:pt x="91" y="774813"/>
                  </a:cubicBezTo>
                  <a:cubicBezTo>
                    <a:pt x="5382" y="775871"/>
                    <a:pt x="188474" y="479538"/>
                    <a:pt x="263616" y="396988"/>
                  </a:cubicBezTo>
                  <a:cubicBezTo>
                    <a:pt x="338758" y="314438"/>
                    <a:pt x="439299" y="300680"/>
                    <a:pt x="450941" y="279513"/>
                  </a:cubicBezTo>
                  <a:cubicBezTo>
                    <a:pt x="462583" y="258346"/>
                    <a:pt x="319708" y="290626"/>
                    <a:pt x="333466" y="269988"/>
                  </a:cubicBezTo>
                  <a:cubicBezTo>
                    <a:pt x="347224" y="249350"/>
                    <a:pt x="556245" y="200667"/>
                    <a:pt x="533491" y="155688"/>
                  </a:cubicBezTo>
                  <a:cubicBezTo>
                    <a:pt x="510737" y="110709"/>
                    <a:pt x="190591" y="4346"/>
                    <a:pt x="196941" y="113"/>
                  </a:cubicBezTo>
                  <a:cubicBezTo>
                    <a:pt x="203291" y="-4120"/>
                    <a:pt x="521320" y="111767"/>
                    <a:pt x="571591" y="130288"/>
                  </a:cubicBezTo>
                  <a:cubicBezTo>
                    <a:pt x="621862" y="148809"/>
                    <a:pt x="473695" y="111767"/>
                    <a:pt x="498566" y="111238"/>
                  </a:cubicBezTo>
                  <a:cubicBezTo>
                    <a:pt x="523437" y="110709"/>
                    <a:pt x="771616" y="72609"/>
                    <a:pt x="730341" y="11123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8" name="フリーフォーム 1827">
              <a:extLst>
                <a:ext uri="{FF2B5EF4-FFF2-40B4-BE49-F238E27FC236}">
                  <a16:creationId xmlns:a16="http://schemas.microsoft.com/office/drawing/2014/main" id="{668902C9-5DA3-D6B6-D9C2-7790D49C2945}"/>
                </a:ext>
              </a:extLst>
            </p:cNvPr>
            <p:cNvSpPr/>
            <p:nvPr/>
          </p:nvSpPr>
          <p:spPr>
            <a:xfrm>
              <a:off x="2674282" y="3098791"/>
              <a:ext cx="967898" cy="774582"/>
            </a:xfrm>
            <a:custGeom>
              <a:avLst/>
              <a:gdLst>
                <a:gd name="connsiteX0" fmla="*/ 967443 w 967898"/>
                <a:gd name="connsiteY0" fmla="*/ 561984 h 774582"/>
                <a:gd name="connsiteX1" fmla="*/ 316568 w 967898"/>
                <a:gd name="connsiteY1" fmla="*/ 374659 h 774582"/>
                <a:gd name="connsiteX2" fmla="*/ 8593 w 967898"/>
                <a:gd name="connsiteY2" fmla="*/ 771534 h 774582"/>
                <a:gd name="connsiteX3" fmla="*/ 97493 w 967898"/>
                <a:gd name="connsiteY3" fmla="*/ 542934 h 774582"/>
                <a:gd name="connsiteX4" fmla="*/ 224493 w 967898"/>
                <a:gd name="connsiteY4" fmla="*/ 266709 h 774582"/>
                <a:gd name="connsiteX5" fmla="*/ 202268 w 967898"/>
                <a:gd name="connsiteY5" fmla="*/ 212734 h 774582"/>
                <a:gd name="connsiteX6" fmla="*/ 278468 w 967898"/>
                <a:gd name="connsiteY6" fmla="*/ 133359 h 774582"/>
                <a:gd name="connsiteX7" fmla="*/ 310218 w 967898"/>
                <a:gd name="connsiteY7" fmla="*/ 9 h 774582"/>
                <a:gd name="connsiteX8" fmla="*/ 287993 w 967898"/>
                <a:gd name="connsiteY8" fmla="*/ 127009 h 774582"/>
                <a:gd name="connsiteX9" fmla="*/ 402293 w 967898"/>
                <a:gd name="connsiteY9" fmla="*/ 260359 h 774582"/>
                <a:gd name="connsiteX10" fmla="*/ 211793 w 967898"/>
                <a:gd name="connsiteY10" fmla="*/ 320684 h 774582"/>
                <a:gd name="connsiteX11" fmla="*/ 351493 w 967898"/>
                <a:gd name="connsiteY11" fmla="*/ 349259 h 774582"/>
                <a:gd name="connsiteX12" fmla="*/ 316568 w 967898"/>
                <a:gd name="connsiteY12" fmla="*/ 330209 h 774582"/>
                <a:gd name="connsiteX13" fmla="*/ 418168 w 967898"/>
                <a:gd name="connsiteY13" fmla="*/ 317509 h 774582"/>
                <a:gd name="connsiteX14" fmla="*/ 967443 w 967898"/>
                <a:gd name="connsiteY14" fmla="*/ 561984 h 7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67898" h="774582">
                  <a:moveTo>
                    <a:pt x="967443" y="561984"/>
                  </a:moveTo>
                  <a:cubicBezTo>
                    <a:pt x="950510" y="571509"/>
                    <a:pt x="476376" y="339734"/>
                    <a:pt x="316568" y="374659"/>
                  </a:cubicBezTo>
                  <a:cubicBezTo>
                    <a:pt x="156760" y="409584"/>
                    <a:pt x="45105" y="743488"/>
                    <a:pt x="8593" y="771534"/>
                  </a:cubicBezTo>
                  <a:cubicBezTo>
                    <a:pt x="-27919" y="799580"/>
                    <a:pt x="61510" y="627071"/>
                    <a:pt x="97493" y="542934"/>
                  </a:cubicBezTo>
                  <a:cubicBezTo>
                    <a:pt x="133476" y="458797"/>
                    <a:pt x="207030" y="321742"/>
                    <a:pt x="224493" y="266709"/>
                  </a:cubicBezTo>
                  <a:cubicBezTo>
                    <a:pt x="241955" y="211676"/>
                    <a:pt x="193272" y="234959"/>
                    <a:pt x="202268" y="212734"/>
                  </a:cubicBezTo>
                  <a:cubicBezTo>
                    <a:pt x="211264" y="190509"/>
                    <a:pt x="260476" y="168813"/>
                    <a:pt x="278468" y="133359"/>
                  </a:cubicBezTo>
                  <a:cubicBezTo>
                    <a:pt x="296460" y="97905"/>
                    <a:pt x="308630" y="1067"/>
                    <a:pt x="310218" y="9"/>
                  </a:cubicBezTo>
                  <a:cubicBezTo>
                    <a:pt x="311806" y="-1049"/>
                    <a:pt x="272647" y="83617"/>
                    <a:pt x="287993" y="127009"/>
                  </a:cubicBezTo>
                  <a:cubicBezTo>
                    <a:pt x="303339" y="170401"/>
                    <a:pt x="414993" y="228080"/>
                    <a:pt x="402293" y="260359"/>
                  </a:cubicBezTo>
                  <a:cubicBezTo>
                    <a:pt x="389593" y="292638"/>
                    <a:pt x="220260" y="305867"/>
                    <a:pt x="211793" y="320684"/>
                  </a:cubicBezTo>
                  <a:cubicBezTo>
                    <a:pt x="203326" y="335501"/>
                    <a:pt x="334031" y="347672"/>
                    <a:pt x="351493" y="349259"/>
                  </a:cubicBezTo>
                  <a:cubicBezTo>
                    <a:pt x="368955" y="350846"/>
                    <a:pt x="305455" y="335501"/>
                    <a:pt x="316568" y="330209"/>
                  </a:cubicBezTo>
                  <a:cubicBezTo>
                    <a:pt x="327680" y="324917"/>
                    <a:pt x="311806" y="277292"/>
                    <a:pt x="418168" y="317509"/>
                  </a:cubicBezTo>
                  <a:cubicBezTo>
                    <a:pt x="524530" y="357726"/>
                    <a:pt x="984376" y="552459"/>
                    <a:pt x="967443" y="56198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9" name="フリーフォーム 1828">
              <a:extLst>
                <a:ext uri="{FF2B5EF4-FFF2-40B4-BE49-F238E27FC236}">
                  <a16:creationId xmlns:a16="http://schemas.microsoft.com/office/drawing/2014/main" id="{B0CA833F-31A9-C4AE-52BA-935F06FE8774}"/>
                </a:ext>
              </a:extLst>
            </p:cNvPr>
            <p:cNvSpPr/>
            <p:nvPr/>
          </p:nvSpPr>
          <p:spPr>
            <a:xfrm>
              <a:off x="3020002" y="2619375"/>
              <a:ext cx="1263623" cy="1171852"/>
            </a:xfrm>
            <a:custGeom>
              <a:avLst/>
              <a:gdLst>
                <a:gd name="connsiteX0" fmla="*/ 1244023 w 1263623"/>
                <a:gd name="connsiteY0" fmla="*/ 1158875 h 1171852"/>
                <a:gd name="connsiteX1" fmla="*/ 469323 w 1263623"/>
                <a:gd name="connsiteY1" fmla="*/ 876300 h 1171852"/>
                <a:gd name="connsiteX2" fmla="*/ 69273 w 1263623"/>
                <a:gd name="connsiteY2" fmla="*/ 603250 h 1171852"/>
                <a:gd name="connsiteX3" fmla="*/ 88323 w 1263623"/>
                <a:gd name="connsiteY3" fmla="*/ 514350 h 1171852"/>
                <a:gd name="connsiteX4" fmla="*/ 12123 w 1263623"/>
                <a:gd name="connsiteY4" fmla="*/ 390525 h 1171852"/>
                <a:gd name="connsiteX5" fmla="*/ 383598 w 1263623"/>
                <a:gd name="connsiteY5" fmla="*/ 88900 h 1171852"/>
                <a:gd name="connsiteX6" fmla="*/ 310573 w 1263623"/>
                <a:gd name="connsiteY6" fmla="*/ 0 h 1171852"/>
                <a:gd name="connsiteX7" fmla="*/ 405823 w 1263623"/>
                <a:gd name="connsiteY7" fmla="*/ 88900 h 1171852"/>
                <a:gd name="connsiteX8" fmla="*/ 132773 w 1263623"/>
                <a:gd name="connsiteY8" fmla="*/ 320675 h 1171852"/>
                <a:gd name="connsiteX9" fmla="*/ 66098 w 1263623"/>
                <a:gd name="connsiteY9" fmla="*/ 406400 h 1171852"/>
                <a:gd name="connsiteX10" fmla="*/ 132773 w 1263623"/>
                <a:gd name="connsiteY10" fmla="*/ 504825 h 1171852"/>
                <a:gd name="connsiteX11" fmla="*/ 43873 w 1263623"/>
                <a:gd name="connsiteY11" fmla="*/ 415925 h 1171852"/>
                <a:gd name="connsiteX12" fmla="*/ 215323 w 1263623"/>
                <a:gd name="connsiteY12" fmla="*/ 679450 h 1171852"/>
                <a:gd name="connsiteX13" fmla="*/ 167698 w 1263623"/>
                <a:gd name="connsiteY13" fmla="*/ 660400 h 1171852"/>
                <a:gd name="connsiteX14" fmla="*/ 710623 w 1263623"/>
                <a:gd name="connsiteY14" fmla="*/ 936625 h 1171852"/>
                <a:gd name="connsiteX15" fmla="*/ 659823 w 1263623"/>
                <a:gd name="connsiteY15" fmla="*/ 873125 h 1171852"/>
                <a:gd name="connsiteX16" fmla="*/ 999548 w 1263623"/>
                <a:gd name="connsiteY16" fmla="*/ 1098550 h 1171852"/>
                <a:gd name="connsiteX17" fmla="*/ 1244023 w 1263623"/>
                <a:gd name="connsiteY17" fmla="*/ 1158875 h 117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3623" h="1171852">
                  <a:moveTo>
                    <a:pt x="1244023" y="1158875"/>
                  </a:moveTo>
                  <a:cubicBezTo>
                    <a:pt x="1155652" y="1121833"/>
                    <a:pt x="665115" y="968904"/>
                    <a:pt x="469323" y="876300"/>
                  </a:cubicBezTo>
                  <a:cubicBezTo>
                    <a:pt x="273531" y="783696"/>
                    <a:pt x="132773" y="663575"/>
                    <a:pt x="69273" y="603250"/>
                  </a:cubicBezTo>
                  <a:cubicBezTo>
                    <a:pt x="5773" y="542925"/>
                    <a:pt x="97848" y="549804"/>
                    <a:pt x="88323" y="514350"/>
                  </a:cubicBezTo>
                  <a:cubicBezTo>
                    <a:pt x="78798" y="478896"/>
                    <a:pt x="-37089" y="461433"/>
                    <a:pt x="12123" y="390525"/>
                  </a:cubicBezTo>
                  <a:cubicBezTo>
                    <a:pt x="61335" y="319617"/>
                    <a:pt x="333856" y="153987"/>
                    <a:pt x="383598" y="88900"/>
                  </a:cubicBezTo>
                  <a:cubicBezTo>
                    <a:pt x="433340" y="23813"/>
                    <a:pt x="306869" y="0"/>
                    <a:pt x="310573" y="0"/>
                  </a:cubicBezTo>
                  <a:cubicBezTo>
                    <a:pt x="314277" y="0"/>
                    <a:pt x="435456" y="35454"/>
                    <a:pt x="405823" y="88900"/>
                  </a:cubicBezTo>
                  <a:cubicBezTo>
                    <a:pt x="376190" y="142346"/>
                    <a:pt x="189394" y="267758"/>
                    <a:pt x="132773" y="320675"/>
                  </a:cubicBezTo>
                  <a:cubicBezTo>
                    <a:pt x="76152" y="373592"/>
                    <a:pt x="66098" y="375708"/>
                    <a:pt x="66098" y="406400"/>
                  </a:cubicBezTo>
                  <a:cubicBezTo>
                    <a:pt x="66098" y="437092"/>
                    <a:pt x="136477" y="503238"/>
                    <a:pt x="132773" y="504825"/>
                  </a:cubicBezTo>
                  <a:cubicBezTo>
                    <a:pt x="129069" y="506412"/>
                    <a:pt x="30115" y="386821"/>
                    <a:pt x="43873" y="415925"/>
                  </a:cubicBezTo>
                  <a:cubicBezTo>
                    <a:pt x="57631" y="445029"/>
                    <a:pt x="194686" y="638704"/>
                    <a:pt x="215323" y="679450"/>
                  </a:cubicBezTo>
                  <a:cubicBezTo>
                    <a:pt x="235960" y="720196"/>
                    <a:pt x="85148" y="617538"/>
                    <a:pt x="167698" y="660400"/>
                  </a:cubicBezTo>
                  <a:cubicBezTo>
                    <a:pt x="250248" y="703262"/>
                    <a:pt x="628602" y="901171"/>
                    <a:pt x="710623" y="936625"/>
                  </a:cubicBezTo>
                  <a:cubicBezTo>
                    <a:pt x="792644" y="972079"/>
                    <a:pt x="611669" y="846137"/>
                    <a:pt x="659823" y="873125"/>
                  </a:cubicBezTo>
                  <a:cubicBezTo>
                    <a:pt x="707977" y="900112"/>
                    <a:pt x="900065" y="1050396"/>
                    <a:pt x="999548" y="1098550"/>
                  </a:cubicBezTo>
                  <a:cubicBezTo>
                    <a:pt x="1099031" y="1146704"/>
                    <a:pt x="1332394" y="1195917"/>
                    <a:pt x="1244023" y="115887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0" name="フリーフォーム 1829">
              <a:extLst>
                <a:ext uri="{FF2B5EF4-FFF2-40B4-BE49-F238E27FC236}">
                  <a16:creationId xmlns:a16="http://schemas.microsoft.com/office/drawing/2014/main" id="{A99D8467-EF75-412E-BB44-1E6A8BAC6CDA}"/>
                </a:ext>
              </a:extLst>
            </p:cNvPr>
            <p:cNvSpPr/>
            <p:nvPr/>
          </p:nvSpPr>
          <p:spPr>
            <a:xfrm>
              <a:off x="4205155" y="2951023"/>
              <a:ext cx="741609" cy="764540"/>
            </a:xfrm>
            <a:custGeom>
              <a:avLst/>
              <a:gdLst>
                <a:gd name="connsiteX0" fmla="*/ 33470 w 741609"/>
                <a:gd name="connsiteY0" fmla="*/ 760552 h 764540"/>
                <a:gd name="connsiteX1" fmla="*/ 201745 w 741609"/>
                <a:gd name="connsiteY1" fmla="*/ 595452 h 764540"/>
                <a:gd name="connsiteX2" fmla="*/ 103320 w 741609"/>
                <a:gd name="connsiteY2" fmla="*/ 490677 h 764540"/>
                <a:gd name="connsiteX3" fmla="*/ 347795 w 741609"/>
                <a:gd name="connsiteY3" fmla="*/ 471627 h 764540"/>
                <a:gd name="connsiteX4" fmla="*/ 208095 w 741609"/>
                <a:gd name="connsiteY4" fmla="*/ 363677 h 764540"/>
                <a:gd name="connsiteX5" fmla="*/ 738320 w 741609"/>
                <a:gd name="connsiteY5" fmla="*/ 1727 h 764540"/>
                <a:gd name="connsiteX6" fmla="*/ 417645 w 741609"/>
                <a:gd name="connsiteY6" fmla="*/ 236677 h 764540"/>
                <a:gd name="connsiteX7" fmla="*/ 119195 w 741609"/>
                <a:gd name="connsiteY7" fmla="*/ 465277 h 764540"/>
                <a:gd name="connsiteX8" fmla="*/ 243020 w 741609"/>
                <a:gd name="connsiteY8" fmla="*/ 455752 h 764540"/>
                <a:gd name="connsiteX9" fmla="*/ 71570 w 741609"/>
                <a:gd name="connsiteY9" fmla="*/ 506552 h 764540"/>
                <a:gd name="connsiteX10" fmla="*/ 62045 w 741609"/>
                <a:gd name="connsiteY10" fmla="*/ 570052 h 764540"/>
                <a:gd name="connsiteX11" fmla="*/ 1720 w 741609"/>
                <a:gd name="connsiteY11" fmla="*/ 611327 h 764540"/>
                <a:gd name="connsiteX12" fmla="*/ 138245 w 741609"/>
                <a:gd name="connsiteY12" fmla="*/ 630377 h 764540"/>
                <a:gd name="connsiteX13" fmla="*/ 42995 w 741609"/>
                <a:gd name="connsiteY13" fmla="*/ 522427 h 764540"/>
                <a:gd name="connsiteX14" fmla="*/ 131895 w 741609"/>
                <a:gd name="connsiteY14" fmla="*/ 576402 h 764540"/>
                <a:gd name="connsiteX15" fmla="*/ 93795 w 741609"/>
                <a:gd name="connsiteY15" fmla="*/ 703402 h 764540"/>
                <a:gd name="connsiteX16" fmla="*/ 33470 w 741609"/>
                <a:gd name="connsiteY16" fmla="*/ 760552 h 76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1609" h="764540">
                  <a:moveTo>
                    <a:pt x="33470" y="760552"/>
                  </a:moveTo>
                  <a:cubicBezTo>
                    <a:pt x="51462" y="742560"/>
                    <a:pt x="190103" y="640431"/>
                    <a:pt x="201745" y="595452"/>
                  </a:cubicBezTo>
                  <a:cubicBezTo>
                    <a:pt x="213387" y="550473"/>
                    <a:pt x="78978" y="511314"/>
                    <a:pt x="103320" y="490677"/>
                  </a:cubicBezTo>
                  <a:cubicBezTo>
                    <a:pt x="127662" y="470040"/>
                    <a:pt x="330333" y="492794"/>
                    <a:pt x="347795" y="471627"/>
                  </a:cubicBezTo>
                  <a:cubicBezTo>
                    <a:pt x="365257" y="450460"/>
                    <a:pt x="143008" y="441994"/>
                    <a:pt x="208095" y="363677"/>
                  </a:cubicBezTo>
                  <a:cubicBezTo>
                    <a:pt x="273183" y="285360"/>
                    <a:pt x="703395" y="22894"/>
                    <a:pt x="738320" y="1727"/>
                  </a:cubicBezTo>
                  <a:cubicBezTo>
                    <a:pt x="773245" y="-19440"/>
                    <a:pt x="520832" y="159419"/>
                    <a:pt x="417645" y="236677"/>
                  </a:cubicBezTo>
                  <a:cubicBezTo>
                    <a:pt x="314458" y="313935"/>
                    <a:pt x="148299" y="428765"/>
                    <a:pt x="119195" y="465277"/>
                  </a:cubicBezTo>
                  <a:cubicBezTo>
                    <a:pt x="90091" y="501789"/>
                    <a:pt x="250958" y="448873"/>
                    <a:pt x="243020" y="455752"/>
                  </a:cubicBezTo>
                  <a:cubicBezTo>
                    <a:pt x="235082" y="462631"/>
                    <a:pt x="101733" y="487502"/>
                    <a:pt x="71570" y="506552"/>
                  </a:cubicBezTo>
                  <a:cubicBezTo>
                    <a:pt x="41408" y="525602"/>
                    <a:pt x="73687" y="552590"/>
                    <a:pt x="62045" y="570052"/>
                  </a:cubicBezTo>
                  <a:cubicBezTo>
                    <a:pt x="50403" y="587514"/>
                    <a:pt x="-10980" y="601273"/>
                    <a:pt x="1720" y="611327"/>
                  </a:cubicBezTo>
                  <a:cubicBezTo>
                    <a:pt x="14420" y="621381"/>
                    <a:pt x="131366" y="645194"/>
                    <a:pt x="138245" y="630377"/>
                  </a:cubicBezTo>
                  <a:cubicBezTo>
                    <a:pt x="145124" y="615560"/>
                    <a:pt x="44053" y="531423"/>
                    <a:pt x="42995" y="522427"/>
                  </a:cubicBezTo>
                  <a:cubicBezTo>
                    <a:pt x="41937" y="513431"/>
                    <a:pt x="123428" y="546239"/>
                    <a:pt x="131895" y="576402"/>
                  </a:cubicBezTo>
                  <a:cubicBezTo>
                    <a:pt x="140362" y="606564"/>
                    <a:pt x="104378" y="675356"/>
                    <a:pt x="93795" y="703402"/>
                  </a:cubicBezTo>
                  <a:cubicBezTo>
                    <a:pt x="83212" y="731448"/>
                    <a:pt x="15478" y="778544"/>
                    <a:pt x="33470" y="76055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1" name="フリーフォーム 1830">
              <a:extLst>
                <a:ext uri="{FF2B5EF4-FFF2-40B4-BE49-F238E27FC236}">
                  <a16:creationId xmlns:a16="http://schemas.microsoft.com/office/drawing/2014/main" id="{A1506E14-2ADF-1402-271D-BB0B52E16E48}"/>
                </a:ext>
              </a:extLst>
            </p:cNvPr>
            <p:cNvSpPr/>
            <p:nvPr/>
          </p:nvSpPr>
          <p:spPr>
            <a:xfrm>
              <a:off x="3279775" y="2421670"/>
              <a:ext cx="1164508" cy="1186307"/>
            </a:xfrm>
            <a:custGeom>
              <a:avLst/>
              <a:gdLst>
                <a:gd name="connsiteX0" fmla="*/ 1143000 w 1164508"/>
                <a:gd name="connsiteY0" fmla="*/ 1169255 h 1186307"/>
                <a:gd name="connsiteX1" fmla="*/ 1136650 w 1164508"/>
                <a:gd name="connsiteY1" fmla="*/ 1102580 h 1186307"/>
                <a:gd name="connsiteX2" fmla="*/ 885825 w 1164508"/>
                <a:gd name="connsiteY2" fmla="*/ 629505 h 1186307"/>
                <a:gd name="connsiteX3" fmla="*/ 581025 w 1164508"/>
                <a:gd name="connsiteY3" fmla="*/ 277080 h 1186307"/>
                <a:gd name="connsiteX4" fmla="*/ 692150 w 1164508"/>
                <a:gd name="connsiteY4" fmla="*/ 7205 h 1186307"/>
                <a:gd name="connsiteX5" fmla="*/ 584200 w 1164508"/>
                <a:gd name="connsiteY5" fmla="*/ 80230 h 1186307"/>
                <a:gd name="connsiteX6" fmla="*/ 155575 w 1164508"/>
                <a:gd name="connsiteY6" fmla="*/ 108805 h 1186307"/>
                <a:gd name="connsiteX7" fmla="*/ 0 w 1164508"/>
                <a:gd name="connsiteY7" fmla="*/ 111980 h 1186307"/>
                <a:gd name="connsiteX8" fmla="*/ 479425 w 1164508"/>
                <a:gd name="connsiteY8" fmla="*/ 102455 h 1186307"/>
                <a:gd name="connsiteX9" fmla="*/ 638175 w 1164508"/>
                <a:gd name="connsiteY9" fmla="*/ 96105 h 1186307"/>
                <a:gd name="connsiteX10" fmla="*/ 539750 w 1164508"/>
                <a:gd name="connsiteY10" fmla="*/ 172305 h 1186307"/>
                <a:gd name="connsiteX11" fmla="*/ 692150 w 1164508"/>
                <a:gd name="connsiteY11" fmla="*/ 318355 h 1186307"/>
                <a:gd name="connsiteX12" fmla="*/ 584200 w 1164508"/>
                <a:gd name="connsiteY12" fmla="*/ 318355 h 1186307"/>
                <a:gd name="connsiteX13" fmla="*/ 939800 w 1164508"/>
                <a:gd name="connsiteY13" fmla="*/ 635855 h 1186307"/>
                <a:gd name="connsiteX14" fmla="*/ 990600 w 1164508"/>
                <a:gd name="connsiteY14" fmla="*/ 883505 h 1186307"/>
                <a:gd name="connsiteX15" fmla="*/ 1000125 w 1164508"/>
                <a:gd name="connsiteY15" fmla="*/ 908905 h 1186307"/>
                <a:gd name="connsiteX16" fmla="*/ 1143000 w 1164508"/>
                <a:gd name="connsiteY16" fmla="*/ 1169255 h 1186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4508" h="1186307">
                  <a:moveTo>
                    <a:pt x="1143000" y="1169255"/>
                  </a:moveTo>
                  <a:cubicBezTo>
                    <a:pt x="1165754" y="1201534"/>
                    <a:pt x="1179513" y="1192538"/>
                    <a:pt x="1136650" y="1102580"/>
                  </a:cubicBezTo>
                  <a:cubicBezTo>
                    <a:pt x="1093787" y="1012622"/>
                    <a:pt x="978429" y="767088"/>
                    <a:pt x="885825" y="629505"/>
                  </a:cubicBezTo>
                  <a:cubicBezTo>
                    <a:pt x="793221" y="491922"/>
                    <a:pt x="613304" y="380797"/>
                    <a:pt x="581025" y="277080"/>
                  </a:cubicBezTo>
                  <a:cubicBezTo>
                    <a:pt x="548746" y="173363"/>
                    <a:pt x="691621" y="40013"/>
                    <a:pt x="692150" y="7205"/>
                  </a:cubicBezTo>
                  <a:cubicBezTo>
                    <a:pt x="692679" y="-25603"/>
                    <a:pt x="673629" y="63297"/>
                    <a:pt x="584200" y="80230"/>
                  </a:cubicBezTo>
                  <a:cubicBezTo>
                    <a:pt x="494771" y="97163"/>
                    <a:pt x="252942" y="103513"/>
                    <a:pt x="155575" y="108805"/>
                  </a:cubicBezTo>
                  <a:cubicBezTo>
                    <a:pt x="58208" y="114097"/>
                    <a:pt x="0" y="111980"/>
                    <a:pt x="0" y="111980"/>
                  </a:cubicBezTo>
                  <a:lnTo>
                    <a:pt x="479425" y="102455"/>
                  </a:lnTo>
                  <a:cubicBezTo>
                    <a:pt x="585787" y="99809"/>
                    <a:pt x="628121" y="84463"/>
                    <a:pt x="638175" y="96105"/>
                  </a:cubicBezTo>
                  <a:cubicBezTo>
                    <a:pt x="648229" y="107747"/>
                    <a:pt x="530754" y="135263"/>
                    <a:pt x="539750" y="172305"/>
                  </a:cubicBezTo>
                  <a:cubicBezTo>
                    <a:pt x="548746" y="209347"/>
                    <a:pt x="684742" y="294013"/>
                    <a:pt x="692150" y="318355"/>
                  </a:cubicBezTo>
                  <a:cubicBezTo>
                    <a:pt x="699558" y="342697"/>
                    <a:pt x="542925" y="265438"/>
                    <a:pt x="584200" y="318355"/>
                  </a:cubicBezTo>
                  <a:cubicBezTo>
                    <a:pt x="625475" y="371272"/>
                    <a:pt x="872067" y="541663"/>
                    <a:pt x="939800" y="635855"/>
                  </a:cubicBezTo>
                  <a:cubicBezTo>
                    <a:pt x="1007533" y="730047"/>
                    <a:pt x="980546" y="837997"/>
                    <a:pt x="990600" y="883505"/>
                  </a:cubicBezTo>
                  <a:cubicBezTo>
                    <a:pt x="1000654" y="929013"/>
                    <a:pt x="970492" y="858105"/>
                    <a:pt x="1000125" y="908905"/>
                  </a:cubicBezTo>
                  <a:cubicBezTo>
                    <a:pt x="1029758" y="959705"/>
                    <a:pt x="1120246" y="1136976"/>
                    <a:pt x="1143000" y="116925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2" name="フリーフォーム 1831">
              <a:extLst>
                <a:ext uri="{FF2B5EF4-FFF2-40B4-BE49-F238E27FC236}">
                  <a16:creationId xmlns:a16="http://schemas.microsoft.com/office/drawing/2014/main" id="{49C25C9D-5EFC-D59C-AF41-2126369FC941}"/>
                </a:ext>
              </a:extLst>
            </p:cNvPr>
            <p:cNvSpPr/>
            <p:nvPr/>
          </p:nvSpPr>
          <p:spPr>
            <a:xfrm>
              <a:off x="3744832" y="2141660"/>
              <a:ext cx="1634993" cy="553962"/>
            </a:xfrm>
            <a:custGeom>
              <a:avLst/>
              <a:gdLst>
                <a:gd name="connsiteX0" fmla="*/ 315993 w 1634993"/>
                <a:gd name="connsiteY0" fmla="*/ 553915 h 553962"/>
                <a:gd name="connsiteX1" fmla="*/ 747793 w 1634993"/>
                <a:gd name="connsiteY1" fmla="*/ 242765 h 553962"/>
                <a:gd name="connsiteX2" fmla="*/ 1052593 w 1634993"/>
                <a:gd name="connsiteY2" fmla="*/ 55440 h 553962"/>
                <a:gd name="connsiteX3" fmla="*/ 1620918 w 1634993"/>
                <a:gd name="connsiteY3" fmla="*/ 1465 h 553962"/>
                <a:gd name="connsiteX4" fmla="*/ 1474868 w 1634993"/>
                <a:gd name="connsiteY4" fmla="*/ 14165 h 553962"/>
                <a:gd name="connsiteX5" fmla="*/ 887493 w 1634993"/>
                <a:gd name="connsiteY5" fmla="*/ 45915 h 553962"/>
                <a:gd name="connsiteX6" fmla="*/ 360443 w 1634993"/>
                <a:gd name="connsiteY6" fmla="*/ 7815 h 553962"/>
                <a:gd name="connsiteX7" fmla="*/ 30243 w 1634993"/>
                <a:gd name="connsiteY7" fmla="*/ 141165 h 553962"/>
                <a:gd name="connsiteX8" fmla="*/ 93743 w 1634993"/>
                <a:gd name="connsiteY8" fmla="*/ 109415 h 553962"/>
                <a:gd name="connsiteX9" fmla="*/ 725568 w 1634993"/>
                <a:gd name="connsiteY9" fmla="*/ 26865 h 553962"/>
                <a:gd name="connsiteX10" fmla="*/ 970043 w 1634993"/>
                <a:gd name="connsiteY10" fmla="*/ 77665 h 553962"/>
                <a:gd name="connsiteX11" fmla="*/ 639843 w 1634993"/>
                <a:gd name="connsiteY11" fmla="*/ 264990 h 553962"/>
                <a:gd name="connsiteX12" fmla="*/ 315993 w 1634993"/>
                <a:gd name="connsiteY12" fmla="*/ 553915 h 55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4993" h="553962">
                  <a:moveTo>
                    <a:pt x="315993" y="553915"/>
                  </a:moveTo>
                  <a:cubicBezTo>
                    <a:pt x="333985" y="550211"/>
                    <a:pt x="625026" y="325844"/>
                    <a:pt x="747793" y="242765"/>
                  </a:cubicBezTo>
                  <a:cubicBezTo>
                    <a:pt x="870560" y="159686"/>
                    <a:pt x="907072" y="95657"/>
                    <a:pt x="1052593" y="55440"/>
                  </a:cubicBezTo>
                  <a:cubicBezTo>
                    <a:pt x="1198114" y="15223"/>
                    <a:pt x="1550539" y="8344"/>
                    <a:pt x="1620918" y="1465"/>
                  </a:cubicBezTo>
                  <a:cubicBezTo>
                    <a:pt x="1691297" y="-5414"/>
                    <a:pt x="1474868" y="14165"/>
                    <a:pt x="1474868" y="14165"/>
                  </a:cubicBezTo>
                  <a:cubicBezTo>
                    <a:pt x="1352631" y="21573"/>
                    <a:pt x="1073230" y="46973"/>
                    <a:pt x="887493" y="45915"/>
                  </a:cubicBezTo>
                  <a:cubicBezTo>
                    <a:pt x="701756" y="44857"/>
                    <a:pt x="503318" y="-8060"/>
                    <a:pt x="360443" y="7815"/>
                  </a:cubicBezTo>
                  <a:cubicBezTo>
                    <a:pt x="217568" y="23690"/>
                    <a:pt x="74693" y="124232"/>
                    <a:pt x="30243" y="141165"/>
                  </a:cubicBezTo>
                  <a:cubicBezTo>
                    <a:pt x="-14207" y="158098"/>
                    <a:pt x="-22145" y="128465"/>
                    <a:pt x="93743" y="109415"/>
                  </a:cubicBezTo>
                  <a:cubicBezTo>
                    <a:pt x="209630" y="90365"/>
                    <a:pt x="579518" y="32157"/>
                    <a:pt x="725568" y="26865"/>
                  </a:cubicBezTo>
                  <a:cubicBezTo>
                    <a:pt x="871618" y="21573"/>
                    <a:pt x="984330" y="37978"/>
                    <a:pt x="970043" y="77665"/>
                  </a:cubicBezTo>
                  <a:cubicBezTo>
                    <a:pt x="955756" y="117352"/>
                    <a:pt x="742501" y="186673"/>
                    <a:pt x="639843" y="264990"/>
                  </a:cubicBezTo>
                  <a:cubicBezTo>
                    <a:pt x="537185" y="343307"/>
                    <a:pt x="298001" y="557619"/>
                    <a:pt x="315993" y="55391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3" name="フリーフォーム 1832">
              <a:extLst>
                <a:ext uri="{FF2B5EF4-FFF2-40B4-BE49-F238E27FC236}">
                  <a16:creationId xmlns:a16="http://schemas.microsoft.com/office/drawing/2014/main" id="{220484C8-DA36-0061-25F9-D1D3A11B8C3E}"/>
                </a:ext>
              </a:extLst>
            </p:cNvPr>
            <p:cNvSpPr/>
            <p:nvPr/>
          </p:nvSpPr>
          <p:spPr>
            <a:xfrm>
              <a:off x="4564092" y="2980297"/>
              <a:ext cx="1683502" cy="400913"/>
            </a:xfrm>
            <a:custGeom>
              <a:avLst/>
              <a:gdLst>
                <a:gd name="connsiteX0" fmla="*/ 17433 w 1683502"/>
                <a:gd name="connsiteY0" fmla="*/ 397903 h 400913"/>
                <a:gd name="connsiteX1" fmla="*/ 658783 w 1683502"/>
                <a:gd name="connsiteY1" fmla="*/ 64528 h 400913"/>
                <a:gd name="connsiteX2" fmla="*/ 1658908 w 1683502"/>
                <a:gd name="connsiteY2" fmla="*/ 64528 h 400913"/>
                <a:gd name="connsiteX3" fmla="*/ 1395383 w 1683502"/>
                <a:gd name="connsiteY3" fmla="*/ 26428 h 400913"/>
                <a:gd name="connsiteX4" fmla="*/ 1598583 w 1683502"/>
                <a:gd name="connsiteY4" fmla="*/ 67703 h 400913"/>
                <a:gd name="connsiteX5" fmla="*/ 1249333 w 1683502"/>
                <a:gd name="connsiteY5" fmla="*/ 29603 h 400913"/>
                <a:gd name="connsiteX6" fmla="*/ 557183 w 1683502"/>
                <a:gd name="connsiteY6" fmla="*/ 4203 h 400913"/>
                <a:gd name="connsiteX7" fmla="*/ 642908 w 1683502"/>
                <a:gd name="connsiteY7" fmla="*/ 23253 h 400913"/>
                <a:gd name="connsiteX8" fmla="*/ 220633 w 1683502"/>
                <a:gd name="connsiteY8" fmla="*/ 216928 h 400913"/>
                <a:gd name="connsiteX9" fmla="*/ 17433 w 1683502"/>
                <a:gd name="connsiteY9" fmla="*/ 397903 h 40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3502" h="400913">
                  <a:moveTo>
                    <a:pt x="17433" y="397903"/>
                  </a:moveTo>
                  <a:cubicBezTo>
                    <a:pt x="90458" y="372503"/>
                    <a:pt x="385204" y="120090"/>
                    <a:pt x="658783" y="64528"/>
                  </a:cubicBezTo>
                  <a:cubicBezTo>
                    <a:pt x="932362" y="8966"/>
                    <a:pt x="1536141" y="70878"/>
                    <a:pt x="1658908" y="64528"/>
                  </a:cubicBezTo>
                  <a:cubicBezTo>
                    <a:pt x="1781675" y="58178"/>
                    <a:pt x="1405437" y="25899"/>
                    <a:pt x="1395383" y="26428"/>
                  </a:cubicBezTo>
                  <a:cubicBezTo>
                    <a:pt x="1385329" y="26957"/>
                    <a:pt x="1622925" y="67174"/>
                    <a:pt x="1598583" y="67703"/>
                  </a:cubicBezTo>
                  <a:cubicBezTo>
                    <a:pt x="1574241" y="68232"/>
                    <a:pt x="1422900" y="40186"/>
                    <a:pt x="1249333" y="29603"/>
                  </a:cubicBezTo>
                  <a:cubicBezTo>
                    <a:pt x="1075766" y="19020"/>
                    <a:pt x="658254" y="5261"/>
                    <a:pt x="557183" y="4203"/>
                  </a:cubicBezTo>
                  <a:cubicBezTo>
                    <a:pt x="456112" y="3145"/>
                    <a:pt x="699000" y="-12201"/>
                    <a:pt x="642908" y="23253"/>
                  </a:cubicBezTo>
                  <a:cubicBezTo>
                    <a:pt x="586816" y="58707"/>
                    <a:pt x="323291" y="152370"/>
                    <a:pt x="220633" y="216928"/>
                  </a:cubicBezTo>
                  <a:cubicBezTo>
                    <a:pt x="117975" y="281486"/>
                    <a:pt x="-55592" y="423303"/>
                    <a:pt x="17433" y="39790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4" name="フリーフォーム 1833">
              <a:extLst>
                <a:ext uri="{FF2B5EF4-FFF2-40B4-BE49-F238E27FC236}">
                  <a16:creationId xmlns:a16="http://schemas.microsoft.com/office/drawing/2014/main" id="{A2B529B5-287A-8BD7-A8B1-48884CFE5564}"/>
                </a:ext>
              </a:extLst>
            </p:cNvPr>
            <p:cNvSpPr/>
            <p:nvPr/>
          </p:nvSpPr>
          <p:spPr>
            <a:xfrm>
              <a:off x="4504679" y="1862568"/>
              <a:ext cx="1286314" cy="1538500"/>
            </a:xfrm>
            <a:custGeom>
              <a:avLst/>
              <a:gdLst>
                <a:gd name="connsiteX0" fmla="*/ 114946 w 1286314"/>
                <a:gd name="connsiteY0" fmla="*/ 1537857 h 1538500"/>
                <a:gd name="connsiteX1" fmla="*/ 646 w 1286314"/>
                <a:gd name="connsiteY1" fmla="*/ 1121932 h 1538500"/>
                <a:gd name="connsiteX2" fmla="*/ 178446 w 1286314"/>
                <a:gd name="connsiteY2" fmla="*/ 636157 h 1538500"/>
                <a:gd name="connsiteX3" fmla="*/ 1248421 w 1286314"/>
                <a:gd name="connsiteY3" fmla="*/ 20207 h 1538500"/>
                <a:gd name="connsiteX4" fmla="*/ 997596 w 1286314"/>
                <a:gd name="connsiteY4" fmla="*/ 169432 h 1538500"/>
                <a:gd name="connsiteX5" fmla="*/ 527696 w 1286314"/>
                <a:gd name="connsiteY5" fmla="*/ 375807 h 1538500"/>
                <a:gd name="connsiteX6" fmla="*/ 83196 w 1286314"/>
                <a:gd name="connsiteY6" fmla="*/ 804432 h 1538500"/>
                <a:gd name="connsiteX7" fmla="*/ 13346 w 1286314"/>
                <a:gd name="connsiteY7" fmla="*/ 1026682 h 1538500"/>
                <a:gd name="connsiteX8" fmla="*/ 114946 w 1286314"/>
                <a:gd name="connsiteY8" fmla="*/ 1537857 h 15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6314" h="1538500">
                  <a:moveTo>
                    <a:pt x="114946" y="1537857"/>
                  </a:moveTo>
                  <a:cubicBezTo>
                    <a:pt x="112829" y="1553732"/>
                    <a:pt x="-9937" y="1272215"/>
                    <a:pt x="646" y="1121932"/>
                  </a:cubicBezTo>
                  <a:cubicBezTo>
                    <a:pt x="11229" y="971649"/>
                    <a:pt x="-29516" y="819778"/>
                    <a:pt x="178446" y="636157"/>
                  </a:cubicBezTo>
                  <a:cubicBezTo>
                    <a:pt x="386408" y="452536"/>
                    <a:pt x="1111896" y="97994"/>
                    <a:pt x="1248421" y="20207"/>
                  </a:cubicBezTo>
                  <a:cubicBezTo>
                    <a:pt x="1384946" y="-57581"/>
                    <a:pt x="1117717" y="110165"/>
                    <a:pt x="997596" y="169432"/>
                  </a:cubicBezTo>
                  <a:cubicBezTo>
                    <a:pt x="877475" y="228699"/>
                    <a:pt x="680096" y="269974"/>
                    <a:pt x="527696" y="375807"/>
                  </a:cubicBezTo>
                  <a:cubicBezTo>
                    <a:pt x="375296" y="481640"/>
                    <a:pt x="168921" y="695953"/>
                    <a:pt x="83196" y="804432"/>
                  </a:cubicBezTo>
                  <a:cubicBezTo>
                    <a:pt x="-2529" y="912911"/>
                    <a:pt x="9642" y="904974"/>
                    <a:pt x="13346" y="1026682"/>
                  </a:cubicBezTo>
                  <a:cubicBezTo>
                    <a:pt x="17050" y="1148390"/>
                    <a:pt x="117063" y="1521982"/>
                    <a:pt x="114946" y="153785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5" name="フリーフォーム 1834">
              <a:extLst>
                <a:ext uri="{FF2B5EF4-FFF2-40B4-BE49-F238E27FC236}">
                  <a16:creationId xmlns:a16="http://schemas.microsoft.com/office/drawing/2014/main" id="{FCFB7101-24EC-A8C2-9F6A-F89F942A5CB9}"/>
                </a:ext>
              </a:extLst>
            </p:cNvPr>
            <p:cNvSpPr/>
            <p:nvPr/>
          </p:nvSpPr>
          <p:spPr>
            <a:xfrm>
              <a:off x="4721063" y="3196370"/>
              <a:ext cx="1381034" cy="1063103"/>
            </a:xfrm>
            <a:custGeom>
              <a:avLst/>
              <a:gdLst>
                <a:gd name="connsiteX0" fmla="*/ 162 w 1381034"/>
                <a:gd name="connsiteY0" fmla="*/ 308830 h 1063103"/>
                <a:gd name="connsiteX1" fmla="*/ 457362 w 1381034"/>
                <a:gd name="connsiteY1" fmla="*/ 108805 h 1063103"/>
                <a:gd name="connsiteX2" fmla="*/ 847887 w 1381034"/>
                <a:gd name="connsiteY2" fmla="*/ 289780 h 1063103"/>
                <a:gd name="connsiteX3" fmla="*/ 625637 w 1381034"/>
                <a:gd name="connsiteY3" fmla="*/ 264380 h 1063103"/>
                <a:gd name="connsiteX4" fmla="*/ 866937 w 1381034"/>
                <a:gd name="connsiteY4" fmla="*/ 470755 h 1063103"/>
                <a:gd name="connsiteX5" fmla="*/ 762162 w 1381034"/>
                <a:gd name="connsiteY5" fmla="*/ 451705 h 1063103"/>
                <a:gd name="connsiteX6" fmla="*/ 1003462 w 1381034"/>
                <a:gd name="connsiteY6" fmla="*/ 613630 h 1063103"/>
                <a:gd name="connsiteX7" fmla="*/ 1378112 w 1381034"/>
                <a:gd name="connsiteY7" fmla="*/ 1058130 h 1063103"/>
                <a:gd name="connsiteX8" fmla="*/ 1187612 w 1381034"/>
                <a:gd name="connsiteY8" fmla="*/ 864455 h 1063103"/>
                <a:gd name="connsiteX9" fmla="*/ 673262 w 1381034"/>
                <a:gd name="connsiteY9" fmla="*/ 356455 h 1063103"/>
                <a:gd name="connsiteX10" fmla="*/ 438312 w 1381034"/>
                <a:gd name="connsiteY10" fmla="*/ 207230 h 1063103"/>
                <a:gd name="connsiteX11" fmla="*/ 758987 w 1381034"/>
                <a:gd name="connsiteY11" fmla="*/ 280255 h 1063103"/>
                <a:gd name="connsiteX12" fmla="*/ 473237 w 1381034"/>
                <a:gd name="connsiteY12" fmla="*/ 102455 h 1063103"/>
                <a:gd name="connsiteX13" fmla="*/ 1162212 w 1381034"/>
                <a:gd name="connsiteY13" fmla="*/ 855 h 1063103"/>
                <a:gd name="connsiteX14" fmla="*/ 492287 w 1381034"/>
                <a:gd name="connsiteY14" fmla="*/ 51655 h 1063103"/>
                <a:gd name="connsiteX15" fmla="*/ 174787 w 1381034"/>
                <a:gd name="connsiteY15" fmla="*/ 13555 h 1063103"/>
                <a:gd name="connsiteX16" fmla="*/ 508162 w 1381034"/>
                <a:gd name="connsiteY16" fmla="*/ 73880 h 1063103"/>
                <a:gd name="connsiteX17" fmla="*/ 162 w 1381034"/>
                <a:gd name="connsiteY17" fmla="*/ 308830 h 106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1034" h="1063103">
                  <a:moveTo>
                    <a:pt x="162" y="308830"/>
                  </a:moveTo>
                  <a:cubicBezTo>
                    <a:pt x="-8305" y="314651"/>
                    <a:pt x="316075" y="111980"/>
                    <a:pt x="457362" y="108805"/>
                  </a:cubicBezTo>
                  <a:cubicBezTo>
                    <a:pt x="598649" y="105630"/>
                    <a:pt x="819841" y="263851"/>
                    <a:pt x="847887" y="289780"/>
                  </a:cubicBezTo>
                  <a:cubicBezTo>
                    <a:pt x="875933" y="315709"/>
                    <a:pt x="622462" y="234217"/>
                    <a:pt x="625637" y="264380"/>
                  </a:cubicBezTo>
                  <a:cubicBezTo>
                    <a:pt x="628812" y="294543"/>
                    <a:pt x="844183" y="439534"/>
                    <a:pt x="866937" y="470755"/>
                  </a:cubicBezTo>
                  <a:cubicBezTo>
                    <a:pt x="889691" y="501976"/>
                    <a:pt x="739408" y="427893"/>
                    <a:pt x="762162" y="451705"/>
                  </a:cubicBezTo>
                  <a:cubicBezTo>
                    <a:pt x="784916" y="475517"/>
                    <a:pt x="900804" y="512559"/>
                    <a:pt x="1003462" y="613630"/>
                  </a:cubicBezTo>
                  <a:cubicBezTo>
                    <a:pt x="1106120" y="714701"/>
                    <a:pt x="1347421" y="1016326"/>
                    <a:pt x="1378112" y="1058130"/>
                  </a:cubicBezTo>
                  <a:cubicBezTo>
                    <a:pt x="1408803" y="1099934"/>
                    <a:pt x="1187612" y="864455"/>
                    <a:pt x="1187612" y="864455"/>
                  </a:cubicBezTo>
                  <a:cubicBezTo>
                    <a:pt x="1070137" y="747509"/>
                    <a:pt x="798145" y="465992"/>
                    <a:pt x="673262" y="356455"/>
                  </a:cubicBezTo>
                  <a:cubicBezTo>
                    <a:pt x="548379" y="246918"/>
                    <a:pt x="424025" y="219930"/>
                    <a:pt x="438312" y="207230"/>
                  </a:cubicBezTo>
                  <a:cubicBezTo>
                    <a:pt x="452600" y="194530"/>
                    <a:pt x="753166" y="297717"/>
                    <a:pt x="758987" y="280255"/>
                  </a:cubicBezTo>
                  <a:cubicBezTo>
                    <a:pt x="764808" y="262793"/>
                    <a:pt x="406033" y="149022"/>
                    <a:pt x="473237" y="102455"/>
                  </a:cubicBezTo>
                  <a:cubicBezTo>
                    <a:pt x="540441" y="55888"/>
                    <a:pt x="1159037" y="9322"/>
                    <a:pt x="1162212" y="855"/>
                  </a:cubicBezTo>
                  <a:cubicBezTo>
                    <a:pt x="1165387" y="-7612"/>
                    <a:pt x="656858" y="49538"/>
                    <a:pt x="492287" y="51655"/>
                  </a:cubicBezTo>
                  <a:cubicBezTo>
                    <a:pt x="327716" y="53772"/>
                    <a:pt x="172141" y="9851"/>
                    <a:pt x="174787" y="13555"/>
                  </a:cubicBezTo>
                  <a:cubicBezTo>
                    <a:pt x="177433" y="17259"/>
                    <a:pt x="531445" y="26784"/>
                    <a:pt x="508162" y="73880"/>
                  </a:cubicBezTo>
                  <a:cubicBezTo>
                    <a:pt x="484879" y="120976"/>
                    <a:pt x="8629" y="303009"/>
                    <a:pt x="162" y="30883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6" name="フリーフォーム 1835">
              <a:extLst>
                <a:ext uri="{FF2B5EF4-FFF2-40B4-BE49-F238E27FC236}">
                  <a16:creationId xmlns:a16="http://schemas.microsoft.com/office/drawing/2014/main" id="{11C30E15-69D4-C967-DBD7-18C5A94E84B5}"/>
                </a:ext>
              </a:extLst>
            </p:cNvPr>
            <p:cNvSpPr/>
            <p:nvPr/>
          </p:nvSpPr>
          <p:spPr>
            <a:xfrm>
              <a:off x="5671671" y="4039064"/>
              <a:ext cx="846680" cy="1104753"/>
            </a:xfrm>
            <a:custGeom>
              <a:avLst/>
              <a:gdLst>
                <a:gd name="connsiteX0" fmla="*/ 5229 w 846680"/>
                <a:gd name="connsiteY0" fmla="*/ 5886 h 1104753"/>
                <a:gd name="connsiteX1" fmla="*/ 532279 w 846680"/>
                <a:gd name="connsiteY1" fmla="*/ 875836 h 1104753"/>
                <a:gd name="connsiteX2" fmla="*/ 576729 w 846680"/>
                <a:gd name="connsiteY2" fmla="*/ 863136 h 1104753"/>
                <a:gd name="connsiteX3" fmla="*/ 846604 w 846680"/>
                <a:gd name="connsiteY3" fmla="*/ 1104436 h 1104753"/>
                <a:gd name="connsiteX4" fmla="*/ 602129 w 846680"/>
                <a:gd name="connsiteY4" fmla="*/ 907586 h 1104753"/>
                <a:gd name="connsiteX5" fmla="*/ 395754 w 846680"/>
                <a:gd name="connsiteY5" fmla="*/ 621836 h 1104753"/>
                <a:gd name="connsiteX6" fmla="*/ 259229 w 846680"/>
                <a:gd name="connsiteY6" fmla="*/ 250361 h 1104753"/>
                <a:gd name="connsiteX7" fmla="*/ 262404 w 846680"/>
                <a:gd name="connsiteY7" fmla="*/ 482136 h 1104753"/>
                <a:gd name="connsiteX8" fmla="*/ 5229 w 846680"/>
                <a:gd name="connsiteY8" fmla="*/ 5886 h 1104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6680" h="1104753">
                  <a:moveTo>
                    <a:pt x="5229" y="5886"/>
                  </a:moveTo>
                  <a:cubicBezTo>
                    <a:pt x="50208" y="71503"/>
                    <a:pt x="437029" y="732961"/>
                    <a:pt x="532279" y="875836"/>
                  </a:cubicBezTo>
                  <a:cubicBezTo>
                    <a:pt x="627529" y="1018711"/>
                    <a:pt x="524342" y="825036"/>
                    <a:pt x="576729" y="863136"/>
                  </a:cubicBezTo>
                  <a:cubicBezTo>
                    <a:pt x="629116" y="901236"/>
                    <a:pt x="842371" y="1097028"/>
                    <a:pt x="846604" y="1104436"/>
                  </a:cubicBezTo>
                  <a:cubicBezTo>
                    <a:pt x="850837" y="1111844"/>
                    <a:pt x="677271" y="988019"/>
                    <a:pt x="602129" y="907586"/>
                  </a:cubicBezTo>
                  <a:cubicBezTo>
                    <a:pt x="526987" y="827153"/>
                    <a:pt x="452904" y="731374"/>
                    <a:pt x="395754" y="621836"/>
                  </a:cubicBezTo>
                  <a:cubicBezTo>
                    <a:pt x="338604" y="512298"/>
                    <a:pt x="281454" y="273644"/>
                    <a:pt x="259229" y="250361"/>
                  </a:cubicBezTo>
                  <a:cubicBezTo>
                    <a:pt x="237004" y="227078"/>
                    <a:pt x="305796" y="520236"/>
                    <a:pt x="262404" y="482136"/>
                  </a:cubicBezTo>
                  <a:cubicBezTo>
                    <a:pt x="219012" y="444036"/>
                    <a:pt x="-39750" y="-59731"/>
                    <a:pt x="5229" y="58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7" name="フリーフォーム 1836">
              <a:extLst>
                <a:ext uri="{FF2B5EF4-FFF2-40B4-BE49-F238E27FC236}">
                  <a16:creationId xmlns:a16="http://schemas.microsoft.com/office/drawing/2014/main" id="{8770E404-F1E9-C6D5-386B-287F576B9392}"/>
                </a:ext>
              </a:extLst>
            </p:cNvPr>
            <p:cNvSpPr/>
            <p:nvPr/>
          </p:nvSpPr>
          <p:spPr>
            <a:xfrm>
              <a:off x="6133991" y="4372224"/>
              <a:ext cx="679892" cy="1476473"/>
            </a:xfrm>
            <a:custGeom>
              <a:avLst/>
              <a:gdLst>
                <a:gd name="connsiteX0" fmla="*/ 3284 w 679892"/>
                <a:gd name="connsiteY0" fmla="*/ 6101 h 1476473"/>
                <a:gd name="connsiteX1" fmla="*/ 409684 w 679892"/>
                <a:gd name="connsiteY1" fmla="*/ 571251 h 1476473"/>
                <a:gd name="connsiteX2" fmla="*/ 190609 w 679892"/>
                <a:gd name="connsiteY2" fmla="*/ 285501 h 1476473"/>
                <a:gd name="connsiteX3" fmla="*/ 362059 w 679892"/>
                <a:gd name="connsiteY3" fmla="*/ 580776 h 1476473"/>
                <a:gd name="connsiteX4" fmla="*/ 457309 w 679892"/>
                <a:gd name="connsiteY4" fmla="*/ 917326 h 1476473"/>
                <a:gd name="connsiteX5" fmla="*/ 609709 w 679892"/>
                <a:gd name="connsiteY5" fmla="*/ 1285626 h 1476473"/>
                <a:gd name="connsiteX6" fmla="*/ 536684 w 679892"/>
                <a:gd name="connsiteY6" fmla="*/ 1076076 h 1476473"/>
                <a:gd name="connsiteX7" fmla="*/ 454134 w 679892"/>
                <a:gd name="connsiteY7" fmla="*/ 844301 h 1476473"/>
                <a:gd name="connsiteX8" fmla="*/ 625584 w 679892"/>
                <a:gd name="connsiteY8" fmla="*/ 1123701 h 1476473"/>
                <a:gd name="connsiteX9" fmla="*/ 679559 w 679892"/>
                <a:gd name="connsiteY9" fmla="*/ 1476126 h 1476473"/>
                <a:gd name="connsiteX10" fmla="*/ 606534 w 679892"/>
                <a:gd name="connsiteY10" fmla="*/ 1057026 h 1476473"/>
                <a:gd name="connsiteX11" fmla="*/ 400159 w 679892"/>
                <a:gd name="connsiteY11" fmla="*/ 631576 h 1476473"/>
                <a:gd name="connsiteX12" fmla="*/ 114409 w 679892"/>
                <a:gd name="connsiteY12" fmla="*/ 9276 h 1476473"/>
                <a:gd name="connsiteX13" fmla="*/ 212834 w 679892"/>
                <a:gd name="connsiteY13" fmla="*/ 256926 h 1476473"/>
                <a:gd name="connsiteX14" fmla="*/ 3284 w 679892"/>
                <a:gd name="connsiteY14" fmla="*/ 6101 h 1476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9892" h="1476473">
                  <a:moveTo>
                    <a:pt x="3284" y="6101"/>
                  </a:moveTo>
                  <a:cubicBezTo>
                    <a:pt x="36092" y="58489"/>
                    <a:pt x="378463" y="524684"/>
                    <a:pt x="409684" y="571251"/>
                  </a:cubicBezTo>
                  <a:cubicBezTo>
                    <a:pt x="440905" y="617818"/>
                    <a:pt x="198547" y="283913"/>
                    <a:pt x="190609" y="285501"/>
                  </a:cubicBezTo>
                  <a:cubicBezTo>
                    <a:pt x="182671" y="287089"/>
                    <a:pt x="317609" y="475472"/>
                    <a:pt x="362059" y="580776"/>
                  </a:cubicBezTo>
                  <a:cubicBezTo>
                    <a:pt x="406509" y="686080"/>
                    <a:pt x="416034" y="799851"/>
                    <a:pt x="457309" y="917326"/>
                  </a:cubicBezTo>
                  <a:cubicBezTo>
                    <a:pt x="498584" y="1034801"/>
                    <a:pt x="596480" y="1259168"/>
                    <a:pt x="609709" y="1285626"/>
                  </a:cubicBezTo>
                  <a:cubicBezTo>
                    <a:pt x="622938" y="1312084"/>
                    <a:pt x="562613" y="1149630"/>
                    <a:pt x="536684" y="1076076"/>
                  </a:cubicBezTo>
                  <a:cubicBezTo>
                    <a:pt x="510755" y="1002522"/>
                    <a:pt x="439317" y="836364"/>
                    <a:pt x="454134" y="844301"/>
                  </a:cubicBezTo>
                  <a:cubicBezTo>
                    <a:pt x="468951" y="852239"/>
                    <a:pt x="588013" y="1018397"/>
                    <a:pt x="625584" y="1123701"/>
                  </a:cubicBezTo>
                  <a:cubicBezTo>
                    <a:pt x="663155" y="1229005"/>
                    <a:pt x="682734" y="1487239"/>
                    <a:pt x="679559" y="1476126"/>
                  </a:cubicBezTo>
                  <a:cubicBezTo>
                    <a:pt x="676384" y="1465013"/>
                    <a:pt x="653101" y="1197784"/>
                    <a:pt x="606534" y="1057026"/>
                  </a:cubicBezTo>
                  <a:cubicBezTo>
                    <a:pt x="559967" y="916268"/>
                    <a:pt x="482180" y="806201"/>
                    <a:pt x="400159" y="631576"/>
                  </a:cubicBezTo>
                  <a:cubicBezTo>
                    <a:pt x="318138" y="456951"/>
                    <a:pt x="145630" y="71718"/>
                    <a:pt x="114409" y="9276"/>
                  </a:cubicBezTo>
                  <a:cubicBezTo>
                    <a:pt x="83188" y="-53166"/>
                    <a:pt x="231884" y="257984"/>
                    <a:pt x="212834" y="256926"/>
                  </a:cubicBezTo>
                  <a:cubicBezTo>
                    <a:pt x="193784" y="255868"/>
                    <a:pt x="-29524" y="-46287"/>
                    <a:pt x="3284" y="610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8" name="フリーフォーム 1837">
              <a:extLst>
                <a:ext uri="{FF2B5EF4-FFF2-40B4-BE49-F238E27FC236}">
                  <a16:creationId xmlns:a16="http://schemas.microsoft.com/office/drawing/2014/main" id="{13C2D051-01B1-28F1-2317-8A5B0C04CC7D}"/>
                </a:ext>
              </a:extLst>
            </p:cNvPr>
            <p:cNvSpPr/>
            <p:nvPr/>
          </p:nvSpPr>
          <p:spPr>
            <a:xfrm>
              <a:off x="6590272" y="5467309"/>
              <a:ext cx="823275" cy="1325202"/>
            </a:xfrm>
            <a:custGeom>
              <a:avLst/>
              <a:gdLst>
                <a:gd name="connsiteX0" fmla="*/ 1028 w 823275"/>
                <a:gd name="connsiteY0" fmla="*/ 3216 h 1325202"/>
                <a:gd name="connsiteX1" fmla="*/ 496328 w 823275"/>
                <a:gd name="connsiteY1" fmla="*/ 879516 h 1325202"/>
                <a:gd name="connsiteX2" fmla="*/ 397903 w 823275"/>
                <a:gd name="connsiteY2" fmla="*/ 787441 h 1325202"/>
                <a:gd name="connsiteX3" fmla="*/ 817003 w 823275"/>
                <a:gd name="connsiteY3" fmla="*/ 1314491 h 1325202"/>
                <a:gd name="connsiteX4" fmla="*/ 620153 w 823275"/>
                <a:gd name="connsiteY4" fmla="*/ 1092241 h 1325202"/>
                <a:gd name="connsiteX5" fmla="*/ 223278 w 823275"/>
                <a:gd name="connsiteY5" fmla="*/ 511216 h 1325202"/>
                <a:gd name="connsiteX6" fmla="*/ 362978 w 823275"/>
                <a:gd name="connsiteY6" fmla="*/ 581066 h 1325202"/>
                <a:gd name="connsiteX7" fmla="*/ 1028 w 823275"/>
                <a:gd name="connsiteY7" fmla="*/ 3216 h 132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3275" h="1325202">
                  <a:moveTo>
                    <a:pt x="1028" y="3216"/>
                  </a:moveTo>
                  <a:cubicBezTo>
                    <a:pt x="23253" y="52958"/>
                    <a:pt x="430182" y="748812"/>
                    <a:pt x="496328" y="879516"/>
                  </a:cubicBezTo>
                  <a:cubicBezTo>
                    <a:pt x="562474" y="1010220"/>
                    <a:pt x="344457" y="714945"/>
                    <a:pt x="397903" y="787441"/>
                  </a:cubicBezTo>
                  <a:cubicBezTo>
                    <a:pt x="451349" y="859937"/>
                    <a:pt x="779961" y="1263691"/>
                    <a:pt x="817003" y="1314491"/>
                  </a:cubicBezTo>
                  <a:cubicBezTo>
                    <a:pt x="854045" y="1365291"/>
                    <a:pt x="719107" y="1226120"/>
                    <a:pt x="620153" y="1092241"/>
                  </a:cubicBezTo>
                  <a:cubicBezTo>
                    <a:pt x="521199" y="958362"/>
                    <a:pt x="266140" y="596412"/>
                    <a:pt x="223278" y="511216"/>
                  </a:cubicBezTo>
                  <a:cubicBezTo>
                    <a:pt x="180416" y="426020"/>
                    <a:pt x="402136" y="666262"/>
                    <a:pt x="362978" y="581066"/>
                  </a:cubicBezTo>
                  <a:cubicBezTo>
                    <a:pt x="323820" y="495870"/>
                    <a:pt x="-21197" y="-46526"/>
                    <a:pt x="1028" y="32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9" name="フリーフォーム 1838">
              <a:extLst>
                <a:ext uri="{FF2B5EF4-FFF2-40B4-BE49-F238E27FC236}">
                  <a16:creationId xmlns:a16="http://schemas.microsoft.com/office/drawing/2014/main" id="{A6A2C5E1-8AA6-E7C1-0041-CAF1769019AA}"/>
                </a:ext>
              </a:extLst>
            </p:cNvPr>
            <p:cNvSpPr/>
            <p:nvPr/>
          </p:nvSpPr>
          <p:spPr>
            <a:xfrm>
              <a:off x="4956143" y="2128599"/>
              <a:ext cx="1625647" cy="336772"/>
            </a:xfrm>
            <a:custGeom>
              <a:avLst/>
              <a:gdLst>
                <a:gd name="connsiteX0" fmla="*/ 32 w 1625647"/>
                <a:gd name="connsiteY0" fmla="*/ 284401 h 336772"/>
                <a:gd name="connsiteX1" fmla="*/ 847757 w 1625647"/>
                <a:gd name="connsiteY1" fmla="*/ 62151 h 336772"/>
                <a:gd name="connsiteX2" fmla="*/ 1603407 w 1625647"/>
                <a:gd name="connsiteY2" fmla="*/ 328851 h 336772"/>
                <a:gd name="connsiteX3" fmla="*/ 1384332 w 1625647"/>
                <a:gd name="connsiteY3" fmla="*/ 243126 h 336772"/>
                <a:gd name="connsiteX4" fmla="*/ 965232 w 1625647"/>
                <a:gd name="connsiteY4" fmla="*/ 5001 h 336772"/>
                <a:gd name="connsiteX5" fmla="*/ 1044607 w 1625647"/>
                <a:gd name="connsiteY5" fmla="*/ 78026 h 336772"/>
                <a:gd name="connsiteX6" fmla="*/ 816007 w 1625647"/>
                <a:gd name="connsiteY6" fmla="*/ 39926 h 336772"/>
                <a:gd name="connsiteX7" fmla="*/ 32 w 1625647"/>
                <a:gd name="connsiteY7" fmla="*/ 284401 h 33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5647" h="336772">
                  <a:moveTo>
                    <a:pt x="32" y="284401"/>
                  </a:moveTo>
                  <a:cubicBezTo>
                    <a:pt x="5324" y="288105"/>
                    <a:pt x="580528" y="54743"/>
                    <a:pt x="847757" y="62151"/>
                  </a:cubicBezTo>
                  <a:cubicBezTo>
                    <a:pt x="1114986" y="69559"/>
                    <a:pt x="1513978" y="298689"/>
                    <a:pt x="1603407" y="328851"/>
                  </a:cubicBezTo>
                  <a:cubicBezTo>
                    <a:pt x="1692836" y="359013"/>
                    <a:pt x="1490694" y="297101"/>
                    <a:pt x="1384332" y="243126"/>
                  </a:cubicBezTo>
                  <a:cubicBezTo>
                    <a:pt x="1277970" y="189151"/>
                    <a:pt x="1021853" y="32518"/>
                    <a:pt x="965232" y="5001"/>
                  </a:cubicBezTo>
                  <a:cubicBezTo>
                    <a:pt x="908611" y="-22516"/>
                    <a:pt x="1069478" y="72205"/>
                    <a:pt x="1044607" y="78026"/>
                  </a:cubicBezTo>
                  <a:cubicBezTo>
                    <a:pt x="1019736" y="83847"/>
                    <a:pt x="990632" y="4472"/>
                    <a:pt x="816007" y="39926"/>
                  </a:cubicBezTo>
                  <a:cubicBezTo>
                    <a:pt x="641382" y="75380"/>
                    <a:pt x="-5260" y="280697"/>
                    <a:pt x="32" y="28440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0" name="フリーフォーム 1839">
              <a:extLst>
                <a:ext uri="{FF2B5EF4-FFF2-40B4-BE49-F238E27FC236}">
                  <a16:creationId xmlns:a16="http://schemas.microsoft.com/office/drawing/2014/main" id="{523DA206-6EE8-398C-238A-F2CC3948465E}"/>
                </a:ext>
              </a:extLst>
            </p:cNvPr>
            <p:cNvSpPr/>
            <p:nvPr/>
          </p:nvSpPr>
          <p:spPr>
            <a:xfrm>
              <a:off x="5818607" y="2268695"/>
              <a:ext cx="1749815" cy="965872"/>
            </a:xfrm>
            <a:custGeom>
              <a:avLst/>
              <a:gdLst>
                <a:gd name="connsiteX0" fmla="*/ 64668 w 1749815"/>
                <a:gd name="connsiteY0" fmla="*/ 42705 h 965872"/>
                <a:gd name="connsiteX1" fmla="*/ 134518 w 1749815"/>
                <a:gd name="connsiteY1" fmla="*/ 45880 h 965872"/>
                <a:gd name="connsiteX2" fmla="*/ 1071143 w 1749815"/>
                <a:gd name="connsiteY2" fmla="*/ 496730 h 965872"/>
                <a:gd name="connsiteX3" fmla="*/ 960018 w 1749815"/>
                <a:gd name="connsiteY3" fmla="*/ 426880 h 965872"/>
                <a:gd name="connsiteX4" fmla="*/ 1363243 w 1749815"/>
                <a:gd name="connsiteY4" fmla="*/ 722155 h 965872"/>
                <a:gd name="connsiteX5" fmla="*/ 1744243 w 1749815"/>
                <a:gd name="connsiteY5" fmla="*/ 957105 h 965872"/>
                <a:gd name="connsiteX6" fmla="*/ 1506118 w 1749815"/>
                <a:gd name="connsiteY6" fmla="*/ 833280 h 965872"/>
                <a:gd name="connsiteX7" fmla="*/ 458368 w 1749815"/>
                <a:gd name="connsiteY7" fmla="*/ 93505 h 965872"/>
                <a:gd name="connsiteX8" fmla="*/ 696493 w 1749815"/>
                <a:gd name="connsiteY8" fmla="*/ 290355 h 965872"/>
                <a:gd name="connsiteX9" fmla="*/ 64668 w 1749815"/>
                <a:gd name="connsiteY9" fmla="*/ 42705 h 96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49815" h="965872">
                  <a:moveTo>
                    <a:pt x="64668" y="42705"/>
                  </a:moveTo>
                  <a:cubicBezTo>
                    <a:pt x="-28995" y="1959"/>
                    <a:pt x="-33228" y="-29791"/>
                    <a:pt x="134518" y="45880"/>
                  </a:cubicBezTo>
                  <a:cubicBezTo>
                    <a:pt x="302264" y="121551"/>
                    <a:pt x="933560" y="433230"/>
                    <a:pt x="1071143" y="496730"/>
                  </a:cubicBezTo>
                  <a:cubicBezTo>
                    <a:pt x="1208726" y="560230"/>
                    <a:pt x="911335" y="389309"/>
                    <a:pt x="960018" y="426880"/>
                  </a:cubicBezTo>
                  <a:cubicBezTo>
                    <a:pt x="1008701" y="464451"/>
                    <a:pt x="1232539" y="633784"/>
                    <a:pt x="1363243" y="722155"/>
                  </a:cubicBezTo>
                  <a:cubicBezTo>
                    <a:pt x="1493947" y="810526"/>
                    <a:pt x="1720431" y="938584"/>
                    <a:pt x="1744243" y="957105"/>
                  </a:cubicBezTo>
                  <a:cubicBezTo>
                    <a:pt x="1768055" y="975626"/>
                    <a:pt x="1720430" y="977213"/>
                    <a:pt x="1506118" y="833280"/>
                  </a:cubicBezTo>
                  <a:cubicBezTo>
                    <a:pt x="1291806" y="689347"/>
                    <a:pt x="593305" y="183992"/>
                    <a:pt x="458368" y="93505"/>
                  </a:cubicBezTo>
                  <a:cubicBezTo>
                    <a:pt x="323431" y="3018"/>
                    <a:pt x="765814" y="300938"/>
                    <a:pt x="696493" y="290355"/>
                  </a:cubicBezTo>
                  <a:cubicBezTo>
                    <a:pt x="627172" y="279772"/>
                    <a:pt x="158331" y="83451"/>
                    <a:pt x="64668" y="4270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1" name="フリーフォーム 1840">
              <a:extLst>
                <a:ext uri="{FF2B5EF4-FFF2-40B4-BE49-F238E27FC236}">
                  <a16:creationId xmlns:a16="http://schemas.microsoft.com/office/drawing/2014/main" id="{CCD892D9-16CE-C61C-7B01-1D5AD73A65E5}"/>
                </a:ext>
              </a:extLst>
            </p:cNvPr>
            <p:cNvSpPr/>
            <p:nvPr/>
          </p:nvSpPr>
          <p:spPr>
            <a:xfrm>
              <a:off x="7270750" y="3117210"/>
              <a:ext cx="609748" cy="1086825"/>
            </a:xfrm>
            <a:custGeom>
              <a:avLst/>
              <a:gdLst>
                <a:gd name="connsiteX0" fmla="*/ 250825 w 609748"/>
                <a:gd name="connsiteY0" fmla="*/ 19690 h 1086825"/>
                <a:gd name="connsiteX1" fmla="*/ 298450 w 609748"/>
                <a:gd name="connsiteY1" fmla="*/ 359415 h 1086825"/>
                <a:gd name="connsiteX2" fmla="*/ 511175 w 609748"/>
                <a:gd name="connsiteY2" fmla="*/ 724540 h 1086825"/>
                <a:gd name="connsiteX3" fmla="*/ 434975 w 609748"/>
                <a:gd name="connsiteY3" fmla="*/ 705490 h 1086825"/>
                <a:gd name="connsiteX4" fmla="*/ 609600 w 609748"/>
                <a:gd name="connsiteY4" fmla="*/ 1086490 h 1086825"/>
                <a:gd name="connsiteX5" fmla="*/ 463550 w 609748"/>
                <a:gd name="connsiteY5" fmla="*/ 768990 h 1086825"/>
                <a:gd name="connsiteX6" fmla="*/ 371475 w 609748"/>
                <a:gd name="connsiteY6" fmla="*/ 575315 h 1086825"/>
                <a:gd name="connsiteX7" fmla="*/ 0 w 609748"/>
                <a:gd name="connsiteY7" fmla="*/ 181615 h 1086825"/>
                <a:gd name="connsiteX8" fmla="*/ 371475 w 609748"/>
                <a:gd name="connsiteY8" fmla="*/ 502290 h 1086825"/>
                <a:gd name="connsiteX9" fmla="*/ 254000 w 609748"/>
                <a:gd name="connsiteY9" fmla="*/ 343540 h 1086825"/>
                <a:gd name="connsiteX10" fmla="*/ 260350 w 609748"/>
                <a:gd name="connsiteY10" fmla="*/ 70490 h 1086825"/>
                <a:gd name="connsiteX11" fmla="*/ 250825 w 609748"/>
                <a:gd name="connsiteY11" fmla="*/ 19690 h 108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9748" h="1086825">
                  <a:moveTo>
                    <a:pt x="250825" y="19690"/>
                  </a:moveTo>
                  <a:cubicBezTo>
                    <a:pt x="257175" y="67844"/>
                    <a:pt x="255058" y="241940"/>
                    <a:pt x="298450" y="359415"/>
                  </a:cubicBezTo>
                  <a:cubicBezTo>
                    <a:pt x="341842" y="476890"/>
                    <a:pt x="488421" y="666861"/>
                    <a:pt x="511175" y="724540"/>
                  </a:cubicBezTo>
                  <a:cubicBezTo>
                    <a:pt x="533929" y="782219"/>
                    <a:pt x="418571" y="645165"/>
                    <a:pt x="434975" y="705490"/>
                  </a:cubicBezTo>
                  <a:cubicBezTo>
                    <a:pt x="451379" y="765815"/>
                    <a:pt x="604838" y="1075907"/>
                    <a:pt x="609600" y="1086490"/>
                  </a:cubicBezTo>
                  <a:cubicBezTo>
                    <a:pt x="614363" y="1097073"/>
                    <a:pt x="503237" y="854186"/>
                    <a:pt x="463550" y="768990"/>
                  </a:cubicBezTo>
                  <a:cubicBezTo>
                    <a:pt x="423863" y="683794"/>
                    <a:pt x="448733" y="673211"/>
                    <a:pt x="371475" y="575315"/>
                  </a:cubicBezTo>
                  <a:cubicBezTo>
                    <a:pt x="294217" y="477419"/>
                    <a:pt x="0" y="193786"/>
                    <a:pt x="0" y="181615"/>
                  </a:cubicBezTo>
                  <a:cubicBezTo>
                    <a:pt x="0" y="169444"/>
                    <a:pt x="329142" y="475302"/>
                    <a:pt x="371475" y="502290"/>
                  </a:cubicBezTo>
                  <a:cubicBezTo>
                    <a:pt x="413808" y="529278"/>
                    <a:pt x="272521" y="415507"/>
                    <a:pt x="254000" y="343540"/>
                  </a:cubicBezTo>
                  <a:cubicBezTo>
                    <a:pt x="235479" y="271573"/>
                    <a:pt x="259292" y="120232"/>
                    <a:pt x="260350" y="70490"/>
                  </a:cubicBezTo>
                  <a:cubicBezTo>
                    <a:pt x="261408" y="20748"/>
                    <a:pt x="244475" y="-28464"/>
                    <a:pt x="250825" y="1969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2" name="フリーフォーム 1841">
              <a:extLst>
                <a:ext uri="{FF2B5EF4-FFF2-40B4-BE49-F238E27FC236}">
                  <a16:creationId xmlns:a16="http://schemas.microsoft.com/office/drawing/2014/main" id="{B308DCCA-7FE5-6428-4CBB-557DFF490DE3}"/>
                </a:ext>
              </a:extLst>
            </p:cNvPr>
            <p:cNvSpPr/>
            <p:nvPr/>
          </p:nvSpPr>
          <p:spPr>
            <a:xfrm>
              <a:off x="7854529" y="4242649"/>
              <a:ext cx="245441" cy="1378762"/>
            </a:xfrm>
            <a:custGeom>
              <a:avLst/>
              <a:gdLst>
                <a:gd name="connsiteX0" fmla="*/ 421 w 245441"/>
                <a:gd name="connsiteY0" fmla="*/ 2326 h 1378762"/>
                <a:gd name="connsiteX1" fmla="*/ 127421 w 245441"/>
                <a:gd name="connsiteY1" fmla="*/ 688126 h 1378762"/>
                <a:gd name="connsiteX2" fmla="*/ 127421 w 245441"/>
                <a:gd name="connsiteY2" fmla="*/ 538901 h 1378762"/>
                <a:gd name="connsiteX3" fmla="*/ 241721 w 245441"/>
                <a:gd name="connsiteY3" fmla="*/ 1345351 h 1378762"/>
                <a:gd name="connsiteX4" fmla="*/ 209971 w 245441"/>
                <a:gd name="connsiteY4" fmla="*/ 1161201 h 1378762"/>
                <a:gd name="connsiteX5" fmla="*/ 133771 w 245441"/>
                <a:gd name="connsiteY5" fmla="*/ 573826 h 1378762"/>
                <a:gd name="connsiteX6" fmla="*/ 76621 w 245441"/>
                <a:gd name="connsiteY6" fmla="*/ 119801 h 1378762"/>
                <a:gd name="connsiteX7" fmla="*/ 86146 w 245441"/>
                <a:gd name="connsiteY7" fmla="*/ 453176 h 1378762"/>
                <a:gd name="connsiteX8" fmla="*/ 421 w 245441"/>
                <a:gd name="connsiteY8" fmla="*/ 2326 h 137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441" h="1378762">
                  <a:moveTo>
                    <a:pt x="421" y="2326"/>
                  </a:moveTo>
                  <a:cubicBezTo>
                    <a:pt x="7300" y="41484"/>
                    <a:pt x="106254" y="598697"/>
                    <a:pt x="127421" y="688126"/>
                  </a:cubicBezTo>
                  <a:cubicBezTo>
                    <a:pt x="148588" y="777555"/>
                    <a:pt x="108371" y="429364"/>
                    <a:pt x="127421" y="538901"/>
                  </a:cubicBezTo>
                  <a:cubicBezTo>
                    <a:pt x="146471" y="648438"/>
                    <a:pt x="227963" y="1241634"/>
                    <a:pt x="241721" y="1345351"/>
                  </a:cubicBezTo>
                  <a:cubicBezTo>
                    <a:pt x="255479" y="1449068"/>
                    <a:pt x="227963" y="1289789"/>
                    <a:pt x="209971" y="1161201"/>
                  </a:cubicBezTo>
                  <a:cubicBezTo>
                    <a:pt x="191979" y="1032614"/>
                    <a:pt x="155996" y="747393"/>
                    <a:pt x="133771" y="573826"/>
                  </a:cubicBezTo>
                  <a:cubicBezTo>
                    <a:pt x="111546" y="400259"/>
                    <a:pt x="84558" y="139909"/>
                    <a:pt x="76621" y="119801"/>
                  </a:cubicBezTo>
                  <a:cubicBezTo>
                    <a:pt x="68684" y="99693"/>
                    <a:pt x="99375" y="475401"/>
                    <a:pt x="86146" y="453176"/>
                  </a:cubicBezTo>
                  <a:cubicBezTo>
                    <a:pt x="72917" y="430951"/>
                    <a:pt x="-6458" y="-36832"/>
                    <a:pt x="421" y="232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3" name="フリーフォーム 1842">
              <a:extLst>
                <a:ext uri="{FF2B5EF4-FFF2-40B4-BE49-F238E27FC236}">
                  <a16:creationId xmlns:a16="http://schemas.microsoft.com/office/drawing/2014/main" id="{830422F5-8625-A374-6D9D-CF473E6FA4C7}"/>
                </a:ext>
              </a:extLst>
            </p:cNvPr>
            <p:cNvSpPr/>
            <p:nvPr/>
          </p:nvSpPr>
          <p:spPr>
            <a:xfrm>
              <a:off x="7879636" y="5615402"/>
              <a:ext cx="253082" cy="1067451"/>
            </a:xfrm>
            <a:custGeom>
              <a:avLst/>
              <a:gdLst>
                <a:gd name="connsiteX0" fmla="*/ 251539 w 253082"/>
                <a:gd name="connsiteY0" fmla="*/ 13873 h 1067451"/>
                <a:gd name="connsiteX1" fmla="*/ 73739 w 253082"/>
                <a:gd name="connsiteY1" fmla="*/ 686973 h 1067451"/>
                <a:gd name="connsiteX2" fmla="*/ 105489 w 253082"/>
                <a:gd name="connsiteY2" fmla="*/ 591723 h 1067451"/>
                <a:gd name="connsiteX3" fmla="*/ 714 w 253082"/>
                <a:gd name="connsiteY3" fmla="*/ 1064798 h 1067451"/>
                <a:gd name="connsiteX4" fmla="*/ 64214 w 253082"/>
                <a:gd name="connsiteY4" fmla="*/ 759998 h 1067451"/>
                <a:gd name="connsiteX5" fmla="*/ 156289 w 253082"/>
                <a:gd name="connsiteY5" fmla="*/ 271048 h 1067451"/>
                <a:gd name="connsiteX6" fmla="*/ 251539 w 253082"/>
                <a:gd name="connsiteY6" fmla="*/ 13873 h 1067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3082" h="1067451">
                  <a:moveTo>
                    <a:pt x="251539" y="13873"/>
                  </a:moveTo>
                  <a:cubicBezTo>
                    <a:pt x="237781" y="83194"/>
                    <a:pt x="98081" y="590665"/>
                    <a:pt x="73739" y="686973"/>
                  </a:cubicBezTo>
                  <a:cubicBezTo>
                    <a:pt x="49397" y="783281"/>
                    <a:pt x="117660" y="528752"/>
                    <a:pt x="105489" y="591723"/>
                  </a:cubicBezTo>
                  <a:cubicBezTo>
                    <a:pt x="93318" y="654694"/>
                    <a:pt x="7593" y="1036752"/>
                    <a:pt x="714" y="1064798"/>
                  </a:cubicBezTo>
                  <a:cubicBezTo>
                    <a:pt x="-6165" y="1092844"/>
                    <a:pt x="38285" y="892290"/>
                    <a:pt x="64214" y="759998"/>
                  </a:cubicBezTo>
                  <a:cubicBezTo>
                    <a:pt x="90143" y="627706"/>
                    <a:pt x="129301" y="390640"/>
                    <a:pt x="156289" y="271048"/>
                  </a:cubicBezTo>
                  <a:cubicBezTo>
                    <a:pt x="183276" y="151456"/>
                    <a:pt x="265297" y="-55448"/>
                    <a:pt x="251539" y="1387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4" name="フリーフォーム 1843">
              <a:extLst>
                <a:ext uri="{FF2B5EF4-FFF2-40B4-BE49-F238E27FC236}">
                  <a16:creationId xmlns:a16="http://schemas.microsoft.com/office/drawing/2014/main" id="{446FF8DC-659C-3FDF-9C88-869816BCE3E1}"/>
                </a:ext>
              </a:extLst>
            </p:cNvPr>
            <p:cNvSpPr/>
            <p:nvPr/>
          </p:nvSpPr>
          <p:spPr>
            <a:xfrm>
              <a:off x="6826250" y="6724467"/>
              <a:ext cx="1035360" cy="874047"/>
            </a:xfrm>
            <a:custGeom>
              <a:avLst/>
              <a:gdLst>
                <a:gd name="connsiteX0" fmla="*/ 0 w 1035360"/>
                <a:gd name="connsiteY0" fmla="*/ 873308 h 874047"/>
                <a:gd name="connsiteX1" fmla="*/ 381000 w 1035360"/>
                <a:gd name="connsiteY1" fmla="*/ 806633 h 874047"/>
                <a:gd name="connsiteX2" fmla="*/ 781050 w 1035360"/>
                <a:gd name="connsiteY2" fmla="*/ 431983 h 874047"/>
                <a:gd name="connsiteX3" fmla="*/ 682625 w 1035360"/>
                <a:gd name="connsiteY3" fmla="*/ 578033 h 874047"/>
                <a:gd name="connsiteX4" fmla="*/ 873125 w 1035360"/>
                <a:gd name="connsiteY4" fmla="*/ 308158 h 874047"/>
                <a:gd name="connsiteX5" fmla="*/ 1035050 w 1035360"/>
                <a:gd name="connsiteY5" fmla="*/ 183 h 874047"/>
                <a:gd name="connsiteX6" fmla="*/ 908050 w 1035360"/>
                <a:gd name="connsiteY6" fmla="*/ 266883 h 874047"/>
                <a:gd name="connsiteX7" fmla="*/ 701675 w 1035360"/>
                <a:gd name="connsiteY7" fmla="*/ 511358 h 874047"/>
                <a:gd name="connsiteX8" fmla="*/ 784225 w 1035360"/>
                <a:gd name="connsiteY8" fmla="*/ 393883 h 874047"/>
                <a:gd name="connsiteX9" fmla="*/ 476250 w 1035360"/>
                <a:gd name="connsiteY9" fmla="*/ 746308 h 874047"/>
                <a:gd name="connsiteX10" fmla="*/ 301625 w 1035360"/>
                <a:gd name="connsiteY10" fmla="*/ 825683 h 874047"/>
                <a:gd name="connsiteX11" fmla="*/ 384175 w 1035360"/>
                <a:gd name="connsiteY11" fmla="*/ 797108 h 874047"/>
                <a:gd name="connsiteX12" fmla="*/ 0 w 1035360"/>
                <a:gd name="connsiteY12" fmla="*/ 873308 h 87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5360" h="874047">
                  <a:moveTo>
                    <a:pt x="0" y="873308"/>
                  </a:moveTo>
                  <a:cubicBezTo>
                    <a:pt x="-529" y="874895"/>
                    <a:pt x="250825" y="880187"/>
                    <a:pt x="381000" y="806633"/>
                  </a:cubicBezTo>
                  <a:cubicBezTo>
                    <a:pt x="511175" y="733079"/>
                    <a:pt x="730779" y="470083"/>
                    <a:pt x="781050" y="431983"/>
                  </a:cubicBezTo>
                  <a:cubicBezTo>
                    <a:pt x="831321" y="393883"/>
                    <a:pt x="667279" y="598670"/>
                    <a:pt x="682625" y="578033"/>
                  </a:cubicBezTo>
                  <a:cubicBezTo>
                    <a:pt x="697971" y="557396"/>
                    <a:pt x="814388" y="404466"/>
                    <a:pt x="873125" y="308158"/>
                  </a:cubicBezTo>
                  <a:cubicBezTo>
                    <a:pt x="931862" y="211850"/>
                    <a:pt x="1029229" y="7062"/>
                    <a:pt x="1035050" y="183"/>
                  </a:cubicBezTo>
                  <a:cubicBezTo>
                    <a:pt x="1040871" y="-6696"/>
                    <a:pt x="963612" y="181687"/>
                    <a:pt x="908050" y="266883"/>
                  </a:cubicBezTo>
                  <a:cubicBezTo>
                    <a:pt x="852488" y="352079"/>
                    <a:pt x="722313" y="490191"/>
                    <a:pt x="701675" y="511358"/>
                  </a:cubicBezTo>
                  <a:cubicBezTo>
                    <a:pt x="681038" y="532525"/>
                    <a:pt x="821796" y="354725"/>
                    <a:pt x="784225" y="393883"/>
                  </a:cubicBezTo>
                  <a:cubicBezTo>
                    <a:pt x="746654" y="433041"/>
                    <a:pt x="556683" y="674341"/>
                    <a:pt x="476250" y="746308"/>
                  </a:cubicBezTo>
                  <a:cubicBezTo>
                    <a:pt x="395817" y="818275"/>
                    <a:pt x="316971" y="817216"/>
                    <a:pt x="301625" y="825683"/>
                  </a:cubicBezTo>
                  <a:cubicBezTo>
                    <a:pt x="286279" y="834150"/>
                    <a:pt x="438150" y="784937"/>
                    <a:pt x="384175" y="797108"/>
                  </a:cubicBezTo>
                  <a:cubicBezTo>
                    <a:pt x="330200" y="809279"/>
                    <a:pt x="529" y="871721"/>
                    <a:pt x="0" y="87330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5" name="フリーフォーム 1844">
              <a:extLst>
                <a:ext uri="{FF2B5EF4-FFF2-40B4-BE49-F238E27FC236}">
                  <a16:creationId xmlns:a16="http://schemas.microsoft.com/office/drawing/2014/main" id="{0D09CCD0-3E02-BB61-11E8-A9055B305257}"/>
                </a:ext>
              </a:extLst>
            </p:cNvPr>
            <p:cNvSpPr/>
            <p:nvPr/>
          </p:nvSpPr>
          <p:spPr>
            <a:xfrm>
              <a:off x="5799256" y="7706670"/>
              <a:ext cx="571266" cy="813573"/>
            </a:xfrm>
            <a:custGeom>
              <a:avLst/>
              <a:gdLst>
                <a:gd name="connsiteX0" fmla="*/ 1469 w 571266"/>
                <a:gd name="connsiteY0" fmla="*/ 808680 h 813573"/>
                <a:gd name="connsiteX1" fmla="*/ 325319 w 571266"/>
                <a:gd name="connsiteY1" fmla="*/ 265755 h 813573"/>
                <a:gd name="connsiteX2" fmla="*/ 280869 w 571266"/>
                <a:gd name="connsiteY2" fmla="*/ 399105 h 813573"/>
                <a:gd name="connsiteX3" fmla="*/ 569794 w 571266"/>
                <a:gd name="connsiteY3" fmla="*/ 2230 h 813573"/>
                <a:gd name="connsiteX4" fmla="*/ 388819 w 571266"/>
                <a:gd name="connsiteY4" fmla="*/ 243530 h 813573"/>
                <a:gd name="connsiteX5" fmla="*/ 287219 w 571266"/>
                <a:gd name="connsiteY5" fmla="*/ 361005 h 813573"/>
                <a:gd name="connsiteX6" fmla="*/ 344369 w 571266"/>
                <a:gd name="connsiteY6" fmla="*/ 208605 h 813573"/>
                <a:gd name="connsiteX7" fmla="*/ 211019 w 571266"/>
                <a:gd name="connsiteY7" fmla="*/ 516580 h 813573"/>
                <a:gd name="connsiteX8" fmla="*/ 1469 w 571266"/>
                <a:gd name="connsiteY8" fmla="*/ 808680 h 81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266" h="813573">
                  <a:moveTo>
                    <a:pt x="1469" y="808680"/>
                  </a:moveTo>
                  <a:cubicBezTo>
                    <a:pt x="20519" y="766876"/>
                    <a:pt x="278752" y="334017"/>
                    <a:pt x="325319" y="265755"/>
                  </a:cubicBezTo>
                  <a:cubicBezTo>
                    <a:pt x="371886" y="197493"/>
                    <a:pt x="240123" y="443026"/>
                    <a:pt x="280869" y="399105"/>
                  </a:cubicBezTo>
                  <a:cubicBezTo>
                    <a:pt x="321615" y="355184"/>
                    <a:pt x="551802" y="28159"/>
                    <a:pt x="569794" y="2230"/>
                  </a:cubicBezTo>
                  <a:cubicBezTo>
                    <a:pt x="587786" y="-23699"/>
                    <a:pt x="435915" y="183734"/>
                    <a:pt x="388819" y="243530"/>
                  </a:cubicBezTo>
                  <a:cubicBezTo>
                    <a:pt x="341723" y="303326"/>
                    <a:pt x="294627" y="366826"/>
                    <a:pt x="287219" y="361005"/>
                  </a:cubicBezTo>
                  <a:cubicBezTo>
                    <a:pt x="279811" y="355184"/>
                    <a:pt x="357069" y="182676"/>
                    <a:pt x="344369" y="208605"/>
                  </a:cubicBezTo>
                  <a:cubicBezTo>
                    <a:pt x="331669" y="234534"/>
                    <a:pt x="268169" y="419743"/>
                    <a:pt x="211019" y="516580"/>
                  </a:cubicBezTo>
                  <a:cubicBezTo>
                    <a:pt x="153869" y="613417"/>
                    <a:pt x="-17581" y="850484"/>
                    <a:pt x="1469" y="80868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6" name="フリーフォーム 1845">
              <a:extLst>
                <a:ext uri="{FF2B5EF4-FFF2-40B4-BE49-F238E27FC236}">
                  <a16:creationId xmlns:a16="http://schemas.microsoft.com/office/drawing/2014/main" id="{AF349A86-D9C0-AE74-3CD3-02C4E79ED545}"/>
                </a:ext>
              </a:extLst>
            </p:cNvPr>
            <p:cNvSpPr/>
            <p:nvPr/>
          </p:nvSpPr>
          <p:spPr>
            <a:xfrm>
              <a:off x="6595059" y="6681909"/>
              <a:ext cx="145691" cy="632484"/>
            </a:xfrm>
            <a:custGeom>
              <a:avLst/>
              <a:gdLst>
                <a:gd name="connsiteX0" fmla="*/ 2591 w 145691"/>
                <a:gd name="connsiteY0" fmla="*/ 4641 h 632484"/>
                <a:gd name="connsiteX1" fmla="*/ 139116 w 145691"/>
                <a:gd name="connsiteY1" fmla="*/ 604716 h 632484"/>
                <a:gd name="connsiteX2" fmla="*/ 116891 w 145691"/>
                <a:gd name="connsiteY2" fmla="*/ 512641 h 632484"/>
                <a:gd name="connsiteX3" fmla="*/ 53391 w 145691"/>
                <a:gd name="connsiteY3" fmla="*/ 334841 h 632484"/>
                <a:gd name="connsiteX4" fmla="*/ 2591 w 145691"/>
                <a:gd name="connsiteY4" fmla="*/ 4641 h 63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691" h="632484">
                  <a:moveTo>
                    <a:pt x="2591" y="4641"/>
                  </a:moveTo>
                  <a:cubicBezTo>
                    <a:pt x="16878" y="49620"/>
                    <a:pt x="120066" y="520049"/>
                    <a:pt x="139116" y="604716"/>
                  </a:cubicBezTo>
                  <a:cubicBezTo>
                    <a:pt x="158166" y="689383"/>
                    <a:pt x="131178" y="557620"/>
                    <a:pt x="116891" y="512641"/>
                  </a:cubicBezTo>
                  <a:cubicBezTo>
                    <a:pt x="102604" y="467662"/>
                    <a:pt x="69795" y="415274"/>
                    <a:pt x="53391" y="334841"/>
                  </a:cubicBezTo>
                  <a:cubicBezTo>
                    <a:pt x="36987" y="254408"/>
                    <a:pt x="-11696" y="-40338"/>
                    <a:pt x="2591" y="464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7" name="フリーフォーム 1846">
              <a:extLst>
                <a:ext uri="{FF2B5EF4-FFF2-40B4-BE49-F238E27FC236}">
                  <a16:creationId xmlns:a16="http://schemas.microsoft.com/office/drawing/2014/main" id="{F5F843B2-ED38-9F7D-A88B-9E2A8D87DA91}"/>
                </a:ext>
              </a:extLst>
            </p:cNvPr>
            <p:cNvSpPr/>
            <p:nvPr/>
          </p:nvSpPr>
          <p:spPr>
            <a:xfrm>
              <a:off x="6224400" y="7621708"/>
              <a:ext cx="288615" cy="621178"/>
            </a:xfrm>
            <a:custGeom>
              <a:avLst/>
              <a:gdLst>
                <a:gd name="connsiteX0" fmla="*/ 287525 w 288615"/>
                <a:gd name="connsiteY0" fmla="*/ 1467 h 621178"/>
                <a:gd name="connsiteX1" fmla="*/ 141475 w 288615"/>
                <a:gd name="connsiteY1" fmla="*/ 388817 h 621178"/>
                <a:gd name="connsiteX2" fmla="*/ 1775 w 288615"/>
                <a:gd name="connsiteY2" fmla="*/ 620592 h 621178"/>
                <a:gd name="connsiteX3" fmla="*/ 71625 w 288615"/>
                <a:gd name="connsiteY3" fmla="*/ 449142 h 621178"/>
                <a:gd name="connsiteX4" fmla="*/ 201800 w 288615"/>
                <a:gd name="connsiteY4" fmla="*/ 261817 h 621178"/>
                <a:gd name="connsiteX5" fmla="*/ 287525 w 288615"/>
                <a:gd name="connsiteY5" fmla="*/ 1467 h 6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615" h="621178">
                  <a:moveTo>
                    <a:pt x="287525" y="1467"/>
                  </a:moveTo>
                  <a:cubicBezTo>
                    <a:pt x="277471" y="22634"/>
                    <a:pt x="189100" y="285630"/>
                    <a:pt x="141475" y="388817"/>
                  </a:cubicBezTo>
                  <a:cubicBezTo>
                    <a:pt x="93850" y="492004"/>
                    <a:pt x="13417" y="610538"/>
                    <a:pt x="1775" y="620592"/>
                  </a:cubicBezTo>
                  <a:cubicBezTo>
                    <a:pt x="-9867" y="630646"/>
                    <a:pt x="38288" y="508938"/>
                    <a:pt x="71625" y="449142"/>
                  </a:cubicBezTo>
                  <a:cubicBezTo>
                    <a:pt x="104962" y="389346"/>
                    <a:pt x="167933" y="329550"/>
                    <a:pt x="201800" y="261817"/>
                  </a:cubicBezTo>
                  <a:cubicBezTo>
                    <a:pt x="235667" y="194084"/>
                    <a:pt x="297579" y="-19700"/>
                    <a:pt x="287525" y="146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8" name="フリーフォーム 1847">
              <a:extLst>
                <a:ext uri="{FF2B5EF4-FFF2-40B4-BE49-F238E27FC236}">
                  <a16:creationId xmlns:a16="http://schemas.microsoft.com/office/drawing/2014/main" id="{550C91C1-5EF3-93BF-C532-53C117526D4D}"/>
                </a:ext>
              </a:extLst>
            </p:cNvPr>
            <p:cNvSpPr/>
            <p:nvPr/>
          </p:nvSpPr>
          <p:spPr>
            <a:xfrm>
              <a:off x="2714505" y="3509888"/>
              <a:ext cx="1545789" cy="1737568"/>
            </a:xfrm>
            <a:custGeom>
              <a:avLst/>
              <a:gdLst>
                <a:gd name="connsiteX0" fmla="*/ 1540503 w 1545789"/>
                <a:gd name="connsiteY0" fmla="*/ 385456 h 1737568"/>
                <a:gd name="connsiteX1" fmla="*/ 906519 w 1545789"/>
                <a:gd name="connsiteY1" fmla="*/ 373264 h 1737568"/>
                <a:gd name="connsiteX2" fmla="*/ 851655 w 1545789"/>
                <a:gd name="connsiteY2" fmla="*/ 464704 h 1737568"/>
                <a:gd name="connsiteX3" fmla="*/ 936999 w 1545789"/>
                <a:gd name="connsiteY3" fmla="*/ 415936 h 1737568"/>
                <a:gd name="connsiteX4" fmla="*/ 498087 w 1545789"/>
                <a:gd name="connsiteY4" fmla="*/ 659776 h 1737568"/>
                <a:gd name="connsiteX5" fmla="*/ 309111 w 1545789"/>
                <a:gd name="connsiteY5" fmla="*/ 1031632 h 1737568"/>
                <a:gd name="connsiteX6" fmla="*/ 303015 w 1545789"/>
                <a:gd name="connsiteY6" fmla="*/ 799984 h 1737568"/>
                <a:gd name="connsiteX7" fmla="*/ 16503 w 1545789"/>
                <a:gd name="connsiteY7" fmla="*/ 1690000 h 1737568"/>
                <a:gd name="connsiteX8" fmla="*/ 34791 w 1545789"/>
                <a:gd name="connsiteY8" fmla="*/ 1531504 h 1737568"/>
                <a:gd name="connsiteX9" fmla="*/ 34791 w 1545789"/>
                <a:gd name="connsiteY9" fmla="*/ 812176 h 1737568"/>
                <a:gd name="connsiteX10" fmla="*/ 382263 w 1545789"/>
                <a:gd name="connsiteY10" fmla="*/ 294016 h 1737568"/>
                <a:gd name="connsiteX11" fmla="*/ 455415 w 1545789"/>
                <a:gd name="connsiteY11" fmla="*/ 190384 h 1737568"/>
                <a:gd name="connsiteX12" fmla="*/ 790695 w 1545789"/>
                <a:gd name="connsiteY12" fmla="*/ 269632 h 1737568"/>
                <a:gd name="connsiteX13" fmla="*/ 687063 w 1545789"/>
                <a:gd name="connsiteY13" fmla="*/ 1408 h 1737568"/>
                <a:gd name="connsiteX14" fmla="*/ 1321047 w 1545789"/>
                <a:gd name="connsiteY14" fmla="*/ 159904 h 1737568"/>
                <a:gd name="connsiteX15" fmla="*/ 1217415 w 1545789"/>
                <a:gd name="connsiteY15" fmla="*/ 68464 h 1737568"/>
                <a:gd name="connsiteX16" fmla="*/ 1540503 w 1545789"/>
                <a:gd name="connsiteY16" fmla="*/ 385456 h 173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45789" h="1737568">
                  <a:moveTo>
                    <a:pt x="1540503" y="385456"/>
                  </a:moveTo>
                  <a:cubicBezTo>
                    <a:pt x="1488687" y="436256"/>
                    <a:pt x="1021327" y="360056"/>
                    <a:pt x="906519" y="373264"/>
                  </a:cubicBezTo>
                  <a:cubicBezTo>
                    <a:pt x="791711" y="386472"/>
                    <a:pt x="846575" y="457592"/>
                    <a:pt x="851655" y="464704"/>
                  </a:cubicBezTo>
                  <a:cubicBezTo>
                    <a:pt x="856735" y="471816"/>
                    <a:pt x="936999" y="415936"/>
                    <a:pt x="936999" y="415936"/>
                  </a:cubicBezTo>
                  <a:cubicBezTo>
                    <a:pt x="878071" y="448448"/>
                    <a:pt x="602735" y="557160"/>
                    <a:pt x="498087" y="659776"/>
                  </a:cubicBezTo>
                  <a:cubicBezTo>
                    <a:pt x="393439" y="762392"/>
                    <a:pt x="341623" y="1008264"/>
                    <a:pt x="309111" y="1031632"/>
                  </a:cubicBezTo>
                  <a:cubicBezTo>
                    <a:pt x="276599" y="1055000"/>
                    <a:pt x="351783" y="690256"/>
                    <a:pt x="303015" y="799984"/>
                  </a:cubicBezTo>
                  <a:cubicBezTo>
                    <a:pt x="254247" y="909712"/>
                    <a:pt x="61207" y="1568080"/>
                    <a:pt x="16503" y="1690000"/>
                  </a:cubicBezTo>
                  <a:cubicBezTo>
                    <a:pt x="-28201" y="1811920"/>
                    <a:pt x="31743" y="1677808"/>
                    <a:pt x="34791" y="1531504"/>
                  </a:cubicBezTo>
                  <a:cubicBezTo>
                    <a:pt x="37839" y="1385200"/>
                    <a:pt x="-23121" y="1018424"/>
                    <a:pt x="34791" y="812176"/>
                  </a:cubicBezTo>
                  <a:cubicBezTo>
                    <a:pt x="92703" y="605928"/>
                    <a:pt x="312159" y="397648"/>
                    <a:pt x="382263" y="294016"/>
                  </a:cubicBezTo>
                  <a:cubicBezTo>
                    <a:pt x="452367" y="190384"/>
                    <a:pt x="387343" y="194448"/>
                    <a:pt x="455415" y="190384"/>
                  </a:cubicBezTo>
                  <a:cubicBezTo>
                    <a:pt x="523487" y="186320"/>
                    <a:pt x="752087" y="301128"/>
                    <a:pt x="790695" y="269632"/>
                  </a:cubicBezTo>
                  <a:cubicBezTo>
                    <a:pt x="829303" y="238136"/>
                    <a:pt x="598671" y="19696"/>
                    <a:pt x="687063" y="1408"/>
                  </a:cubicBezTo>
                  <a:cubicBezTo>
                    <a:pt x="775455" y="-16880"/>
                    <a:pt x="1232655" y="148728"/>
                    <a:pt x="1321047" y="159904"/>
                  </a:cubicBezTo>
                  <a:cubicBezTo>
                    <a:pt x="1409439" y="171080"/>
                    <a:pt x="1187951" y="28840"/>
                    <a:pt x="1217415" y="68464"/>
                  </a:cubicBezTo>
                  <a:cubicBezTo>
                    <a:pt x="1246879" y="108088"/>
                    <a:pt x="1592319" y="334656"/>
                    <a:pt x="1540503" y="385456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9" name="フリーフォーム 1848">
              <a:extLst>
                <a:ext uri="{FF2B5EF4-FFF2-40B4-BE49-F238E27FC236}">
                  <a16:creationId xmlns:a16="http://schemas.microsoft.com/office/drawing/2014/main" id="{F806B195-57FE-D9B1-FCDA-1574C8EDDF48}"/>
                </a:ext>
              </a:extLst>
            </p:cNvPr>
            <p:cNvSpPr/>
            <p:nvPr/>
          </p:nvSpPr>
          <p:spPr>
            <a:xfrm>
              <a:off x="3834741" y="3417216"/>
              <a:ext cx="2403741" cy="1576474"/>
            </a:xfrm>
            <a:custGeom>
              <a:avLst/>
              <a:gdLst>
                <a:gd name="connsiteX0" fmla="*/ 30123 w 2403741"/>
                <a:gd name="connsiteY0" fmla="*/ 648816 h 1576474"/>
                <a:gd name="connsiteX1" fmla="*/ 1005483 w 2403741"/>
                <a:gd name="connsiteY1" fmla="*/ 386688 h 1576474"/>
                <a:gd name="connsiteX2" fmla="*/ 938427 w 2403741"/>
                <a:gd name="connsiteY2" fmla="*/ 563472 h 1576474"/>
                <a:gd name="connsiteX3" fmla="*/ 1212747 w 2403741"/>
                <a:gd name="connsiteY3" fmla="*/ 661008 h 1576474"/>
                <a:gd name="connsiteX4" fmla="*/ 1023771 w 2403741"/>
                <a:gd name="connsiteY4" fmla="*/ 764640 h 1576474"/>
                <a:gd name="connsiteX5" fmla="*/ 1334667 w 2403741"/>
                <a:gd name="connsiteY5" fmla="*/ 1038960 h 1576474"/>
                <a:gd name="connsiteX6" fmla="*/ 1279803 w 2403741"/>
                <a:gd name="connsiteY6" fmla="*/ 1148688 h 1576474"/>
                <a:gd name="connsiteX7" fmla="*/ 1523643 w 2403741"/>
                <a:gd name="connsiteY7" fmla="*/ 1246224 h 1576474"/>
                <a:gd name="connsiteX8" fmla="*/ 1462683 w 2403741"/>
                <a:gd name="connsiteY8" fmla="*/ 1380336 h 1576474"/>
                <a:gd name="connsiteX9" fmla="*/ 1523643 w 2403741"/>
                <a:gd name="connsiteY9" fmla="*/ 1496160 h 1576474"/>
                <a:gd name="connsiteX10" fmla="*/ 1383435 w 2403741"/>
                <a:gd name="connsiteY10" fmla="*/ 1551024 h 1576474"/>
                <a:gd name="connsiteX11" fmla="*/ 2383179 w 2403741"/>
                <a:gd name="connsiteY11" fmla="*/ 1069440 h 1576474"/>
                <a:gd name="connsiteX12" fmla="*/ 2011323 w 2403741"/>
                <a:gd name="connsiteY12" fmla="*/ 526896 h 1576474"/>
                <a:gd name="connsiteX13" fmla="*/ 1450491 w 2403741"/>
                <a:gd name="connsiteY13" fmla="*/ 14832 h 1576474"/>
                <a:gd name="connsiteX14" fmla="*/ 469035 w 2403741"/>
                <a:gd name="connsiteY14" fmla="*/ 148944 h 1576474"/>
                <a:gd name="connsiteX15" fmla="*/ 5739 w 2403741"/>
                <a:gd name="connsiteY15" fmla="*/ 264768 h 1576474"/>
                <a:gd name="connsiteX16" fmla="*/ 761643 w 2403741"/>
                <a:gd name="connsiteY16" fmla="*/ 240384 h 1576474"/>
                <a:gd name="connsiteX17" fmla="*/ 30123 w 2403741"/>
                <a:gd name="connsiteY17" fmla="*/ 648816 h 1576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03741" h="1576474">
                  <a:moveTo>
                    <a:pt x="30123" y="648816"/>
                  </a:moveTo>
                  <a:cubicBezTo>
                    <a:pt x="70763" y="673200"/>
                    <a:pt x="854099" y="400912"/>
                    <a:pt x="1005483" y="386688"/>
                  </a:cubicBezTo>
                  <a:cubicBezTo>
                    <a:pt x="1156867" y="372464"/>
                    <a:pt x="903883" y="517752"/>
                    <a:pt x="938427" y="563472"/>
                  </a:cubicBezTo>
                  <a:cubicBezTo>
                    <a:pt x="972971" y="609192"/>
                    <a:pt x="1198523" y="627480"/>
                    <a:pt x="1212747" y="661008"/>
                  </a:cubicBezTo>
                  <a:cubicBezTo>
                    <a:pt x="1226971" y="694536"/>
                    <a:pt x="1003451" y="701648"/>
                    <a:pt x="1023771" y="764640"/>
                  </a:cubicBezTo>
                  <a:cubicBezTo>
                    <a:pt x="1044091" y="827632"/>
                    <a:pt x="1291995" y="974952"/>
                    <a:pt x="1334667" y="1038960"/>
                  </a:cubicBezTo>
                  <a:cubicBezTo>
                    <a:pt x="1377339" y="1102968"/>
                    <a:pt x="1248307" y="1114144"/>
                    <a:pt x="1279803" y="1148688"/>
                  </a:cubicBezTo>
                  <a:cubicBezTo>
                    <a:pt x="1311299" y="1183232"/>
                    <a:pt x="1493163" y="1207616"/>
                    <a:pt x="1523643" y="1246224"/>
                  </a:cubicBezTo>
                  <a:cubicBezTo>
                    <a:pt x="1554123" y="1284832"/>
                    <a:pt x="1462683" y="1338680"/>
                    <a:pt x="1462683" y="1380336"/>
                  </a:cubicBezTo>
                  <a:cubicBezTo>
                    <a:pt x="1462683" y="1421992"/>
                    <a:pt x="1536851" y="1467712"/>
                    <a:pt x="1523643" y="1496160"/>
                  </a:cubicBezTo>
                  <a:cubicBezTo>
                    <a:pt x="1510435" y="1524608"/>
                    <a:pt x="1240179" y="1622144"/>
                    <a:pt x="1383435" y="1551024"/>
                  </a:cubicBezTo>
                  <a:cubicBezTo>
                    <a:pt x="1526691" y="1479904"/>
                    <a:pt x="2278531" y="1240128"/>
                    <a:pt x="2383179" y="1069440"/>
                  </a:cubicBezTo>
                  <a:cubicBezTo>
                    <a:pt x="2487827" y="898752"/>
                    <a:pt x="2166771" y="702664"/>
                    <a:pt x="2011323" y="526896"/>
                  </a:cubicBezTo>
                  <a:cubicBezTo>
                    <a:pt x="1855875" y="351128"/>
                    <a:pt x="1707539" y="77824"/>
                    <a:pt x="1450491" y="14832"/>
                  </a:cubicBezTo>
                  <a:cubicBezTo>
                    <a:pt x="1193443" y="-48160"/>
                    <a:pt x="709827" y="107288"/>
                    <a:pt x="469035" y="148944"/>
                  </a:cubicBezTo>
                  <a:cubicBezTo>
                    <a:pt x="228243" y="190600"/>
                    <a:pt x="-43029" y="249528"/>
                    <a:pt x="5739" y="264768"/>
                  </a:cubicBezTo>
                  <a:cubicBezTo>
                    <a:pt x="54507" y="280008"/>
                    <a:pt x="755547" y="175360"/>
                    <a:pt x="761643" y="240384"/>
                  </a:cubicBezTo>
                  <a:cubicBezTo>
                    <a:pt x="767739" y="305408"/>
                    <a:pt x="-10517" y="624432"/>
                    <a:pt x="30123" y="648816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0" name="フリーフォーム 1849">
              <a:extLst>
                <a:ext uri="{FF2B5EF4-FFF2-40B4-BE49-F238E27FC236}">
                  <a16:creationId xmlns:a16="http://schemas.microsoft.com/office/drawing/2014/main" id="{99EA9041-2D4B-CAAA-81F7-B68627F4CC07}"/>
                </a:ext>
              </a:extLst>
            </p:cNvPr>
            <p:cNvSpPr/>
            <p:nvPr/>
          </p:nvSpPr>
          <p:spPr>
            <a:xfrm>
              <a:off x="4923667" y="4126319"/>
              <a:ext cx="1825794" cy="1262043"/>
            </a:xfrm>
            <a:custGeom>
              <a:avLst/>
              <a:gdLst>
                <a:gd name="connsiteX0" fmla="*/ 1901 w 1825794"/>
                <a:gd name="connsiteY0" fmla="*/ 153073 h 1262043"/>
                <a:gd name="connsiteX1" fmla="*/ 471293 w 1825794"/>
                <a:gd name="connsiteY1" fmla="*/ 488353 h 1262043"/>
                <a:gd name="connsiteX2" fmla="*/ 751709 w 1825794"/>
                <a:gd name="connsiteY2" fmla="*/ 384721 h 1262043"/>
                <a:gd name="connsiteX3" fmla="*/ 660269 w 1825794"/>
                <a:gd name="connsiteY3" fmla="*/ 673 h 1262043"/>
                <a:gd name="connsiteX4" fmla="*/ 1056509 w 1825794"/>
                <a:gd name="connsiteY4" fmla="*/ 488353 h 1262043"/>
                <a:gd name="connsiteX5" fmla="*/ 1349117 w 1825794"/>
                <a:gd name="connsiteY5" fmla="*/ 659041 h 1262043"/>
                <a:gd name="connsiteX6" fmla="*/ 1239389 w 1825794"/>
                <a:gd name="connsiteY6" fmla="*/ 506641 h 1262043"/>
                <a:gd name="connsiteX7" fmla="*/ 1824605 w 1825794"/>
                <a:gd name="connsiteY7" fmla="*/ 1256449 h 1262043"/>
                <a:gd name="connsiteX8" fmla="*/ 1379597 w 1825794"/>
                <a:gd name="connsiteY8" fmla="*/ 841921 h 1262043"/>
                <a:gd name="connsiteX9" fmla="*/ 977261 w 1825794"/>
                <a:gd name="connsiteY9" fmla="*/ 707809 h 1262043"/>
                <a:gd name="connsiteX10" fmla="*/ 117725 w 1825794"/>
                <a:gd name="connsiteY10" fmla="*/ 902881 h 1262043"/>
                <a:gd name="connsiteX11" fmla="*/ 355469 w 1825794"/>
                <a:gd name="connsiteY11" fmla="*/ 799249 h 1262043"/>
                <a:gd name="connsiteX12" fmla="*/ 184781 w 1825794"/>
                <a:gd name="connsiteY12" fmla="*/ 494449 h 1262043"/>
                <a:gd name="connsiteX13" fmla="*/ 300605 w 1825794"/>
                <a:gd name="connsiteY13" fmla="*/ 616369 h 1262043"/>
                <a:gd name="connsiteX14" fmla="*/ 1901 w 1825794"/>
                <a:gd name="connsiteY14" fmla="*/ 153073 h 1262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5794" h="1262043">
                  <a:moveTo>
                    <a:pt x="1901" y="153073"/>
                  </a:moveTo>
                  <a:cubicBezTo>
                    <a:pt x="30349" y="131737"/>
                    <a:pt x="346325" y="449745"/>
                    <a:pt x="471293" y="488353"/>
                  </a:cubicBezTo>
                  <a:cubicBezTo>
                    <a:pt x="596261" y="526961"/>
                    <a:pt x="720213" y="466001"/>
                    <a:pt x="751709" y="384721"/>
                  </a:cubicBezTo>
                  <a:cubicBezTo>
                    <a:pt x="783205" y="303441"/>
                    <a:pt x="609469" y="-16599"/>
                    <a:pt x="660269" y="673"/>
                  </a:cubicBezTo>
                  <a:cubicBezTo>
                    <a:pt x="711069" y="17945"/>
                    <a:pt x="941701" y="378625"/>
                    <a:pt x="1056509" y="488353"/>
                  </a:cubicBezTo>
                  <a:cubicBezTo>
                    <a:pt x="1171317" y="598081"/>
                    <a:pt x="1318637" y="655993"/>
                    <a:pt x="1349117" y="659041"/>
                  </a:cubicBezTo>
                  <a:cubicBezTo>
                    <a:pt x="1379597" y="662089"/>
                    <a:pt x="1160141" y="407073"/>
                    <a:pt x="1239389" y="506641"/>
                  </a:cubicBezTo>
                  <a:cubicBezTo>
                    <a:pt x="1318637" y="606209"/>
                    <a:pt x="1801237" y="1200569"/>
                    <a:pt x="1824605" y="1256449"/>
                  </a:cubicBezTo>
                  <a:cubicBezTo>
                    <a:pt x="1847973" y="1312329"/>
                    <a:pt x="1520821" y="933361"/>
                    <a:pt x="1379597" y="841921"/>
                  </a:cubicBezTo>
                  <a:cubicBezTo>
                    <a:pt x="1238373" y="750481"/>
                    <a:pt x="1187573" y="697649"/>
                    <a:pt x="977261" y="707809"/>
                  </a:cubicBezTo>
                  <a:cubicBezTo>
                    <a:pt x="766949" y="717969"/>
                    <a:pt x="221357" y="887641"/>
                    <a:pt x="117725" y="902881"/>
                  </a:cubicBezTo>
                  <a:cubicBezTo>
                    <a:pt x="14093" y="918121"/>
                    <a:pt x="344293" y="867321"/>
                    <a:pt x="355469" y="799249"/>
                  </a:cubicBezTo>
                  <a:cubicBezTo>
                    <a:pt x="366645" y="731177"/>
                    <a:pt x="193925" y="524929"/>
                    <a:pt x="184781" y="494449"/>
                  </a:cubicBezTo>
                  <a:cubicBezTo>
                    <a:pt x="175637" y="463969"/>
                    <a:pt x="328037" y="669201"/>
                    <a:pt x="300605" y="616369"/>
                  </a:cubicBezTo>
                  <a:cubicBezTo>
                    <a:pt x="273173" y="563537"/>
                    <a:pt x="-26547" y="174409"/>
                    <a:pt x="1901" y="153073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1" name="フリーフォーム 1850">
              <a:extLst>
                <a:ext uri="{FF2B5EF4-FFF2-40B4-BE49-F238E27FC236}">
                  <a16:creationId xmlns:a16="http://schemas.microsoft.com/office/drawing/2014/main" id="{08A8FDCE-C553-77D9-18A0-5C434CAA1C25}"/>
                </a:ext>
              </a:extLst>
            </p:cNvPr>
            <p:cNvSpPr/>
            <p:nvPr/>
          </p:nvSpPr>
          <p:spPr>
            <a:xfrm>
              <a:off x="2650079" y="3749773"/>
              <a:ext cx="966022" cy="2438356"/>
            </a:xfrm>
            <a:custGeom>
              <a:avLst/>
              <a:gdLst>
                <a:gd name="connsiteX0" fmla="*/ 964849 w 966022"/>
                <a:gd name="connsiteY0" fmla="*/ 17555 h 2438356"/>
                <a:gd name="connsiteX1" fmla="*/ 629569 w 966022"/>
                <a:gd name="connsiteY1" fmla="*/ 529619 h 2438356"/>
                <a:gd name="connsiteX2" fmla="*/ 641761 w 966022"/>
                <a:gd name="connsiteY2" fmla="*/ 1108739 h 2438356"/>
                <a:gd name="connsiteX3" fmla="*/ 513745 w 966022"/>
                <a:gd name="connsiteY3" fmla="*/ 968531 h 2438356"/>
                <a:gd name="connsiteX4" fmla="*/ 605185 w 966022"/>
                <a:gd name="connsiteY4" fmla="*/ 1175795 h 2438356"/>
                <a:gd name="connsiteX5" fmla="*/ 257713 w 966022"/>
                <a:gd name="connsiteY5" fmla="*/ 968531 h 2438356"/>
                <a:gd name="connsiteX6" fmla="*/ 196753 w 966022"/>
                <a:gd name="connsiteY6" fmla="*/ 1480595 h 2438356"/>
                <a:gd name="connsiteX7" fmla="*/ 233329 w 966022"/>
                <a:gd name="connsiteY7" fmla="*/ 1523267 h 2438356"/>
                <a:gd name="connsiteX8" fmla="*/ 172369 w 966022"/>
                <a:gd name="connsiteY8" fmla="*/ 1913411 h 2438356"/>
                <a:gd name="connsiteX9" fmla="*/ 44353 w 966022"/>
                <a:gd name="connsiteY9" fmla="*/ 2437667 h 2438356"/>
                <a:gd name="connsiteX10" fmla="*/ 1681 w 966022"/>
                <a:gd name="connsiteY10" fmla="*/ 1797587 h 2438356"/>
                <a:gd name="connsiteX11" fmla="*/ 13873 w 966022"/>
                <a:gd name="connsiteY11" fmla="*/ 791747 h 2438356"/>
                <a:gd name="connsiteX12" fmla="*/ 62641 w 966022"/>
                <a:gd name="connsiteY12" fmla="*/ 730787 h 2438356"/>
                <a:gd name="connsiteX13" fmla="*/ 446689 w 966022"/>
                <a:gd name="connsiteY13" fmla="*/ 218723 h 2438356"/>
                <a:gd name="connsiteX14" fmla="*/ 257713 w 966022"/>
                <a:gd name="connsiteY14" fmla="*/ 261395 h 2438356"/>
                <a:gd name="connsiteX15" fmla="*/ 605185 w 966022"/>
                <a:gd name="connsiteY15" fmla="*/ 5363 h 2438356"/>
                <a:gd name="connsiteX16" fmla="*/ 495457 w 966022"/>
                <a:gd name="connsiteY16" fmla="*/ 108995 h 2438356"/>
                <a:gd name="connsiteX17" fmla="*/ 964849 w 966022"/>
                <a:gd name="connsiteY17" fmla="*/ 17555 h 243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6022" h="2438356">
                  <a:moveTo>
                    <a:pt x="964849" y="17555"/>
                  </a:moveTo>
                  <a:cubicBezTo>
                    <a:pt x="987201" y="87659"/>
                    <a:pt x="683417" y="347755"/>
                    <a:pt x="629569" y="529619"/>
                  </a:cubicBezTo>
                  <a:cubicBezTo>
                    <a:pt x="575721" y="711483"/>
                    <a:pt x="661065" y="1035587"/>
                    <a:pt x="641761" y="1108739"/>
                  </a:cubicBezTo>
                  <a:cubicBezTo>
                    <a:pt x="622457" y="1181891"/>
                    <a:pt x="519841" y="957355"/>
                    <a:pt x="513745" y="968531"/>
                  </a:cubicBezTo>
                  <a:cubicBezTo>
                    <a:pt x="507649" y="979707"/>
                    <a:pt x="647857" y="1175795"/>
                    <a:pt x="605185" y="1175795"/>
                  </a:cubicBezTo>
                  <a:cubicBezTo>
                    <a:pt x="562513" y="1175795"/>
                    <a:pt x="325785" y="917731"/>
                    <a:pt x="257713" y="968531"/>
                  </a:cubicBezTo>
                  <a:cubicBezTo>
                    <a:pt x="189641" y="1019331"/>
                    <a:pt x="200817" y="1388139"/>
                    <a:pt x="196753" y="1480595"/>
                  </a:cubicBezTo>
                  <a:cubicBezTo>
                    <a:pt x="192689" y="1573051"/>
                    <a:pt x="237393" y="1451131"/>
                    <a:pt x="233329" y="1523267"/>
                  </a:cubicBezTo>
                  <a:cubicBezTo>
                    <a:pt x="229265" y="1595403"/>
                    <a:pt x="203865" y="1761011"/>
                    <a:pt x="172369" y="1913411"/>
                  </a:cubicBezTo>
                  <a:cubicBezTo>
                    <a:pt x="140873" y="2065811"/>
                    <a:pt x="72801" y="2456971"/>
                    <a:pt x="44353" y="2437667"/>
                  </a:cubicBezTo>
                  <a:cubicBezTo>
                    <a:pt x="15905" y="2418363"/>
                    <a:pt x="6761" y="2071907"/>
                    <a:pt x="1681" y="1797587"/>
                  </a:cubicBezTo>
                  <a:cubicBezTo>
                    <a:pt x="-3399" y="1523267"/>
                    <a:pt x="3713" y="969547"/>
                    <a:pt x="13873" y="791747"/>
                  </a:cubicBezTo>
                  <a:cubicBezTo>
                    <a:pt x="24033" y="613947"/>
                    <a:pt x="62641" y="730787"/>
                    <a:pt x="62641" y="730787"/>
                  </a:cubicBezTo>
                  <a:cubicBezTo>
                    <a:pt x="134777" y="635283"/>
                    <a:pt x="414177" y="296955"/>
                    <a:pt x="446689" y="218723"/>
                  </a:cubicBezTo>
                  <a:cubicBezTo>
                    <a:pt x="479201" y="140491"/>
                    <a:pt x="231297" y="296955"/>
                    <a:pt x="257713" y="261395"/>
                  </a:cubicBezTo>
                  <a:cubicBezTo>
                    <a:pt x="284129" y="225835"/>
                    <a:pt x="565561" y="30763"/>
                    <a:pt x="605185" y="5363"/>
                  </a:cubicBezTo>
                  <a:cubicBezTo>
                    <a:pt x="644809" y="-20037"/>
                    <a:pt x="430433" y="107979"/>
                    <a:pt x="495457" y="108995"/>
                  </a:cubicBezTo>
                  <a:cubicBezTo>
                    <a:pt x="560481" y="110011"/>
                    <a:pt x="942497" y="-52549"/>
                    <a:pt x="964849" y="17555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2" name="フリーフォーム 1851">
              <a:extLst>
                <a:ext uri="{FF2B5EF4-FFF2-40B4-BE49-F238E27FC236}">
                  <a16:creationId xmlns:a16="http://schemas.microsoft.com/office/drawing/2014/main" id="{582CD70C-A3C7-4B7C-3884-5B9DE5F649F1}"/>
                </a:ext>
              </a:extLst>
            </p:cNvPr>
            <p:cNvSpPr/>
            <p:nvPr/>
          </p:nvSpPr>
          <p:spPr>
            <a:xfrm>
              <a:off x="4922306" y="4074580"/>
              <a:ext cx="1934251" cy="2082615"/>
            </a:xfrm>
            <a:custGeom>
              <a:avLst/>
              <a:gdLst>
                <a:gd name="connsiteX0" fmla="*/ 3262 w 1934251"/>
                <a:gd name="connsiteY0" fmla="*/ 1100924 h 2082615"/>
                <a:gd name="connsiteX1" fmla="*/ 1003006 w 1934251"/>
                <a:gd name="connsiteY1" fmla="*/ 1027772 h 2082615"/>
                <a:gd name="connsiteX2" fmla="*/ 1118830 w 1934251"/>
                <a:gd name="connsiteY2" fmla="*/ 1070444 h 2082615"/>
                <a:gd name="connsiteX3" fmla="*/ 984718 w 1934251"/>
                <a:gd name="connsiteY3" fmla="*/ 979004 h 2082615"/>
                <a:gd name="connsiteX4" fmla="*/ 1198078 w 1934251"/>
                <a:gd name="connsiteY4" fmla="*/ 1235036 h 2082615"/>
                <a:gd name="connsiteX5" fmla="*/ 1460206 w 1934251"/>
                <a:gd name="connsiteY5" fmla="*/ 1765388 h 2082615"/>
                <a:gd name="connsiteX6" fmla="*/ 1380958 w 1934251"/>
                <a:gd name="connsiteY6" fmla="*/ 1497164 h 2082615"/>
                <a:gd name="connsiteX7" fmla="*/ 1911310 w 1934251"/>
                <a:gd name="connsiteY7" fmla="*/ 2082380 h 2082615"/>
                <a:gd name="connsiteX8" fmla="*/ 1777198 w 1934251"/>
                <a:gd name="connsiteY8" fmla="*/ 1417916 h 2082615"/>
                <a:gd name="connsiteX9" fmla="*/ 1228558 w 1934251"/>
                <a:gd name="connsiteY9" fmla="*/ 21932 h 2082615"/>
                <a:gd name="connsiteX10" fmla="*/ 1417534 w 1934251"/>
                <a:gd name="connsiteY10" fmla="*/ 558380 h 2082615"/>
                <a:gd name="connsiteX11" fmla="*/ 954238 w 1934251"/>
                <a:gd name="connsiteY11" fmla="*/ 485228 h 2082615"/>
                <a:gd name="connsiteX12" fmla="*/ 1076158 w 1934251"/>
                <a:gd name="connsiteY12" fmla="*/ 759548 h 2082615"/>
                <a:gd name="connsiteX13" fmla="*/ 460462 w 1934251"/>
                <a:gd name="connsiteY13" fmla="*/ 796124 h 2082615"/>
                <a:gd name="connsiteX14" fmla="*/ 673822 w 1934251"/>
                <a:gd name="connsiteY14" fmla="*/ 863180 h 2082615"/>
                <a:gd name="connsiteX15" fmla="*/ 3262 w 1934251"/>
                <a:gd name="connsiteY15" fmla="*/ 1100924 h 208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34251" h="2082615">
                  <a:moveTo>
                    <a:pt x="3262" y="1100924"/>
                  </a:moveTo>
                  <a:cubicBezTo>
                    <a:pt x="58126" y="1128356"/>
                    <a:pt x="817078" y="1032852"/>
                    <a:pt x="1003006" y="1027772"/>
                  </a:cubicBezTo>
                  <a:cubicBezTo>
                    <a:pt x="1188934" y="1022692"/>
                    <a:pt x="1121878" y="1078572"/>
                    <a:pt x="1118830" y="1070444"/>
                  </a:cubicBezTo>
                  <a:cubicBezTo>
                    <a:pt x="1115782" y="1062316"/>
                    <a:pt x="971510" y="951572"/>
                    <a:pt x="984718" y="979004"/>
                  </a:cubicBezTo>
                  <a:cubicBezTo>
                    <a:pt x="997926" y="1006436"/>
                    <a:pt x="1118830" y="1103972"/>
                    <a:pt x="1198078" y="1235036"/>
                  </a:cubicBezTo>
                  <a:cubicBezTo>
                    <a:pt x="1277326" y="1366100"/>
                    <a:pt x="1429726" y="1721700"/>
                    <a:pt x="1460206" y="1765388"/>
                  </a:cubicBezTo>
                  <a:cubicBezTo>
                    <a:pt x="1490686" y="1809076"/>
                    <a:pt x="1305774" y="1444332"/>
                    <a:pt x="1380958" y="1497164"/>
                  </a:cubicBezTo>
                  <a:cubicBezTo>
                    <a:pt x="1456142" y="1549996"/>
                    <a:pt x="1845270" y="2095588"/>
                    <a:pt x="1911310" y="2082380"/>
                  </a:cubicBezTo>
                  <a:cubicBezTo>
                    <a:pt x="1977350" y="2069172"/>
                    <a:pt x="1890990" y="1761324"/>
                    <a:pt x="1777198" y="1417916"/>
                  </a:cubicBezTo>
                  <a:cubicBezTo>
                    <a:pt x="1663406" y="1074508"/>
                    <a:pt x="1288502" y="165188"/>
                    <a:pt x="1228558" y="21932"/>
                  </a:cubicBezTo>
                  <a:cubicBezTo>
                    <a:pt x="1168614" y="-121324"/>
                    <a:pt x="1463254" y="481164"/>
                    <a:pt x="1417534" y="558380"/>
                  </a:cubicBezTo>
                  <a:cubicBezTo>
                    <a:pt x="1371814" y="635596"/>
                    <a:pt x="1011134" y="451700"/>
                    <a:pt x="954238" y="485228"/>
                  </a:cubicBezTo>
                  <a:cubicBezTo>
                    <a:pt x="897342" y="518756"/>
                    <a:pt x="1158454" y="707732"/>
                    <a:pt x="1076158" y="759548"/>
                  </a:cubicBezTo>
                  <a:cubicBezTo>
                    <a:pt x="993862" y="811364"/>
                    <a:pt x="527518" y="778852"/>
                    <a:pt x="460462" y="796124"/>
                  </a:cubicBezTo>
                  <a:cubicBezTo>
                    <a:pt x="393406" y="813396"/>
                    <a:pt x="744942" y="816444"/>
                    <a:pt x="673822" y="863180"/>
                  </a:cubicBezTo>
                  <a:cubicBezTo>
                    <a:pt x="602702" y="909916"/>
                    <a:pt x="-51602" y="1073492"/>
                    <a:pt x="3262" y="1100924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3" name="フリーフォーム 1852">
              <a:extLst>
                <a:ext uri="{FF2B5EF4-FFF2-40B4-BE49-F238E27FC236}">
                  <a16:creationId xmlns:a16="http://schemas.microsoft.com/office/drawing/2014/main" id="{63DFA6F0-7F83-1B19-61EB-88431274C5B1}"/>
                </a:ext>
              </a:extLst>
            </p:cNvPr>
            <p:cNvSpPr/>
            <p:nvPr/>
          </p:nvSpPr>
          <p:spPr>
            <a:xfrm>
              <a:off x="2975807" y="5204777"/>
              <a:ext cx="1161952" cy="913849"/>
            </a:xfrm>
            <a:custGeom>
              <a:avLst/>
              <a:gdLst>
                <a:gd name="connsiteX0" fmla="*/ 736657 w 1161952"/>
                <a:gd name="connsiteY0" fmla="*/ 1207 h 913849"/>
                <a:gd name="connsiteX1" fmla="*/ 1065841 w 1161952"/>
                <a:gd name="connsiteY1" fmla="*/ 318199 h 913849"/>
                <a:gd name="connsiteX2" fmla="*/ 1059745 w 1161952"/>
                <a:gd name="connsiteY2" fmla="*/ 604711 h 913849"/>
                <a:gd name="connsiteX3" fmla="*/ 1114609 w 1161952"/>
                <a:gd name="connsiteY3" fmla="*/ 519367 h 913849"/>
                <a:gd name="connsiteX4" fmla="*/ 1157281 w 1161952"/>
                <a:gd name="connsiteY4" fmla="*/ 641287 h 913849"/>
                <a:gd name="connsiteX5" fmla="*/ 998785 w 1161952"/>
                <a:gd name="connsiteY5" fmla="*/ 824167 h 913849"/>
                <a:gd name="connsiteX6" fmla="*/ 943921 w 1161952"/>
                <a:gd name="connsiteY6" fmla="*/ 909511 h 913849"/>
                <a:gd name="connsiteX7" fmla="*/ 864673 w 1161952"/>
                <a:gd name="connsiteY7" fmla="*/ 696151 h 913849"/>
                <a:gd name="connsiteX8" fmla="*/ 724465 w 1161952"/>
                <a:gd name="connsiteY8" fmla="*/ 531559 h 913849"/>
                <a:gd name="connsiteX9" fmla="*/ 255073 w 1161952"/>
                <a:gd name="connsiteY9" fmla="*/ 537655 h 913849"/>
                <a:gd name="connsiteX10" fmla="*/ 5137 w 1161952"/>
                <a:gd name="connsiteY10" fmla="*/ 629095 h 913849"/>
                <a:gd name="connsiteX11" fmla="*/ 474529 w 1161952"/>
                <a:gd name="connsiteY11" fmla="*/ 434023 h 913849"/>
                <a:gd name="connsiteX12" fmla="*/ 352609 w 1161952"/>
                <a:gd name="connsiteY12" fmla="*/ 196279 h 913849"/>
                <a:gd name="connsiteX13" fmla="*/ 669601 w 1161952"/>
                <a:gd name="connsiteY13" fmla="*/ 287719 h 913849"/>
                <a:gd name="connsiteX14" fmla="*/ 602545 w 1161952"/>
                <a:gd name="connsiteY14" fmla="*/ 202375 h 913849"/>
                <a:gd name="connsiteX15" fmla="*/ 754945 w 1161952"/>
                <a:gd name="connsiteY15" fmla="*/ 208471 h 913849"/>
                <a:gd name="connsiteX16" fmla="*/ 736657 w 1161952"/>
                <a:gd name="connsiteY16" fmla="*/ 1207 h 913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1952" h="913849">
                  <a:moveTo>
                    <a:pt x="736657" y="1207"/>
                  </a:moveTo>
                  <a:cubicBezTo>
                    <a:pt x="788473" y="19495"/>
                    <a:pt x="1011993" y="217615"/>
                    <a:pt x="1065841" y="318199"/>
                  </a:cubicBezTo>
                  <a:cubicBezTo>
                    <a:pt x="1119689" y="418783"/>
                    <a:pt x="1051617" y="571183"/>
                    <a:pt x="1059745" y="604711"/>
                  </a:cubicBezTo>
                  <a:cubicBezTo>
                    <a:pt x="1067873" y="638239"/>
                    <a:pt x="1098353" y="513271"/>
                    <a:pt x="1114609" y="519367"/>
                  </a:cubicBezTo>
                  <a:cubicBezTo>
                    <a:pt x="1130865" y="525463"/>
                    <a:pt x="1176585" y="590487"/>
                    <a:pt x="1157281" y="641287"/>
                  </a:cubicBezTo>
                  <a:cubicBezTo>
                    <a:pt x="1137977" y="692087"/>
                    <a:pt x="1034345" y="779463"/>
                    <a:pt x="998785" y="824167"/>
                  </a:cubicBezTo>
                  <a:cubicBezTo>
                    <a:pt x="963225" y="868871"/>
                    <a:pt x="966273" y="930847"/>
                    <a:pt x="943921" y="909511"/>
                  </a:cubicBezTo>
                  <a:cubicBezTo>
                    <a:pt x="921569" y="888175"/>
                    <a:pt x="901249" y="759143"/>
                    <a:pt x="864673" y="696151"/>
                  </a:cubicBezTo>
                  <a:cubicBezTo>
                    <a:pt x="828097" y="633159"/>
                    <a:pt x="826065" y="557975"/>
                    <a:pt x="724465" y="531559"/>
                  </a:cubicBezTo>
                  <a:cubicBezTo>
                    <a:pt x="622865" y="505143"/>
                    <a:pt x="374961" y="521399"/>
                    <a:pt x="255073" y="537655"/>
                  </a:cubicBezTo>
                  <a:cubicBezTo>
                    <a:pt x="135185" y="553911"/>
                    <a:pt x="-31439" y="646367"/>
                    <a:pt x="5137" y="629095"/>
                  </a:cubicBezTo>
                  <a:cubicBezTo>
                    <a:pt x="41713" y="611823"/>
                    <a:pt x="416617" y="506159"/>
                    <a:pt x="474529" y="434023"/>
                  </a:cubicBezTo>
                  <a:cubicBezTo>
                    <a:pt x="532441" y="361887"/>
                    <a:pt x="320097" y="220663"/>
                    <a:pt x="352609" y="196279"/>
                  </a:cubicBezTo>
                  <a:cubicBezTo>
                    <a:pt x="385121" y="171895"/>
                    <a:pt x="627945" y="286703"/>
                    <a:pt x="669601" y="287719"/>
                  </a:cubicBezTo>
                  <a:cubicBezTo>
                    <a:pt x="711257" y="288735"/>
                    <a:pt x="588321" y="215583"/>
                    <a:pt x="602545" y="202375"/>
                  </a:cubicBezTo>
                  <a:cubicBezTo>
                    <a:pt x="616769" y="189167"/>
                    <a:pt x="737673" y="238951"/>
                    <a:pt x="754945" y="208471"/>
                  </a:cubicBezTo>
                  <a:cubicBezTo>
                    <a:pt x="772217" y="177991"/>
                    <a:pt x="684841" y="-17081"/>
                    <a:pt x="736657" y="1207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4" name="フリーフォーム 1853">
              <a:extLst>
                <a:ext uri="{FF2B5EF4-FFF2-40B4-BE49-F238E27FC236}">
                  <a16:creationId xmlns:a16="http://schemas.microsoft.com/office/drawing/2014/main" id="{D2DF04E8-C2B7-9159-9C4E-9CFECB863849}"/>
                </a:ext>
              </a:extLst>
            </p:cNvPr>
            <p:cNvSpPr/>
            <p:nvPr/>
          </p:nvSpPr>
          <p:spPr>
            <a:xfrm>
              <a:off x="4474459" y="5303104"/>
              <a:ext cx="615912" cy="1298864"/>
            </a:xfrm>
            <a:custGeom>
              <a:avLst/>
              <a:gdLst>
                <a:gd name="connsiteX0" fmla="*/ 615701 w 615912"/>
                <a:gd name="connsiteY0" fmla="*/ 49184 h 1298864"/>
                <a:gd name="connsiteX1" fmla="*/ 286517 w 615912"/>
                <a:gd name="connsiteY1" fmla="*/ 433232 h 1298864"/>
                <a:gd name="connsiteX2" fmla="*/ 329189 w 615912"/>
                <a:gd name="connsiteY2" fmla="*/ 920912 h 1298864"/>
                <a:gd name="connsiteX3" fmla="*/ 164597 w 615912"/>
                <a:gd name="connsiteY3" fmla="*/ 634400 h 1298864"/>
                <a:gd name="connsiteX4" fmla="*/ 207269 w 615912"/>
                <a:gd name="connsiteY4" fmla="*/ 1128176 h 1298864"/>
                <a:gd name="connsiteX5" fmla="*/ 286517 w 615912"/>
                <a:gd name="connsiteY5" fmla="*/ 1298864 h 1298864"/>
                <a:gd name="connsiteX6" fmla="*/ 164597 w 615912"/>
                <a:gd name="connsiteY6" fmla="*/ 1036736 h 1298864"/>
                <a:gd name="connsiteX7" fmla="*/ 5 w 615912"/>
                <a:gd name="connsiteY7" fmla="*/ 646592 h 1298864"/>
                <a:gd name="connsiteX8" fmla="*/ 158501 w 615912"/>
                <a:gd name="connsiteY8" fmla="*/ 286928 h 1298864"/>
                <a:gd name="connsiteX9" fmla="*/ 176789 w 615912"/>
                <a:gd name="connsiteY9" fmla="*/ 416 h 1298864"/>
                <a:gd name="connsiteX10" fmla="*/ 219461 w 615912"/>
                <a:gd name="connsiteY10" fmla="*/ 219872 h 1298864"/>
                <a:gd name="connsiteX11" fmla="*/ 335285 w 615912"/>
                <a:gd name="connsiteY11" fmla="*/ 79664 h 1298864"/>
                <a:gd name="connsiteX12" fmla="*/ 615701 w 615912"/>
                <a:gd name="connsiteY12" fmla="*/ 49184 h 129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5912" h="1298864">
                  <a:moveTo>
                    <a:pt x="615701" y="49184"/>
                  </a:moveTo>
                  <a:cubicBezTo>
                    <a:pt x="607573" y="108112"/>
                    <a:pt x="334269" y="287944"/>
                    <a:pt x="286517" y="433232"/>
                  </a:cubicBezTo>
                  <a:cubicBezTo>
                    <a:pt x="238765" y="578520"/>
                    <a:pt x="349509" y="887384"/>
                    <a:pt x="329189" y="920912"/>
                  </a:cubicBezTo>
                  <a:cubicBezTo>
                    <a:pt x="308869" y="954440"/>
                    <a:pt x="184917" y="599856"/>
                    <a:pt x="164597" y="634400"/>
                  </a:cubicBezTo>
                  <a:cubicBezTo>
                    <a:pt x="144277" y="668944"/>
                    <a:pt x="186949" y="1017432"/>
                    <a:pt x="207269" y="1128176"/>
                  </a:cubicBezTo>
                  <a:cubicBezTo>
                    <a:pt x="227589" y="1238920"/>
                    <a:pt x="286517" y="1298864"/>
                    <a:pt x="286517" y="1298864"/>
                  </a:cubicBezTo>
                  <a:cubicBezTo>
                    <a:pt x="279405" y="1283624"/>
                    <a:pt x="212349" y="1145448"/>
                    <a:pt x="164597" y="1036736"/>
                  </a:cubicBezTo>
                  <a:cubicBezTo>
                    <a:pt x="116845" y="928024"/>
                    <a:pt x="1021" y="771560"/>
                    <a:pt x="5" y="646592"/>
                  </a:cubicBezTo>
                  <a:cubicBezTo>
                    <a:pt x="-1011" y="521624"/>
                    <a:pt x="129037" y="394624"/>
                    <a:pt x="158501" y="286928"/>
                  </a:cubicBezTo>
                  <a:cubicBezTo>
                    <a:pt x="187965" y="179232"/>
                    <a:pt x="166629" y="11592"/>
                    <a:pt x="176789" y="416"/>
                  </a:cubicBezTo>
                  <a:cubicBezTo>
                    <a:pt x="186949" y="-10760"/>
                    <a:pt x="193045" y="206664"/>
                    <a:pt x="219461" y="219872"/>
                  </a:cubicBezTo>
                  <a:cubicBezTo>
                    <a:pt x="245877" y="233080"/>
                    <a:pt x="275341" y="106080"/>
                    <a:pt x="335285" y="79664"/>
                  </a:cubicBezTo>
                  <a:cubicBezTo>
                    <a:pt x="395229" y="53248"/>
                    <a:pt x="623829" y="-9744"/>
                    <a:pt x="615701" y="49184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5" name="フリーフォーム 1854">
              <a:extLst>
                <a:ext uri="{FF2B5EF4-FFF2-40B4-BE49-F238E27FC236}">
                  <a16:creationId xmlns:a16="http://schemas.microsoft.com/office/drawing/2014/main" id="{490F75E2-711D-0E55-3F36-91BE91BC5672}"/>
                </a:ext>
              </a:extLst>
            </p:cNvPr>
            <p:cNvSpPr/>
            <p:nvPr/>
          </p:nvSpPr>
          <p:spPr>
            <a:xfrm>
              <a:off x="2715249" y="6297157"/>
              <a:ext cx="972784" cy="2575473"/>
            </a:xfrm>
            <a:custGeom>
              <a:avLst/>
              <a:gdLst>
                <a:gd name="connsiteX0" fmla="*/ 314463 w 972784"/>
                <a:gd name="connsiteY0" fmla="*/ 121931 h 2575473"/>
                <a:gd name="connsiteX1" fmla="*/ 296175 w 972784"/>
                <a:gd name="connsiteY1" fmla="*/ 621803 h 2575473"/>
                <a:gd name="connsiteX2" fmla="*/ 497343 w 972784"/>
                <a:gd name="connsiteY2" fmla="*/ 1450859 h 2575473"/>
                <a:gd name="connsiteX3" fmla="*/ 424191 w 972784"/>
                <a:gd name="connsiteY3" fmla="*/ 1353323 h 2575473"/>
                <a:gd name="connsiteX4" fmla="*/ 954543 w 972784"/>
                <a:gd name="connsiteY4" fmla="*/ 2511563 h 2575473"/>
                <a:gd name="connsiteX5" fmla="*/ 777759 w 972784"/>
                <a:gd name="connsiteY5" fmla="*/ 2279915 h 2575473"/>
                <a:gd name="connsiteX6" fmla="*/ 82815 w 972784"/>
                <a:gd name="connsiteY6" fmla="*/ 1060715 h 2575473"/>
                <a:gd name="connsiteX7" fmla="*/ 9663 w 972784"/>
                <a:gd name="connsiteY7" fmla="*/ 554747 h 2575473"/>
                <a:gd name="connsiteX8" fmla="*/ 52335 w 972784"/>
                <a:gd name="connsiteY8" fmla="*/ 42683 h 2575473"/>
                <a:gd name="connsiteX9" fmla="*/ 58431 w 972784"/>
                <a:gd name="connsiteY9" fmla="*/ 268235 h 2575473"/>
                <a:gd name="connsiteX10" fmla="*/ 149871 w 972784"/>
                <a:gd name="connsiteY10" fmla="*/ 11 h 2575473"/>
                <a:gd name="connsiteX11" fmla="*/ 198639 w 972784"/>
                <a:gd name="connsiteY11" fmla="*/ 280427 h 2575473"/>
                <a:gd name="connsiteX12" fmla="*/ 314463 w 972784"/>
                <a:gd name="connsiteY12" fmla="*/ 121931 h 257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2784" h="2575473">
                  <a:moveTo>
                    <a:pt x="314463" y="121931"/>
                  </a:moveTo>
                  <a:cubicBezTo>
                    <a:pt x="330719" y="178827"/>
                    <a:pt x="265695" y="400315"/>
                    <a:pt x="296175" y="621803"/>
                  </a:cubicBezTo>
                  <a:cubicBezTo>
                    <a:pt x="326655" y="843291"/>
                    <a:pt x="476007" y="1328939"/>
                    <a:pt x="497343" y="1450859"/>
                  </a:cubicBezTo>
                  <a:cubicBezTo>
                    <a:pt x="518679" y="1572779"/>
                    <a:pt x="347991" y="1176539"/>
                    <a:pt x="424191" y="1353323"/>
                  </a:cubicBezTo>
                  <a:cubicBezTo>
                    <a:pt x="500391" y="1530107"/>
                    <a:pt x="895615" y="2357131"/>
                    <a:pt x="954543" y="2511563"/>
                  </a:cubicBezTo>
                  <a:cubicBezTo>
                    <a:pt x="1013471" y="2665995"/>
                    <a:pt x="923047" y="2521723"/>
                    <a:pt x="777759" y="2279915"/>
                  </a:cubicBezTo>
                  <a:cubicBezTo>
                    <a:pt x="632471" y="2038107"/>
                    <a:pt x="210831" y="1348243"/>
                    <a:pt x="82815" y="1060715"/>
                  </a:cubicBezTo>
                  <a:cubicBezTo>
                    <a:pt x="-45201" y="773187"/>
                    <a:pt x="14743" y="724419"/>
                    <a:pt x="9663" y="554747"/>
                  </a:cubicBezTo>
                  <a:cubicBezTo>
                    <a:pt x="4583" y="385075"/>
                    <a:pt x="44207" y="90435"/>
                    <a:pt x="52335" y="42683"/>
                  </a:cubicBezTo>
                  <a:cubicBezTo>
                    <a:pt x="60463" y="-5069"/>
                    <a:pt x="42175" y="275347"/>
                    <a:pt x="58431" y="268235"/>
                  </a:cubicBezTo>
                  <a:cubicBezTo>
                    <a:pt x="74687" y="261123"/>
                    <a:pt x="126503" y="-2021"/>
                    <a:pt x="149871" y="11"/>
                  </a:cubicBezTo>
                  <a:cubicBezTo>
                    <a:pt x="173239" y="2043"/>
                    <a:pt x="175271" y="260107"/>
                    <a:pt x="198639" y="280427"/>
                  </a:cubicBezTo>
                  <a:cubicBezTo>
                    <a:pt x="222007" y="300747"/>
                    <a:pt x="298207" y="65035"/>
                    <a:pt x="314463" y="121931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6" name="フリーフォーム 1855">
              <a:extLst>
                <a:ext uri="{FF2B5EF4-FFF2-40B4-BE49-F238E27FC236}">
                  <a16:creationId xmlns:a16="http://schemas.microsoft.com/office/drawing/2014/main" id="{284CC522-45BE-232C-1232-A7947E596202}"/>
                </a:ext>
              </a:extLst>
            </p:cNvPr>
            <p:cNvSpPr/>
            <p:nvPr/>
          </p:nvSpPr>
          <p:spPr>
            <a:xfrm>
              <a:off x="3290790" y="8178605"/>
              <a:ext cx="1080355" cy="1002649"/>
            </a:xfrm>
            <a:custGeom>
              <a:avLst/>
              <a:gdLst>
                <a:gd name="connsiteX0" fmla="*/ 86394 w 1080355"/>
                <a:gd name="connsiteY0" fmla="*/ 8323 h 1002649"/>
                <a:gd name="connsiteX1" fmla="*/ 732570 w 1080355"/>
                <a:gd name="connsiteY1" fmla="*/ 752035 h 1002649"/>
                <a:gd name="connsiteX2" fmla="*/ 1080042 w 1080355"/>
                <a:gd name="connsiteY2" fmla="*/ 1001971 h 1002649"/>
                <a:gd name="connsiteX3" fmla="*/ 799626 w 1080355"/>
                <a:gd name="connsiteY3" fmla="*/ 831283 h 1002649"/>
                <a:gd name="connsiteX4" fmla="*/ 19338 w 1080355"/>
                <a:gd name="connsiteY4" fmla="*/ 331411 h 1002649"/>
                <a:gd name="connsiteX5" fmla="*/ 226602 w 1080355"/>
                <a:gd name="connsiteY5" fmla="*/ 349699 h 1002649"/>
                <a:gd name="connsiteX6" fmla="*/ 86394 w 1080355"/>
                <a:gd name="connsiteY6" fmla="*/ 8323 h 100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355" h="1002649">
                  <a:moveTo>
                    <a:pt x="86394" y="8323"/>
                  </a:moveTo>
                  <a:cubicBezTo>
                    <a:pt x="170722" y="75379"/>
                    <a:pt x="566962" y="586427"/>
                    <a:pt x="732570" y="752035"/>
                  </a:cubicBezTo>
                  <a:cubicBezTo>
                    <a:pt x="898178" y="917643"/>
                    <a:pt x="1068866" y="988763"/>
                    <a:pt x="1080042" y="1001971"/>
                  </a:cubicBezTo>
                  <a:cubicBezTo>
                    <a:pt x="1091218" y="1015179"/>
                    <a:pt x="799626" y="831283"/>
                    <a:pt x="799626" y="831283"/>
                  </a:cubicBezTo>
                  <a:cubicBezTo>
                    <a:pt x="622842" y="719523"/>
                    <a:pt x="114842" y="411675"/>
                    <a:pt x="19338" y="331411"/>
                  </a:cubicBezTo>
                  <a:cubicBezTo>
                    <a:pt x="-76166" y="251147"/>
                    <a:pt x="212378" y="399483"/>
                    <a:pt x="226602" y="349699"/>
                  </a:cubicBezTo>
                  <a:cubicBezTo>
                    <a:pt x="240826" y="299915"/>
                    <a:pt x="2066" y="-58733"/>
                    <a:pt x="86394" y="8323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7" name="フリーフォーム 1856">
              <a:extLst>
                <a:ext uri="{FF2B5EF4-FFF2-40B4-BE49-F238E27FC236}">
                  <a16:creationId xmlns:a16="http://schemas.microsoft.com/office/drawing/2014/main" id="{05D893A6-D2A0-F35F-437E-917DE2357DDC}"/>
                </a:ext>
              </a:extLst>
            </p:cNvPr>
            <p:cNvSpPr/>
            <p:nvPr/>
          </p:nvSpPr>
          <p:spPr>
            <a:xfrm>
              <a:off x="4919308" y="5970319"/>
              <a:ext cx="2005910" cy="2959160"/>
            </a:xfrm>
            <a:custGeom>
              <a:avLst/>
              <a:gdLst>
                <a:gd name="connsiteX0" fmla="*/ 1286420 w 2005910"/>
                <a:gd name="connsiteY0" fmla="*/ 509729 h 2959160"/>
                <a:gd name="connsiteX1" fmla="*/ 743876 w 2005910"/>
                <a:gd name="connsiteY1" fmla="*/ 1765505 h 2959160"/>
                <a:gd name="connsiteX2" fmla="*/ 780452 w 2005910"/>
                <a:gd name="connsiteY2" fmla="*/ 2033729 h 2959160"/>
                <a:gd name="connsiteX3" fmla="*/ 164 w 2005910"/>
                <a:gd name="connsiteY3" fmla="*/ 2942033 h 2959160"/>
                <a:gd name="connsiteX4" fmla="*/ 853604 w 2005910"/>
                <a:gd name="connsiteY4" fmla="*/ 2600657 h 2959160"/>
                <a:gd name="connsiteX5" fmla="*/ 1591220 w 2005910"/>
                <a:gd name="connsiteY5" fmla="*/ 2259281 h 2959160"/>
                <a:gd name="connsiteX6" fmla="*/ 1914308 w 2005910"/>
                <a:gd name="connsiteY6" fmla="*/ 1649681 h 2959160"/>
                <a:gd name="connsiteX7" fmla="*/ 1999652 w 2005910"/>
                <a:gd name="connsiteY7" fmla="*/ 15953 h 2959160"/>
                <a:gd name="connsiteX8" fmla="*/ 1780196 w 2005910"/>
                <a:gd name="connsiteY8" fmla="*/ 784049 h 2959160"/>
                <a:gd name="connsiteX9" fmla="*/ 1707044 w 2005910"/>
                <a:gd name="connsiteY9" fmla="*/ 204929 h 2959160"/>
                <a:gd name="connsiteX10" fmla="*/ 1341284 w 2005910"/>
                <a:gd name="connsiteY10" fmla="*/ 832817 h 2959160"/>
                <a:gd name="connsiteX11" fmla="*/ 1286420 w 2005910"/>
                <a:gd name="connsiteY11" fmla="*/ 509729 h 295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05910" h="2959160">
                  <a:moveTo>
                    <a:pt x="1286420" y="509729"/>
                  </a:moveTo>
                  <a:cubicBezTo>
                    <a:pt x="1186852" y="665177"/>
                    <a:pt x="828204" y="1511505"/>
                    <a:pt x="743876" y="1765505"/>
                  </a:cubicBezTo>
                  <a:cubicBezTo>
                    <a:pt x="659548" y="2019505"/>
                    <a:pt x="904404" y="1837641"/>
                    <a:pt x="780452" y="2033729"/>
                  </a:cubicBezTo>
                  <a:cubicBezTo>
                    <a:pt x="656500" y="2229817"/>
                    <a:pt x="-12028" y="2847545"/>
                    <a:pt x="164" y="2942033"/>
                  </a:cubicBezTo>
                  <a:cubicBezTo>
                    <a:pt x="12356" y="3036521"/>
                    <a:pt x="588428" y="2714449"/>
                    <a:pt x="853604" y="2600657"/>
                  </a:cubicBezTo>
                  <a:cubicBezTo>
                    <a:pt x="1118780" y="2486865"/>
                    <a:pt x="1414436" y="2417777"/>
                    <a:pt x="1591220" y="2259281"/>
                  </a:cubicBezTo>
                  <a:cubicBezTo>
                    <a:pt x="1768004" y="2100785"/>
                    <a:pt x="1846236" y="2023569"/>
                    <a:pt x="1914308" y="1649681"/>
                  </a:cubicBezTo>
                  <a:cubicBezTo>
                    <a:pt x="1982380" y="1275793"/>
                    <a:pt x="2022004" y="160225"/>
                    <a:pt x="1999652" y="15953"/>
                  </a:cubicBezTo>
                  <a:cubicBezTo>
                    <a:pt x="1977300" y="-128319"/>
                    <a:pt x="1828964" y="752553"/>
                    <a:pt x="1780196" y="784049"/>
                  </a:cubicBezTo>
                  <a:cubicBezTo>
                    <a:pt x="1731428" y="815545"/>
                    <a:pt x="1780196" y="196801"/>
                    <a:pt x="1707044" y="204929"/>
                  </a:cubicBezTo>
                  <a:cubicBezTo>
                    <a:pt x="1633892" y="213057"/>
                    <a:pt x="1410372" y="777953"/>
                    <a:pt x="1341284" y="832817"/>
                  </a:cubicBezTo>
                  <a:cubicBezTo>
                    <a:pt x="1272196" y="887681"/>
                    <a:pt x="1385988" y="354281"/>
                    <a:pt x="1286420" y="509729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8" name="フリーフォーム 1857">
              <a:extLst>
                <a:ext uri="{FF2B5EF4-FFF2-40B4-BE49-F238E27FC236}">
                  <a16:creationId xmlns:a16="http://schemas.microsoft.com/office/drawing/2014/main" id="{0E63514A-AE0F-BE22-AE70-51AB724D01BF}"/>
                </a:ext>
              </a:extLst>
            </p:cNvPr>
            <p:cNvSpPr/>
            <p:nvPr/>
          </p:nvSpPr>
          <p:spPr>
            <a:xfrm>
              <a:off x="5906680" y="4822629"/>
              <a:ext cx="1103579" cy="2225360"/>
            </a:xfrm>
            <a:custGeom>
              <a:avLst/>
              <a:gdLst>
                <a:gd name="connsiteX0" fmla="*/ 344 w 1103579"/>
                <a:gd name="connsiteY0" fmla="*/ 212667 h 2225360"/>
                <a:gd name="connsiteX1" fmla="*/ 372200 w 1103579"/>
                <a:gd name="connsiteY1" fmla="*/ 1194123 h 2225360"/>
                <a:gd name="connsiteX2" fmla="*/ 414872 w 1103579"/>
                <a:gd name="connsiteY2" fmla="*/ 1907355 h 2225360"/>
                <a:gd name="connsiteX3" fmla="*/ 701384 w 1103579"/>
                <a:gd name="connsiteY3" fmla="*/ 1535499 h 2225360"/>
                <a:gd name="connsiteX4" fmla="*/ 945224 w 1103579"/>
                <a:gd name="connsiteY4" fmla="*/ 2224347 h 2225360"/>
                <a:gd name="connsiteX5" fmla="*/ 1091528 w 1103579"/>
                <a:gd name="connsiteY5" fmla="*/ 1352619 h 2225360"/>
                <a:gd name="connsiteX6" fmla="*/ 628232 w 1103579"/>
                <a:gd name="connsiteY6" fmla="*/ 5403 h 2225360"/>
                <a:gd name="connsiteX7" fmla="*/ 756248 w 1103579"/>
                <a:gd name="connsiteY7" fmla="*/ 852747 h 2225360"/>
                <a:gd name="connsiteX8" fmla="*/ 268568 w 1103579"/>
                <a:gd name="connsiteY8" fmla="*/ 145611 h 2225360"/>
                <a:gd name="connsiteX9" fmla="*/ 445352 w 1103579"/>
                <a:gd name="connsiteY9" fmla="*/ 749115 h 2225360"/>
                <a:gd name="connsiteX10" fmla="*/ 344 w 1103579"/>
                <a:gd name="connsiteY10" fmla="*/ 212667 h 222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3579" h="2225360">
                  <a:moveTo>
                    <a:pt x="344" y="212667"/>
                  </a:moveTo>
                  <a:cubicBezTo>
                    <a:pt x="-11848" y="286835"/>
                    <a:pt x="303112" y="911675"/>
                    <a:pt x="372200" y="1194123"/>
                  </a:cubicBezTo>
                  <a:cubicBezTo>
                    <a:pt x="441288" y="1476571"/>
                    <a:pt x="360008" y="1850459"/>
                    <a:pt x="414872" y="1907355"/>
                  </a:cubicBezTo>
                  <a:cubicBezTo>
                    <a:pt x="469736" y="1964251"/>
                    <a:pt x="612992" y="1482667"/>
                    <a:pt x="701384" y="1535499"/>
                  </a:cubicBezTo>
                  <a:cubicBezTo>
                    <a:pt x="789776" y="1588331"/>
                    <a:pt x="880200" y="2254827"/>
                    <a:pt x="945224" y="2224347"/>
                  </a:cubicBezTo>
                  <a:cubicBezTo>
                    <a:pt x="1010248" y="2193867"/>
                    <a:pt x="1144360" y="1722443"/>
                    <a:pt x="1091528" y="1352619"/>
                  </a:cubicBezTo>
                  <a:cubicBezTo>
                    <a:pt x="1038696" y="982795"/>
                    <a:pt x="684112" y="88715"/>
                    <a:pt x="628232" y="5403"/>
                  </a:cubicBezTo>
                  <a:cubicBezTo>
                    <a:pt x="572352" y="-77909"/>
                    <a:pt x="816192" y="829379"/>
                    <a:pt x="756248" y="852747"/>
                  </a:cubicBezTo>
                  <a:cubicBezTo>
                    <a:pt x="696304" y="876115"/>
                    <a:pt x="320384" y="162883"/>
                    <a:pt x="268568" y="145611"/>
                  </a:cubicBezTo>
                  <a:cubicBezTo>
                    <a:pt x="216752" y="128339"/>
                    <a:pt x="489040" y="736923"/>
                    <a:pt x="445352" y="749115"/>
                  </a:cubicBezTo>
                  <a:cubicBezTo>
                    <a:pt x="401664" y="761307"/>
                    <a:pt x="12536" y="138499"/>
                    <a:pt x="344" y="212667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9" name="フリーフォーム 1858">
              <a:extLst>
                <a:ext uri="{FF2B5EF4-FFF2-40B4-BE49-F238E27FC236}">
                  <a16:creationId xmlns:a16="http://schemas.microsoft.com/office/drawing/2014/main" id="{F9A7BE6A-0918-E20D-94C5-09E5379E20BE}"/>
                </a:ext>
              </a:extLst>
            </p:cNvPr>
            <p:cNvSpPr/>
            <p:nvPr/>
          </p:nvSpPr>
          <p:spPr>
            <a:xfrm>
              <a:off x="4179088" y="6572775"/>
              <a:ext cx="944213" cy="892178"/>
            </a:xfrm>
            <a:custGeom>
              <a:avLst/>
              <a:gdLst>
                <a:gd name="connsiteX0" fmla="*/ 1026 w 944213"/>
                <a:gd name="connsiteY0" fmla="*/ 677111 h 892178"/>
                <a:gd name="connsiteX1" fmla="*/ 327598 w 944213"/>
                <a:gd name="connsiteY1" fmla="*/ 883102 h 892178"/>
                <a:gd name="connsiteX2" fmla="*/ 252235 w 944213"/>
                <a:gd name="connsiteY2" fmla="*/ 852957 h 892178"/>
                <a:gd name="connsiteX3" fmla="*/ 729532 w 944213"/>
                <a:gd name="connsiteY3" fmla="*/ 827836 h 892178"/>
                <a:gd name="connsiteX4" fmla="*/ 629048 w 944213"/>
                <a:gd name="connsiteY4" fmla="*/ 787643 h 892178"/>
                <a:gd name="connsiteX5" fmla="*/ 905378 w 944213"/>
                <a:gd name="connsiteY5" fmla="*/ 667062 h 892178"/>
                <a:gd name="connsiteX6" fmla="*/ 915426 w 944213"/>
                <a:gd name="connsiteY6" fmla="*/ 601748 h 892178"/>
                <a:gd name="connsiteX7" fmla="*/ 654169 w 944213"/>
                <a:gd name="connsiteY7" fmla="*/ 3871 h 892178"/>
                <a:gd name="connsiteX8" fmla="*/ 769725 w 944213"/>
                <a:gd name="connsiteY8" fmla="*/ 350539 h 892178"/>
                <a:gd name="connsiteX9" fmla="*/ 608952 w 944213"/>
                <a:gd name="connsiteY9" fmla="*/ 476144 h 892178"/>
                <a:gd name="connsiteX10" fmla="*/ 347694 w 944213"/>
                <a:gd name="connsiteY10" fmla="*/ 451023 h 892178"/>
                <a:gd name="connsiteX11" fmla="*/ 322574 w 944213"/>
                <a:gd name="connsiteY11" fmla="*/ 501265 h 892178"/>
                <a:gd name="connsiteX12" fmla="*/ 453202 w 944213"/>
                <a:gd name="connsiteY12" fmla="*/ 546482 h 892178"/>
                <a:gd name="connsiteX13" fmla="*/ 1026 w 944213"/>
                <a:gd name="connsiteY13" fmla="*/ 677111 h 89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213" h="892178">
                  <a:moveTo>
                    <a:pt x="1026" y="677111"/>
                  </a:moveTo>
                  <a:cubicBezTo>
                    <a:pt x="-19908" y="733214"/>
                    <a:pt x="285730" y="853794"/>
                    <a:pt x="327598" y="883102"/>
                  </a:cubicBezTo>
                  <a:cubicBezTo>
                    <a:pt x="369466" y="912410"/>
                    <a:pt x="185246" y="862168"/>
                    <a:pt x="252235" y="852957"/>
                  </a:cubicBezTo>
                  <a:cubicBezTo>
                    <a:pt x="319224" y="843746"/>
                    <a:pt x="666730" y="838722"/>
                    <a:pt x="729532" y="827836"/>
                  </a:cubicBezTo>
                  <a:cubicBezTo>
                    <a:pt x="792334" y="816950"/>
                    <a:pt x="599740" y="814439"/>
                    <a:pt x="629048" y="787643"/>
                  </a:cubicBezTo>
                  <a:cubicBezTo>
                    <a:pt x="658356" y="760847"/>
                    <a:pt x="857648" y="698044"/>
                    <a:pt x="905378" y="667062"/>
                  </a:cubicBezTo>
                  <a:cubicBezTo>
                    <a:pt x="953108" y="636080"/>
                    <a:pt x="957294" y="712280"/>
                    <a:pt x="915426" y="601748"/>
                  </a:cubicBezTo>
                  <a:cubicBezTo>
                    <a:pt x="873558" y="491216"/>
                    <a:pt x="678452" y="45739"/>
                    <a:pt x="654169" y="3871"/>
                  </a:cubicBezTo>
                  <a:cubicBezTo>
                    <a:pt x="629886" y="-37997"/>
                    <a:pt x="777261" y="271827"/>
                    <a:pt x="769725" y="350539"/>
                  </a:cubicBezTo>
                  <a:cubicBezTo>
                    <a:pt x="762189" y="429251"/>
                    <a:pt x="679291" y="459397"/>
                    <a:pt x="608952" y="476144"/>
                  </a:cubicBezTo>
                  <a:cubicBezTo>
                    <a:pt x="538614" y="492891"/>
                    <a:pt x="395424" y="446836"/>
                    <a:pt x="347694" y="451023"/>
                  </a:cubicBezTo>
                  <a:cubicBezTo>
                    <a:pt x="299964" y="455210"/>
                    <a:pt x="304989" y="485355"/>
                    <a:pt x="322574" y="501265"/>
                  </a:cubicBezTo>
                  <a:cubicBezTo>
                    <a:pt x="340159" y="517175"/>
                    <a:pt x="505119" y="518012"/>
                    <a:pt x="453202" y="546482"/>
                  </a:cubicBezTo>
                  <a:cubicBezTo>
                    <a:pt x="401286" y="574952"/>
                    <a:pt x="21960" y="621008"/>
                    <a:pt x="1026" y="677111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0" name="フリーフォーム 1859">
              <a:extLst>
                <a:ext uri="{FF2B5EF4-FFF2-40B4-BE49-F238E27FC236}">
                  <a16:creationId xmlns:a16="http://schemas.microsoft.com/office/drawing/2014/main" id="{9AAA26FB-10C5-0ADF-60F5-5E236DA35EC4}"/>
                </a:ext>
              </a:extLst>
            </p:cNvPr>
            <p:cNvSpPr/>
            <p:nvPr/>
          </p:nvSpPr>
          <p:spPr>
            <a:xfrm>
              <a:off x="4509269" y="7460314"/>
              <a:ext cx="879161" cy="468554"/>
            </a:xfrm>
            <a:custGeom>
              <a:avLst/>
              <a:gdLst>
                <a:gd name="connsiteX0" fmla="*/ 2441 w 879161"/>
                <a:gd name="connsiteY0" fmla="*/ 91022 h 468554"/>
                <a:gd name="connsiteX1" fmla="*/ 329012 w 879161"/>
                <a:gd name="connsiteY1" fmla="*/ 91022 h 468554"/>
                <a:gd name="connsiteX2" fmla="*/ 329012 w 879161"/>
                <a:gd name="connsiteY2" fmla="*/ 587 h 468554"/>
                <a:gd name="connsiteX3" fmla="*/ 715874 w 879161"/>
                <a:gd name="connsiteY3" fmla="*/ 141264 h 468554"/>
                <a:gd name="connsiteX4" fmla="*/ 665632 w 879161"/>
                <a:gd name="connsiteY4" fmla="*/ 45805 h 468554"/>
                <a:gd name="connsiteX5" fmla="*/ 876647 w 879161"/>
                <a:gd name="connsiteY5" fmla="*/ 226675 h 468554"/>
                <a:gd name="connsiteX6" fmla="*/ 781188 w 879161"/>
                <a:gd name="connsiteY6" fmla="*/ 377400 h 468554"/>
                <a:gd name="connsiteX7" fmla="*/ 771140 w 879161"/>
                <a:gd name="connsiteY7" fmla="*/ 467835 h 468554"/>
                <a:gd name="connsiteX8" fmla="*/ 414423 w 879161"/>
                <a:gd name="connsiteY8" fmla="*/ 417594 h 468554"/>
                <a:gd name="connsiteX9" fmla="*/ 700801 w 879161"/>
                <a:gd name="connsiteY9" fmla="*/ 377400 h 468554"/>
                <a:gd name="connsiteX10" fmla="*/ 474713 w 879161"/>
                <a:gd name="connsiteY10" fmla="*/ 191506 h 468554"/>
                <a:gd name="connsiteX11" fmla="*/ 253650 w 879161"/>
                <a:gd name="connsiteY11" fmla="*/ 166385 h 468554"/>
                <a:gd name="connsiteX12" fmla="*/ 524955 w 879161"/>
                <a:gd name="connsiteY12" fmla="*/ 261844 h 468554"/>
                <a:gd name="connsiteX13" fmla="*/ 2441 w 879161"/>
                <a:gd name="connsiteY13" fmla="*/ 91022 h 46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9161" h="468554">
                  <a:moveTo>
                    <a:pt x="2441" y="91022"/>
                  </a:moveTo>
                  <a:cubicBezTo>
                    <a:pt x="-30216" y="62552"/>
                    <a:pt x="274584" y="106094"/>
                    <a:pt x="329012" y="91022"/>
                  </a:cubicBezTo>
                  <a:cubicBezTo>
                    <a:pt x="383440" y="75950"/>
                    <a:pt x="264535" y="-7787"/>
                    <a:pt x="329012" y="587"/>
                  </a:cubicBezTo>
                  <a:cubicBezTo>
                    <a:pt x="393489" y="8961"/>
                    <a:pt x="659771" y="133728"/>
                    <a:pt x="715874" y="141264"/>
                  </a:cubicBezTo>
                  <a:cubicBezTo>
                    <a:pt x="771977" y="148800"/>
                    <a:pt x="638837" y="31570"/>
                    <a:pt x="665632" y="45805"/>
                  </a:cubicBezTo>
                  <a:cubicBezTo>
                    <a:pt x="692428" y="60040"/>
                    <a:pt x="857388" y="171409"/>
                    <a:pt x="876647" y="226675"/>
                  </a:cubicBezTo>
                  <a:cubicBezTo>
                    <a:pt x="895906" y="281941"/>
                    <a:pt x="798772" y="337207"/>
                    <a:pt x="781188" y="377400"/>
                  </a:cubicBezTo>
                  <a:cubicBezTo>
                    <a:pt x="763604" y="417593"/>
                    <a:pt x="832268" y="461136"/>
                    <a:pt x="771140" y="467835"/>
                  </a:cubicBezTo>
                  <a:cubicBezTo>
                    <a:pt x="710013" y="474534"/>
                    <a:pt x="426146" y="432667"/>
                    <a:pt x="414423" y="417594"/>
                  </a:cubicBezTo>
                  <a:cubicBezTo>
                    <a:pt x="402700" y="402521"/>
                    <a:pt x="690753" y="415081"/>
                    <a:pt x="700801" y="377400"/>
                  </a:cubicBezTo>
                  <a:cubicBezTo>
                    <a:pt x="710849" y="339719"/>
                    <a:pt x="549238" y="226675"/>
                    <a:pt x="474713" y="191506"/>
                  </a:cubicBezTo>
                  <a:cubicBezTo>
                    <a:pt x="400188" y="156337"/>
                    <a:pt x="245276" y="154662"/>
                    <a:pt x="253650" y="166385"/>
                  </a:cubicBezTo>
                  <a:cubicBezTo>
                    <a:pt x="262024" y="178108"/>
                    <a:pt x="565148" y="274404"/>
                    <a:pt x="524955" y="261844"/>
                  </a:cubicBezTo>
                  <a:cubicBezTo>
                    <a:pt x="484762" y="249284"/>
                    <a:pt x="35098" y="119492"/>
                    <a:pt x="2441" y="91022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1" name="フリーフォーム 1860">
              <a:extLst>
                <a:ext uri="{FF2B5EF4-FFF2-40B4-BE49-F238E27FC236}">
                  <a16:creationId xmlns:a16="http://schemas.microsoft.com/office/drawing/2014/main" id="{6842F499-6B1F-8DEA-80D7-A92CC2BE4DC5}"/>
                </a:ext>
              </a:extLst>
            </p:cNvPr>
            <p:cNvSpPr/>
            <p:nvPr/>
          </p:nvSpPr>
          <p:spPr>
            <a:xfrm>
              <a:off x="3816429" y="7886899"/>
              <a:ext cx="1444863" cy="531232"/>
            </a:xfrm>
            <a:custGeom>
              <a:avLst/>
              <a:gdLst>
                <a:gd name="connsiteX0" fmla="*/ 1438859 w 1444863"/>
                <a:gd name="connsiteY0" fmla="*/ 1057 h 531232"/>
                <a:gd name="connsiteX1" fmla="*/ 1237892 w 1444863"/>
                <a:gd name="connsiteY1" fmla="*/ 116613 h 531232"/>
                <a:gd name="connsiteX2" fmla="*/ 1257989 w 1444863"/>
                <a:gd name="connsiteY2" fmla="*/ 232169 h 531232"/>
                <a:gd name="connsiteX3" fmla="*/ 1001756 w 1444863"/>
                <a:gd name="connsiteY3" fmla="*/ 528596 h 531232"/>
                <a:gd name="connsiteX4" fmla="*/ 971611 w 1444863"/>
                <a:gd name="connsiteY4" fmla="*/ 382894 h 531232"/>
                <a:gd name="connsiteX5" fmla="*/ 629967 w 1444863"/>
                <a:gd name="connsiteY5" fmla="*/ 478354 h 531232"/>
                <a:gd name="connsiteX6" fmla="*/ 444072 w 1444863"/>
                <a:gd name="connsiteY6" fmla="*/ 503475 h 531232"/>
                <a:gd name="connsiteX7" fmla="*/ 52186 w 1444863"/>
                <a:gd name="connsiteY7" fmla="*/ 277387 h 531232"/>
                <a:gd name="connsiteX8" fmla="*/ 328516 w 1444863"/>
                <a:gd name="connsiteY8" fmla="*/ 402991 h 531232"/>
                <a:gd name="connsiteX9" fmla="*/ 1945 w 1444863"/>
                <a:gd name="connsiteY9" fmla="*/ 141734 h 531232"/>
                <a:gd name="connsiteX10" fmla="*/ 514411 w 1444863"/>
                <a:gd name="connsiteY10" fmla="*/ 347725 h 531232"/>
                <a:gd name="connsiteX11" fmla="*/ 996731 w 1444863"/>
                <a:gd name="connsiteY11" fmla="*/ 222121 h 531232"/>
                <a:gd name="connsiteX12" fmla="*/ 1127360 w 1444863"/>
                <a:gd name="connsiteY12" fmla="*/ 136710 h 531232"/>
                <a:gd name="connsiteX13" fmla="*/ 971611 w 1444863"/>
                <a:gd name="connsiteY13" fmla="*/ 186952 h 531232"/>
                <a:gd name="connsiteX14" fmla="*/ 1438859 w 1444863"/>
                <a:gd name="connsiteY14" fmla="*/ 1057 h 53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44863" h="531232">
                  <a:moveTo>
                    <a:pt x="1438859" y="1057"/>
                  </a:moveTo>
                  <a:cubicBezTo>
                    <a:pt x="1483239" y="-10666"/>
                    <a:pt x="1268037" y="78094"/>
                    <a:pt x="1237892" y="116613"/>
                  </a:cubicBezTo>
                  <a:cubicBezTo>
                    <a:pt x="1207747" y="155132"/>
                    <a:pt x="1297345" y="163505"/>
                    <a:pt x="1257989" y="232169"/>
                  </a:cubicBezTo>
                  <a:cubicBezTo>
                    <a:pt x="1218633" y="300833"/>
                    <a:pt x="1049486" y="503475"/>
                    <a:pt x="1001756" y="528596"/>
                  </a:cubicBezTo>
                  <a:cubicBezTo>
                    <a:pt x="954026" y="553717"/>
                    <a:pt x="1033576" y="391268"/>
                    <a:pt x="971611" y="382894"/>
                  </a:cubicBezTo>
                  <a:cubicBezTo>
                    <a:pt x="909646" y="374520"/>
                    <a:pt x="717890" y="458257"/>
                    <a:pt x="629967" y="478354"/>
                  </a:cubicBezTo>
                  <a:cubicBezTo>
                    <a:pt x="542044" y="498451"/>
                    <a:pt x="540369" y="536969"/>
                    <a:pt x="444072" y="503475"/>
                  </a:cubicBezTo>
                  <a:cubicBezTo>
                    <a:pt x="347775" y="469981"/>
                    <a:pt x="71445" y="294134"/>
                    <a:pt x="52186" y="277387"/>
                  </a:cubicBezTo>
                  <a:cubicBezTo>
                    <a:pt x="32927" y="260640"/>
                    <a:pt x="336889" y="425600"/>
                    <a:pt x="328516" y="402991"/>
                  </a:cubicBezTo>
                  <a:cubicBezTo>
                    <a:pt x="320143" y="380382"/>
                    <a:pt x="-29037" y="150945"/>
                    <a:pt x="1945" y="141734"/>
                  </a:cubicBezTo>
                  <a:cubicBezTo>
                    <a:pt x="32927" y="132523"/>
                    <a:pt x="348613" y="334327"/>
                    <a:pt x="514411" y="347725"/>
                  </a:cubicBezTo>
                  <a:cubicBezTo>
                    <a:pt x="680209" y="361123"/>
                    <a:pt x="894573" y="257290"/>
                    <a:pt x="996731" y="222121"/>
                  </a:cubicBezTo>
                  <a:cubicBezTo>
                    <a:pt x="1098889" y="186952"/>
                    <a:pt x="1131547" y="142572"/>
                    <a:pt x="1127360" y="136710"/>
                  </a:cubicBezTo>
                  <a:cubicBezTo>
                    <a:pt x="1123173" y="130849"/>
                    <a:pt x="926393" y="206211"/>
                    <a:pt x="971611" y="186952"/>
                  </a:cubicBezTo>
                  <a:cubicBezTo>
                    <a:pt x="1016829" y="167693"/>
                    <a:pt x="1394479" y="12780"/>
                    <a:pt x="1438859" y="1057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2" name="フリーフォーム 1861">
              <a:extLst>
                <a:ext uri="{FF2B5EF4-FFF2-40B4-BE49-F238E27FC236}">
                  <a16:creationId xmlns:a16="http://schemas.microsoft.com/office/drawing/2014/main" id="{BBED4A44-85E4-DC45-DA36-97FFC03DF3CF}"/>
                </a:ext>
              </a:extLst>
            </p:cNvPr>
            <p:cNvSpPr/>
            <p:nvPr/>
          </p:nvSpPr>
          <p:spPr>
            <a:xfrm>
              <a:off x="5623016" y="6111477"/>
              <a:ext cx="682696" cy="1521323"/>
            </a:xfrm>
            <a:custGeom>
              <a:avLst/>
              <a:gdLst>
                <a:gd name="connsiteX0" fmla="*/ 491406 w 682696"/>
                <a:gd name="connsiteY0" fmla="*/ 2945 h 1521323"/>
                <a:gd name="connsiteX1" fmla="*/ 139714 w 682696"/>
                <a:gd name="connsiteY1" fmla="*/ 635991 h 1521323"/>
                <a:gd name="connsiteX2" fmla="*/ 114593 w 682696"/>
                <a:gd name="connsiteY2" fmla="*/ 1158505 h 1521323"/>
                <a:gd name="connsiteX3" fmla="*/ 109569 w 682696"/>
                <a:gd name="connsiteY3" fmla="*/ 1063046 h 1521323"/>
                <a:gd name="connsiteX4" fmla="*/ 4061 w 682696"/>
                <a:gd name="connsiteY4" fmla="*/ 1520246 h 1521323"/>
                <a:gd name="connsiteX5" fmla="*/ 270342 w 682696"/>
                <a:gd name="connsiteY5" fmla="*/ 912321 h 1521323"/>
                <a:gd name="connsiteX6" fmla="*/ 677300 w 682696"/>
                <a:gd name="connsiteY6" fmla="*/ 419952 h 1521323"/>
                <a:gd name="connsiteX7" fmla="*/ 491406 w 682696"/>
                <a:gd name="connsiteY7" fmla="*/ 2945 h 152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2696" h="1521323">
                  <a:moveTo>
                    <a:pt x="491406" y="2945"/>
                  </a:moveTo>
                  <a:cubicBezTo>
                    <a:pt x="401808" y="38951"/>
                    <a:pt x="202516" y="443398"/>
                    <a:pt x="139714" y="635991"/>
                  </a:cubicBezTo>
                  <a:cubicBezTo>
                    <a:pt x="76912" y="828584"/>
                    <a:pt x="119617" y="1087329"/>
                    <a:pt x="114593" y="1158505"/>
                  </a:cubicBezTo>
                  <a:cubicBezTo>
                    <a:pt x="109569" y="1229681"/>
                    <a:pt x="127991" y="1002756"/>
                    <a:pt x="109569" y="1063046"/>
                  </a:cubicBezTo>
                  <a:cubicBezTo>
                    <a:pt x="91147" y="1123336"/>
                    <a:pt x="-22735" y="1545367"/>
                    <a:pt x="4061" y="1520246"/>
                  </a:cubicBezTo>
                  <a:cubicBezTo>
                    <a:pt x="30856" y="1495125"/>
                    <a:pt x="158136" y="1095703"/>
                    <a:pt x="270342" y="912321"/>
                  </a:cubicBezTo>
                  <a:cubicBezTo>
                    <a:pt x="382548" y="728939"/>
                    <a:pt x="643806" y="569840"/>
                    <a:pt x="677300" y="419952"/>
                  </a:cubicBezTo>
                  <a:cubicBezTo>
                    <a:pt x="710794" y="270064"/>
                    <a:pt x="581004" y="-33061"/>
                    <a:pt x="491406" y="2945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3" name="フリーフォーム 1862">
              <a:extLst>
                <a:ext uri="{FF2B5EF4-FFF2-40B4-BE49-F238E27FC236}">
                  <a16:creationId xmlns:a16="http://schemas.microsoft.com/office/drawing/2014/main" id="{A6951C8C-CAB1-9904-C0F6-7822959A1F6B}"/>
                </a:ext>
              </a:extLst>
            </p:cNvPr>
            <p:cNvSpPr/>
            <p:nvPr/>
          </p:nvSpPr>
          <p:spPr>
            <a:xfrm>
              <a:off x="3379935" y="6767485"/>
              <a:ext cx="561819" cy="1150661"/>
            </a:xfrm>
            <a:custGeom>
              <a:avLst/>
              <a:gdLst>
                <a:gd name="connsiteX0" fmla="*/ 559019 w 561819"/>
                <a:gd name="connsiteY0" fmla="*/ 80 h 1150661"/>
                <a:gd name="connsiteX1" fmla="*/ 368100 w 561819"/>
                <a:gd name="connsiteY1" fmla="*/ 351772 h 1150661"/>
                <a:gd name="connsiteX2" fmla="*/ 227423 w 561819"/>
                <a:gd name="connsiteY2" fmla="*/ 512546 h 1150661"/>
                <a:gd name="connsiteX3" fmla="*/ 212351 w 561819"/>
                <a:gd name="connsiteY3" fmla="*/ 944625 h 1150661"/>
                <a:gd name="connsiteX4" fmla="*/ 182206 w 561819"/>
                <a:gd name="connsiteY4" fmla="*/ 708489 h 1150661"/>
                <a:gd name="connsiteX5" fmla="*/ 1335 w 561819"/>
                <a:gd name="connsiteY5" fmla="*/ 1150616 h 1150661"/>
                <a:gd name="connsiteX6" fmla="*/ 101819 w 561819"/>
                <a:gd name="connsiteY6" fmla="*/ 678344 h 1150661"/>
                <a:gd name="connsiteX7" fmla="*/ 136988 w 561819"/>
                <a:gd name="connsiteY7" fmla="*/ 296506 h 1150661"/>
                <a:gd name="connsiteX8" fmla="*/ 408294 w 561819"/>
                <a:gd name="connsiteY8" fmla="*/ 50322 h 1150661"/>
                <a:gd name="connsiteX9" fmla="*/ 212351 w 561819"/>
                <a:gd name="connsiteY9" fmla="*/ 316603 h 1150661"/>
                <a:gd name="connsiteX10" fmla="*/ 559019 w 561819"/>
                <a:gd name="connsiteY10" fmla="*/ 80 h 115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1819" h="1150661">
                  <a:moveTo>
                    <a:pt x="559019" y="80"/>
                  </a:moveTo>
                  <a:cubicBezTo>
                    <a:pt x="584977" y="5942"/>
                    <a:pt x="423366" y="266361"/>
                    <a:pt x="368100" y="351772"/>
                  </a:cubicBezTo>
                  <a:cubicBezTo>
                    <a:pt x="312834" y="437183"/>
                    <a:pt x="253381" y="413737"/>
                    <a:pt x="227423" y="512546"/>
                  </a:cubicBezTo>
                  <a:cubicBezTo>
                    <a:pt x="201465" y="611355"/>
                    <a:pt x="219887" y="911968"/>
                    <a:pt x="212351" y="944625"/>
                  </a:cubicBezTo>
                  <a:cubicBezTo>
                    <a:pt x="204815" y="977282"/>
                    <a:pt x="217375" y="674157"/>
                    <a:pt x="182206" y="708489"/>
                  </a:cubicBezTo>
                  <a:cubicBezTo>
                    <a:pt x="147037" y="742821"/>
                    <a:pt x="14733" y="1155640"/>
                    <a:pt x="1335" y="1150616"/>
                  </a:cubicBezTo>
                  <a:cubicBezTo>
                    <a:pt x="-12063" y="1145592"/>
                    <a:pt x="79210" y="820696"/>
                    <a:pt x="101819" y="678344"/>
                  </a:cubicBezTo>
                  <a:cubicBezTo>
                    <a:pt x="124428" y="535992"/>
                    <a:pt x="85909" y="401176"/>
                    <a:pt x="136988" y="296506"/>
                  </a:cubicBezTo>
                  <a:cubicBezTo>
                    <a:pt x="188067" y="191836"/>
                    <a:pt x="395734" y="46973"/>
                    <a:pt x="408294" y="50322"/>
                  </a:cubicBezTo>
                  <a:cubicBezTo>
                    <a:pt x="420854" y="53671"/>
                    <a:pt x="189742" y="324139"/>
                    <a:pt x="212351" y="316603"/>
                  </a:cubicBezTo>
                  <a:cubicBezTo>
                    <a:pt x="234960" y="309067"/>
                    <a:pt x="533061" y="-5782"/>
                    <a:pt x="559019" y="80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4" name="フリーフォーム 1863">
              <a:extLst>
                <a:ext uri="{FF2B5EF4-FFF2-40B4-BE49-F238E27FC236}">
                  <a16:creationId xmlns:a16="http://schemas.microsoft.com/office/drawing/2014/main" id="{3D7852BC-8B61-2FC3-D64C-DEE491E20641}"/>
                </a:ext>
              </a:extLst>
            </p:cNvPr>
            <p:cNvSpPr/>
            <p:nvPr/>
          </p:nvSpPr>
          <p:spPr>
            <a:xfrm>
              <a:off x="3608104" y="5633308"/>
              <a:ext cx="693027" cy="1509826"/>
            </a:xfrm>
            <a:custGeom>
              <a:avLst/>
              <a:gdLst>
                <a:gd name="connsiteX0" fmla="*/ 415256 w 693027"/>
                <a:gd name="connsiteY0" fmla="*/ 191 h 1509826"/>
                <a:gd name="connsiteX1" fmla="*/ 466939 w 693027"/>
                <a:gd name="connsiteY1" fmla="*/ 310292 h 1509826"/>
                <a:gd name="connsiteX2" fmla="*/ 176717 w 693027"/>
                <a:gd name="connsiteY2" fmla="*/ 898689 h 1509826"/>
                <a:gd name="connsiteX3" fmla="*/ 299962 w 693027"/>
                <a:gd name="connsiteY3" fmla="*/ 783395 h 1509826"/>
                <a:gd name="connsiteX4" fmla="*/ 144912 w 693027"/>
                <a:gd name="connsiteY4" fmla="*/ 998080 h 1509826"/>
                <a:gd name="connsiteX5" fmla="*/ 188644 w 693027"/>
                <a:gd name="connsiteY5" fmla="*/ 1065666 h 1509826"/>
                <a:gd name="connsiteX6" fmla="*/ 1788 w 693027"/>
                <a:gd name="connsiteY6" fmla="*/ 1499012 h 1509826"/>
                <a:gd name="connsiteX7" fmla="*/ 113106 w 693027"/>
                <a:gd name="connsiteY7" fmla="*/ 1351913 h 1509826"/>
                <a:gd name="connsiteX8" fmla="*/ 411280 w 693027"/>
                <a:gd name="connsiteY8" fmla="*/ 1057715 h 1509826"/>
                <a:gd name="connsiteX9" fmla="*/ 347670 w 693027"/>
                <a:gd name="connsiteY9" fmla="*/ 1232643 h 1509826"/>
                <a:gd name="connsiteX10" fmla="*/ 685600 w 693027"/>
                <a:gd name="connsiteY10" fmla="*/ 485221 h 1509826"/>
                <a:gd name="connsiteX11" fmla="*/ 582233 w 693027"/>
                <a:gd name="connsiteY11" fmla="*/ 528953 h 1509826"/>
                <a:gd name="connsiteX12" fmla="*/ 594160 w 693027"/>
                <a:gd name="connsiteY12" fmla="*/ 393781 h 1509826"/>
                <a:gd name="connsiteX13" fmla="*/ 625966 w 693027"/>
                <a:gd name="connsiteY13" fmla="*/ 314268 h 1509826"/>
                <a:gd name="connsiteX14" fmla="*/ 562355 w 693027"/>
                <a:gd name="connsiteY14" fmla="*/ 194998 h 1509826"/>
                <a:gd name="connsiteX15" fmla="*/ 629941 w 693027"/>
                <a:gd name="connsiteY15" fmla="*/ 350049 h 1509826"/>
                <a:gd name="connsiteX16" fmla="*/ 415256 w 693027"/>
                <a:gd name="connsiteY16" fmla="*/ 191 h 150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3027" h="1509826">
                  <a:moveTo>
                    <a:pt x="415256" y="191"/>
                  </a:moveTo>
                  <a:cubicBezTo>
                    <a:pt x="388089" y="-6435"/>
                    <a:pt x="506696" y="160542"/>
                    <a:pt x="466939" y="310292"/>
                  </a:cubicBezTo>
                  <a:cubicBezTo>
                    <a:pt x="427183" y="460042"/>
                    <a:pt x="204547" y="819838"/>
                    <a:pt x="176717" y="898689"/>
                  </a:cubicBezTo>
                  <a:cubicBezTo>
                    <a:pt x="148887" y="977540"/>
                    <a:pt x="305263" y="766830"/>
                    <a:pt x="299962" y="783395"/>
                  </a:cubicBezTo>
                  <a:cubicBezTo>
                    <a:pt x="294661" y="799960"/>
                    <a:pt x="163465" y="951035"/>
                    <a:pt x="144912" y="998080"/>
                  </a:cubicBezTo>
                  <a:cubicBezTo>
                    <a:pt x="126359" y="1045125"/>
                    <a:pt x="212498" y="982177"/>
                    <a:pt x="188644" y="1065666"/>
                  </a:cubicBezTo>
                  <a:cubicBezTo>
                    <a:pt x="164790" y="1149155"/>
                    <a:pt x="14378" y="1451304"/>
                    <a:pt x="1788" y="1499012"/>
                  </a:cubicBezTo>
                  <a:cubicBezTo>
                    <a:pt x="-10802" y="1546720"/>
                    <a:pt x="44857" y="1425462"/>
                    <a:pt x="113106" y="1351913"/>
                  </a:cubicBezTo>
                  <a:cubicBezTo>
                    <a:pt x="181355" y="1278364"/>
                    <a:pt x="372186" y="1077593"/>
                    <a:pt x="411280" y="1057715"/>
                  </a:cubicBezTo>
                  <a:cubicBezTo>
                    <a:pt x="450374" y="1037837"/>
                    <a:pt x="301950" y="1328059"/>
                    <a:pt x="347670" y="1232643"/>
                  </a:cubicBezTo>
                  <a:cubicBezTo>
                    <a:pt x="393390" y="1137227"/>
                    <a:pt x="646506" y="602503"/>
                    <a:pt x="685600" y="485221"/>
                  </a:cubicBezTo>
                  <a:cubicBezTo>
                    <a:pt x="724694" y="367939"/>
                    <a:pt x="597473" y="544193"/>
                    <a:pt x="582233" y="528953"/>
                  </a:cubicBezTo>
                  <a:cubicBezTo>
                    <a:pt x="566993" y="513713"/>
                    <a:pt x="586871" y="429562"/>
                    <a:pt x="594160" y="393781"/>
                  </a:cubicBezTo>
                  <a:cubicBezTo>
                    <a:pt x="601449" y="358000"/>
                    <a:pt x="631267" y="347399"/>
                    <a:pt x="625966" y="314268"/>
                  </a:cubicBezTo>
                  <a:cubicBezTo>
                    <a:pt x="620665" y="281137"/>
                    <a:pt x="561693" y="189035"/>
                    <a:pt x="562355" y="194998"/>
                  </a:cubicBezTo>
                  <a:cubicBezTo>
                    <a:pt x="563017" y="200961"/>
                    <a:pt x="651807" y="379204"/>
                    <a:pt x="629941" y="350049"/>
                  </a:cubicBezTo>
                  <a:cubicBezTo>
                    <a:pt x="608075" y="320894"/>
                    <a:pt x="442423" y="6817"/>
                    <a:pt x="415256" y="191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5" name="フリーフォーム 1864">
              <a:extLst>
                <a:ext uri="{FF2B5EF4-FFF2-40B4-BE49-F238E27FC236}">
                  <a16:creationId xmlns:a16="http://schemas.microsoft.com/office/drawing/2014/main" id="{2DF9DE15-44A5-2112-D56C-4F294B854B71}"/>
                </a:ext>
              </a:extLst>
            </p:cNvPr>
            <p:cNvSpPr/>
            <p:nvPr/>
          </p:nvSpPr>
          <p:spPr>
            <a:xfrm>
              <a:off x="4410137" y="5049072"/>
              <a:ext cx="678809" cy="905018"/>
            </a:xfrm>
            <a:custGeom>
              <a:avLst/>
              <a:gdLst>
                <a:gd name="connsiteX0" fmla="*/ 392451 w 678809"/>
                <a:gd name="connsiteY0" fmla="*/ 107349 h 905018"/>
                <a:gd name="connsiteX1" fmla="*/ 86326 w 678809"/>
                <a:gd name="connsiteY1" fmla="*/ 469133 h 905018"/>
                <a:gd name="connsiteX2" fmla="*/ 153912 w 678809"/>
                <a:gd name="connsiteY2" fmla="*/ 326010 h 905018"/>
                <a:gd name="connsiteX3" fmla="*/ 42593 w 678809"/>
                <a:gd name="connsiteY3" fmla="*/ 500938 h 905018"/>
                <a:gd name="connsiteX4" fmla="*/ 70423 w 678809"/>
                <a:gd name="connsiteY4" fmla="*/ 496963 h 905018"/>
                <a:gd name="connsiteX5" fmla="*/ 22715 w 678809"/>
                <a:gd name="connsiteY5" fmla="*/ 592378 h 905018"/>
                <a:gd name="connsiteX6" fmla="*/ 2837 w 678809"/>
                <a:gd name="connsiteY6" fmla="*/ 854771 h 905018"/>
                <a:gd name="connsiteX7" fmla="*/ 50545 w 678809"/>
                <a:gd name="connsiteY7" fmla="*/ 815015 h 905018"/>
                <a:gd name="connsiteX8" fmla="*/ 14764 w 678809"/>
                <a:gd name="connsiteY8" fmla="*/ 890552 h 905018"/>
                <a:gd name="connsiteX9" fmla="*/ 340767 w 678809"/>
                <a:gd name="connsiteY9" fmla="*/ 477085 h 905018"/>
                <a:gd name="connsiteX10" fmla="*/ 233425 w 678809"/>
                <a:gd name="connsiteY10" fmla="*/ 524792 h 905018"/>
                <a:gd name="connsiteX11" fmla="*/ 376548 w 678809"/>
                <a:gd name="connsiteY11" fmla="*/ 230594 h 905018"/>
                <a:gd name="connsiteX12" fmla="*/ 678698 w 678809"/>
                <a:gd name="connsiteY12" fmla="*/ 6 h 905018"/>
                <a:gd name="connsiteX13" fmla="*/ 340767 w 678809"/>
                <a:gd name="connsiteY13" fmla="*/ 222643 h 905018"/>
                <a:gd name="connsiteX14" fmla="*/ 392451 w 678809"/>
                <a:gd name="connsiteY14" fmla="*/ 107349 h 90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8809" h="905018">
                  <a:moveTo>
                    <a:pt x="392451" y="107349"/>
                  </a:moveTo>
                  <a:cubicBezTo>
                    <a:pt x="350044" y="148431"/>
                    <a:pt x="126082" y="432690"/>
                    <a:pt x="86326" y="469133"/>
                  </a:cubicBezTo>
                  <a:cubicBezTo>
                    <a:pt x="46570" y="505576"/>
                    <a:pt x="161201" y="320709"/>
                    <a:pt x="153912" y="326010"/>
                  </a:cubicBezTo>
                  <a:cubicBezTo>
                    <a:pt x="146623" y="331311"/>
                    <a:pt x="56508" y="472446"/>
                    <a:pt x="42593" y="500938"/>
                  </a:cubicBezTo>
                  <a:cubicBezTo>
                    <a:pt x="28678" y="529430"/>
                    <a:pt x="73736" y="481723"/>
                    <a:pt x="70423" y="496963"/>
                  </a:cubicBezTo>
                  <a:cubicBezTo>
                    <a:pt x="67110" y="512203"/>
                    <a:pt x="33979" y="532743"/>
                    <a:pt x="22715" y="592378"/>
                  </a:cubicBezTo>
                  <a:cubicBezTo>
                    <a:pt x="11451" y="652013"/>
                    <a:pt x="-1801" y="817665"/>
                    <a:pt x="2837" y="854771"/>
                  </a:cubicBezTo>
                  <a:cubicBezTo>
                    <a:pt x="7475" y="891877"/>
                    <a:pt x="48557" y="809052"/>
                    <a:pt x="50545" y="815015"/>
                  </a:cubicBezTo>
                  <a:cubicBezTo>
                    <a:pt x="52533" y="820979"/>
                    <a:pt x="-33606" y="946874"/>
                    <a:pt x="14764" y="890552"/>
                  </a:cubicBezTo>
                  <a:cubicBezTo>
                    <a:pt x="63134" y="834230"/>
                    <a:pt x="304324" y="538045"/>
                    <a:pt x="340767" y="477085"/>
                  </a:cubicBezTo>
                  <a:cubicBezTo>
                    <a:pt x="377210" y="416125"/>
                    <a:pt x="227462" y="565874"/>
                    <a:pt x="233425" y="524792"/>
                  </a:cubicBezTo>
                  <a:cubicBezTo>
                    <a:pt x="239388" y="483710"/>
                    <a:pt x="302336" y="318058"/>
                    <a:pt x="376548" y="230594"/>
                  </a:cubicBezTo>
                  <a:cubicBezTo>
                    <a:pt x="450760" y="143130"/>
                    <a:pt x="684661" y="1331"/>
                    <a:pt x="678698" y="6"/>
                  </a:cubicBezTo>
                  <a:cubicBezTo>
                    <a:pt x="672735" y="-1319"/>
                    <a:pt x="391788" y="198127"/>
                    <a:pt x="340767" y="222643"/>
                  </a:cubicBezTo>
                  <a:cubicBezTo>
                    <a:pt x="289746" y="247160"/>
                    <a:pt x="434858" y="66267"/>
                    <a:pt x="392451" y="107349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6" name="フリーフォーム 1865">
              <a:extLst>
                <a:ext uri="{FF2B5EF4-FFF2-40B4-BE49-F238E27FC236}">
                  <a16:creationId xmlns:a16="http://schemas.microsoft.com/office/drawing/2014/main" id="{92418F3A-86E6-766E-71D2-FD463C854033}"/>
                </a:ext>
              </a:extLst>
            </p:cNvPr>
            <p:cNvSpPr/>
            <p:nvPr/>
          </p:nvSpPr>
          <p:spPr>
            <a:xfrm>
              <a:off x="4921031" y="5454479"/>
              <a:ext cx="1488911" cy="577030"/>
            </a:xfrm>
            <a:custGeom>
              <a:avLst/>
              <a:gdLst>
                <a:gd name="connsiteX0" fmla="*/ 135999 w 1488911"/>
                <a:gd name="connsiteY0" fmla="*/ 270460 h 577030"/>
                <a:gd name="connsiteX1" fmla="*/ 505734 w 1488911"/>
                <a:gd name="connsiteY1" fmla="*/ 163118 h 577030"/>
                <a:gd name="connsiteX2" fmla="*/ 871494 w 1488911"/>
                <a:gd name="connsiteY2" fmla="*/ 357924 h 577030"/>
                <a:gd name="connsiteX3" fmla="*/ 867519 w 1488911"/>
                <a:gd name="connsiteY3" fmla="*/ 286363 h 577030"/>
                <a:gd name="connsiteX4" fmla="*/ 1133887 w 1488911"/>
                <a:gd name="connsiteY4" fmla="*/ 441413 h 577030"/>
                <a:gd name="connsiteX5" fmla="*/ 1102082 w 1488911"/>
                <a:gd name="connsiteY5" fmla="*/ 441413 h 577030"/>
                <a:gd name="connsiteX6" fmla="*/ 1424110 w 1488911"/>
                <a:gd name="connsiteY6" fmla="*/ 572610 h 577030"/>
                <a:gd name="connsiteX7" fmla="*/ 1304840 w 1488911"/>
                <a:gd name="connsiteY7" fmla="*/ 465267 h 577030"/>
                <a:gd name="connsiteX8" fmla="*/ 1479769 w 1488911"/>
                <a:gd name="connsiteY8" fmla="*/ 576585 h 577030"/>
                <a:gd name="connsiteX9" fmla="*/ 1455915 w 1488911"/>
                <a:gd name="connsiteY9" fmla="*/ 413584 h 577030"/>
                <a:gd name="connsiteX10" fmla="*/ 1384353 w 1488911"/>
                <a:gd name="connsiteY10" fmla="*/ 274436 h 577030"/>
                <a:gd name="connsiteX11" fmla="*/ 1443988 w 1488911"/>
                <a:gd name="connsiteY11" fmla="*/ 116 h 577030"/>
                <a:gd name="connsiteX12" fmla="*/ 1265084 w 1488911"/>
                <a:gd name="connsiteY12" fmla="*/ 238655 h 577030"/>
                <a:gd name="connsiteX13" fmla="*/ 1292913 w 1488911"/>
                <a:gd name="connsiteY13" fmla="*/ 119385 h 577030"/>
                <a:gd name="connsiteX14" fmla="*/ 1070277 w 1488911"/>
                <a:gd name="connsiteY14" fmla="*/ 222752 h 577030"/>
                <a:gd name="connsiteX15" fmla="*/ 621028 w 1488911"/>
                <a:gd name="connsiteY15" fmla="*/ 35897 h 577030"/>
                <a:gd name="connsiteX16" fmla="*/ 287073 w 1488911"/>
                <a:gd name="connsiteY16" fmla="*/ 135288 h 577030"/>
                <a:gd name="connsiteX17" fmla="*/ 465978 w 1488911"/>
                <a:gd name="connsiteY17" fmla="*/ 119385 h 577030"/>
                <a:gd name="connsiteX18" fmla="*/ 132023 w 1488911"/>
                <a:gd name="connsiteY18" fmla="*/ 171069 h 577030"/>
                <a:gd name="connsiteX19" fmla="*/ 187682 w 1488911"/>
                <a:gd name="connsiteY19" fmla="*/ 163118 h 577030"/>
                <a:gd name="connsiteX20" fmla="*/ 826 w 1488911"/>
                <a:gd name="connsiteY20" fmla="*/ 389730 h 577030"/>
                <a:gd name="connsiteX21" fmla="*/ 135999 w 1488911"/>
                <a:gd name="connsiteY21" fmla="*/ 270460 h 57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88911" h="577030">
                  <a:moveTo>
                    <a:pt x="135999" y="270460"/>
                  </a:moveTo>
                  <a:cubicBezTo>
                    <a:pt x="220150" y="232691"/>
                    <a:pt x="383152" y="148541"/>
                    <a:pt x="505734" y="163118"/>
                  </a:cubicBezTo>
                  <a:cubicBezTo>
                    <a:pt x="628317" y="177695"/>
                    <a:pt x="811197" y="337383"/>
                    <a:pt x="871494" y="357924"/>
                  </a:cubicBezTo>
                  <a:cubicBezTo>
                    <a:pt x="931791" y="378465"/>
                    <a:pt x="823787" y="272448"/>
                    <a:pt x="867519" y="286363"/>
                  </a:cubicBezTo>
                  <a:cubicBezTo>
                    <a:pt x="911251" y="300278"/>
                    <a:pt x="1094793" y="415571"/>
                    <a:pt x="1133887" y="441413"/>
                  </a:cubicBezTo>
                  <a:cubicBezTo>
                    <a:pt x="1172981" y="467255"/>
                    <a:pt x="1053712" y="419547"/>
                    <a:pt x="1102082" y="441413"/>
                  </a:cubicBezTo>
                  <a:cubicBezTo>
                    <a:pt x="1150452" y="463279"/>
                    <a:pt x="1390317" y="568634"/>
                    <a:pt x="1424110" y="572610"/>
                  </a:cubicBezTo>
                  <a:cubicBezTo>
                    <a:pt x="1457903" y="576586"/>
                    <a:pt x="1295564" y="464605"/>
                    <a:pt x="1304840" y="465267"/>
                  </a:cubicBezTo>
                  <a:cubicBezTo>
                    <a:pt x="1314116" y="465929"/>
                    <a:pt x="1454590" y="585199"/>
                    <a:pt x="1479769" y="576585"/>
                  </a:cubicBezTo>
                  <a:cubicBezTo>
                    <a:pt x="1504948" y="567971"/>
                    <a:pt x="1471818" y="463942"/>
                    <a:pt x="1455915" y="413584"/>
                  </a:cubicBezTo>
                  <a:cubicBezTo>
                    <a:pt x="1440012" y="363226"/>
                    <a:pt x="1386341" y="343347"/>
                    <a:pt x="1384353" y="274436"/>
                  </a:cubicBezTo>
                  <a:cubicBezTo>
                    <a:pt x="1382365" y="205525"/>
                    <a:pt x="1463866" y="6079"/>
                    <a:pt x="1443988" y="116"/>
                  </a:cubicBezTo>
                  <a:cubicBezTo>
                    <a:pt x="1424110" y="-5847"/>
                    <a:pt x="1290263" y="218777"/>
                    <a:pt x="1265084" y="238655"/>
                  </a:cubicBezTo>
                  <a:cubicBezTo>
                    <a:pt x="1239905" y="258533"/>
                    <a:pt x="1325381" y="122035"/>
                    <a:pt x="1292913" y="119385"/>
                  </a:cubicBezTo>
                  <a:cubicBezTo>
                    <a:pt x="1260445" y="116735"/>
                    <a:pt x="1182258" y="236667"/>
                    <a:pt x="1070277" y="222752"/>
                  </a:cubicBezTo>
                  <a:cubicBezTo>
                    <a:pt x="958296" y="208837"/>
                    <a:pt x="751562" y="50474"/>
                    <a:pt x="621028" y="35897"/>
                  </a:cubicBezTo>
                  <a:cubicBezTo>
                    <a:pt x="490494" y="21320"/>
                    <a:pt x="312915" y="121373"/>
                    <a:pt x="287073" y="135288"/>
                  </a:cubicBezTo>
                  <a:cubicBezTo>
                    <a:pt x="261231" y="149203"/>
                    <a:pt x="491820" y="113422"/>
                    <a:pt x="465978" y="119385"/>
                  </a:cubicBezTo>
                  <a:cubicBezTo>
                    <a:pt x="440136" y="125348"/>
                    <a:pt x="178406" y="163780"/>
                    <a:pt x="132023" y="171069"/>
                  </a:cubicBezTo>
                  <a:cubicBezTo>
                    <a:pt x="85640" y="178358"/>
                    <a:pt x="209548" y="126675"/>
                    <a:pt x="187682" y="163118"/>
                  </a:cubicBezTo>
                  <a:cubicBezTo>
                    <a:pt x="165816" y="199561"/>
                    <a:pt x="9440" y="369189"/>
                    <a:pt x="826" y="389730"/>
                  </a:cubicBezTo>
                  <a:cubicBezTo>
                    <a:pt x="-7788" y="410271"/>
                    <a:pt x="51848" y="308229"/>
                    <a:pt x="135999" y="270460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7" name="フリーフォーム 1866">
              <a:extLst>
                <a:ext uri="{FF2B5EF4-FFF2-40B4-BE49-F238E27FC236}">
                  <a16:creationId xmlns:a16="http://schemas.microsoft.com/office/drawing/2014/main" id="{DDBBB23E-1239-2A58-0B5A-CFEB8F42F3B7}"/>
                </a:ext>
              </a:extLst>
            </p:cNvPr>
            <p:cNvSpPr/>
            <p:nvPr/>
          </p:nvSpPr>
          <p:spPr>
            <a:xfrm>
              <a:off x="4178648" y="4443071"/>
              <a:ext cx="395118" cy="110659"/>
            </a:xfrm>
            <a:custGeom>
              <a:avLst/>
              <a:gdLst>
                <a:gd name="connsiteX0" fmla="*/ 160 w 395118"/>
                <a:gd name="connsiteY0" fmla="*/ 110641 h 110659"/>
                <a:gd name="connsiteX1" fmla="*/ 228760 w 395118"/>
                <a:gd name="connsiteY1" fmla="*/ 913 h 110659"/>
                <a:gd name="connsiteX2" fmla="*/ 393352 w 395118"/>
                <a:gd name="connsiteY2" fmla="*/ 55777 h 110659"/>
                <a:gd name="connsiteX3" fmla="*/ 320200 w 395118"/>
                <a:gd name="connsiteY3" fmla="*/ 10057 h 110659"/>
                <a:gd name="connsiteX4" fmla="*/ 265336 w 395118"/>
                <a:gd name="connsiteY4" fmla="*/ 10057 h 110659"/>
                <a:gd name="connsiteX5" fmla="*/ 160 w 395118"/>
                <a:gd name="connsiteY5" fmla="*/ 110641 h 11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5118" h="110659">
                  <a:moveTo>
                    <a:pt x="160" y="110641"/>
                  </a:moveTo>
                  <a:cubicBezTo>
                    <a:pt x="-5936" y="109117"/>
                    <a:pt x="163228" y="10057"/>
                    <a:pt x="228760" y="913"/>
                  </a:cubicBezTo>
                  <a:cubicBezTo>
                    <a:pt x="294292" y="-8231"/>
                    <a:pt x="378112" y="54253"/>
                    <a:pt x="393352" y="55777"/>
                  </a:cubicBezTo>
                  <a:cubicBezTo>
                    <a:pt x="408592" y="57301"/>
                    <a:pt x="320200" y="10057"/>
                    <a:pt x="320200" y="10057"/>
                  </a:cubicBezTo>
                  <a:cubicBezTo>
                    <a:pt x="298864" y="2437"/>
                    <a:pt x="315628" y="-611"/>
                    <a:pt x="265336" y="10057"/>
                  </a:cubicBezTo>
                  <a:cubicBezTo>
                    <a:pt x="215044" y="20725"/>
                    <a:pt x="6256" y="112165"/>
                    <a:pt x="160" y="11064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8" name="フリーフォーム 1867">
              <a:extLst>
                <a:ext uri="{FF2B5EF4-FFF2-40B4-BE49-F238E27FC236}">
                  <a16:creationId xmlns:a16="http://schemas.microsoft.com/office/drawing/2014/main" id="{036D64D4-8221-93A1-E0C7-7708AAB64F03}"/>
                </a:ext>
              </a:extLst>
            </p:cNvPr>
            <p:cNvSpPr/>
            <p:nvPr/>
          </p:nvSpPr>
          <p:spPr>
            <a:xfrm>
              <a:off x="3255138" y="4489537"/>
              <a:ext cx="1841926" cy="750757"/>
            </a:xfrm>
            <a:custGeom>
              <a:avLst/>
              <a:gdLst>
                <a:gd name="connsiteX0" fmla="*/ 311022 w 1841926"/>
                <a:gd name="connsiteY0" fmla="*/ 201335 h 750757"/>
                <a:gd name="connsiteX1" fmla="*/ 841374 w 1841926"/>
                <a:gd name="connsiteY1" fmla="*/ 45887 h 750757"/>
                <a:gd name="connsiteX2" fmla="*/ 1115694 w 1841926"/>
                <a:gd name="connsiteY2" fmla="*/ 82463 h 750757"/>
                <a:gd name="connsiteX3" fmla="*/ 1106550 w 1841926"/>
                <a:gd name="connsiteY3" fmla="*/ 9311 h 750757"/>
                <a:gd name="connsiteX4" fmla="*/ 1710054 w 1841926"/>
                <a:gd name="connsiteY4" fmla="*/ 329351 h 750757"/>
                <a:gd name="connsiteX5" fmla="*/ 1636902 w 1841926"/>
                <a:gd name="connsiteY5" fmla="*/ 265343 h 750757"/>
                <a:gd name="connsiteX6" fmla="*/ 1838070 w 1841926"/>
                <a:gd name="connsiteY6" fmla="*/ 411647 h 750757"/>
                <a:gd name="connsiteX7" fmla="*/ 1426590 w 1841926"/>
                <a:gd name="connsiteY7" fmla="*/ 457367 h 750757"/>
                <a:gd name="connsiteX8" fmla="*/ 1252854 w 1841926"/>
                <a:gd name="connsiteY8" fmla="*/ 521375 h 750757"/>
                <a:gd name="connsiteX9" fmla="*/ 1033398 w 1841926"/>
                <a:gd name="connsiteY9" fmla="*/ 411647 h 750757"/>
                <a:gd name="connsiteX10" fmla="*/ 1115694 w 1841926"/>
                <a:gd name="connsiteY10" fmla="*/ 749975 h 750757"/>
                <a:gd name="connsiteX11" fmla="*/ 804798 w 1841926"/>
                <a:gd name="connsiteY11" fmla="*/ 503087 h 750757"/>
                <a:gd name="connsiteX12" fmla="*/ 429894 w 1841926"/>
                <a:gd name="connsiteY12" fmla="*/ 448223 h 750757"/>
                <a:gd name="connsiteX13" fmla="*/ 126 w 1841926"/>
                <a:gd name="connsiteY13" fmla="*/ 448223 h 750757"/>
                <a:gd name="connsiteX14" fmla="*/ 384174 w 1841926"/>
                <a:gd name="connsiteY14" fmla="*/ 448223 h 750757"/>
                <a:gd name="connsiteX15" fmla="*/ 311022 w 1841926"/>
                <a:gd name="connsiteY15" fmla="*/ 201335 h 75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41926" h="750757">
                  <a:moveTo>
                    <a:pt x="311022" y="201335"/>
                  </a:moveTo>
                  <a:cubicBezTo>
                    <a:pt x="387222" y="134279"/>
                    <a:pt x="707262" y="65699"/>
                    <a:pt x="841374" y="45887"/>
                  </a:cubicBezTo>
                  <a:cubicBezTo>
                    <a:pt x="975486" y="26075"/>
                    <a:pt x="1071498" y="88559"/>
                    <a:pt x="1115694" y="82463"/>
                  </a:cubicBezTo>
                  <a:cubicBezTo>
                    <a:pt x="1159890" y="76367"/>
                    <a:pt x="1007490" y="-31837"/>
                    <a:pt x="1106550" y="9311"/>
                  </a:cubicBezTo>
                  <a:cubicBezTo>
                    <a:pt x="1205610" y="50459"/>
                    <a:pt x="1621662" y="286679"/>
                    <a:pt x="1710054" y="329351"/>
                  </a:cubicBezTo>
                  <a:cubicBezTo>
                    <a:pt x="1798446" y="372023"/>
                    <a:pt x="1615566" y="251627"/>
                    <a:pt x="1636902" y="265343"/>
                  </a:cubicBezTo>
                  <a:cubicBezTo>
                    <a:pt x="1658238" y="279059"/>
                    <a:pt x="1873122" y="379643"/>
                    <a:pt x="1838070" y="411647"/>
                  </a:cubicBezTo>
                  <a:cubicBezTo>
                    <a:pt x="1803018" y="443651"/>
                    <a:pt x="1524126" y="439079"/>
                    <a:pt x="1426590" y="457367"/>
                  </a:cubicBezTo>
                  <a:cubicBezTo>
                    <a:pt x="1329054" y="475655"/>
                    <a:pt x="1318386" y="528995"/>
                    <a:pt x="1252854" y="521375"/>
                  </a:cubicBezTo>
                  <a:cubicBezTo>
                    <a:pt x="1187322" y="513755"/>
                    <a:pt x="1056258" y="373547"/>
                    <a:pt x="1033398" y="411647"/>
                  </a:cubicBezTo>
                  <a:cubicBezTo>
                    <a:pt x="1010538" y="449747"/>
                    <a:pt x="1153794" y="734735"/>
                    <a:pt x="1115694" y="749975"/>
                  </a:cubicBezTo>
                  <a:cubicBezTo>
                    <a:pt x="1077594" y="765215"/>
                    <a:pt x="919098" y="553379"/>
                    <a:pt x="804798" y="503087"/>
                  </a:cubicBezTo>
                  <a:cubicBezTo>
                    <a:pt x="690498" y="452795"/>
                    <a:pt x="564006" y="457367"/>
                    <a:pt x="429894" y="448223"/>
                  </a:cubicBezTo>
                  <a:cubicBezTo>
                    <a:pt x="295782" y="439079"/>
                    <a:pt x="126" y="448223"/>
                    <a:pt x="126" y="448223"/>
                  </a:cubicBezTo>
                  <a:cubicBezTo>
                    <a:pt x="-7494" y="448223"/>
                    <a:pt x="330834" y="483275"/>
                    <a:pt x="384174" y="448223"/>
                  </a:cubicBezTo>
                  <a:cubicBezTo>
                    <a:pt x="437514" y="413171"/>
                    <a:pt x="234822" y="268391"/>
                    <a:pt x="311022" y="201335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9" name="フリーフォーム 1868">
              <a:extLst>
                <a:ext uri="{FF2B5EF4-FFF2-40B4-BE49-F238E27FC236}">
                  <a16:creationId xmlns:a16="http://schemas.microsoft.com/office/drawing/2014/main" id="{68CDBCEC-DE86-6556-C116-2A82EF99555B}"/>
                </a:ext>
              </a:extLst>
            </p:cNvPr>
            <p:cNvSpPr/>
            <p:nvPr/>
          </p:nvSpPr>
          <p:spPr>
            <a:xfrm>
              <a:off x="4951464" y="6245337"/>
              <a:ext cx="1239914" cy="1676408"/>
            </a:xfrm>
            <a:custGeom>
              <a:avLst/>
              <a:gdLst>
                <a:gd name="connsiteX0" fmla="*/ 1156728 w 1239914"/>
                <a:gd name="connsiteY0" fmla="*/ 15 h 1676408"/>
                <a:gd name="connsiteX1" fmla="*/ 754392 w 1239914"/>
                <a:gd name="connsiteY1" fmla="*/ 530367 h 1676408"/>
                <a:gd name="connsiteX2" fmla="*/ 297192 w 1239914"/>
                <a:gd name="connsiteY2" fmla="*/ 484647 h 1676408"/>
                <a:gd name="connsiteX3" fmla="*/ 589800 w 1239914"/>
                <a:gd name="connsiteY3" fmla="*/ 594375 h 1676408"/>
                <a:gd name="connsiteX4" fmla="*/ 4584 w 1239914"/>
                <a:gd name="connsiteY4" fmla="*/ 612663 h 1676408"/>
                <a:gd name="connsiteX5" fmla="*/ 324624 w 1239914"/>
                <a:gd name="connsiteY5" fmla="*/ 795543 h 1676408"/>
                <a:gd name="connsiteX6" fmla="*/ 461784 w 1239914"/>
                <a:gd name="connsiteY6" fmla="*/ 1152159 h 1676408"/>
                <a:gd name="connsiteX7" fmla="*/ 489216 w 1239914"/>
                <a:gd name="connsiteY7" fmla="*/ 1069863 h 1676408"/>
                <a:gd name="connsiteX8" fmla="*/ 498360 w 1239914"/>
                <a:gd name="connsiteY8" fmla="*/ 1664223 h 1676408"/>
                <a:gd name="connsiteX9" fmla="*/ 544080 w 1239914"/>
                <a:gd name="connsiteY9" fmla="*/ 1426479 h 1676408"/>
                <a:gd name="connsiteX10" fmla="*/ 1156728 w 1239914"/>
                <a:gd name="connsiteY10" fmla="*/ 905271 h 1676408"/>
                <a:gd name="connsiteX11" fmla="*/ 1083576 w 1239914"/>
                <a:gd name="connsiteY11" fmla="*/ 914415 h 1676408"/>
                <a:gd name="connsiteX12" fmla="*/ 1239024 w 1239914"/>
                <a:gd name="connsiteY12" fmla="*/ 658383 h 1676408"/>
                <a:gd name="connsiteX13" fmla="*/ 1147584 w 1239914"/>
                <a:gd name="connsiteY13" fmla="*/ 384063 h 1676408"/>
                <a:gd name="connsiteX14" fmla="*/ 1156728 w 1239914"/>
                <a:gd name="connsiteY14" fmla="*/ 548655 h 1676408"/>
                <a:gd name="connsiteX15" fmla="*/ 1156728 w 1239914"/>
                <a:gd name="connsiteY15" fmla="*/ 15 h 1676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39914" h="1676408">
                  <a:moveTo>
                    <a:pt x="1156728" y="15"/>
                  </a:moveTo>
                  <a:cubicBezTo>
                    <a:pt x="1089672" y="-3033"/>
                    <a:pt x="897648" y="449595"/>
                    <a:pt x="754392" y="530367"/>
                  </a:cubicBezTo>
                  <a:cubicBezTo>
                    <a:pt x="611136" y="611139"/>
                    <a:pt x="324624" y="473979"/>
                    <a:pt x="297192" y="484647"/>
                  </a:cubicBezTo>
                  <a:cubicBezTo>
                    <a:pt x="269760" y="495315"/>
                    <a:pt x="638568" y="573039"/>
                    <a:pt x="589800" y="594375"/>
                  </a:cubicBezTo>
                  <a:cubicBezTo>
                    <a:pt x="541032" y="615711"/>
                    <a:pt x="48780" y="579135"/>
                    <a:pt x="4584" y="612663"/>
                  </a:cubicBezTo>
                  <a:cubicBezTo>
                    <a:pt x="-39612" y="646191"/>
                    <a:pt x="248424" y="705627"/>
                    <a:pt x="324624" y="795543"/>
                  </a:cubicBezTo>
                  <a:cubicBezTo>
                    <a:pt x="400824" y="885459"/>
                    <a:pt x="434352" y="1106439"/>
                    <a:pt x="461784" y="1152159"/>
                  </a:cubicBezTo>
                  <a:cubicBezTo>
                    <a:pt x="489216" y="1197879"/>
                    <a:pt x="483120" y="984519"/>
                    <a:pt x="489216" y="1069863"/>
                  </a:cubicBezTo>
                  <a:cubicBezTo>
                    <a:pt x="495312" y="1155207"/>
                    <a:pt x="489216" y="1604787"/>
                    <a:pt x="498360" y="1664223"/>
                  </a:cubicBezTo>
                  <a:cubicBezTo>
                    <a:pt x="507504" y="1723659"/>
                    <a:pt x="434352" y="1552971"/>
                    <a:pt x="544080" y="1426479"/>
                  </a:cubicBezTo>
                  <a:cubicBezTo>
                    <a:pt x="653808" y="1299987"/>
                    <a:pt x="1066812" y="990615"/>
                    <a:pt x="1156728" y="905271"/>
                  </a:cubicBezTo>
                  <a:cubicBezTo>
                    <a:pt x="1246644" y="819927"/>
                    <a:pt x="1069860" y="955563"/>
                    <a:pt x="1083576" y="914415"/>
                  </a:cubicBezTo>
                  <a:cubicBezTo>
                    <a:pt x="1097292" y="873267"/>
                    <a:pt x="1228356" y="746775"/>
                    <a:pt x="1239024" y="658383"/>
                  </a:cubicBezTo>
                  <a:cubicBezTo>
                    <a:pt x="1249692" y="569991"/>
                    <a:pt x="1161300" y="402351"/>
                    <a:pt x="1147584" y="384063"/>
                  </a:cubicBezTo>
                  <a:cubicBezTo>
                    <a:pt x="1133868" y="365775"/>
                    <a:pt x="1156728" y="608091"/>
                    <a:pt x="1156728" y="548655"/>
                  </a:cubicBezTo>
                  <a:cubicBezTo>
                    <a:pt x="1156728" y="489219"/>
                    <a:pt x="1223784" y="3063"/>
                    <a:pt x="1156728" y="15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0" name="フリーフォーム 1869">
              <a:extLst>
                <a:ext uri="{FF2B5EF4-FFF2-40B4-BE49-F238E27FC236}">
                  <a16:creationId xmlns:a16="http://schemas.microsoft.com/office/drawing/2014/main" id="{F741830E-9898-A743-4B56-5ABF45DB4F5D}"/>
                </a:ext>
              </a:extLst>
            </p:cNvPr>
            <p:cNvSpPr/>
            <p:nvPr/>
          </p:nvSpPr>
          <p:spPr>
            <a:xfrm>
              <a:off x="2852703" y="6345252"/>
              <a:ext cx="823805" cy="1650628"/>
            </a:xfrm>
            <a:custGeom>
              <a:avLst/>
              <a:gdLst>
                <a:gd name="connsiteX0" fmla="*/ 146529 w 823805"/>
                <a:gd name="connsiteY0" fmla="*/ 684 h 1650628"/>
                <a:gd name="connsiteX1" fmla="*/ 402561 w 823805"/>
                <a:gd name="connsiteY1" fmla="*/ 631620 h 1650628"/>
                <a:gd name="connsiteX2" fmla="*/ 420849 w 823805"/>
                <a:gd name="connsiteY2" fmla="*/ 494460 h 1650628"/>
                <a:gd name="connsiteX3" fmla="*/ 503145 w 823805"/>
                <a:gd name="connsiteY3" fmla="*/ 887652 h 1650628"/>
                <a:gd name="connsiteX4" fmla="*/ 503145 w 823805"/>
                <a:gd name="connsiteY4" fmla="*/ 951660 h 1650628"/>
                <a:gd name="connsiteX5" fmla="*/ 823185 w 823805"/>
                <a:gd name="connsiteY5" fmla="*/ 640764 h 1650628"/>
                <a:gd name="connsiteX6" fmla="*/ 585441 w 823805"/>
                <a:gd name="connsiteY6" fmla="*/ 951660 h 1650628"/>
                <a:gd name="connsiteX7" fmla="*/ 622017 w 823805"/>
                <a:gd name="connsiteY7" fmla="*/ 1628316 h 1650628"/>
                <a:gd name="connsiteX8" fmla="*/ 512289 w 823805"/>
                <a:gd name="connsiteY8" fmla="*/ 1418004 h 1650628"/>
                <a:gd name="connsiteX9" fmla="*/ 109953 w 823805"/>
                <a:gd name="connsiteY9" fmla="*/ 732204 h 1650628"/>
                <a:gd name="connsiteX10" fmla="*/ 225 w 823805"/>
                <a:gd name="connsiteY10" fmla="*/ 512748 h 1650628"/>
                <a:gd name="connsiteX11" fmla="*/ 146529 w 823805"/>
                <a:gd name="connsiteY11" fmla="*/ 684 h 16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3805" h="1650628">
                  <a:moveTo>
                    <a:pt x="146529" y="684"/>
                  </a:moveTo>
                  <a:cubicBezTo>
                    <a:pt x="213585" y="20496"/>
                    <a:pt x="356841" y="549324"/>
                    <a:pt x="402561" y="631620"/>
                  </a:cubicBezTo>
                  <a:cubicBezTo>
                    <a:pt x="448281" y="713916"/>
                    <a:pt x="404085" y="451788"/>
                    <a:pt x="420849" y="494460"/>
                  </a:cubicBezTo>
                  <a:cubicBezTo>
                    <a:pt x="437613" y="537132"/>
                    <a:pt x="489429" y="811452"/>
                    <a:pt x="503145" y="887652"/>
                  </a:cubicBezTo>
                  <a:cubicBezTo>
                    <a:pt x="516861" y="963852"/>
                    <a:pt x="449805" y="992808"/>
                    <a:pt x="503145" y="951660"/>
                  </a:cubicBezTo>
                  <a:cubicBezTo>
                    <a:pt x="556485" y="910512"/>
                    <a:pt x="809469" y="640764"/>
                    <a:pt x="823185" y="640764"/>
                  </a:cubicBezTo>
                  <a:cubicBezTo>
                    <a:pt x="836901" y="640764"/>
                    <a:pt x="618969" y="787068"/>
                    <a:pt x="585441" y="951660"/>
                  </a:cubicBezTo>
                  <a:cubicBezTo>
                    <a:pt x="551913" y="1116252"/>
                    <a:pt x="634209" y="1550592"/>
                    <a:pt x="622017" y="1628316"/>
                  </a:cubicBezTo>
                  <a:cubicBezTo>
                    <a:pt x="609825" y="1706040"/>
                    <a:pt x="597633" y="1567356"/>
                    <a:pt x="512289" y="1418004"/>
                  </a:cubicBezTo>
                  <a:cubicBezTo>
                    <a:pt x="426945" y="1268652"/>
                    <a:pt x="195297" y="883080"/>
                    <a:pt x="109953" y="732204"/>
                  </a:cubicBezTo>
                  <a:cubicBezTo>
                    <a:pt x="24609" y="581328"/>
                    <a:pt x="-2823" y="628572"/>
                    <a:pt x="225" y="512748"/>
                  </a:cubicBezTo>
                  <a:cubicBezTo>
                    <a:pt x="3273" y="396924"/>
                    <a:pt x="79473" y="-19128"/>
                    <a:pt x="146529" y="684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1" name="フリーフォーム 1870">
              <a:extLst>
                <a:ext uri="{FF2B5EF4-FFF2-40B4-BE49-F238E27FC236}">
                  <a16:creationId xmlns:a16="http://schemas.microsoft.com/office/drawing/2014/main" id="{84007FC4-0CD0-0EF7-4DD3-1B3DEFBF60C0}"/>
                </a:ext>
              </a:extLst>
            </p:cNvPr>
            <p:cNvSpPr/>
            <p:nvPr/>
          </p:nvSpPr>
          <p:spPr>
            <a:xfrm>
              <a:off x="4116463" y="7964374"/>
              <a:ext cx="1765395" cy="1101483"/>
            </a:xfrm>
            <a:custGeom>
              <a:avLst/>
              <a:gdLst>
                <a:gd name="connsiteX0" fmla="*/ 25769 w 1765395"/>
                <a:gd name="connsiteY0" fmla="*/ 960170 h 1101483"/>
                <a:gd name="connsiteX1" fmla="*/ 867017 w 1765395"/>
                <a:gd name="connsiteY1" fmla="*/ 548690 h 1101483"/>
                <a:gd name="connsiteX2" fmla="*/ 1260209 w 1765395"/>
                <a:gd name="connsiteY2" fmla="*/ 73202 h 1101483"/>
                <a:gd name="connsiteX3" fmla="*/ 995033 w 1765395"/>
                <a:gd name="connsiteY3" fmla="*/ 393242 h 1101483"/>
                <a:gd name="connsiteX4" fmla="*/ 1497953 w 1765395"/>
                <a:gd name="connsiteY4" fmla="*/ 9194 h 1101483"/>
                <a:gd name="connsiteX5" fmla="*/ 1251065 w 1765395"/>
                <a:gd name="connsiteY5" fmla="*/ 301802 h 1101483"/>
                <a:gd name="connsiteX6" fmla="*/ 1753985 w 1765395"/>
                <a:gd name="connsiteY6" fmla="*/ 50 h 1101483"/>
                <a:gd name="connsiteX7" fmla="*/ 1580249 w 1765395"/>
                <a:gd name="connsiteY7" fmla="*/ 329234 h 1101483"/>
                <a:gd name="connsiteX8" fmla="*/ 1324217 w 1765395"/>
                <a:gd name="connsiteY8" fmla="*/ 704138 h 1101483"/>
                <a:gd name="connsiteX9" fmla="*/ 583553 w 1765395"/>
                <a:gd name="connsiteY9" fmla="*/ 1051610 h 1101483"/>
                <a:gd name="connsiteX10" fmla="*/ 53201 w 1765395"/>
                <a:gd name="connsiteY10" fmla="*/ 1097330 h 1101483"/>
                <a:gd name="connsiteX11" fmla="*/ 199505 w 1765395"/>
                <a:gd name="connsiteY11" fmla="*/ 1033322 h 1101483"/>
                <a:gd name="connsiteX12" fmla="*/ 25769 w 1765395"/>
                <a:gd name="connsiteY12" fmla="*/ 960170 h 110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65395" h="1101483">
                  <a:moveTo>
                    <a:pt x="25769" y="960170"/>
                  </a:moveTo>
                  <a:cubicBezTo>
                    <a:pt x="137021" y="879398"/>
                    <a:pt x="661277" y="696518"/>
                    <a:pt x="867017" y="548690"/>
                  </a:cubicBezTo>
                  <a:cubicBezTo>
                    <a:pt x="1072757" y="400862"/>
                    <a:pt x="1260209" y="73202"/>
                    <a:pt x="1260209" y="73202"/>
                  </a:cubicBezTo>
                  <a:cubicBezTo>
                    <a:pt x="1281545" y="47294"/>
                    <a:pt x="955409" y="403910"/>
                    <a:pt x="995033" y="393242"/>
                  </a:cubicBezTo>
                  <a:cubicBezTo>
                    <a:pt x="1034657" y="382574"/>
                    <a:pt x="1455281" y="24434"/>
                    <a:pt x="1497953" y="9194"/>
                  </a:cubicBezTo>
                  <a:cubicBezTo>
                    <a:pt x="1540625" y="-6046"/>
                    <a:pt x="1208393" y="303326"/>
                    <a:pt x="1251065" y="301802"/>
                  </a:cubicBezTo>
                  <a:cubicBezTo>
                    <a:pt x="1293737" y="300278"/>
                    <a:pt x="1699121" y="-4522"/>
                    <a:pt x="1753985" y="50"/>
                  </a:cubicBezTo>
                  <a:cubicBezTo>
                    <a:pt x="1808849" y="4622"/>
                    <a:pt x="1651877" y="211886"/>
                    <a:pt x="1580249" y="329234"/>
                  </a:cubicBezTo>
                  <a:cubicBezTo>
                    <a:pt x="1508621" y="446582"/>
                    <a:pt x="1490333" y="583742"/>
                    <a:pt x="1324217" y="704138"/>
                  </a:cubicBezTo>
                  <a:cubicBezTo>
                    <a:pt x="1158101" y="824534"/>
                    <a:pt x="795389" y="986078"/>
                    <a:pt x="583553" y="1051610"/>
                  </a:cubicBezTo>
                  <a:cubicBezTo>
                    <a:pt x="371717" y="1117142"/>
                    <a:pt x="117209" y="1100378"/>
                    <a:pt x="53201" y="1097330"/>
                  </a:cubicBezTo>
                  <a:cubicBezTo>
                    <a:pt x="-10807" y="1094282"/>
                    <a:pt x="199505" y="1057706"/>
                    <a:pt x="199505" y="1033322"/>
                  </a:cubicBezTo>
                  <a:cubicBezTo>
                    <a:pt x="199505" y="1008938"/>
                    <a:pt x="-85483" y="1040942"/>
                    <a:pt x="25769" y="960170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2" name="フリーフォーム 1871">
              <a:extLst>
                <a:ext uri="{FF2B5EF4-FFF2-40B4-BE49-F238E27FC236}">
                  <a16:creationId xmlns:a16="http://schemas.microsoft.com/office/drawing/2014/main" id="{79045FEE-3F58-695D-0572-092C25187AB6}"/>
                </a:ext>
              </a:extLst>
            </p:cNvPr>
            <p:cNvSpPr/>
            <p:nvPr/>
          </p:nvSpPr>
          <p:spPr>
            <a:xfrm>
              <a:off x="3912467" y="7837336"/>
              <a:ext cx="1351219" cy="523727"/>
            </a:xfrm>
            <a:custGeom>
              <a:avLst/>
              <a:gdLst>
                <a:gd name="connsiteX0" fmla="*/ 1165 w 1351219"/>
                <a:gd name="connsiteY0" fmla="*/ 309968 h 523727"/>
                <a:gd name="connsiteX1" fmla="*/ 412645 w 1351219"/>
                <a:gd name="connsiteY1" fmla="*/ 419696 h 523727"/>
                <a:gd name="connsiteX2" fmla="*/ 906421 w 1351219"/>
                <a:gd name="connsiteY2" fmla="*/ 291680 h 523727"/>
                <a:gd name="connsiteX3" fmla="*/ 723541 w 1351219"/>
                <a:gd name="connsiteY3" fmla="*/ 392264 h 523727"/>
                <a:gd name="connsiteX4" fmla="*/ 1327045 w 1351219"/>
                <a:gd name="connsiteY4" fmla="*/ 17360 h 523727"/>
                <a:gd name="connsiteX5" fmla="*/ 1217317 w 1351219"/>
                <a:gd name="connsiteY5" fmla="*/ 99656 h 523727"/>
                <a:gd name="connsiteX6" fmla="*/ 1080157 w 1351219"/>
                <a:gd name="connsiteY6" fmla="*/ 428840 h 523727"/>
                <a:gd name="connsiteX7" fmla="*/ 668677 w 1351219"/>
                <a:gd name="connsiteY7" fmla="*/ 511136 h 523727"/>
                <a:gd name="connsiteX8" fmla="*/ 302917 w 1351219"/>
                <a:gd name="connsiteY8" fmla="*/ 501992 h 523727"/>
                <a:gd name="connsiteX9" fmla="*/ 1165 w 1351219"/>
                <a:gd name="connsiteY9" fmla="*/ 309968 h 52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219" h="523727">
                  <a:moveTo>
                    <a:pt x="1165" y="309968"/>
                  </a:moveTo>
                  <a:cubicBezTo>
                    <a:pt x="19453" y="296252"/>
                    <a:pt x="261769" y="422744"/>
                    <a:pt x="412645" y="419696"/>
                  </a:cubicBezTo>
                  <a:cubicBezTo>
                    <a:pt x="563521" y="416648"/>
                    <a:pt x="854605" y="296252"/>
                    <a:pt x="906421" y="291680"/>
                  </a:cubicBezTo>
                  <a:cubicBezTo>
                    <a:pt x="958237" y="287108"/>
                    <a:pt x="653437" y="437984"/>
                    <a:pt x="723541" y="392264"/>
                  </a:cubicBezTo>
                  <a:cubicBezTo>
                    <a:pt x="793645" y="346544"/>
                    <a:pt x="1244749" y="66128"/>
                    <a:pt x="1327045" y="17360"/>
                  </a:cubicBezTo>
                  <a:cubicBezTo>
                    <a:pt x="1409341" y="-31408"/>
                    <a:pt x="1258465" y="31076"/>
                    <a:pt x="1217317" y="99656"/>
                  </a:cubicBezTo>
                  <a:cubicBezTo>
                    <a:pt x="1176169" y="168236"/>
                    <a:pt x="1171597" y="360260"/>
                    <a:pt x="1080157" y="428840"/>
                  </a:cubicBezTo>
                  <a:cubicBezTo>
                    <a:pt x="988717" y="497420"/>
                    <a:pt x="798217" y="498944"/>
                    <a:pt x="668677" y="511136"/>
                  </a:cubicBezTo>
                  <a:cubicBezTo>
                    <a:pt x="539137" y="523328"/>
                    <a:pt x="421789" y="535520"/>
                    <a:pt x="302917" y="501992"/>
                  </a:cubicBezTo>
                  <a:cubicBezTo>
                    <a:pt x="184045" y="468464"/>
                    <a:pt x="-17123" y="323684"/>
                    <a:pt x="1165" y="309968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3" name="フリーフォーム 1872">
              <a:extLst>
                <a:ext uri="{FF2B5EF4-FFF2-40B4-BE49-F238E27FC236}">
                  <a16:creationId xmlns:a16="http://schemas.microsoft.com/office/drawing/2014/main" id="{C0E0D006-17C8-9437-F708-7134F64A9F62}"/>
                </a:ext>
              </a:extLst>
            </p:cNvPr>
            <p:cNvSpPr/>
            <p:nvPr/>
          </p:nvSpPr>
          <p:spPr>
            <a:xfrm>
              <a:off x="3090501" y="7458391"/>
              <a:ext cx="1106643" cy="1469805"/>
            </a:xfrm>
            <a:custGeom>
              <a:avLst/>
              <a:gdLst>
                <a:gd name="connsiteX0" fmla="*/ 530523 w 1106643"/>
                <a:gd name="connsiteY0" fmla="*/ 30545 h 1469805"/>
                <a:gd name="connsiteX1" fmla="*/ 539667 w 1106643"/>
                <a:gd name="connsiteY1" fmla="*/ 478601 h 1469805"/>
                <a:gd name="connsiteX2" fmla="*/ 704259 w 1106643"/>
                <a:gd name="connsiteY2" fmla="*/ 853505 h 1469805"/>
                <a:gd name="connsiteX3" fmla="*/ 676827 w 1106643"/>
                <a:gd name="connsiteY3" fmla="*/ 762065 h 1469805"/>
                <a:gd name="connsiteX4" fmla="*/ 731691 w 1106643"/>
                <a:gd name="connsiteY4" fmla="*/ 890081 h 1469805"/>
                <a:gd name="connsiteX5" fmla="*/ 804843 w 1106643"/>
                <a:gd name="connsiteY5" fmla="*/ 826073 h 1469805"/>
                <a:gd name="connsiteX6" fmla="*/ 942003 w 1106643"/>
                <a:gd name="connsiteY6" fmla="*/ 899225 h 1469805"/>
                <a:gd name="connsiteX7" fmla="*/ 942003 w 1106643"/>
                <a:gd name="connsiteY7" fmla="*/ 862649 h 1469805"/>
                <a:gd name="connsiteX8" fmla="*/ 1106595 w 1106643"/>
                <a:gd name="connsiteY8" fmla="*/ 935801 h 1469805"/>
                <a:gd name="connsiteX9" fmla="*/ 923715 w 1106643"/>
                <a:gd name="connsiteY9" fmla="*/ 1365569 h 1469805"/>
                <a:gd name="connsiteX10" fmla="*/ 914571 w 1106643"/>
                <a:gd name="connsiteY10" fmla="*/ 1447865 h 1469805"/>
                <a:gd name="connsiteX11" fmla="*/ 457371 w 1106643"/>
                <a:gd name="connsiteY11" fmla="*/ 1045529 h 1469805"/>
                <a:gd name="connsiteX12" fmla="*/ 171 w 1106643"/>
                <a:gd name="connsiteY12" fmla="*/ 167705 h 1469805"/>
                <a:gd name="connsiteX13" fmla="*/ 402507 w 1106643"/>
                <a:gd name="connsiteY13" fmla="*/ 634049 h 1469805"/>
                <a:gd name="connsiteX14" fmla="*/ 311067 w 1106643"/>
                <a:gd name="connsiteY14" fmla="*/ 3113 h 1469805"/>
                <a:gd name="connsiteX15" fmla="*/ 365931 w 1106643"/>
                <a:gd name="connsiteY15" fmla="*/ 378017 h 1469805"/>
                <a:gd name="connsiteX16" fmla="*/ 530523 w 1106643"/>
                <a:gd name="connsiteY16" fmla="*/ 30545 h 1469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6643" h="1469805">
                  <a:moveTo>
                    <a:pt x="530523" y="30545"/>
                  </a:moveTo>
                  <a:cubicBezTo>
                    <a:pt x="559479" y="47309"/>
                    <a:pt x="510711" y="341441"/>
                    <a:pt x="539667" y="478601"/>
                  </a:cubicBezTo>
                  <a:cubicBezTo>
                    <a:pt x="568623" y="615761"/>
                    <a:pt x="681399" y="806261"/>
                    <a:pt x="704259" y="853505"/>
                  </a:cubicBezTo>
                  <a:cubicBezTo>
                    <a:pt x="727119" y="900749"/>
                    <a:pt x="672255" y="755969"/>
                    <a:pt x="676827" y="762065"/>
                  </a:cubicBezTo>
                  <a:cubicBezTo>
                    <a:pt x="681399" y="768161"/>
                    <a:pt x="710355" y="879413"/>
                    <a:pt x="731691" y="890081"/>
                  </a:cubicBezTo>
                  <a:cubicBezTo>
                    <a:pt x="753027" y="900749"/>
                    <a:pt x="769791" y="824549"/>
                    <a:pt x="804843" y="826073"/>
                  </a:cubicBezTo>
                  <a:cubicBezTo>
                    <a:pt x="839895" y="827597"/>
                    <a:pt x="942003" y="899225"/>
                    <a:pt x="942003" y="899225"/>
                  </a:cubicBezTo>
                  <a:cubicBezTo>
                    <a:pt x="964863" y="905321"/>
                    <a:pt x="914571" y="856553"/>
                    <a:pt x="942003" y="862649"/>
                  </a:cubicBezTo>
                  <a:cubicBezTo>
                    <a:pt x="969435" y="868745"/>
                    <a:pt x="1109643" y="851981"/>
                    <a:pt x="1106595" y="935801"/>
                  </a:cubicBezTo>
                  <a:cubicBezTo>
                    <a:pt x="1103547" y="1019621"/>
                    <a:pt x="955719" y="1280225"/>
                    <a:pt x="923715" y="1365569"/>
                  </a:cubicBezTo>
                  <a:cubicBezTo>
                    <a:pt x="891711" y="1450913"/>
                    <a:pt x="992295" y="1501205"/>
                    <a:pt x="914571" y="1447865"/>
                  </a:cubicBezTo>
                  <a:cubicBezTo>
                    <a:pt x="836847" y="1394525"/>
                    <a:pt x="609771" y="1258889"/>
                    <a:pt x="457371" y="1045529"/>
                  </a:cubicBezTo>
                  <a:cubicBezTo>
                    <a:pt x="304971" y="832169"/>
                    <a:pt x="9315" y="236285"/>
                    <a:pt x="171" y="167705"/>
                  </a:cubicBezTo>
                  <a:cubicBezTo>
                    <a:pt x="-8973" y="99125"/>
                    <a:pt x="350691" y="661481"/>
                    <a:pt x="402507" y="634049"/>
                  </a:cubicBezTo>
                  <a:cubicBezTo>
                    <a:pt x="454323" y="606617"/>
                    <a:pt x="317163" y="45785"/>
                    <a:pt x="311067" y="3113"/>
                  </a:cubicBezTo>
                  <a:cubicBezTo>
                    <a:pt x="304971" y="-39559"/>
                    <a:pt x="332403" y="370397"/>
                    <a:pt x="365931" y="378017"/>
                  </a:cubicBezTo>
                  <a:cubicBezTo>
                    <a:pt x="399459" y="385637"/>
                    <a:pt x="501567" y="13781"/>
                    <a:pt x="530523" y="30545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4" name="フリーフォーム 1873">
              <a:extLst>
                <a:ext uri="{FF2B5EF4-FFF2-40B4-BE49-F238E27FC236}">
                  <a16:creationId xmlns:a16="http://schemas.microsoft.com/office/drawing/2014/main" id="{3EDB5A93-3E61-5F1A-B8C7-D3BF87F78EB9}"/>
                </a:ext>
              </a:extLst>
            </p:cNvPr>
            <p:cNvSpPr/>
            <p:nvPr/>
          </p:nvSpPr>
          <p:spPr>
            <a:xfrm>
              <a:off x="4826679" y="5255416"/>
              <a:ext cx="1603287" cy="613032"/>
            </a:xfrm>
            <a:custGeom>
              <a:avLst/>
              <a:gdLst>
                <a:gd name="connsiteX0" fmla="*/ 1353 w 1603287"/>
                <a:gd name="connsiteY0" fmla="*/ 359000 h 613032"/>
                <a:gd name="connsiteX1" fmla="*/ 604857 w 1603287"/>
                <a:gd name="connsiteY1" fmla="*/ 48104 h 613032"/>
                <a:gd name="connsiteX2" fmla="*/ 1263225 w 1603287"/>
                <a:gd name="connsiteY2" fmla="*/ 194408 h 613032"/>
                <a:gd name="connsiteX3" fmla="*/ 1107777 w 1603287"/>
                <a:gd name="connsiteY3" fmla="*/ 176120 h 613032"/>
                <a:gd name="connsiteX4" fmla="*/ 1528401 w 1603287"/>
                <a:gd name="connsiteY4" fmla="*/ 523592 h 613032"/>
                <a:gd name="connsiteX5" fmla="*/ 1592409 w 1603287"/>
                <a:gd name="connsiteY5" fmla="*/ 578456 h 613032"/>
                <a:gd name="connsiteX6" fmla="*/ 1400385 w 1603287"/>
                <a:gd name="connsiteY6" fmla="*/ 66392 h 613032"/>
                <a:gd name="connsiteX7" fmla="*/ 1409529 w 1603287"/>
                <a:gd name="connsiteY7" fmla="*/ 221840 h 613032"/>
                <a:gd name="connsiteX8" fmla="*/ 998049 w 1603287"/>
                <a:gd name="connsiteY8" fmla="*/ 48104 h 613032"/>
                <a:gd name="connsiteX9" fmla="*/ 458553 w 1603287"/>
                <a:gd name="connsiteY9" fmla="*/ 20672 h 613032"/>
                <a:gd name="connsiteX10" fmla="*/ 1353 w 1603287"/>
                <a:gd name="connsiteY10" fmla="*/ 359000 h 61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3287" h="613032">
                  <a:moveTo>
                    <a:pt x="1353" y="359000"/>
                  </a:moveTo>
                  <a:cubicBezTo>
                    <a:pt x="25737" y="363572"/>
                    <a:pt x="394545" y="75536"/>
                    <a:pt x="604857" y="48104"/>
                  </a:cubicBezTo>
                  <a:cubicBezTo>
                    <a:pt x="815169" y="20672"/>
                    <a:pt x="1179405" y="173072"/>
                    <a:pt x="1263225" y="194408"/>
                  </a:cubicBezTo>
                  <a:cubicBezTo>
                    <a:pt x="1347045" y="215744"/>
                    <a:pt x="1063581" y="121256"/>
                    <a:pt x="1107777" y="176120"/>
                  </a:cubicBezTo>
                  <a:cubicBezTo>
                    <a:pt x="1151973" y="230984"/>
                    <a:pt x="1447629" y="456536"/>
                    <a:pt x="1528401" y="523592"/>
                  </a:cubicBezTo>
                  <a:cubicBezTo>
                    <a:pt x="1609173" y="590648"/>
                    <a:pt x="1613745" y="654656"/>
                    <a:pt x="1592409" y="578456"/>
                  </a:cubicBezTo>
                  <a:cubicBezTo>
                    <a:pt x="1571073" y="502256"/>
                    <a:pt x="1430865" y="125828"/>
                    <a:pt x="1400385" y="66392"/>
                  </a:cubicBezTo>
                  <a:cubicBezTo>
                    <a:pt x="1369905" y="6956"/>
                    <a:pt x="1476585" y="224888"/>
                    <a:pt x="1409529" y="221840"/>
                  </a:cubicBezTo>
                  <a:cubicBezTo>
                    <a:pt x="1342473" y="218792"/>
                    <a:pt x="1156545" y="81632"/>
                    <a:pt x="998049" y="48104"/>
                  </a:cubicBezTo>
                  <a:cubicBezTo>
                    <a:pt x="839553" y="14576"/>
                    <a:pt x="629241" y="-25048"/>
                    <a:pt x="458553" y="20672"/>
                  </a:cubicBezTo>
                  <a:cubicBezTo>
                    <a:pt x="287865" y="66392"/>
                    <a:pt x="-23031" y="354428"/>
                    <a:pt x="1353" y="359000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5" name="フリーフォーム 1874">
              <a:extLst>
                <a:ext uri="{FF2B5EF4-FFF2-40B4-BE49-F238E27FC236}">
                  <a16:creationId xmlns:a16="http://schemas.microsoft.com/office/drawing/2014/main" id="{C27BEDD9-CCE1-D0EE-6F8D-07CC970C0414}"/>
                </a:ext>
              </a:extLst>
            </p:cNvPr>
            <p:cNvSpPr/>
            <p:nvPr/>
          </p:nvSpPr>
          <p:spPr>
            <a:xfrm>
              <a:off x="2835085" y="5474545"/>
              <a:ext cx="1016534" cy="606517"/>
            </a:xfrm>
            <a:custGeom>
              <a:avLst/>
              <a:gdLst>
                <a:gd name="connsiteX0" fmla="*/ 45275 w 1016534"/>
                <a:gd name="connsiteY0" fmla="*/ 606215 h 606517"/>
                <a:gd name="connsiteX1" fmla="*/ 347027 w 1016534"/>
                <a:gd name="connsiteY1" fmla="*/ 222167 h 606517"/>
                <a:gd name="connsiteX2" fmla="*/ 584771 w 1016534"/>
                <a:gd name="connsiteY2" fmla="*/ 258743 h 606517"/>
                <a:gd name="connsiteX3" fmla="*/ 566483 w 1016534"/>
                <a:gd name="connsiteY3" fmla="*/ 258743 h 606517"/>
                <a:gd name="connsiteX4" fmla="*/ 1005395 w 1016534"/>
                <a:gd name="connsiteY4" fmla="*/ 450767 h 606517"/>
                <a:gd name="connsiteX5" fmla="*/ 849947 w 1016534"/>
                <a:gd name="connsiteY5" fmla="*/ 231311 h 606517"/>
                <a:gd name="connsiteX6" fmla="*/ 465899 w 1016534"/>
                <a:gd name="connsiteY6" fmla="*/ 2711 h 606517"/>
                <a:gd name="connsiteX7" fmla="*/ 511619 w 1016534"/>
                <a:gd name="connsiteY7" fmla="*/ 103295 h 606517"/>
                <a:gd name="connsiteX8" fmla="*/ 292163 w 1016534"/>
                <a:gd name="connsiteY8" fmla="*/ 66719 h 606517"/>
                <a:gd name="connsiteX9" fmla="*/ 8699 w 1016534"/>
                <a:gd name="connsiteY9" fmla="*/ 240455 h 606517"/>
                <a:gd name="connsiteX10" fmla="*/ 72707 w 1016534"/>
                <a:gd name="connsiteY10" fmla="*/ 286175 h 606517"/>
                <a:gd name="connsiteX11" fmla="*/ 45275 w 1016534"/>
                <a:gd name="connsiteY11" fmla="*/ 606215 h 60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6534" h="606517">
                  <a:moveTo>
                    <a:pt x="45275" y="606215"/>
                  </a:moveTo>
                  <a:cubicBezTo>
                    <a:pt x="90995" y="595547"/>
                    <a:pt x="257111" y="280079"/>
                    <a:pt x="347027" y="222167"/>
                  </a:cubicBezTo>
                  <a:cubicBezTo>
                    <a:pt x="436943" y="164255"/>
                    <a:pt x="548195" y="252647"/>
                    <a:pt x="584771" y="258743"/>
                  </a:cubicBezTo>
                  <a:cubicBezTo>
                    <a:pt x="621347" y="264839"/>
                    <a:pt x="496379" y="226739"/>
                    <a:pt x="566483" y="258743"/>
                  </a:cubicBezTo>
                  <a:cubicBezTo>
                    <a:pt x="636587" y="290747"/>
                    <a:pt x="958151" y="455339"/>
                    <a:pt x="1005395" y="450767"/>
                  </a:cubicBezTo>
                  <a:cubicBezTo>
                    <a:pt x="1052639" y="446195"/>
                    <a:pt x="939863" y="305987"/>
                    <a:pt x="849947" y="231311"/>
                  </a:cubicBezTo>
                  <a:cubicBezTo>
                    <a:pt x="760031" y="156635"/>
                    <a:pt x="522287" y="24047"/>
                    <a:pt x="465899" y="2711"/>
                  </a:cubicBezTo>
                  <a:cubicBezTo>
                    <a:pt x="409511" y="-18625"/>
                    <a:pt x="540575" y="92627"/>
                    <a:pt x="511619" y="103295"/>
                  </a:cubicBezTo>
                  <a:cubicBezTo>
                    <a:pt x="482663" y="113963"/>
                    <a:pt x="375983" y="43859"/>
                    <a:pt x="292163" y="66719"/>
                  </a:cubicBezTo>
                  <a:cubicBezTo>
                    <a:pt x="208343" y="89579"/>
                    <a:pt x="45275" y="203879"/>
                    <a:pt x="8699" y="240455"/>
                  </a:cubicBezTo>
                  <a:cubicBezTo>
                    <a:pt x="-27877" y="277031"/>
                    <a:pt x="62039" y="229787"/>
                    <a:pt x="72707" y="286175"/>
                  </a:cubicBezTo>
                  <a:cubicBezTo>
                    <a:pt x="83375" y="342563"/>
                    <a:pt x="-445" y="616883"/>
                    <a:pt x="45275" y="606215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6" name="フリーフォーム 1875">
              <a:extLst>
                <a:ext uri="{FF2B5EF4-FFF2-40B4-BE49-F238E27FC236}">
                  <a16:creationId xmlns:a16="http://schemas.microsoft.com/office/drawing/2014/main" id="{369E8A53-3565-1D15-667E-9FFCD0CAA16B}"/>
                </a:ext>
              </a:extLst>
            </p:cNvPr>
            <p:cNvSpPr/>
            <p:nvPr/>
          </p:nvSpPr>
          <p:spPr>
            <a:xfrm>
              <a:off x="2913161" y="5643746"/>
              <a:ext cx="615887" cy="337269"/>
            </a:xfrm>
            <a:custGeom>
              <a:avLst/>
              <a:gdLst>
                <a:gd name="connsiteX0" fmla="*/ 450 w 615887"/>
                <a:gd name="connsiteY0" fmla="*/ 337261 h 337269"/>
                <a:gd name="connsiteX1" fmla="*/ 137610 w 615887"/>
                <a:gd name="connsiteY1" fmla="*/ 116974 h 337269"/>
                <a:gd name="connsiteX2" fmla="*/ 237363 w 615887"/>
                <a:gd name="connsiteY2" fmla="*/ 46316 h 337269"/>
                <a:gd name="connsiteX3" fmla="*/ 195799 w 615887"/>
                <a:gd name="connsiteY3" fmla="*/ 58785 h 337269"/>
                <a:gd name="connsiteX4" fmla="*/ 357897 w 615887"/>
                <a:gd name="connsiteY4" fmla="*/ 46316 h 337269"/>
                <a:gd name="connsiteX5" fmla="*/ 382835 w 615887"/>
                <a:gd name="connsiteY5" fmla="*/ 21378 h 337269"/>
                <a:gd name="connsiteX6" fmla="*/ 611435 w 615887"/>
                <a:gd name="connsiteY6" fmla="*/ 83723 h 337269"/>
                <a:gd name="connsiteX7" fmla="*/ 515839 w 615887"/>
                <a:gd name="connsiteY7" fmla="*/ 46316 h 337269"/>
                <a:gd name="connsiteX8" fmla="*/ 295552 w 615887"/>
                <a:gd name="connsiteY8" fmla="*/ 596 h 337269"/>
                <a:gd name="connsiteX9" fmla="*/ 341272 w 615887"/>
                <a:gd name="connsiteY9" fmla="*/ 21378 h 337269"/>
                <a:gd name="connsiteX10" fmla="*/ 212424 w 615887"/>
                <a:gd name="connsiteY10" fmla="*/ 38003 h 337269"/>
                <a:gd name="connsiteX11" fmla="*/ 150079 w 615887"/>
                <a:gd name="connsiteY11" fmla="*/ 83723 h 337269"/>
                <a:gd name="connsiteX12" fmla="*/ 175017 w 615887"/>
                <a:gd name="connsiteY12" fmla="*/ 46316 h 337269"/>
                <a:gd name="connsiteX13" fmla="*/ 71108 w 615887"/>
                <a:gd name="connsiteY13" fmla="*/ 116974 h 337269"/>
                <a:gd name="connsiteX14" fmla="*/ 91890 w 615887"/>
                <a:gd name="connsiteY14" fmla="*/ 108661 h 337269"/>
                <a:gd name="connsiteX15" fmla="*/ 450 w 615887"/>
                <a:gd name="connsiteY15" fmla="*/ 337261 h 33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5887" h="337269">
                  <a:moveTo>
                    <a:pt x="450" y="337261"/>
                  </a:moveTo>
                  <a:cubicBezTo>
                    <a:pt x="8070" y="338646"/>
                    <a:pt x="98125" y="165465"/>
                    <a:pt x="137610" y="116974"/>
                  </a:cubicBezTo>
                  <a:cubicBezTo>
                    <a:pt x="177095" y="68483"/>
                    <a:pt x="227665" y="56014"/>
                    <a:pt x="237363" y="46316"/>
                  </a:cubicBezTo>
                  <a:cubicBezTo>
                    <a:pt x="247061" y="36618"/>
                    <a:pt x="175710" y="58785"/>
                    <a:pt x="195799" y="58785"/>
                  </a:cubicBezTo>
                  <a:cubicBezTo>
                    <a:pt x="215888" y="58785"/>
                    <a:pt x="326724" y="52550"/>
                    <a:pt x="357897" y="46316"/>
                  </a:cubicBezTo>
                  <a:cubicBezTo>
                    <a:pt x="389070" y="40082"/>
                    <a:pt x="340579" y="15143"/>
                    <a:pt x="382835" y="21378"/>
                  </a:cubicBezTo>
                  <a:cubicBezTo>
                    <a:pt x="425091" y="27612"/>
                    <a:pt x="589268" y="79567"/>
                    <a:pt x="611435" y="83723"/>
                  </a:cubicBezTo>
                  <a:cubicBezTo>
                    <a:pt x="633602" y="87879"/>
                    <a:pt x="568486" y="60170"/>
                    <a:pt x="515839" y="46316"/>
                  </a:cubicBezTo>
                  <a:cubicBezTo>
                    <a:pt x="463192" y="32461"/>
                    <a:pt x="324646" y="4752"/>
                    <a:pt x="295552" y="596"/>
                  </a:cubicBezTo>
                  <a:cubicBezTo>
                    <a:pt x="266458" y="-3560"/>
                    <a:pt x="355127" y="15143"/>
                    <a:pt x="341272" y="21378"/>
                  </a:cubicBezTo>
                  <a:cubicBezTo>
                    <a:pt x="327417" y="27612"/>
                    <a:pt x="244290" y="27612"/>
                    <a:pt x="212424" y="38003"/>
                  </a:cubicBezTo>
                  <a:cubicBezTo>
                    <a:pt x="180558" y="48394"/>
                    <a:pt x="150079" y="83723"/>
                    <a:pt x="150079" y="83723"/>
                  </a:cubicBezTo>
                  <a:cubicBezTo>
                    <a:pt x="143845" y="85108"/>
                    <a:pt x="188179" y="40774"/>
                    <a:pt x="175017" y="46316"/>
                  </a:cubicBezTo>
                  <a:cubicBezTo>
                    <a:pt x="161855" y="51858"/>
                    <a:pt x="71108" y="116974"/>
                    <a:pt x="71108" y="116974"/>
                  </a:cubicBezTo>
                  <a:cubicBezTo>
                    <a:pt x="57254" y="127365"/>
                    <a:pt x="99510" y="75410"/>
                    <a:pt x="91890" y="108661"/>
                  </a:cubicBezTo>
                  <a:cubicBezTo>
                    <a:pt x="84270" y="141912"/>
                    <a:pt x="-7170" y="335876"/>
                    <a:pt x="450" y="33726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7" name="フリーフォーム 1876">
              <a:extLst>
                <a:ext uri="{FF2B5EF4-FFF2-40B4-BE49-F238E27FC236}">
                  <a16:creationId xmlns:a16="http://schemas.microsoft.com/office/drawing/2014/main" id="{EA7B8D68-1250-C432-587C-E545ED6033AB}"/>
                </a:ext>
              </a:extLst>
            </p:cNvPr>
            <p:cNvSpPr/>
            <p:nvPr/>
          </p:nvSpPr>
          <p:spPr>
            <a:xfrm>
              <a:off x="3418514" y="5575320"/>
              <a:ext cx="452249" cy="369351"/>
            </a:xfrm>
            <a:custGeom>
              <a:avLst/>
              <a:gdLst>
                <a:gd name="connsiteX0" fmla="*/ 2173 w 452249"/>
                <a:gd name="connsiteY0" fmla="*/ 2520 h 369351"/>
                <a:gd name="connsiteX1" fmla="*/ 318057 w 452249"/>
                <a:gd name="connsiteY1" fmla="*/ 214495 h 369351"/>
                <a:gd name="connsiteX2" fmla="*/ 293119 w 452249"/>
                <a:gd name="connsiteY2" fmla="*/ 193713 h 369351"/>
                <a:gd name="connsiteX3" fmla="*/ 451061 w 452249"/>
                <a:gd name="connsiteY3" fmla="*/ 368280 h 369351"/>
                <a:gd name="connsiteX4" fmla="*/ 359621 w 452249"/>
                <a:gd name="connsiteY4" fmla="*/ 260215 h 369351"/>
                <a:gd name="connsiteX5" fmla="*/ 251555 w 452249"/>
                <a:gd name="connsiteY5" fmla="*/ 118898 h 369351"/>
                <a:gd name="connsiteX6" fmla="*/ 180897 w 452249"/>
                <a:gd name="connsiteY6" fmla="*/ 98116 h 369351"/>
                <a:gd name="connsiteX7" fmla="*/ 2173 w 452249"/>
                <a:gd name="connsiteY7" fmla="*/ 2520 h 36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2249" h="369351">
                  <a:moveTo>
                    <a:pt x="2173" y="2520"/>
                  </a:moveTo>
                  <a:cubicBezTo>
                    <a:pt x="25033" y="21916"/>
                    <a:pt x="269566" y="182630"/>
                    <a:pt x="318057" y="214495"/>
                  </a:cubicBezTo>
                  <a:cubicBezTo>
                    <a:pt x="366548" y="246360"/>
                    <a:pt x="270952" y="168082"/>
                    <a:pt x="293119" y="193713"/>
                  </a:cubicBezTo>
                  <a:cubicBezTo>
                    <a:pt x="315286" y="219344"/>
                    <a:pt x="439977" y="357196"/>
                    <a:pt x="451061" y="368280"/>
                  </a:cubicBezTo>
                  <a:cubicBezTo>
                    <a:pt x="462145" y="379364"/>
                    <a:pt x="392872" y="301779"/>
                    <a:pt x="359621" y="260215"/>
                  </a:cubicBezTo>
                  <a:cubicBezTo>
                    <a:pt x="326370" y="218651"/>
                    <a:pt x="281342" y="145914"/>
                    <a:pt x="251555" y="118898"/>
                  </a:cubicBezTo>
                  <a:cubicBezTo>
                    <a:pt x="221768" y="91882"/>
                    <a:pt x="218304" y="114742"/>
                    <a:pt x="180897" y="98116"/>
                  </a:cubicBezTo>
                  <a:cubicBezTo>
                    <a:pt x="143490" y="81490"/>
                    <a:pt x="-20687" y="-16876"/>
                    <a:pt x="2173" y="252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8" name="フリーフォーム 1877">
              <a:extLst>
                <a:ext uri="{FF2B5EF4-FFF2-40B4-BE49-F238E27FC236}">
                  <a16:creationId xmlns:a16="http://schemas.microsoft.com/office/drawing/2014/main" id="{6DD65B77-1812-BEEF-5782-E7D02A7E6D09}"/>
                </a:ext>
              </a:extLst>
            </p:cNvPr>
            <p:cNvSpPr/>
            <p:nvPr/>
          </p:nvSpPr>
          <p:spPr>
            <a:xfrm>
              <a:off x="7301116" y="5802172"/>
              <a:ext cx="120312" cy="1359946"/>
            </a:xfrm>
            <a:custGeom>
              <a:avLst/>
              <a:gdLst>
                <a:gd name="connsiteX0" fmla="*/ 26553 w 120312"/>
                <a:gd name="connsiteY0" fmla="*/ 112 h 1359946"/>
                <a:gd name="connsiteX1" fmla="*/ 113837 w 120312"/>
                <a:gd name="connsiteY1" fmla="*/ 291057 h 1359946"/>
                <a:gd name="connsiteX2" fmla="*/ 105524 w 120312"/>
                <a:gd name="connsiteY2" fmla="*/ 249493 h 1359946"/>
                <a:gd name="connsiteX3" fmla="*/ 39022 w 120312"/>
                <a:gd name="connsiteY3" fmla="*/ 586159 h 1359946"/>
                <a:gd name="connsiteX4" fmla="*/ 109680 w 120312"/>
                <a:gd name="connsiteY4" fmla="*/ 1192988 h 1359946"/>
                <a:gd name="connsiteX5" fmla="*/ 80586 w 120312"/>
                <a:gd name="connsiteY5" fmla="*/ 1055828 h 1359946"/>
                <a:gd name="connsiteX6" fmla="*/ 105524 w 120312"/>
                <a:gd name="connsiteY6" fmla="*/ 1359243 h 1359946"/>
                <a:gd name="connsiteX7" fmla="*/ 101368 w 120312"/>
                <a:gd name="connsiteY7" fmla="*/ 1126486 h 1359946"/>
                <a:gd name="connsiteX8" fmla="*/ 1615 w 120312"/>
                <a:gd name="connsiteY8" fmla="*/ 723319 h 1359946"/>
                <a:gd name="connsiteX9" fmla="*/ 39022 w 120312"/>
                <a:gd name="connsiteY9" fmla="*/ 328464 h 1359946"/>
                <a:gd name="connsiteX10" fmla="*/ 26553 w 120312"/>
                <a:gd name="connsiteY10" fmla="*/ 112 h 1359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312" h="1359946">
                  <a:moveTo>
                    <a:pt x="26553" y="112"/>
                  </a:moveTo>
                  <a:cubicBezTo>
                    <a:pt x="39022" y="-6122"/>
                    <a:pt x="100675" y="249493"/>
                    <a:pt x="113837" y="291057"/>
                  </a:cubicBezTo>
                  <a:cubicBezTo>
                    <a:pt x="126999" y="332621"/>
                    <a:pt x="117993" y="200309"/>
                    <a:pt x="105524" y="249493"/>
                  </a:cubicBezTo>
                  <a:cubicBezTo>
                    <a:pt x="93055" y="298677"/>
                    <a:pt x="38329" y="428910"/>
                    <a:pt x="39022" y="586159"/>
                  </a:cubicBezTo>
                  <a:cubicBezTo>
                    <a:pt x="39715" y="743408"/>
                    <a:pt x="102753" y="1114710"/>
                    <a:pt x="109680" y="1192988"/>
                  </a:cubicBezTo>
                  <a:cubicBezTo>
                    <a:pt x="116607" y="1271266"/>
                    <a:pt x="81279" y="1028119"/>
                    <a:pt x="80586" y="1055828"/>
                  </a:cubicBezTo>
                  <a:cubicBezTo>
                    <a:pt x="79893" y="1083537"/>
                    <a:pt x="102060" y="1347467"/>
                    <a:pt x="105524" y="1359243"/>
                  </a:cubicBezTo>
                  <a:cubicBezTo>
                    <a:pt x="108988" y="1371019"/>
                    <a:pt x="118686" y="1232473"/>
                    <a:pt x="101368" y="1126486"/>
                  </a:cubicBezTo>
                  <a:cubicBezTo>
                    <a:pt x="84050" y="1020499"/>
                    <a:pt x="12006" y="856323"/>
                    <a:pt x="1615" y="723319"/>
                  </a:cubicBezTo>
                  <a:cubicBezTo>
                    <a:pt x="-8776" y="590315"/>
                    <a:pt x="34173" y="443457"/>
                    <a:pt x="39022" y="328464"/>
                  </a:cubicBezTo>
                  <a:cubicBezTo>
                    <a:pt x="43871" y="213471"/>
                    <a:pt x="14084" y="6346"/>
                    <a:pt x="26553" y="11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9" name="フリーフォーム 1878">
              <a:extLst>
                <a:ext uri="{FF2B5EF4-FFF2-40B4-BE49-F238E27FC236}">
                  <a16:creationId xmlns:a16="http://schemas.microsoft.com/office/drawing/2014/main" id="{88C03D1D-3102-F473-FF88-46E7E8C1257F}"/>
                </a:ext>
              </a:extLst>
            </p:cNvPr>
            <p:cNvSpPr/>
            <p:nvPr/>
          </p:nvSpPr>
          <p:spPr>
            <a:xfrm>
              <a:off x="7065580" y="5785585"/>
              <a:ext cx="307863" cy="1422877"/>
            </a:xfrm>
            <a:custGeom>
              <a:avLst/>
              <a:gdLst>
                <a:gd name="connsiteX0" fmla="*/ 29333 w 307863"/>
                <a:gd name="connsiteY0" fmla="*/ 73 h 1422877"/>
                <a:gd name="connsiteX1" fmla="*/ 62584 w 307863"/>
                <a:gd name="connsiteY1" fmla="*/ 507150 h 1422877"/>
                <a:gd name="connsiteX2" fmla="*/ 58427 w 307863"/>
                <a:gd name="connsiteY2" fmla="*/ 403240 h 1422877"/>
                <a:gd name="connsiteX3" fmla="*/ 104147 w 307863"/>
                <a:gd name="connsiteY3" fmla="*/ 789782 h 1422877"/>
                <a:gd name="connsiteX4" fmla="*/ 108304 w 307863"/>
                <a:gd name="connsiteY4" fmla="*/ 698342 h 1422877"/>
                <a:gd name="connsiteX5" fmla="*/ 212213 w 307863"/>
                <a:gd name="connsiteY5" fmla="*/ 1026695 h 1422877"/>
                <a:gd name="connsiteX6" fmla="*/ 187275 w 307863"/>
                <a:gd name="connsiteY6" fmla="*/ 881222 h 1422877"/>
                <a:gd name="connsiteX7" fmla="*/ 220525 w 307863"/>
                <a:gd name="connsiteY7" fmla="*/ 1113979 h 1422877"/>
                <a:gd name="connsiteX8" fmla="*/ 241307 w 307863"/>
                <a:gd name="connsiteY8" fmla="*/ 1296859 h 1422877"/>
                <a:gd name="connsiteX9" fmla="*/ 241307 w 307863"/>
                <a:gd name="connsiteY9" fmla="*/ 1176324 h 1422877"/>
                <a:gd name="connsiteX10" fmla="*/ 307809 w 307863"/>
                <a:gd name="connsiteY10" fmla="*/ 1421550 h 1422877"/>
                <a:gd name="connsiteX11" fmla="*/ 228838 w 307863"/>
                <a:gd name="connsiteY11" fmla="*/ 1047477 h 1422877"/>
                <a:gd name="connsiteX12" fmla="*/ 12707 w 307863"/>
                <a:gd name="connsiteY12" fmla="*/ 473899 h 1422877"/>
                <a:gd name="connsiteX13" fmla="*/ 29333 w 307863"/>
                <a:gd name="connsiteY13" fmla="*/ 73 h 142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7863" h="1422877">
                  <a:moveTo>
                    <a:pt x="29333" y="73"/>
                  </a:moveTo>
                  <a:cubicBezTo>
                    <a:pt x="37646" y="5615"/>
                    <a:pt x="57735" y="439956"/>
                    <a:pt x="62584" y="507150"/>
                  </a:cubicBezTo>
                  <a:cubicBezTo>
                    <a:pt x="67433" y="574345"/>
                    <a:pt x="51500" y="356135"/>
                    <a:pt x="58427" y="403240"/>
                  </a:cubicBezTo>
                  <a:cubicBezTo>
                    <a:pt x="65354" y="450345"/>
                    <a:pt x="95834" y="740598"/>
                    <a:pt x="104147" y="789782"/>
                  </a:cubicBezTo>
                  <a:cubicBezTo>
                    <a:pt x="112460" y="838966"/>
                    <a:pt x="90293" y="658857"/>
                    <a:pt x="108304" y="698342"/>
                  </a:cubicBezTo>
                  <a:cubicBezTo>
                    <a:pt x="126315" y="737828"/>
                    <a:pt x="199051" y="996215"/>
                    <a:pt x="212213" y="1026695"/>
                  </a:cubicBezTo>
                  <a:cubicBezTo>
                    <a:pt x="225375" y="1057175"/>
                    <a:pt x="185890" y="866675"/>
                    <a:pt x="187275" y="881222"/>
                  </a:cubicBezTo>
                  <a:cubicBezTo>
                    <a:pt x="188660" y="895769"/>
                    <a:pt x="211520" y="1044706"/>
                    <a:pt x="220525" y="1113979"/>
                  </a:cubicBezTo>
                  <a:cubicBezTo>
                    <a:pt x="229530" y="1183252"/>
                    <a:pt x="237843" y="1286468"/>
                    <a:pt x="241307" y="1296859"/>
                  </a:cubicBezTo>
                  <a:cubicBezTo>
                    <a:pt x="244771" y="1307250"/>
                    <a:pt x="230223" y="1155542"/>
                    <a:pt x="241307" y="1176324"/>
                  </a:cubicBezTo>
                  <a:cubicBezTo>
                    <a:pt x="252391" y="1197106"/>
                    <a:pt x="309887" y="1443024"/>
                    <a:pt x="307809" y="1421550"/>
                  </a:cubicBezTo>
                  <a:cubicBezTo>
                    <a:pt x="305731" y="1400076"/>
                    <a:pt x="278022" y="1205419"/>
                    <a:pt x="228838" y="1047477"/>
                  </a:cubicBezTo>
                  <a:cubicBezTo>
                    <a:pt x="179654" y="889535"/>
                    <a:pt x="45958" y="643617"/>
                    <a:pt x="12707" y="473899"/>
                  </a:cubicBezTo>
                  <a:cubicBezTo>
                    <a:pt x="-20544" y="304181"/>
                    <a:pt x="21020" y="-5469"/>
                    <a:pt x="29333" y="7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0" name="フリーフォーム 1879">
              <a:extLst>
                <a:ext uri="{FF2B5EF4-FFF2-40B4-BE49-F238E27FC236}">
                  <a16:creationId xmlns:a16="http://schemas.microsoft.com/office/drawing/2014/main" id="{A6EDC6F3-91A7-DDCD-321F-E2350AF547C3}"/>
                </a:ext>
              </a:extLst>
            </p:cNvPr>
            <p:cNvSpPr/>
            <p:nvPr/>
          </p:nvSpPr>
          <p:spPr>
            <a:xfrm>
              <a:off x="2437369" y="5402945"/>
              <a:ext cx="195140" cy="1381901"/>
            </a:xfrm>
            <a:custGeom>
              <a:avLst/>
              <a:gdLst>
                <a:gd name="connsiteX0" fmla="*/ 193609 w 195140"/>
                <a:gd name="connsiteY0" fmla="*/ 328 h 1381901"/>
                <a:gd name="connsiteX1" fmla="*/ 93856 w 195140"/>
                <a:gd name="connsiteY1" fmla="*/ 548968 h 1381901"/>
                <a:gd name="connsiteX2" fmla="*/ 122951 w 195140"/>
                <a:gd name="connsiteY2" fmla="*/ 544811 h 1381901"/>
                <a:gd name="connsiteX3" fmla="*/ 102169 w 195140"/>
                <a:gd name="connsiteY3" fmla="*/ 677815 h 1381901"/>
                <a:gd name="connsiteX4" fmla="*/ 139576 w 195140"/>
                <a:gd name="connsiteY4" fmla="*/ 1114233 h 1381901"/>
                <a:gd name="connsiteX5" fmla="*/ 118795 w 195140"/>
                <a:gd name="connsiteY5" fmla="*/ 877320 h 1381901"/>
                <a:gd name="connsiteX6" fmla="*/ 164515 w 195140"/>
                <a:gd name="connsiteY6" fmla="*/ 1376084 h 1381901"/>
                <a:gd name="connsiteX7" fmla="*/ 168671 w 195140"/>
                <a:gd name="connsiteY7" fmla="*/ 1114233 h 1381901"/>
                <a:gd name="connsiteX8" fmla="*/ 68918 w 195140"/>
                <a:gd name="connsiteY8" fmla="*/ 586375 h 1381901"/>
                <a:gd name="connsiteX9" fmla="*/ 77231 w 195140"/>
                <a:gd name="connsiteY9" fmla="*/ 469997 h 1381901"/>
                <a:gd name="connsiteX10" fmla="*/ 2416 w 195140"/>
                <a:gd name="connsiteY10" fmla="*/ 636251 h 1381901"/>
                <a:gd name="connsiteX11" fmla="*/ 193609 w 195140"/>
                <a:gd name="connsiteY11" fmla="*/ 328 h 138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140" h="1381901">
                  <a:moveTo>
                    <a:pt x="193609" y="328"/>
                  </a:moveTo>
                  <a:cubicBezTo>
                    <a:pt x="208849" y="-14219"/>
                    <a:pt x="105632" y="458221"/>
                    <a:pt x="93856" y="548968"/>
                  </a:cubicBezTo>
                  <a:cubicBezTo>
                    <a:pt x="82080" y="639715"/>
                    <a:pt x="121566" y="523337"/>
                    <a:pt x="122951" y="544811"/>
                  </a:cubicBezTo>
                  <a:cubicBezTo>
                    <a:pt x="124336" y="566285"/>
                    <a:pt x="99398" y="582911"/>
                    <a:pt x="102169" y="677815"/>
                  </a:cubicBezTo>
                  <a:cubicBezTo>
                    <a:pt x="104940" y="772719"/>
                    <a:pt x="136805" y="1080982"/>
                    <a:pt x="139576" y="1114233"/>
                  </a:cubicBezTo>
                  <a:cubicBezTo>
                    <a:pt x="142347" y="1147484"/>
                    <a:pt x="114639" y="833678"/>
                    <a:pt x="118795" y="877320"/>
                  </a:cubicBezTo>
                  <a:cubicBezTo>
                    <a:pt x="122951" y="920962"/>
                    <a:pt x="156202" y="1336599"/>
                    <a:pt x="164515" y="1376084"/>
                  </a:cubicBezTo>
                  <a:cubicBezTo>
                    <a:pt x="172828" y="1415570"/>
                    <a:pt x="184604" y="1245851"/>
                    <a:pt x="168671" y="1114233"/>
                  </a:cubicBezTo>
                  <a:cubicBezTo>
                    <a:pt x="152738" y="982615"/>
                    <a:pt x="84158" y="693748"/>
                    <a:pt x="68918" y="586375"/>
                  </a:cubicBezTo>
                  <a:cubicBezTo>
                    <a:pt x="53678" y="479002"/>
                    <a:pt x="88315" y="461684"/>
                    <a:pt x="77231" y="469997"/>
                  </a:cubicBezTo>
                  <a:cubicBezTo>
                    <a:pt x="66147" y="478310"/>
                    <a:pt x="-14902" y="709680"/>
                    <a:pt x="2416" y="636251"/>
                  </a:cubicBezTo>
                  <a:cubicBezTo>
                    <a:pt x="19734" y="562822"/>
                    <a:pt x="178369" y="14875"/>
                    <a:pt x="193609" y="32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1" name="フリーフォーム 1880">
              <a:extLst>
                <a:ext uri="{FF2B5EF4-FFF2-40B4-BE49-F238E27FC236}">
                  <a16:creationId xmlns:a16="http://schemas.microsoft.com/office/drawing/2014/main" id="{282C20E9-950C-D2CD-6BD1-E8A66F2B48A0}"/>
                </a:ext>
              </a:extLst>
            </p:cNvPr>
            <p:cNvSpPr/>
            <p:nvPr/>
          </p:nvSpPr>
          <p:spPr>
            <a:xfrm>
              <a:off x="2469077" y="6120630"/>
              <a:ext cx="417566" cy="2079390"/>
            </a:xfrm>
            <a:custGeom>
              <a:avLst/>
              <a:gdLst>
                <a:gd name="connsiteX0" fmla="*/ 3959 w 417566"/>
                <a:gd name="connsiteY0" fmla="*/ 5850 h 2079390"/>
                <a:gd name="connsiteX1" fmla="*/ 211778 w 417566"/>
                <a:gd name="connsiteY1" fmla="*/ 1352512 h 2079390"/>
                <a:gd name="connsiteX2" fmla="*/ 211778 w 417566"/>
                <a:gd name="connsiteY2" fmla="*/ 1277697 h 2079390"/>
                <a:gd name="connsiteX3" fmla="*/ 402970 w 417566"/>
                <a:gd name="connsiteY3" fmla="*/ 2025843 h 2079390"/>
                <a:gd name="connsiteX4" fmla="*/ 365563 w 417566"/>
                <a:gd name="connsiteY4" fmla="*/ 1880370 h 2079390"/>
                <a:gd name="connsiteX5" fmla="*/ 57992 w 417566"/>
                <a:gd name="connsiteY5" fmla="*/ 770621 h 2079390"/>
                <a:gd name="connsiteX6" fmla="*/ 74618 w 417566"/>
                <a:gd name="connsiteY6" fmla="*/ 857905 h 2079390"/>
                <a:gd name="connsiteX7" fmla="*/ 3959 w 417566"/>
                <a:gd name="connsiteY7" fmla="*/ 5850 h 207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7566" h="2079390">
                  <a:moveTo>
                    <a:pt x="3959" y="5850"/>
                  </a:moveTo>
                  <a:cubicBezTo>
                    <a:pt x="26819" y="88285"/>
                    <a:pt x="177141" y="1140537"/>
                    <a:pt x="211778" y="1352512"/>
                  </a:cubicBezTo>
                  <a:cubicBezTo>
                    <a:pt x="246415" y="1564487"/>
                    <a:pt x="179913" y="1165475"/>
                    <a:pt x="211778" y="1277697"/>
                  </a:cubicBezTo>
                  <a:cubicBezTo>
                    <a:pt x="243643" y="1389919"/>
                    <a:pt x="377339" y="1925398"/>
                    <a:pt x="402970" y="2025843"/>
                  </a:cubicBezTo>
                  <a:cubicBezTo>
                    <a:pt x="428601" y="2126289"/>
                    <a:pt x="423059" y="2089574"/>
                    <a:pt x="365563" y="1880370"/>
                  </a:cubicBezTo>
                  <a:cubicBezTo>
                    <a:pt x="308067" y="1671166"/>
                    <a:pt x="106483" y="941032"/>
                    <a:pt x="57992" y="770621"/>
                  </a:cubicBezTo>
                  <a:cubicBezTo>
                    <a:pt x="9501" y="600210"/>
                    <a:pt x="85009" y="978439"/>
                    <a:pt x="74618" y="857905"/>
                  </a:cubicBezTo>
                  <a:cubicBezTo>
                    <a:pt x="64227" y="737371"/>
                    <a:pt x="-18901" y="-76585"/>
                    <a:pt x="3959" y="585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2" name="フリーフォーム 1881">
              <a:extLst>
                <a:ext uri="{FF2B5EF4-FFF2-40B4-BE49-F238E27FC236}">
                  <a16:creationId xmlns:a16="http://schemas.microsoft.com/office/drawing/2014/main" id="{22BA84E9-B420-58C3-AF6A-CBA30F347004}"/>
                </a:ext>
              </a:extLst>
            </p:cNvPr>
            <p:cNvSpPr/>
            <p:nvPr/>
          </p:nvSpPr>
          <p:spPr>
            <a:xfrm>
              <a:off x="2374603" y="3776409"/>
              <a:ext cx="751847" cy="1718671"/>
            </a:xfrm>
            <a:custGeom>
              <a:avLst/>
              <a:gdLst>
                <a:gd name="connsiteX0" fmla="*/ 750982 w 751847"/>
                <a:gd name="connsiteY0" fmla="*/ 1726 h 1718671"/>
                <a:gd name="connsiteX1" fmla="*/ 160779 w 751847"/>
                <a:gd name="connsiteY1" fmla="*/ 629336 h 1718671"/>
                <a:gd name="connsiteX2" fmla="*/ 289626 w 751847"/>
                <a:gd name="connsiteY2" fmla="*/ 546209 h 1718671"/>
                <a:gd name="connsiteX3" fmla="*/ 206499 w 751847"/>
                <a:gd name="connsiteY3" fmla="*/ 778966 h 1718671"/>
                <a:gd name="connsiteX4" fmla="*/ 48557 w 751847"/>
                <a:gd name="connsiteY4" fmla="*/ 1443984 h 1718671"/>
                <a:gd name="connsiteX5" fmla="*/ 2837 w 751847"/>
                <a:gd name="connsiteY5" fmla="*/ 1718304 h 1718671"/>
                <a:gd name="connsiteX6" fmla="*/ 40244 w 751847"/>
                <a:gd name="connsiteY6" fmla="*/ 1477235 h 1718671"/>
                <a:gd name="connsiteX7" fmla="*/ 322877 w 751847"/>
                <a:gd name="connsiteY7" fmla="*/ 575304 h 1718671"/>
                <a:gd name="connsiteX8" fmla="*/ 256375 w 751847"/>
                <a:gd name="connsiteY8" fmla="*/ 704151 h 1718671"/>
                <a:gd name="connsiteX9" fmla="*/ 497444 w 751847"/>
                <a:gd name="connsiteY9" fmla="*/ 338391 h 1718671"/>
                <a:gd name="connsiteX10" fmla="*/ 297939 w 751847"/>
                <a:gd name="connsiteY10" fmla="*/ 438144 h 1718671"/>
                <a:gd name="connsiteX11" fmla="*/ 750982 w 751847"/>
                <a:gd name="connsiteY11" fmla="*/ 1726 h 17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1847" h="1718671">
                  <a:moveTo>
                    <a:pt x="750982" y="1726"/>
                  </a:moveTo>
                  <a:cubicBezTo>
                    <a:pt x="728122" y="33591"/>
                    <a:pt x="237672" y="538589"/>
                    <a:pt x="160779" y="629336"/>
                  </a:cubicBezTo>
                  <a:cubicBezTo>
                    <a:pt x="83886" y="720083"/>
                    <a:pt x="282006" y="521271"/>
                    <a:pt x="289626" y="546209"/>
                  </a:cubicBezTo>
                  <a:cubicBezTo>
                    <a:pt x="297246" y="571147"/>
                    <a:pt x="246677" y="629337"/>
                    <a:pt x="206499" y="778966"/>
                  </a:cubicBezTo>
                  <a:cubicBezTo>
                    <a:pt x="166321" y="928595"/>
                    <a:pt x="82501" y="1287428"/>
                    <a:pt x="48557" y="1443984"/>
                  </a:cubicBezTo>
                  <a:cubicBezTo>
                    <a:pt x="14613" y="1600540"/>
                    <a:pt x="4222" y="1712762"/>
                    <a:pt x="2837" y="1718304"/>
                  </a:cubicBezTo>
                  <a:cubicBezTo>
                    <a:pt x="1452" y="1723846"/>
                    <a:pt x="-13096" y="1667735"/>
                    <a:pt x="40244" y="1477235"/>
                  </a:cubicBezTo>
                  <a:cubicBezTo>
                    <a:pt x="93584" y="1286735"/>
                    <a:pt x="286855" y="704151"/>
                    <a:pt x="322877" y="575304"/>
                  </a:cubicBezTo>
                  <a:cubicBezTo>
                    <a:pt x="358899" y="446457"/>
                    <a:pt x="227281" y="743636"/>
                    <a:pt x="256375" y="704151"/>
                  </a:cubicBezTo>
                  <a:cubicBezTo>
                    <a:pt x="285469" y="664666"/>
                    <a:pt x="490517" y="382725"/>
                    <a:pt x="497444" y="338391"/>
                  </a:cubicBezTo>
                  <a:cubicBezTo>
                    <a:pt x="504371" y="294057"/>
                    <a:pt x="259146" y="487328"/>
                    <a:pt x="297939" y="438144"/>
                  </a:cubicBezTo>
                  <a:cubicBezTo>
                    <a:pt x="336732" y="388960"/>
                    <a:pt x="773842" y="-30139"/>
                    <a:pt x="750982" y="172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3" name="フリーフォーム 1882">
              <a:extLst>
                <a:ext uri="{FF2B5EF4-FFF2-40B4-BE49-F238E27FC236}">
                  <a16:creationId xmlns:a16="http://schemas.microsoft.com/office/drawing/2014/main" id="{4A8ACE81-85C5-5E31-DC09-6EE0EDE4ED24}"/>
                </a:ext>
              </a:extLst>
            </p:cNvPr>
            <p:cNvSpPr/>
            <p:nvPr/>
          </p:nvSpPr>
          <p:spPr>
            <a:xfrm>
              <a:off x="4622906" y="2405989"/>
              <a:ext cx="897102" cy="673932"/>
            </a:xfrm>
            <a:custGeom>
              <a:avLst/>
              <a:gdLst>
                <a:gd name="connsiteX0" fmla="*/ 639050 w 897102"/>
                <a:gd name="connsiteY0" fmla="*/ 546 h 673932"/>
                <a:gd name="connsiteX1" fmla="*/ 15596 w 897102"/>
                <a:gd name="connsiteY1" fmla="*/ 274866 h 673932"/>
                <a:gd name="connsiteX2" fmla="*/ 177694 w 897102"/>
                <a:gd name="connsiteY2" fmla="*/ 266553 h 673932"/>
                <a:gd name="connsiteX3" fmla="*/ 57159 w 897102"/>
                <a:gd name="connsiteY3" fmla="*/ 449433 h 673932"/>
                <a:gd name="connsiteX4" fmla="*/ 186007 w 897102"/>
                <a:gd name="connsiteY4" fmla="*/ 416182 h 673932"/>
                <a:gd name="connsiteX5" fmla="*/ 44690 w 897102"/>
                <a:gd name="connsiteY5" fmla="*/ 673876 h 673932"/>
                <a:gd name="connsiteX6" fmla="*/ 260821 w 897102"/>
                <a:gd name="connsiteY6" fmla="*/ 436964 h 673932"/>
                <a:gd name="connsiteX7" fmla="*/ 896745 w 897102"/>
                <a:gd name="connsiteY7" fmla="*/ 175113 h 673932"/>
                <a:gd name="connsiteX8" fmla="*/ 352261 w 897102"/>
                <a:gd name="connsiteY8" fmla="*/ 283178 h 673932"/>
                <a:gd name="connsiteX9" fmla="*/ 397981 w 897102"/>
                <a:gd name="connsiteY9" fmla="*/ 208364 h 673932"/>
                <a:gd name="connsiteX10" fmla="*/ 252509 w 897102"/>
                <a:gd name="connsiteY10" fmla="*/ 204207 h 673932"/>
                <a:gd name="connsiteX11" fmla="*/ 639050 w 897102"/>
                <a:gd name="connsiteY11" fmla="*/ 546 h 673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7102" h="673932">
                  <a:moveTo>
                    <a:pt x="639050" y="546"/>
                  </a:moveTo>
                  <a:cubicBezTo>
                    <a:pt x="599564" y="12323"/>
                    <a:pt x="92489" y="230532"/>
                    <a:pt x="15596" y="274866"/>
                  </a:cubicBezTo>
                  <a:cubicBezTo>
                    <a:pt x="-61297" y="319201"/>
                    <a:pt x="170767" y="237459"/>
                    <a:pt x="177694" y="266553"/>
                  </a:cubicBezTo>
                  <a:cubicBezTo>
                    <a:pt x="184621" y="295647"/>
                    <a:pt x="55774" y="424495"/>
                    <a:pt x="57159" y="449433"/>
                  </a:cubicBezTo>
                  <a:cubicBezTo>
                    <a:pt x="58544" y="474371"/>
                    <a:pt x="188085" y="378775"/>
                    <a:pt x="186007" y="416182"/>
                  </a:cubicBezTo>
                  <a:cubicBezTo>
                    <a:pt x="183929" y="453589"/>
                    <a:pt x="32221" y="670412"/>
                    <a:pt x="44690" y="673876"/>
                  </a:cubicBezTo>
                  <a:cubicBezTo>
                    <a:pt x="57159" y="677340"/>
                    <a:pt x="118812" y="520091"/>
                    <a:pt x="260821" y="436964"/>
                  </a:cubicBezTo>
                  <a:cubicBezTo>
                    <a:pt x="402830" y="353837"/>
                    <a:pt x="881505" y="200744"/>
                    <a:pt x="896745" y="175113"/>
                  </a:cubicBezTo>
                  <a:cubicBezTo>
                    <a:pt x="911985" y="149482"/>
                    <a:pt x="435388" y="277636"/>
                    <a:pt x="352261" y="283178"/>
                  </a:cubicBezTo>
                  <a:cubicBezTo>
                    <a:pt x="269134" y="288720"/>
                    <a:pt x="414606" y="221526"/>
                    <a:pt x="397981" y="208364"/>
                  </a:cubicBezTo>
                  <a:cubicBezTo>
                    <a:pt x="381356" y="195202"/>
                    <a:pt x="214409" y="237458"/>
                    <a:pt x="252509" y="204207"/>
                  </a:cubicBezTo>
                  <a:cubicBezTo>
                    <a:pt x="290609" y="170956"/>
                    <a:pt x="678536" y="-11231"/>
                    <a:pt x="639050" y="54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4" name="フリーフォーム 1883">
              <a:extLst>
                <a:ext uri="{FF2B5EF4-FFF2-40B4-BE49-F238E27FC236}">
                  <a16:creationId xmlns:a16="http://schemas.microsoft.com/office/drawing/2014/main" id="{51F0FD2F-7E59-D289-3F5C-7EAC219CDDE6}"/>
                </a:ext>
              </a:extLst>
            </p:cNvPr>
            <p:cNvSpPr/>
            <p:nvPr/>
          </p:nvSpPr>
          <p:spPr>
            <a:xfrm>
              <a:off x="3637592" y="2443942"/>
              <a:ext cx="536277" cy="1022007"/>
            </a:xfrm>
            <a:custGeom>
              <a:avLst/>
              <a:gdLst>
                <a:gd name="connsiteX0" fmla="*/ 119761 w 536277"/>
                <a:gd name="connsiteY0" fmla="*/ 220287 h 1022007"/>
                <a:gd name="connsiteX1" fmla="*/ 348361 w 536277"/>
                <a:gd name="connsiteY1" fmla="*/ 719051 h 1022007"/>
                <a:gd name="connsiteX2" fmla="*/ 248608 w 536277"/>
                <a:gd name="connsiteY2" fmla="*/ 648393 h 1022007"/>
                <a:gd name="connsiteX3" fmla="*/ 531241 w 536277"/>
                <a:gd name="connsiteY3" fmla="*/ 1014153 h 1022007"/>
                <a:gd name="connsiteX4" fmla="*/ 398237 w 536277"/>
                <a:gd name="connsiteY4" fmla="*/ 847898 h 1022007"/>
                <a:gd name="connsiteX5" fmla="*/ 11695 w 536277"/>
                <a:gd name="connsiteY5" fmla="*/ 270163 h 1022007"/>
                <a:gd name="connsiteX6" fmla="*/ 94823 w 536277"/>
                <a:gd name="connsiteY6" fmla="*/ 0 h 1022007"/>
                <a:gd name="connsiteX7" fmla="*/ 36633 w 536277"/>
                <a:gd name="connsiteY7" fmla="*/ 270163 h 1022007"/>
                <a:gd name="connsiteX8" fmla="*/ 177950 w 536277"/>
                <a:gd name="connsiteY8" fmla="*/ 494607 h 1022007"/>
                <a:gd name="connsiteX9" fmla="*/ 119761 w 536277"/>
                <a:gd name="connsiteY9" fmla="*/ 220287 h 102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6277" h="1022007">
                  <a:moveTo>
                    <a:pt x="119761" y="220287"/>
                  </a:moveTo>
                  <a:cubicBezTo>
                    <a:pt x="148163" y="257694"/>
                    <a:pt x="326887" y="647700"/>
                    <a:pt x="348361" y="719051"/>
                  </a:cubicBezTo>
                  <a:cubicBezTo>
                    <a:pt x="369835" y="790402"/>
                    <a:pt x="218128" y="599209"/>
                    <a:pt x="248608" y="648393"/>
                  </a:cubicBezTo>
                  <a:cubicBezTo>
                    <a:pt x="279088" y="697577"/>
                    <a:pt x="506303" y="980902"/>
                    <a:pt x="531241" y="1014153"/>
                  </a:cubicBezTo>
                  <a:cubicBezTo>
                    <a:pt x="556179" y="1047404"/>
                    <a:pt x="484828" y="971896"/>
                    <a:pt x="398237" y="847898"/>
                  </a:cubicBezTo>
                  <a:cubicBezTo>
                    <a:pt x="311646" y="723900"/>
                    <a:pt x="62264" y="411479"/>
                    <a:pt x="11695" y="270163"/>
                  </a:cubicBezTo>
                  <a:cubicBezTo>
                    <a:pt x="-38874" y="128847"/>
                    <a:pt x="90667" y="0"/>
                    <a:pt x="94823" y="0"/>
                  </a:cubicBezTo>
                  <a:cubicBezTo>
                    <a:pt x="98979" y="0"/>
                    <a:pt x="22779" y="187729"/>
                    <a:pt x="36633" y="270163"/>
                  </a:cubicBezTo>
                  <a:cubicBezTo>
                    <a:pt x="50487" y="352597"/>
                    <a:pt x="159939" y="503612"/>
                    <a:pt x="177950" y="494607"/>
                  </a:cubicBezTo>
                  <a:cubicBezTo>
                    <a:pt x="195961" y="485602"/>
                    <a:pt x="91359" y="182880"/>
                    <a:pt x="119761" y="22028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5" name="フリーフォーム 1884">
              <a:extLst>
                <a:ext uri="{FF2B5EF4-FFF2-40B4-BE49-F238E27FC236}">
                  <a16:creationId xmlns:a16="http://schemas.microsoft.com/office/drawing/2014/main" id="{B1D12EDD-F99D-623A-7C49-3F0F5AFC608E}"/>
                </a:ext>
              </a:extLst>
            </p:cNvPr>
            <p:cNvSpPr/>
            <p:nvPr/>
          </p:nvSpPr>
          <p:spPr>
            <a:xfrm>
              <a:off x="3408045" y="2805477"/>
              <a:ext cx="466887" cy="766090"/>
            </a:xfrm>
            <a:custGeom>
              <a:avLst/>
              <a:gdLst>
                <a:gd name="connsiteX0" fmla="*/ 33424 w 466887"/>
                <a:gd name="connsiteY0" fmla="*/ 68 h 766090"/>
                <a:gd name="connsiteX1" fmla="*/ 149802 w 466887"/>
                <a:gd name="connsiteY1" fmla="*/ 419861 h 766090"/>
                <a:gd name="connsiteX2" fmla="*/ 453217 w 466887"/>
                <a:gd name="connsiteY2" fmla="*/ 756527 h 766090"/>
                <a:gd name="connsiteX3" fmla="*/ 374246 w 466887"/>
                <a:gd name="connsiteY3" fmla="*/ 644305 h 766090"/>
                <a:gd name="connsiteX4" fmla="*/ 16799 w 466887"/>
                <a:gd name="connsiteY4" fmla="*/ 336734 h 766090"/>
                <a:gd name="connsiteX5" fmla="*/ 58362 w 466887"/>
                <a:gd name="connsiteY5" fmla="*/ 386610 h 766090"/>
                <a:gd name="connsiteX6" fmla="*/ 33424 w 466887"/>
                <a:gd name="connsiteY6" fmla="*/ 68 h 76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6887" h="766090">
                  <a:moveTo>
                    <a:pt x="33424" y="68"/>
                  </a:moveTo>
                  <a:cubicBezTo>
                    <a:pt x="48664" y="5610"/>
                    <a:pt x="79837" y="293785"/>
                    <a:pt x="149802" y="419861"/>
                  </a:cubicBezTo>
                  <a:cubicBezTo>
                    <a:pt x="219767" y="545937"/>
                    <a:pt x="415810" y="719120"/>
                    <a:pt x="453217" y="756527"/>
                  </a:cubicBezTo>
                  <a:cubicBezTo>
                    <a:pt x="490624" y="793934"/>
                    <a:pt x="446982" y="714271"/>
                    <a:pt x="374246" y="644305"/>
                  </a:cubicBezTo>
                  <a:cubicBezTo>
                    <a:pt x="301510" y="574340"/>
                    <a:pt x="69446" y="379683"/>
                    <a:pt x="16799" y="336734"/>
                  </a:cubicBezTo>
                  <a:cubicBezTo>
                    <a:pt x="-35848" y="293785"/>
                    <a:pt x="51435" y="446185"/>
                    <a:pt x="58362" y="386610"/>
                  </a:cubicBezTo>
                  <a:cubicBezTo>
                    <a:pt x="65289" y="327035"/>
                    <a:pt x="18184" y="-5474"/>
                    <a:pt x="33424" y="6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6" name="フリーフォーム 1885">
              <a:extLst>
                <a:ext uri="{FF2B5EF4-FFF2-40B4-BE49-F238E27FC236}">
                  <a16:creationId xmlns:a16="http://schemas.microsoft.com/office/drawing/2014/main" id="{6AAB70C3-8533-8668-603C-507D3CD61917}"/>
                </a:ext>
              </a:extLst>
            </p:cNvPr>
            <p:cNvSpPr/>
            <p:nvPr/>
          </p:nvSpPr>
          <p:spPr>
            <a:xfrm>
              <a:off x="5634636" y="2533677"/>
              <a:ext cx="1719708" cy="1000768"/>
            </a:xfrm>
            <a:custGeom>
              <a:avLst/>
              <a:gdLst>
                <a:gd name="connsiteX0" fmla="*/ 1393 w 1719708"/>
                <a:gd name="connsiteY0" fmla="*/ 1705 h 1000768"/>
                <a:gd name="connsiteX1" fmla="*/ 857604 w 1719708"/>
                <a:gd name="connsiteY1" fmla="*/ 284338 h 1000768"/>
                <a:gd name="connsiteX2" fmla="*/ 895011 w 1719708"/>
                <a:gd name="connsiteY2" fmla="*/ 263556 h 1000768"/>
                <a:gd name="connsiteX3" fmla="*/ 1593280 w 1719708"/>
                <a:gd name="connsiteY3" fmla="*/ 957668 h 1000768"/>
                <a:gd name="connsiteX4" fmla="*/ 1510153 w 1719708"/>
                <a:gd name="connsiteY4" fmla="*/ 816352 h 1000768"/>
                <a:gd name="connsiteX5" fmla="*/ 1717971 w 1719708"/>
                <a:gd name="connsiteY5" fmla="*/ 999232 h 1000768"/>
                <a:gd name="connsiteX6" fmla="*/ 1372993 w 1719708"/>
                <a:gd name="connsiteY6" fmla="*/ 691661 h 1000768"/>
                <a:gd name="connsiteX7" fmla="*/ 558346 w 1719708"/>
                <a:gd name="connsiteY7" fmla="*/ 51581 h 1000768"/>
                <a:gd name="connsiteX8" fmla="*/ 653942 w 1719708"/>
                <a:gd name="connsiteY8" fmla="*/ 159647 h 1000768"/>
                <a:gd name="connsiteX9" fmla="*/ 1393 w 1719708"/>
                <a:gd name="connsiteY9" fmla="*/ 1705 h 1000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9708" h="1000768">
                  <a:moveTo>
                    <a:pt x="1393" y="1705"/>
                  </a:moveTo>
                  <a:cubicBezTo>
                    <a:pt x="35337" y="22487"/>
                    <a:pt x="708668" y="240696"/>
                    <a:pt x="857604" y="284338"/>
                  </a:cubicBezTo>
                  <a:cubicBezTo>
                    <a:pt x="1006540" y="327980"/>
                    <a:pt x="772398" y="151334"/>
                    <a:pt x="895011" y="263556"/>
                  </a:cubicBezTo>
                  <a:cubicBezTo>
                    <a:pt x="1017624" y="375778"/>
                    <a:pt x="1490756" y="865535"/>
                    <a:pt x="1593280" y="957668"/>
                  </a:cubicBezTo>
                  <a:cubicBezTo>
                    <a:pt x="1695804" y="1049801"/>
                    <a:pt x="1489371" y="809425"/>
                    <a:pt x="1510153" y="816352"/>
                  </a:cubicBezTo>
                  <a:cubicBezTo>
                    <a:pt x="1530935" y="823279"/>
                    <a:pt x="1740831" y="1020014"/>
                    <a:pt x="1717971" y="999232"/>
                  </a:cubicBezTo>
                  <a:cubicBezTo>
                    <a:pt x="1695111" y="978450"/>
                    <a:pt x="1566264" y="849603"/>
                    <a:pt x="1372993" y="691661"/>
                  </a:cubicBezTo>
                  <a:cubicBezTo>
                    <a:pt x="1179722" y="533719"/>
                    <a:pt x="678188" y="140250"/>
                    <a:pt x="558346" y="51581"/>
                  </a:cubicBezTo>
                  <a:cubicBezTo>
                    <a:pt x="438504" y="-37088"/>
                    <a:pt x="743997" y="162418"/>
                    <a:pt x="653942" y="159647"/>
                  </a:cubicBezTo>
                  <a:cubicBezTo>
                    <a:pt x="563888" y="156876"/>
                    <a:pt x="-32551" y="-19077"/>
                    <a:pt x="1393" y="1705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7" name="フリーフォーム 1886">
              <a:extLst>
                <a:ext uri="{FF2B5EF4-FFF2-40B4-BE49-F238E27FC236}">
                  <a16:creationId xmlns:a16="http://schemas.microsoft.com/office/drawing/2014/main" id="{C8256EB8-48A2-ABDB-A5D5-557361554CB3}"/>
                </a:ext>
              </a:extLst>
            </p:cNvPr>
            <p:cNvSpPr/>
            <p:nvPr/>
          </p:nvSpPr>
          <p:spPr>
            <a:xfrm>
              <a:off x="5478081" y="3313956"/>
              <a:ext cx="1590696" cy="1153067"/>
            </a:xfrm>
            <a:custGeom>
              <a:avLst/>
              <a:gdLst>
                <a:gd name="connsiteX0" fmla="*/ 6 w 1590696"/>
                <a:gd name="connsiteY0" fmla="*/ 27760 h 1153067"/>
                <a:gd name="connsiteX1" fmla="*/ 581897 w 1590696"/>
                <a:gd name="connsiteY1" fmla="*/ 15291 h 1153067"/>
                <a:gd name="connsiteX2" fmla="*/ 864530 w 1590696"/>
                <a:gd name="connsiteY2" fmla="*/ 256360 h 1153067"/>
                <a:gd name="connsiteX3" fmla="*/ 839592 w 1590696"/>
                <a:gd name="connsiteY3" fmla="*/ 181546 h 1153067"/>
                <a:gd name="connsiteX4" fmla="*/ 1562799 w 1590696"/>
                <a:gd name="connsiteY4" fmla="*/ 1125040 h 1153067"/>
                <a:gd name="connsiteX5" fmla="*/ 1359137 w 1590696"/>
                <a:gd name="connsiteY5" fmla="*/ 842408 h 1153067"/>
                <a:gd name="connsiteX6" fmla="*/ 590210 w 1590696"/>
                <a:gd name="connsiteY6" fmla="*/ 206484 h 1153067"/>
                <a:gd name="connsiteX7" fmla="*/ 901937 w 1590696"/>
                <a:gd name="connsiteY7" fmla="*/ 368582 h 1153067"/>
                <a:gd name="connsiteX8" fmla="*/ 673337 w 1590696"/>
                <a:gd name="connsiteY8" fmla="*/ 152451 h 1153067"/>
                <a:gd name="connsiteX9" fmla="*/ 569428 w 1590696"/>
                <a:gd name="connsiteY9" fmla="*/ 52699 h 1153067"/>
                <a:gd name="connsiteX10" fmla="*/ 6 w 1590696"/>
                <a:gd name="connsiteY10" fmla="*/ 27760 h 1153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90696" h="1153067">
                  <a:moveTo>
                    <a:pt x="6" y="27760"/>
                  </a:moveTo>
                  <a:cubicBezTo>
                    <a:pt x="2084" y="21525"/>
                    <a:pt x="437810" y="-22809"/>
                    <a:pt x="581897" y="15291"/>
                  </a:cubicBezTo>
                  <a:cubicBezTo>
                    <a:pt x="725984" y="53391"/>
                    <a:pt x="821581" y="228651"/>
                    <a:pt x="864530" y="256360"/>
                  </a:cubicBezTo>
                  <a:cubicBezTo>
                    <a:pt x="907479" y="284069"/>
                    <a:pt x="723214" y="36766"/>
                    <a:pt x="839592" y="181546"/>
                  </a:cubicBezTo>
                  <a:cubicBezTo>
                    <a:pt x="955970" y="326326"/>
                    <a:pt x="1476208" y="1014896"/>
                    <a:pt x="1562799" y="1125040"/>
                  </a:cubicBezTo>
                  <a:cubicBezTo>
                    <a:pt x="1649390" y="1235184"/>
                    <a:pt x="1521235" y="995501"/>
                    <a:pt x="1359137" y="842408"/>
                  </a:cubicBezTo>
                  <a:cubicBezTo>
                    <a:pt x="1197039" y="689315"/>
                    <a:pt x="666410" y="285455"/>
                    <a:pt x="590210" y="206484"/>
                  </a:cubicBezTo>
                  <a:cubicBezTo>
                    <a:pt x="514010" y="127513"/>
                    <a:pt x="888083" y="377587"/>
                    <a:pt x="901937" y="368582"/>
                  </a:cubicBezTo>
                  <a:cubicBezTo>
                    <a:pt x="915791" y="359577"/>
                    <a:pt x="673337" y="152451"/>
                    <a:pt x="673337" y="152451"/>
                  </a:cubicBezTo>
                  <a:cubicBezTo>
                    <a:pt x="617919" y="99804"/>
                    <a:pt x="678186" y="74174"/>
                    <a:pt x="569428" y="52699"/>
                  </a:cubicBezTo>
                  <a:cubicBezTo>
                    <a:pt x="460670" y="31225"/>
                    <a:pt x="-2072" y="33995"/>
                    <a:pt x="6" y="2776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8" name="フリーフォーム 1887">
              <a:extLst>
                <a:ext uri="{FF2B5EF4-FFF2-40B4-BE49-F238E27FC236}">
                  <a16:creationId xmlns:a16="http://schemas.microsoft.com/office/drawing/2014/main" id="{5121DC93-5D73-A2B8-0EA2-C343D4C5D3C1}"/>
                </a:ext>
              </a:extLst>
            </p:cNvPr>
            <p:cNvSpPr/>
            <p:nvPr/>
          </p:nvSpPr>
          <p:spPr>
            <a:xfrm>
              <a:off x="5504060" y="3566352"/>
              <a:ext cx="1445851" cy="1809186"/>
            </a:xfrm>
            <a:custGeom>
              <a:avLst/>
              <a:gdLst>
                <a:gd name="connsiteX0" fmla="*/ 547605 w 1445851"/>
                <a:gd name="connsiteY0" fmla="*/ 240877 h 1809186"/>
                <a:gd name="connsiteX1" fmla="*/ 1075464 w 1445851"/>
                <a:gd name="connsiteY1" fmla="*/ 1163590 h 1809186"/>
                <a:gd name="connsiteX2" fmla="*/ 1125340 w 1445851"/>
                <a:gd name="connsiteY2" fmla="*/ 1184372 h 1809186"/>
                <a:gd name="connsiteX3" fmla="*/ 1428755 w 1445851"/>
                <a:gd name="connsiteY3" fmla="*/ 1782888 h 1809186"/>
                <a:gd name="connsiteX4" fmla="*/ 1299907 w 1445851"/>
                <a:gd name="connsiteY4" fmla="*/ 1570913 h 1809186"/>
                <a:gd name="connsiteX5" fmla="*/ 414602 w 1445851"/>
                <a:gd name="connsiteY5" fmla="*/ 411288 h 1809186"/>
                <a:gd name="connsiteX6" fmla="*/ 3122 w 1445851"/>
                <a:gd name="connsiteY6" fmla="*/ 3964 h 1809186"/>
                <a:gd name="connsiteX7" fmla="*/ 609951 w 1445851"/>
                <a:gd name="connsiteY7" fmla="*/ 610793 h 1809186"/>
                <a:gd name="connsiteX8" fmla="*/ 452009 w 1445851"/>
                <a:gd name="connsiteY8" fmla="*/ 153593 h 1809186"/>
                <a:gd name="connsiteX9" fmla="*/ 655671 w 1445851"/>
                <a:gd name="connsiteY9" fmla="*/ 627419 h 1809186"/>
                <a:gd name="connsiteX10" fmla="*/ 547605 w 1445851"/>
                <a:gd name="connsiteY10" fmla="*/ 240877 h 1809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5851" h="1809186">
                  <a:moveTo>
                    <a:pt x="547605" y="240877"/>
                  </a:moveTo>
                  <a:cubicBezTo>
                    <a:pt x="617570" y="330239"/>
                    <a:pt x="979175" y="1006341"/>
                    <a:pt x="1075464" y="1163590"/>
                  </a:cubicBezTo>
                  <a:cubicBezTo>
                    <a:pt x="1171753" y="1320839"/>
                    <a:pt x="1066458" y="1081156"/>
                    <a:pt x="1125340" y="1184372"/>
                  </a:cubicBezTo>
                  <a:cubicBezTo>
                    <a:pt x="1184222" y="1287588"/>
                    <a:pt x="1399661" y="1718465"/>
                    <a:pt x="1428755" y="1782888"/>
                  </a:cubicBezTo>
                  <a:cubicBezTo>
                    <a:pt x="1457850" y="1847312"/>
                    <a:pt x="1468932" y="1799513"/>
                    <a:pt x="1299907" y="1570913"/>
                  </a:cubicBezTo>
                  <a:cubicBezTo>
                    <a:pt x="1130882" y="1342313"/>
                    <a:pt x="630733" y="672446"/>
                    <a:pt x="414602" y="411288"/>
                  </a:cubicBezTo>
                  <a:cubicBezTo>
                    <a:pt x="198471" y="150130"/>
                    <a:pt x="-29436" y="-29287"/>
                    <a:pt x="3122" y="3964"/>
                  </a:cubicBezTo>
                  <a:cubicBezTo>
                    <a:pt x="35680" y="37215"/>
                    <a:pt x="535137" y="585855"/>
                    <a:pt x="609951" y="610793"/>
                  </a:cubicBezTo>
                  <a:cubicBezTo>
                    <a:pt x="684765" y="635731"/>
                    <a:pt x="444389" y="150822"/>
                    <a:pt x="452009" y="153593"/>
                  </a:cubicBezTo>
                  <a:cubicBezTo>
                    <a:pt x="459629" y="156364"/>
                    <a:pt x="633504" y="614950"/>
                    <a:pt x="655671" y="627419"/>
                  </a:cubicBezTo>
                  <a:cubicBezTo>
                    <a:pt x="677838" y="639888"/>
                    <a:pt x="477640" y="151515"/>
                    <a:pt x="547605" y="24087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9" name="フリーフォーム 1888">
              <a:extLst>
                <a:ext uri="{FF2B5EF4-FFF2-40B4-BE49-F238E27FC236}">
                  <a16:creationId xmlns:a16="http://schemas.microsoft.com/office/drawing/2014/main" id="{E46148C7-7AFB-4A09-0F18-95DB27AA84D3}"/>
                </a:ext>
              </a:extLst>
            </p:cNvPr>
            <p:cNvSpPr/>
            <p:nvPr/>
          </p:nvSpPr>
          <p:spPr>
            <a:xfrm>
              <a:off x="5867806" y="2943622"/>
              <a:ext cx="1665989" cy="1214696"/>
            </a:xfrm>
            <a:custGeom>
              <a:avLst/>
              <a:gdLst>
                <a:gd name="connsiteX0" fmla="*/ 979 w 1665989"/>
                <a:gd name="connsiteY0" fmla="*/ 15709 h 1214696"/>
                <a:gd name="connsiteX1" fmla="*/ 636903 w 1665989"/>
                <a:gd name="connsiteY1" fmla="*/ 7396 h 1214696"/>
                <a:gd name="connsiteX2" fmla="*/ 503899 w 1665989"/>
                <a:gd name="connsiteY2" fmla="*/ 115462 h 1214696"/>
                <a:gd name="connsiteX3" fmla="*/ 753281 w 1665989"/>
                <a:gd name="connsiteY3" fmla="*/ 132087 h 1214696"/>
                <a:gd name="connsiteX4" fmla="*/ 478961 w 1665989"/>
                <a:gd name="connsiteY4" fmla="*/ 219371 h 1214696"/>
                <a:gd name="connsiteX5" fmla="*/ 832252 w 1665989"/>
                <a:gd name="connsiteY5" fmla="*/ 240153 h 1214696"/>
                <a:gd name="connsiteX6" fmla="*/ 611965 w 1665989"/>
                <a:gd name="connsiteY6" fmla="*/ 273403 h 1214696"/>
                <a:gd name="connsiteX7" fmla="*/ 1040070 w 1665989"/>
                <a:gd name="connsiteY7" fmla="*/ 497847 h 1214696"/>
                <a:gd name="connsiteX8" fmla="*/ 1646899 w 1665989"/>
                <a:gd name="connsiteY8" fmla="*/ 1196116 h 1214696"/>
                <a:gd name="connsiteX9" fmla="*/ 1439081 w 1665989"/>
                <a:gd name="connsiteY9" fmla="*/ 946734 h 1214696"/>
                <a:gd name="connsiteX10" fmla="*/ 699249 w 1665989"/>
                <a:gd name="connsiteY10" fmla="*/ 240153 h 1214696"/>
                <a:gd name="connsiteX11" fmla="*/ 495587 w 1665989"/>
                <a:gd name="connsiteY11" fmla="*/ 65585 h 1214696"/>
                <a:gd name="connsiteX12" fmla="*/ 979 w 1665989"/>
                <a:gd name="connsiteY12" fmla="*/ 15709 h 1214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5989" h="1214696">
                  <a:moveTo>
                    <a:pt x="979" y="15709"/>
                  </a:moveTo>
                  <a:cubicBezTo>
                    <a:pt x="24532" y="6011"/>
                    <a:pt x="553083" y="-9229"/>
                    <a:pt x="636903" y="7396"/>
                  </a:cubicBezTo>
                  <a:cubicBezTo>
                    <a:pt x="720723" y="24021"/>
                    <a:pt x="484503" y="94680"/>
                    <a:pt x="503899" y="115462"/>
                  </a:cubicBezTo>
                  <a:cubicBezTo>
                    <a:pt x="523295" y="136244"/>
                    <a:pt x="757437" y="114769"/>
                    <a:pt x="753281" y="132087"/>
                  </a:cubicBezTo>
                  <a:cubicBezTo>
                    <a:pt x="749125" y="149405"/>
                    <a:pt x="465799" y="201360"/>
                    <a:pt x="478961" y="219371"/>
                  </a:cubicBezTo>
                  <a:cubicBezTo>
                    <a:pt x="492123" y="237382"/>
                    <a:pt x="810085" y="231148"/>
                    <a:pt x="832252" y="240153"/>
                  </a:cubicBezTo>
                  <a:cubicBezTo>
                    <a:pt x="854419" y="249158"/>
                    <a:pt x="577329" y="230454"/>
                    <a:pt x="611965" y="273403"/>
                  </a:cubicBezTo>
                  <a:cubicBezTo>
                    <a:pt x="646601" y="316352"/>
                    <a:pt x="867581" y="344062"/>
                    <a:pt x="1040070" y="497847"/>
                  </a:cubicBezTo>
                  <a:cubicBezTo>
                    <a:pt x="1212559" y="651633"/>
                    <a:pt x="1580397" y="1121302"/>
                    <a:pt x="1646899" y="1196116"/>
                  </a:cubicBezTo>
                  <a:cubicBezTo>
                    <a:pt x="1713401" y="1270931"/>
                    <a:pt x="1597023" y="1106061"/>
                    <a:pt x="1439081" y="946734"/>
                  </a:cubicBezTo>
                  <a:cubicBezTo>
                    <a:pt x="1281139" y="787407"/>
                    <a:pt x="856498" y="387011"/>
                    <a:pt x="699249" y="240153"/>
                  </a:cubicBezTo>
                  <a:cubicBezTo>
                    <a:pt x="542000" y="93295"/>
                    <a:pt x="605730" y="102300"/>
                    <a:pt x="495587" y="65585"/>
                  </a:cubicBezTo>
                  <a:cubicBezTo>
                    <a:pt x="385444" y="28870"/>
                    <a:pt x="-22574" y="25407"/>
                    <a:pt x="979" y="15709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0" name="フリーフォーム 1889">
              <a:extLst>
                <a:ext uri="{FF2B5EF4-FFF2-40B4-BE49-F238E27FC236}">
                  <a16:creationId xmlns:a16="http://schemas.microsoft.com/office/drawing/2014/main" id="{6C509DAA-80FD-75FB-76CD-9D10C9C8A3C1}"/>
                </a:ext>
              </a:extLst>
            </p:cNvPr>
            <p:cNvSpPr/>
            <p:nvPr/>
          </p:nvSpPr>
          <p:spPr>
            <a:xfrm>
              <a:off x="6545676" y="4007911"/>
              <a:ext cx="695206" cy="1538032"/>
            </a:xfrm>
            <a:custGeom>
              <a:avLst/>
              <a:gdLst>
                <a:gd name="connsiteX0" fmla="*/ 597 w 695206"/>
                <a:gd name="connsiteY0" fmla="*/ 2980 h 1538032"/>
                <a:gd name="connsiteX1" fmla="*/ 470266 w 695206"/>
                <a:gd name="connsiteY1" fmla="*/ 1046227 h 1538032"/>
                <a:gd name="connsiteX2" fmla="*/ 457797 w 695206"/>
                <a:gd name="connsiteY2" fmla="*/ 726187 h 1538032"/>
                <a:gd name="connsiteX3" fmla="*/ 686397 w 695206"/>
                <a:gd name="connsiteY3" fmla="*/ 1532522 h 1538032"/>
                <a:gd name="connsiteX4" fmla="*/ 615739 w 695206"/>
                <a:gd name="connsiteY4" fmla="*/ 1050384 h 1538032"/>
                <a:gd name="connsiteX5" fmla="*/ 316480 w 695206"/>
                <a:gd name="connsiteY5" fmla="*/ 456024 h 1538032"/>
                <a:gd name="connsiteX6" fmla="*/ 370513 w 695206"/>
                <a:gd name="connsiteY6" fmla="*/ 722031 h 1538032"/>
                <a:gd name="connsiteX7" fmla="*/ 597 w 695206"/>
                <a:gd name="connsiteY7" fmla="*/ 2980 h 153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5206" h="1538032">
                  <a:moveTo>
                    <a:pt x="597" y="2980"/>
                  </a:moveTo>
                  <a:cubicBezTo>
                    <a:pt x="17223" y="57013"/>
                    <a:pt x="394066" y="925693"/>
                    <a:pt x="470266" y="1046227"/>
                  </a:cubicBezTo>
                  <a:cubicBezTo>
                    <a:pt x="546466" y="1166761"/>
                    <a:pt x="421775" y="645138"/>
                    <a:pt x="457797" y="726187"/>
                  </a:cubicBezTo>
                  <a:cubicBezTo>
                    <a:pt x="493819" y="807236"/>
                    <a:pt x="660073" y="1478489"/>
                    <a:pt x="686397" y="1532522"/>
                  </a:cubicBezTo>
                  <a:cubicBezTo>
                    <a:pt x="712721" y="1586555"/>
                    <a:pt x="677392" y="1229800"/>
                    <a:pt x="615739" y="1050384"/>
                  </a:cubicBezTo>
                  <a:cubicBezTo>
                    <a:pt x="554086" y="870968"/>
                    <a:pt x="357351" y="510750"/>
                    <a:pt x="316480" y="456024"/>
                  </a:cubicBezTo>
                  <a:cubicBezTo>
                    <a:pt x="275609" y="401299"/>
                    <a:pt x="421775" y="797538"/>
                    <a:pt x="370513" y="722031"/>
                  </a:cubicBezTo>
                  <a:cubicBezTo>
                    <a:pt x="319251" y="646524"/>
                    <a:pt x="-16029" y="-51053"/>
                    <a:pt x="597" y="298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1" name="フリーフォーム 1890">
              <a:extLst>
                <a:ext uri="{FF2B5EF4-FFF2-40B4-BE49-F238E27FC236}">
                  <a16:creationId xmlns:a16="http://schemas.microsoft.com/office/drawing/2014/main" id="{651B2078-37FF-D908-977F-F383F7CCAA57}"/>
                </a:ext>
              </a:extLst>
            </p:cNvPr>
            <p:cNvSpPr/>
            <p:nvPr/>
          </p:nvSpPr>
          <p:spPr>
            <a:xfrm>
              <a:off x="7076533" y="3921791"/>
              <a:ext cx="654378" cy="1673612"/>
            </a:xfrm>
            <a:custGeom>
              <a:avLst/>
              <a:gdLst>
                <a:gd name="connsiteX0" fmla="*/ 72412 w 654378"/>
                <a:gd name="connsiteY0" fmla="*/ 1816 h 1673612"/>
                <a:gd name="connsiteX1" fmla="*/ 575332 w 654378"/>
                <a:gd name="connsiteY1" fmla="*/ 1107409 h 1673612"/>
                <a:gd name="connsiteX2" fmla="*/ 438172 w 654378"/>
                <a:gd name="connsiteY2" fmla="*/ 936998 h 1673612"/>
                <a:gd name="connsiteX3" fmla="*/ 654303 w 654378"/>
                <a:gd name="connsiteY3" fmla="*/ 1664362 h 1673612"/>
                <a:gd name="connsiteX4" fmla="*/ 463111 w 654378"/>
                <a:gd name="connsiteY4" fmla="*/ 1360947 h 1673612"/>
                <a:gd name="connsiteX5" fmla="*/ 500518 w 654378"/>
                <a:gd name="connsiteY5" fmla="*/ 1560453 h 1673612"/>
                <a:gd name="connsiteX6" fmla="*/ 1754 w 654378"/>
                <a:gd name="connsiteY6" fmla="*/ 138976 h 1673612"/>
                <a:gd name="connsiteX7" fmla="*/ 325951 w 654378"/>
                <a:gd name="connsiteY7" fmla="*/ 828933 h 1673612"/>
                <a:gd name="connsiteX8" fmla="*/ 72412 w 654378"/>
                <a:gd name="connsiteY8" fmla="*/ 1816 h 1673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4378" h="1673612">
                  <a:moveTo>
                    <a:pt x="72412" y="1816"/>
                  </a:moveTo>
                  <a:cubicBezTo>
                    <a:pt x="113975" y="48229"/>
                    <a:pt x="514372" y="951545"/>
                    <a:pt x="575332" y="1107409"/>
                  </a:cubicBezTo>
                  <a:cubicBezTo>
                    <a:pt x="636292" y="1263273"/>
                    <a:pt x="425010" y="844172"/>
                    <a:pt x="438172" y="936998"/>
                  </a:cubicBezTo>
                  <a:cubicBezTo>
                    <a:pt x="451334" y="1029824"/>
                    <a:pt x="650147" y="1593704"/>
                    <a:pt x="654303" y="1664362"/>
                  </a:cubicBezTo>
                  <a:cubicBezTo>
                    <a:pt x="658459" y="1735020"/>
                    <a:pt x="488742" y="1378265"/>
                    <a:pt x="463111" y="1360947"/>
                  </a:cubicBezTo>
                  <a:cubicBezTo>
                    <a:pt x="437480" y="1343629"/>
                    <a:pt x="577411" y="1764115"/>
                    <a:pt x="500518" y="1560453"/>
                  </a:cubicBezTo>
                  <a:cubicBezTo>
                    <a:pt x="423625" y="1356791"/>
                    <a:pt x="30848" y="260896"/>
                    <a:pt x="1754" y="138976"/>
                  </a:cubicBezTo>
                  <a:cubicBezTo>
                    <a:pt x="-27341" y="17056"/>
                    <a:pt x="314867" y="844173"/>
                    <a:pt x="325951" y="828933"/>
                  </a:cubicBezTo>
                  <a:cubicBezTo>
                    <a:pt x="337035" y="813693"/>
                    <a:pt x="30849" y="-44597"/>
                    <a:pt x="72412" y="181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2" name="フリーフォーム 1891">
              <a:extLst>
                <a:ext uri="{FF2B5EF4-FFF2-40B4-BE49-F238E27FC236}">
                  <a16:creationId xmlns:a16="http://schemas.microsoft.com/office/drawing/2014/main" id="{CC12A374-ADC1-7BAA-CA4C-E841E3B8E43C}"/>
                </a:ext>
              </a:extLst>
            </p:cNvPr>
            <p:cNvSpPr/>
            <p:nvPr/>
          </p:nvSpPr>
          <p:spPr>
            <a:xfrm>
              <a:off x="7684836" y="4994440"/>
              <a:ext cx="236386" cy="1727187"/>
            </a:xfrm>
            <a:custGeom>
              <a:avLst/>
              <a:gdLst>
                <a:gd name="connsiteX0" fmla="*/ 233037 w 236386"/>
                <a:gd name="connsiteY0" fmla="*/ 9822 h 1727187"/>
                <a:gd name="connsiteX1" fmla="*/ 208099 w 236386"/>
                <a:gd name="connsiteY1" fmla="*/ 1003193 h 1727187"/>
                <a:gd name="connsiteX2" fmla="*/ 199786 w 236386"/>
                <a:gd name="connsiteY2" fmla="*/ 953316 h 1727187"/>
                <a:gd name="connsiteX3" fmla="*/ 8593 w 236386"/>
                <a:gd name="connsiteY3" fmla="*/ 1705618 h 1727187"/>
                <a:gd name="connsiteX4" fmla="*/ 79251 w 236386"/>
                <a:gd name="connsiteY4" fmla="*/ 1477018 h 1727187"/>
                <a:gd name="connsiteX5" fmla="*/ 129128 w 236386"/>
                <a:gd name="connsiteY5" fmla="*/ 999036 h 1727187"/>
                <a:gd name="connsiteX6" fmla="*/ 280 w 236386"/>
                <a:gd name="connsiteY6" fmla="*/ 683153 h 1727187"/>
                <a:gd name="connsiteX7" fmla="*/ 95877 w 236386"/>
                <a:gd name="connsiteY7" fmla="*/ 853564 h 1727187"/>
                <a:gd name="connsiteX8" fmla="*/ 137440 w 236386"/>
                <a:gd name="connsiteY8" fmla="*/ 176076 h 1727187"/>
                <a:gd name="connsiteX9" fmla="*/ 124971 w 236386"/>
                <a:gd name="connsiteY9" fmla="*/ 475335 h 1727187"/>
                <a:gd name="connsiteX10" fmla="*/ 233037 w 236386"/>
                <a:gd name="connsiteY10" fmla="*/ 9822 h 172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386" h="1727187">
                  <a:moveTo>
                    <a:pt x="233037" y="9822"/>
                  </a:moveTo>
                  <a:cubicBezTo>
                    <a:pt x="246892" y="97798"/>
                    <a:pt x="213641" y="845944"/>
                    <a:pt x="208099" y="1003193"/>
                  </a:cubicBezTo>
                  <a:cubicBezTo>
                    <a:pt x="202557" y="1160442"/>
                    <a:pt x="233037" y="836245"/>
                    <a:pt x="199786" y="953316"/>
                  </a:cubicBezTo>
                  <a:cubicBezTo>
                    <a:pt x="166535" y="1070387"/>
                    <a:pt x="28682" y="1618334"/>
                    <a:pt x="8593" y="1705618"/>
                  </a:cubicBezTo>
                  <a:cubicBezTo>
                    <a:pt x="-11496" y="1792902"/>
                    <a:pt x="59162" y="1594782"/>
                    <a:pt x="79251" y="1477018"/>
                  </a:cubicBezTo>
                  <a:cubicBezTo>
                    <a:pt x="99340" y="1359254"/>
                    <a:pt x="142290" y="1131347"/>
                    <a:pt x="129128" y="999036"/>
                  </a:cubicBezTo>
                  <a:cubicBezTo>
                    <a:pt x="115966" y="866725"/>
                    <a:pt x="5822" y="707398"/>
                    <a:pt x="280" y="683153"/>
                  </a:cubicBezTo>
                  <a:cubicBezTo>
                    <a:pt x="-5262" y="658908"/>
                    <a:pt x="73017" y="938077"/>
                    <a:pt x="95877" y="853564"/>
                  </a:cubicBezTo>
                  <a:cubicBezTo>
                    <a:pt x="118737" y="769051"/>
                    <a:pt x="132591" y="239114"/>
                    <a:pt x="137440" y="176076"/>
                  </a:cubicBezTo>
                  <a:cubicBezTo>
                    <a:pt x="142289" y="113038"/>
                    <a:pt x="109038" y="497502"/>
                    <a:pt x="124971" y="475335"/>
                  </a:cubicBezTo>
                  <a:cubicBezTo>
                    <a:pt x="140904" y="453168"/>
                    <a:pt x="219182" y="-78154"/>
                    <a:pt x="233037" y="982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3" name="フリーフォーム 1892">
              <a:extLst>
                <a:ext uri="{FF2B5EF4-FFF2-40B4-BE49-F238E27FC236}">
                  <a16:creationId xmlns:a16="http://schemas.microsoft.com/office/drawing/2014/main" id="{1F887E49-56C1-C18E-B4B1-1FB459EBCCF3}"/>
                </a:ext>
              </a:extLst>
            </p:cNvPr>
            <p:cNvSpPr/>
            <p:nvPr/>
          </p:nvSpPr>
          <p:spPr>
            <a:xfrm>
              <a:off x="7393624" y="5588110"/>
              <a:ext cx="687521" cy="1736194"/>
            </a:xfrm>
            <a:custGeom>
              <a:avLst/>
              <a:gdLst>
                <a:gd name="connsiteX0" fmla="*/ 682191 w 687521"/>
                <a:gd name="connsiteY0" fmla="*/ 6355 h 1736194"/>
                <a:gd name="connsiteX1" fmla="*/ 333056 w 687521"/>
                <a:gd name="connsiteY1" fmla="*/ 1107792 h 1736194"/>
                <a:gd name="connsiteX2" fmla="*/ 412027 w 687521"/>
                <a:gd name="connsiteY2" fmla="*/ 1016352 h 1736194"/>
                <a:gd name="connsiteX3" fmla="*/ 8860 w 687521"/>
                <a:gd name="connsiteY3" fmla="*/ 1714621 h 1736194"/>
                <a:gd name="connsiteX4" fmla="*/ 166801 w 687521"/>
                <a:gd name="connsiteY4" fmla="*/ 1506803 h 1736194"/>
                <a:gd name="connsiteX5" fmla="*/ 549187 w 687521"/>
                <a:gd name="connsiteY5" fmla="*/ 987257 h 1736194"/>
                <a:gd name="connsiteX6" fmla="*/ 366307 w 687521"/>
                <a:gd name="connsiteY6" fmla="*/ 1103635 h 1736194"/>
                <a:gd name="connsiteX7" fmla="*/ 549187 w 687521"/>
                <a:gd name="connsiteY7" fmla="*/ 717094 h 1736194"/>
                <a:gd name="connsiteX8" fmla="*/ 644783 w 687521"/>
                <a:gd name="connsiteY8" fmla="*/ 255737 h 1736194"/>
                <a:gd name="connsiteX9" fmla="*/ 549187 w 687521"/>
                <a:gd name="connsiteY9" fmla="*/ 638123 h 1736194"/>
                <a:gd name="connsiteX10" fmla="*/ 682191 w 687521"/>
                <a:gd name="connsiteY10" fmla="*/ 6355 h 173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7521" h="1736194">
                  <a:moveTo>
                    <a:pt x="682191" y="6355"/>
                  </a:moveTo>
                  <a:cubicBezTo>
                    <a:pt x="646169" y="84633"/>
                    <a:pt x="378083" y="939459"/>
                    <a:pt x="333056" y="1107792"/>
                  </a:cubicBezTo>
                  <a:cubicBezTo>
                    <a:pt x="288029" y="1276125"/>
                    <a:pt x="466060" y="915214"/>
                    <a:pt x="412027" y="1016352"/>
                  </a:cubicBezTo>
                  <a:cubicBezTo>
                    <a:pt x="357994" y="1117490"/>
                    <a:pt x="49731" y="1632879"/>
                    <a:pt x="8860" y="1714621"/>
                  </a:cubicBezTo>
                  <a:cubicBezTo>
                    <a:pt x="-32011" y="1796363"/>
                    <a:pt x="76746" y="1628030"/>
                    <a:pt x="166801" y="1506803"/>
                  </a:cubicBezTo>
                  <a:cubicBezTo>
                    <a:pt x="256856" y="1385576"/>
                    <a:pt x="515936" y="1054452"/>
                    <a:pt x="549187" y="987257"/>
                  </a:cubicBezTo>
                  <a:cubicBezTo>
                    <a:pt x="582438" y="920062"/>
                    <a:pt x="366307" y="1148662"/>
                    <a:pt x="366307" y="1103635"/>
                  </a:cubicBezTo>
                  <a:cubicBezTo>
                    <a:pt x="366307" y="1058608"/>
                    <a:pt x="502774" y="858410"/>
                    <a:pt x="549187" y="717094"/>
                  </a:cubicBezTo>
                  <a:cubicBezTo>
                    <a:pt x="595600" y="575778"/>
                    <a:pt x="644783" y="268899"/>
                    <a:pt x="644783" y="255737"/>
                  </a:cubicBezTo>
                  <a:cubicBezTo>
                    <a:pt x="644783" y="242575"/>
                    <a:pt x="538103" y="678301"/>
                    <a:pt x="549187" y="638123"/>
                  </a:cubicBezTo>
                  <a:cubicBezTo>
                    <a:pt x="560271" y="597945"/>
                    <a:pt x="718213" y="-71923"/>
                    <a:pt x="682191" y="6355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4" name="フリーフォーム 1893">
              <a:extLst>
                <a:ext uri="{FF2B5EF4-FFF2-40B4-BE49-F238E27FC236}">
                  <a16:creationId xmlns:a16="http://schemas.microsoft.com/office/drawing/2014/main" id="{2F656D13-4C9C-B19E-BAE1-2FA322907927}"/>
                </a:ext>
              </a:extLst>
            </p:cNvPr>
            <p:cNvSpPr/>
            <p:nvPr/>
          </p:nvSpPr>
          <p:spPr>
            <a:xfrm>
              <a:off x="6658479" y="4678136"/>
              <a:ext cx="760630" cy="1814114"/>
            </a:xfrm>
            <a:custGeom>
              <a:avLst/>
              <a:gdLst>
                <a:gd name="connsiteX0" fmla="*/ 16 w 760630"/>
                <a:gd name="connsiteY0" fmla="*/ 1929 h 1814114"/>
                <a:gd name="connsiteX1" fmla="*/ 399026 w 760630"/>
                <a:gd name="connsiteY1" fmla="*/ 858140 h 1814114"/>
                <a:gd name="connsiteX2" fmla="*/ 365776 w 760630"/>
                <a:gd name="connsiteY2" fmla="*/ 841515 h 1814114"/>
                <a:gd name="connsiteX3" fmla="*/ 353306 w 760630"/>
                <a:gd name="connsiteY3" fmla="*/ 1356904 h 1814114"/>
                <a:gd name="connsiteX4" fmla="*/ 415652 w 760630"/>
                <a:gd name="connsiteY4" fmla="*/ 1107522 h 1814114"/>
                <a:gd name="connsiteX5" fmla="*/ 507092 w 760630"/>
                <a:gd name="connsiteY5" fmla="*/ 1219744 h 1814114"/>
                <a:gd name="connsiteX6" fmla="*/ 507092 w 760630"/>
                <a:gd name="connsiteY6" fmla="*/ 1219744 h 1814114"/>
                <a:gd name="connsiteX7" fmla="*/ 548656 w 760630"/>
                <a:gd name="connsiteY7" fmla="*/ 1402624 h 1814114"/>
                <a:gd name="connsiteX8" fmla="*/ 565281 w 760630"/>
                <a:gd name="connsiteY8" fmla="*/ 1814104 h 1814114"/>
                <a:gd name="connsiteX9" fmla="*/ 573594 w 760630"/>
                <a:gd name="connsiteY9" fmla="*/ 1390155 h 1814114"/>
                <a:gd name="connsiteX10" fmla="*/ 760630 w 760630"/>
                <a:gd name="connsiteY10" fmla="*/ 542257 h 1814114"/>
                <a:gd name="connsiteX11" fmla="*/ 573594 w 760630"/>
                <a:gd name="connsiteY11" fmla="*/ 1041020 h 1814114"/>
                <a:gd name="connsiteX12" fmla="*/ 415652 w 760630"/>
                <a:gd name="connsiteY12" fmla="*/ 637853 h 1814114"/>
                <a:gd name="connsiteX13" fmla="*/ 16 w 760630"/>
                <a:gd name="connsiteY13" fmla="*/ 1929 h 181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0630" h="1814114">
                  <a:moveTo>
                    <a:pt x="16" y="1929"/>
                  </a:moveTo>
                  <a:cubicBezTo>
                    <a:pt x="-2755" y="38643"/>
                    <a:pt x="338066" y="718209"/>
                    <a:pt x="399026" y="858140"/>
                  </a:cubicBezTo>
                  <a:cubicBezTo>
                    <a:pt x="459986" y="998071"/>
                    <a:pt x="373396" y="758388"/>
                    <a:pt x="365776" y="841515"/>
                  </a:cubicBezTo>
                  <a:cubicBezTo>
                    <a:pt x="358156" y="924642"/>
                    <a:pt x="344993" y="1312570"/>
                    <a:pt x="353306" y="1356904"/>
                  </a:cubicBezTo>
                  <a:cubicBezTo>
                    <a:pt x="361619" y="1401239"/>
                    <a:pt x="390021" y="1130382"/>
                    <a:pt x="415652" y="1107522"/>
                  </a:cubicBezTo>
                  <a:cubicBezTo>
                    <a:pt x="441283" y="1084662"/>
                    <a:pt x="507092" y="1219744"/>
                    <a:pt x="507092" y="1219744"/>
                  </a:cubicBezTo>
                  <a:lnTo>
                    <a:pt x="507092" y="1219744"/>
                  </a:lnTo>
                  <a:cubicBezTo>
                    <a:pt x="514019" y="1250224"/>
                    <a:pt x="538958" y="1303564"/>
                    <a:pt x="548656" y="1402624"/>
                  </a:cubicBezTo>
                  <a:cubicBezTo>
                    <a:pt x="558354" y="1501684"/>
                    <a:pt x="561125" y="1816182"/>
                    <a:pt x="565281" y="1814104"/>
                  </a:cubicBezTo>
                  <a:cubicBezTo>
                    <a:pt x="569437" y="1812026"/>
                    <a:pt x="541036" y="1602129"/>
                    <a:pt x="573594" y="1390155"/>
                  </a:cubicBezTo>
                  <a:cubicBezTo>
                    <a:pt x="606152" y="1178181"/>
                    <a:pt x="760630" y="600446"/>
                    <a:pt x="760630" y="542257"/>
                  </a:cubicBezTo>
                  <a:cubicBezTo>
                    <a:pt x="760630" y="484068"/>
                    <a:pt x="631090" y="1025087"/>
                    <a:pt x="573594" y="1041020"/>
                  </a:cubicBezTo>
                  <a:cubicBezTo>
                    <a:pt x="516098" y="1056953"/>
                    <a:pt x="515405" y="813113"/>
                    <a:pt x="415652" y="637853"/>
                  </a:cubicBezTo>
                  <a:cubicBezTo>
                    <a:pt x="315899" y="462593"/>
                    <a:pt x="2787" y="-34785"/>
                    <a:pt x="16" y="1929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5" name="フリーフォーム 1894">
              <a:extLst>
                <a:ext uri="{FF2B5EF4-FFF2-40B4-BE49-F238E27FC236}">
                  <a16:creationId xmlns:a16="http://schemas.microsoft.com/office/drawing/2014/main" id="{74361E57-5F23-C44F-2372-C325BE151197}"/>
                </a:ext>
              </a:extLst>
            </p:cNvPr>
            <p:cNvSpPr/>
            <p:nvPr/>
          </p:nvSpPr>
          <p:spPr>
            <a:xfrm>
              <a:off x="6296495" y="3241915"/>
              <a:ext cx="863288" cy="1286051"/>
            </a:xfrm>
            <a:custGeom>
              <a:avLst/>
              <a:gdLst>
                <a:gd name="connsiteX0" fmla="*/ 396 w 863288"/>
                <a:gd name="connsiteY0" fmla="*/ 49 h 1286051"/>
                <a:gd name="connsiteX1" fmla="*/ 582287 w 863288"/>
                <a:gd name="connsiteY1" fmla="*/ 407372 h 1286051"/>
                <a:gd name="connsiteX2" fmla="*/ 524098 w 863288"/>
                <a:gd name="connsiteY2" fmla="*/ 349183 h 1286051"/>
                <a:gd name="connsiteX3" fmla="*/ 648789 w 863288"/>
                <a:gd name="connsiteY3" fmla="*/ 635972 h 1286051"/>
                <a:gd name="connsiteX4" fmla="*/ 860763 w 863288"/>
                <a:gd name="connsiteY4" fmla="*/ 1280209 h 1286051"/>
                <a:gd name="connsiteX5" fmla="*/ 736072 w 863288"/>
                <a:gd name="connsiteY5" fmla="*/ 926918 h 1286051"/>
                <a:gd name="connsiteX6" fmla="*/ 320436 w 863288"/>
                <a:gd name="connsiteY6" fmla="*/ 461405 h 1286051"/>
                <a:gd name="connsiteX7" fmla="*/ 499160 w 863288"/>
                <a:gd name="connsiteY7" fmla="*/ 594409 h 1286051"/>
                <a:gd name="connsiteX8" fmla="*/ 490847 w 863288"/>
                <a:gd name="connsiteY8" fmla="*/ 436467 h 1286051"/>
                <a:gd name="connsiteX9" fmla="*/ 396 w 863288"/>
                <a:gd name="connsiteY9" fmla="*/ 49 h 128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3288" h="1286051">
                  <a:moveTo>
                    <a:pt x="396" y="49"/>
                  </a:moveTo>
                  <a:cubicBezTo>
                    <a:pt x="15636" y="-4800"/>
                    <a:pt x="495003" y="349183"/>
                    <a:pt x="582287" y="407372"/>
                  </a:cubicBezTo>
                  <a:cubicBezTo>
                    <a:pt x="669571" y="465561"/>
                    <a:pt x="513014" y="311083"/>
                    <a:pt x="524098" y="349183"/>
                  </a:cubicBezTo>
                  <a:cubicBezTo>
                    <a:pt x="535182" y="387283"/>
                    <a:pt x="592678" y="480801"/>
                    <a:pt x="648789" y="635972"/>
                  </a:cubicBezTo>
                  <a:cubicBezTo>
                    <a:pt x="704900" y="791143"/>
                    <a:pt x="846216" y="1231718"/>
                    <a:pt x="860763" y="1280209"/>
                  </a:cubicBezTo>
                  <a:cubicBezTo>
                    <a:pt x="875310" y="1328700"/>
                    <a:pt x="826126" y="1063385"/>
                    <a:pt x="736072" y="926918"/>
                  </a:cubicBezTo>
                  <a:cubicBezTo>
                    <a:pt x="646018" y="790451"/>
                    <a:pt x="359921" y="516823"/>
                    <a:pt x="320436" y="461405"/>
                  </a:cubicBezTo>
                  <a:cubicBezTo>
                    <a:pt x="280951" y="405987"/>
                    <a:pt x="470758" y="598565"/>
                    <a:pt x="499160" y="594409"/>
                  </a:cubicBezTo>
                  <a:cubicBezTo>
                    <a:pt x="527562" y="590253"/>
                    <a:pt x="567740" y="534142"/>
                    <a:pt x="490847" y="436467"/>
                  </a:cubicBezTo>
                  <a:cubicBezTo>
                    <a:pt x="413954" y="338792"/>
                    <a:pt x="-14844" y="4898"/>
                    <a:pt x="396" y="49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6" name="フリーフォーム 1895">
              <a:extLst>
                <a:ext uri="{FF2B5EF4-FFF2-40B4-BE49-F238E27FC236}">
                  <a16:creationId xmlns:a16="http://schemas.microsoft.com/office/drawing/2014/main" id="{F6993459-58F0-6E87-C8B2-7DE809BCB382}"/>
                </a:ext>
              </a:extLst>
            </p:cNvPr>
            <p:cNvSpPr/>
            <p:nvPr/>
          </p:nvSpPr>
          <p:spPr>
            <a:xfrm>
              <a:off x="5369923" y="2691119"/>
              <a:ext cx="1095879" cy="163459"/>
            </a:xfrm>
            <a:custGeom>
              <a:avLst/>
              <a:gdLst>
                <a:gd name="connsiteX0" fmla="*/ 99 w 1095879"/>
                <a:gd name="connsiteY0" fmla="*/ 64550 h 163459"/>
                <a:gd name="connsiteX1" fmla="*/ 573677 w 1095879"/>
                <a:gd name="connsiteY1" fmla="*/ 2205 h 163459"/>
                <a:gd name="connsiteX2" fmla="*/ 1072441 w 1095879"/>
                <a:gd name="connsiteY2" fmla="*/ 160146 h 163459"/>
                <a:gd name="connsiteX3" fmla="*/ 935281 w 1095879"/>
                <a:gd name="connsiteY3" fmla="*/ 110270 h 163459"/>
                <a:gd name="connsiteX4" fmla="*/ 245324 w 1095879"/>
                <a:gd name="connsiteY4" fmla="*/ 118583 h 163459"/>
                <a:gd name="connsiteX5" fmla="*/ 640179 w 1095879"/>
                <a:gd name="connsiteY5" fmla="*/ 68706 h 163459"/>
                <a:gd name="connsiteX6" fmla="*/ 527957 w 1095879"/>
                <a:gd name="connsiteY6" fmla="*/ 18830 h 163459"/>
                <a:gd name="connsiteX7" fmla="*/ 99 w 1095879"/>
                <a:gd name="connsiteY7" fmla="*/ 64550 h 16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5879" h="163459">
                  <a:moveTo>
                    <a:pt x="99" y="64550"/>
                  </a:moveTo>
                  <a:cubicBezTo>
                    <a:pt x="7719" y="61779"/>
                    <a:pt x="394953" y="-13728"/>
                    <a:pt x="573677" y="2205"/>
                  </a:cubicBezTo>
                  <a:cubicBezTo>
                    <a:pt x="752401" y="18138"/>
                    <a:pt x="1012174" y="142135"/>
                    <a:pt x="1072441" y="160146"/>
                  </a:cubicBezTo>
                  <a:cubicBezTo>
                    <a:pt x="1132708" y="178157"/>
                    <a:pt x="1073134" y="117197"/>
                    <a:pt x="935281" y="110270"/>
                  </a:cubicBezTo>
                  <a:cubicBezTo>
                    <a:pt x="797428" y="103343"/>
                    <a:pt x="294508" y="125510"/>
                    <a:pt x="245324" y="118583"/>
                  </a:cubicBezTo>
                  <a:cubicBezTo>
                    <a:pt x="196140" y="111656"/>
                    <a:pt x="593074" y="85331"/>
                    <a:pt x="640179" y="68706"/>
                  </a:cubicBezTo>
                  <a:cubicBezTo>
                    <a:pt x="687284" y="52081"/>
                    <a:pt x="630481" y="19523"/>
                    <a:pt x="527957" y="18830"/>
                  </a:cubicBezTo>
                  <a:cubicBezTo>
                    <a:pt x="425433" y="18137"/>
                    <a:pt x="-7521" y="67321"/>
                    <a:pt x="99" y="6455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7" name="フリーフォーム 1896">
              <a:extLst>
                <a:ext uri="{FF2B5EF4-FFF2-40B4-BE49-F238E27FC236}">
                  <a16:creationId xmlns:a16="http://schemas.microsoft.com/office/drawing/2014/main" id="{4729EF31-62D0-C25B-D7BE-7C9BD337BF48}"/>
                </a:ext>
              </a:extLst>
            </p:cNvPr>
            <p:cNvSpPr/>
            <p:nvPr/>
          </p:nvSpPr>
          <p:spPr>
            <a:xfrm>
              <a:off x="4132699" y="2098924"/>
              <a:ext cx="992132" cy="1152074"/>
            </a:xfrm>
            <a:custGeom>
              <a:avLst/>
              <a:gdLst>
                <a:gd name="connsiteX0" fmla="*/ 992097 w 992132"/>
                <a:gd name="connsiteY0" fmla="*/ 40 h 1152074"/>
                <a:gd name="connsiteX1" fmla="*/ 381112 w 992132"/>
                <a:gd name="connsiteY1" fmla="*/ 390738 h 1152074"/>
                <a:gd name="connsiteX2" fmla="*/ 227326 w 992132"/>
                <a:gd name="connsiteY2" fmla="*/ 926909 h 1152074"/>
                <a:gd name="connsiteX3" fmla="*/ 198232 w 992132"/>
                <a:gd name="connsiteY3" fmla="*/ 810531 h 1152074"/>
                <a:gd name="connsiteX4" fmla="*/ 406050 w 992132"/>
                <a:gd name="connsiteY4" fmla="*/ 1151352 h 1152074"/>
                <a:gd name="connsiteX5" fmla="*/ 260577 w 992132"/>
                <a:gd name="connsiteY5" fmla="*/ 893658 h 1152074"/>
                <a:gd name="connsiteX6" fmla="*/ 2883 w 992132"/>
                <a:gd name="connsiteY6" fmla="*/ 656745 h 1152074"/>
                <a:gd name="connsiteX7" fmla="*/ 123417 w 992132"/>
                <a:gd name="connsiteY7" fmla="*/ 652589 h 1152074"/>
                <a:gd name="connsiteX8" fmla="*/ 144199 w 992132"/>
                <a:gd name="connsiteY8" fmla="*/ 565305 h 1152074"/>
                <a:gd name="connsiteX9" fmla="*/ 601399 w 992132"/>
                <a:gd name="connsiteY9" fmla="*/ 315923 h 1152074"/>
                <a:gd name="connsiteX10" fmla="*/ 352017 w 992132"/>
                <a:gd name="connsiteY10" fmla="*/ 365800 h 1152074"/>
                <a:gd name="connsiteX11" fmla="*/ 992097 w 992132"/>
                <a:gd name="connsiteY11" fmla="*/ 40 h 115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2132" h="1152074">
                  <a:moveTo>
                    <a:pt x="992097" y="40"/>
                  </a:moveTo>
                  <a:cubicBezTo>
                    <a:pt x="996946" y="4196"/>
                    <a:pt x="508574" y="236260"/>
                    <a:pt x="381112" y="390738"/>
                  </a:cubicBezTo>
                  <a:cubicBezTo>
                    <a:pt x="253650" y="545216"/>
                    <a:pt x="257806" y="856944"/>
                    <a:pt x="227326" y="926909"/>
                  </a:cubicBezTo>
                  <a:cubicBezTo>
                    <a:pt x="196846" y="996874"/>
                    <a:pt x="168445" y="773124"/>
                    <a:pt x="198232" y="810531"/>
                  </a:cubicBezTo>
                  <a:cubicBezTo>
                    <a:pt x="228019" y="847938"/>
                    <a:pt x="395659" y="1137498"/>
                    <a:pt x="406050" y="1151352"/>
                  </a:cubicBezTo>
                  <a:cubicBezTo>
                    <a:pt x="416441" y="1165206"/>
                    <a:pt x="327771" y="976092"/>
                    <a:pt x="260577" y="893658"/>
                  </a:cubicBezTo>
                  <a:cubicBezTo>
                    <a:pt x="193383" y="811224"/>
                    <a:pt x="25743" y="696923"/>
                    <a:pt x="2883" y="656745"/>
                  </a:cubicBezTo>
                  <a:cubicBezTo>
                    <a:pt x="-19977" y="616567"/>
                    <a:pt x="99864" y="667829"/>
                    <a:pt x="123417" y="652589"/>
                  </a:cubicBezTo>
                  <a:cubicBezTo>
                    <a:pt x="146970" y="637349"/>
                    <a:pt x="64535" y="621416"/>
                    <a:pt x="144199" y="565305"/>
                  </a:cubicBezTo>
                  <a:cubicBezTo>
                    <a:pt x="223863" y="509194"/>
                    <a:pt x="566763" y="349174"/>
                    <a:pt x="601399" y="315923"/>
                  </a:cubicBezTo>
                  <a:cubicBezTo>
                    <a:pt x="636035" y="282672"/>
                    <a:pt x="288979" y="419140"/>
                    <a:pt x="352017" y="365800"/>
                  </a:cubicBezTo>
                  <a:cubicBezTo>
                    <a:pt x="415055" y="312460"/>
                    <a:pt x="987248" y="-4116"/>
                    <a:pt x="992097" y="4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8" name="フリーフォーム 1897">
              <a:extLst>
                <a:ext uri="{FF2B5EF4-FFF2-40B4-BE49-F238E27FC236}">
                  <a16:creationId xmlns:a16="http://schemas.microsoft.com/office/drawing/2014/main" id="{B931E6D9-8275-DC31-AF86-1438294E0F4C}"/>
                </a:ext>
              </a:extLst>
            </p:cNvPr>
            <p:cNvSpPr/>
            <p:nvPr/>
          </p:nvSpPr>
          <p:spPr>
            <a:xfrm>
              <a:off x="3572377" y="2496893"/>
              <a:ext cx="640369" cy="1299167"/>
            </a:xfrm>
            <a:custGeom>
              <a:avLst/>
              <a:gdLst>
                <a:gd name="connsiteX0" fmla="*/ 31190 w 640369"/>
                <a:gd name="connsiteY0" fmla="*/ 1082 h 1299167"/>
                <a:gd name="connsiteX1" fmla="*/ 85223 w 640369"/>
                <a:gd name="connsiteY1" fmla="*/ 433343 h 1299167"/>
                <a:gd name="connsiteX2" fmla="*/ 492547 w 640369"/>
                <a:gd name="connsiteY2" fmla="*/ 1031860 h 1299167"/>
                <a:gd name="connsiteX3" fmla="*/ 442670 w 640369"/>
                <a:gd name="connsiteY3" fmla="*/ 977827 h 1299167"/>
                <a:gd name="connsiteX4" fmla="*/ 638019 w 640369"/>
                <a:gd name="connsiteY4" fmla="*/ 1297867 h 1299167"/>
                <a:gd name="connsiteX5" fmla="*/ 517485 w 640369"/>
                <a:gd name="connsiteY5" fmla="*/ 1073423 h 1299167"/>
                <a:gd name="connsiteX6" fmla="*/ 60285 w 640369"/>
                <a:gd name="connsiteY6" fmla="*/ 657787 h 1299167"/>
                <a:gd name="connsiteX7" fmla="*/ 147568 w 640369"/>
                <a:gd name="connsiteY7" fmla="*/ 715976 h 1299167"/>
                <a:gd name="connsiteX8" fmla="*/ 60285 w 640369"/>
                <a:gd name="connsiteY8" fmla="*/ 508158 h 1299167"/>
                <a:gd name="connsiteX9" fmla="*/ 2096 w 640369"/>
                <a:gd name="connsiteY9" fmla="*/ 304496 h 1299167"/>
                <a:gd name="connsiteX10" fmla="*/ 14565 w 640369"/>
                <a:gd name="connsiteY10" fmla="*/ 308652 h 1299167"/>
                <a:gd name="connsiteX11" fmla="*/ 31190 w 640369"/>
                <a:gd name="connsiteY11" fmla="*/ 1082 h 129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0369" h="1299167">
                  <a:moveTo>
                    <a:pt x="31190" y="1082"/>
                  </a:moveTo>
                  <a:cubicBezTo>
                    <a:pt x="42966" y="21864"/>
                    <a:pt x="8330" y="261547"/>
                    <a:pt x="85223" y="433343"/>
                  </a:cubicBezTo>
                  <a:cubicBezTo>
                    <a:pt x="162116" y="605139"/>
                    <a:pt x="432973" y="941113"/>
                    <a:pt x="492547" y="1031860"/>
                  </a:cubicBezTo>
                  <a:cubicBezTo>
                    <a:pt x="552122" y="1122607"/>
                    <a:pt x="418425" y="933493"/>
                    <a:pt x="442670" y="977827"/>
                  </a:cubicBezTo>
                  <a:cubicBezTo>
                    <a:pt x="466915" y="1022161"/>
                    <a:pt x="625550" y="1281934"/>
                    <a:pt x="638019" y="1297867"/>
                  </a:cubicBezTo>
                  <a:cubicBezTo>
                    <a:pt x="650488" y="1313800"/>
                    <a:pt x="613774" y="1180103"/>
                    <a:pt x="517485" y="1073423"/>
                  </a:cubicBezTo>
                  <a:cubicBezTo>
                    <a:pt x="421196" y="966743"/>
                    <a:pt x="121938" y="717362"/>
                    <a:pt x="60285" y="657787"/>
                  </a:cubicBezTo>
                  <a:cubicBezTo>
                    <a:pt x="-1368" y="598212"/>
                    <a:pt x="147568" y="740914"/>
                    <a:pt x="147568" y="715976"/>
                  </a:cubicBezTo>
                  <a:cubicBezTo>
                    <a:pt x="147568" y="691038"/>
                    <a:pt x="84530" y="576738"/>
                    <a:pt x="60285" y="508158"/>
                  </a:cubicBezTo>
                  <a:cubicBezTo>
                    <a:pt x="36040" y="439578"/>
                    <a:pt x="9716" y="337747"/>
                    <a:pt x="2096" y="304496"/>
                  </a:cubicBezTo>
                  <a:cubicBezTo>
                    <a:pt x="-5524" y="271245"/>
                    <a:pt x="9716" y="352294"/>
                    <a:pt x="14565" y="308652"/>
                  </a:cubicBezTo>
                  <a:cubicBezTo>
                    <a:pt x="19414" y="265010"/>
                    <a:pt x="19414" y="-19700"/>
                    <a:pt x="31190" y="108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9" name="フリーフォーム 1898">
              <a:extLst>
                <a:ext uri="{FF2B5EF4-FFF2-40B4-BE49-F238E27FC236}">
                  <a16:creationId xmlns:a16="http://schemas.microsoft.com/office/drawing/2014/main" id="{07CB3D0A-8864-7A31-A520-853CA11DB16F}"/>
                </a:ext>
              </a:extLst>
            </p:cNvPr>
            <p:cNvSpPr/>
            <p:nvPr/>
          </p:nvSpPr>
          <p:spPr>
            <a:xfrm>
              <a:off x="5083217" y="3548724"/>
              <a:ext cx="824730" cy="878995"/>
            </a:xfrm>
            <a:custGeom>
              <a:avLst/>
              <a:gdLst>
                <a:gd name="connsiteX0" fmla="*/ 16 w 824730"/>
                <a:gd name="connsiteY0" fmla="*/ 811 h 878995"/>
                <a:gd name="connsiteX1" fmla="*/ 382401 w 824730"/>
                <a:gd name="connsiteY1" fmla="*/ 487105 h 878995"/>
                <a:gd name="connsiteX2" fmla="*/ 307587 w 824730"/>
                <a:gd name="connsiteY2" fmla="*/ 283443 h 878995"/>
                <a:gd name="connsiteX3" fmla="*/ 802194 w 824730"/>
                <a:gd name="connsiteY3" fmla="*/ 861178 h 878995"/>
                <a:gd name="connsiteX4" fmla="*/ 685816 w 824730"/>
                <a:gd name="connsiteY4" fmla="*/ 665829 h 878995"/>
                <a:gd name="connsiteX5" fmla="*/ 199521 w 824730"/>
                <a:gd name="connsiteY5" fmla="*/ 9123 h 878995"/>
                <a:gd name="connsiteX6" fmla="*/ 365776 w 824730"/>
                <a:gd name="connsiteY6" fmla="*/ 362414 h 878995"/>
                <a:gd name="connsiteX7" fmla="*/ 16 w 824730"/>
                <a:gd name="connsiteY7" fmla="*/ 811 h 878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4730" h="878995">
                  <a:moveTo>
                    <a:pt x="16" y="811"/>
                  </a:moveTo>
                  <a:cubicBezTo>
                    <a:pt x="2787" y="21593"/>
                    <a:pt x="331139" y="440000"/>
                    <a:pt x="382401" y="487105"/>
                  </a:cubicBezTo>
                  <a:cubicBezTo>
                    <a:pt x="433663" y="534210"/>
                    <a:pt x="237622" y="221098"/>
                    <a:pt x="307587" y="283443"/>
                  </a:cubicBezTo>
                  <a:cubicBezTo>
                    <a:pt x="377552" y="345788"/>
                    <a:pt x="739156" y="797447"/>
                    <a:pt x="802194" y="861178"/>
                  </a:cubicBezTo>
                  <a:cubicBezTo>
                    <a:pt x="865232" y="924909"/>
                    <a:pt x="786262" y="807838"/>
                    <a:pt x="685816" y="665829"/>
                  </a:cubicBezTo>
                  <a:cubicBezTo>
                    <a:pt x="585371" y="523820"/>
                    <a:pt x="252861" y="59692"/>
                    <a:pt x="199521" y="9123"/>
                  </a:cubicBezTo>
                  <a:cubicBezTo>
                    <a:pt x="146181" y="-41446"/>
                    <a:pt x="394870" y="359643"/>
                    <a:pt x="365776" y="362414"/>
                  </a:cubicBezTo>
                  <a:cubicBezTo>
                    <a:pt x="336682" y="365185"/>
                    <a:pt x="-2755" y="-19971"/>
                    <a:pt x="16" y="81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0" name="フリーフォーム 1899">
              <a:extLst>
                <a:ext uri="{FF2B5EF4-FFF2-40B4-BE49-F238E27FC236}">
                  <a16:creationId xmlns:a16="http://schemas.microsoft.com/office/drawing/2014/main" id="{ADF478A3-A9BB-894A-F016-FE79DBF46E24}"/>
                </a:ext>
              </a:extLst>
            </p:cNvPr>
            <p:cNvSpPr/>
            <p:nvPr/>
          </p:nvSpPr>
          <p:spPr>
            <a:xfrm>
              <a:off x="6288404" y="6089023"/>
              <a:ext cx="140256" cy="216249"/>
            </a:xfrm>
            <a:custGeom>
              <a:avLst/>
              <a:gdLst>
                <a:gd name="connsiteX0" fmla="*/ 174 w 140256"/>
                <a:gd name="connsiteY0" fmla="*/ 50 h 216249"/>
                <a:gd name="connsiteX1" fmla="*/ 108240 w 140256"/>
                <a:gd name="connsiteY1" fmla="*/ 145522 h 216249"/>
                <a:gd name="connsiteX2" fmla="*/ 91614 w 140256"/>
                <a:gd name="connsiteY2" fmla="*/ 216181 h 216249"/>
                <a:gd name="connsiteX3" fmla="*/ 104083 w 140256"/>
                <a:gd name="connsiteY3" fmla="*/ 157992 h 216249"/>
                <a:gd name="connsiteX4" fmla="*/ 137334 w 140256"/>
                <a:gd name="connsiteY4" fmla="*/ 128897 h 216249"/>
                <a:gd name="connsiteX5" fmla="*/ 174 w 140256"/>
                <a:gd name="connsiteY5" fmla="*/ 50 h 21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256" h="216249">
                  <a:moveTo>
                    <a:pt x="174" y="50"/>
                  </a:moveTo>
                  <a:cubicBezTo>
                    <a:pt x="-4675" y="2821"/>
                    <a:pt x="93000" y="109500"/>
                    <a:pt x="108240" y="145522"/>
                  </a:cubicBezTo>
                  <a:cubicBezTo>
                    <a:pt x="123480" y="181544"/>
                    <a:pt x="92307" y="214103"/>
                    <a:pt x="91614" y="216181"/>
                  </a:cubicBezTo>
                  <a:cubicBezTo>
                    <a:pt x="90921" y="218259"/>
                    <a:pt x="96463" y="172539"/>
                    <a:pt x="104083" y="157992"/>
                  </a:cubicBezTo>
                  <a:cubicBezTo>
                    <a:pt x="111703" y="143445"/>
                    <a:pt x="151188" y="148986"/>
                    <a:pt x="137334" y="128897"/>
                  </a:cubicBezTo>
                  <a:cubicBezTo>
                    <a:pt x="123480" y="108808"/>
                    <a:pt x="5023" y="-2721"/>
                    <a:pt x="174" y="5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1" name="フリーフォーム 1900">
              <a:extLst>
                <a:ext uri="{FF2B5EF4-FFF2-40B4-BE49-F238E27FC236}">
                  <a16:creationId xmlns:a16="http://schemas.microsoft.com/office/drawing/2014/main" id="{19667367-E176-0769-53F1-C37351CC4E5B}"/>
                </a:ext>
              </a:extLst>
            </p:cNvPr>
            <p:cNvSpPr/>
            <p:nvPr/>
          </p:nvSpPr>
          <p:spPr>
            <a:xfrm>
              <a:off x="6446474" y="6034842"/>
              <a:ext cx="91434" cy="262141"/>
            </a:xfrm>
            <a:custGeom>
              <a:avLst/>
              <a:gdLst>
                <a:gd name="connsiteX0" fmla="*/ 46 w 91434"/>
                <a:gd name="connsiteY0" fmla="*/ 198 h 262141"/>
                <a:gd name="connsiteX1" fmla="*/ 74861 w 91434"/>
                <a:gd name="connsiteY1" fmla="*/ 166453 h 262141"/>
                <a:gd name="connsiteX2" fmla="*/ 54079 w 91434"/>
                <a:gd name="connsiteY2" fmla="*/ 262049 h 262141"/>
                <a:gd name="connsiteX3" fmla="*/ 74861 w 91434"/>
                <a:gd name="connsiteY3" fmla="*/ 183078 h 262141"/>
                <a:gd name="connsiteX4" fmla="*/ 87330 w 91434"/>
                <a:gd name="connsiteY4" fmla="*/ 133202 h 262141"/>
                <a:gd name="connsiteX5" fmla="*/ 46 w 91434"/>
                <a:gd name="connsiteY5" fmla="*/ 198 h 26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4" h="262141">
                  <a:moveTo>
                    <a:pt x="46" y="198"/>
                  </a:moveTo>
                  <a:cubicBezTo>
                    <a:pt x="-2032" y="5740"/>
                    <a:pt x="65856" y="122811"/>
                    <a:pt x="74861" y="166453"/>
                  </a:cubicBezTo>
                  <a:cubicBezTo>
                    <a:pt x="83866" y="210095"/>
                    <a:pt x="54079" y="259278"/>
                    <a:pt x="54079" y="262049"/>
                  </a:cubicBezTo>
                  <a:cubicBezTo>
                    <a:pt x="54079" y="264820"/>
                    <a:pt x="69319" y="204553"/>
                    <a:pt x="74861" y="183078"/>
                  </a:cubicBezTo>
                  <a:cubicBezTo>
                    <a:pt x="80403" y="161604"/>
                    <a:pt x="99799" y="159526"/>
                    <a:pt x="87330" y="133202"/>
                  </a:cubicBezTo>
                  <a:cubicBezTo>
                    <a:pt x="74861" y="106878"/>
                    <a:pt x="2124" y="-5344"/>
                    <a:pt x="46" y="19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2" name="フリーフォーム 1901">
              <a:extLst>
                <a:ext uri="{FF2B5EF4-FFF2-40B4-BE49-F238E27FC236}">
                  <a16:creationId xmlns:a16="http://schemas.microsoft.com/office/drawing/2014/main" id="{B1509924-9EEC-AEF9-1B41-B1CA7C5B26CA}"/>
                </a:ext>
              </a:extLst>
            </p:cNvPr>
            <p:cNvSpPr/>
            <p:nvPr/>
          </p:nvSpPr>
          <p:spPr>
            <a:xfrm>
              <a:off x="6171948" y="5065845"/>
              <a:ext cx="233920" cy="596635"/>
            </a:xfrm>
            <a:custGeom>
              <a:avLst/>
              <a:gdLst>
                <a:gd name="connsiteX0" fmla="*/ 252 w 233920"/>
                <a:gd name="connsiteY0" fmla="*/ 762 h 596635"/>
                <a:gd name="connsiteX1" fmla="*/ 25190 w 233920"/>
                <a:gd name="connsiteY1" fmla="*/ 137922 h 596635"/>
                <a:gd name="connsiteX2" fmla="*/ 129099 w 233920"/>
                <a:gd name="connsiteY2" fmla="*/ 295864 h 596635"/>
                <a:gd name="connsiteX3" fmla="*/ 54285 w 233920"/>
                <a:gd name="connsiteY3" fmla="*/ 275082 h 596635"/>
                <a:gd name="connsiteX4" fmla="*/ 224696 w 233920"/>
                <a:gd name="connsiteY4" fmla="*/ 586810 h 596635"/>
                <a:gd name="connsiteX5" fmla="*/ 191445 w 233920"/>
                <a:gd name="connsiteY5" fmla="*/ 495370 h 596635"/>
                <a:gd name="connsiteX6" fmla="*/ 25190 w 233920"/>
                <a:gd name="connsiteY6" fmla="*/ 262613 h 596635"/>
                <a:gd name="connsiteX7" fmla="*/ 100005 w 233920"/>
                <a:gd name="connsiteY7" fmla="*/ 262613 h 596635"/>
                <a:gd name="connsiteX8" fmla="*/ 16877 w 233920"/>
                <a:gd name="connsiteY8" fmla="*/ 200268 h 596635"/>
                <a:gd name="connsiteX9" fmla="*/ 252 w 233920"/>
                <a:gd name="connsiteY9" fmla="*/ 762 h 59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920" h="596635">
                  <a:moveTo>
                    <a:pt x="252" y="762"/>
                  </a:moveTo>
                  <a:cubicBezTo>
                    <a:pt x="1637" y="-9629"/>
                    <a:pt x="3716" y="88738"/>
                    <a:pt x="25190" y="137922"/>
                  </a:cubicBezTo>
                  <a:cubicBezTo>
                    <a:pt x="46665" y="187106"/>
                    <a:pt x="124250" y="273004"/>
                    <a:pt x="129099" y="295864"/>
                  </a:cubicBezTo>
                  <a:cubicBezTo>
                    <a:pt x="133948" y="318724"/>
                    <a:pt x="38352" y="226591"/>
                    <a:pt x="54285" y="275082"/>
                  </a:cubicBezTo>
                  <a:cubicBezTo>
                    <a:pt x="70218" y="323573"/>
                    <a:pt x="201836" y="550095"/>
                    <a:pt x="224696" y="586810"/>
                  </a:cubicBezTo>
                  <a:cubicBezTo>
                    <a:pt x="247556" y="623525"/>
                    <a:pt x="224696" y="549403"/>
                    <a:pt x="191445" y="495370"/>
                  </a:cubicBezTo>
                  <a:cubicBezTo>
                    <a:pt x="158194" y="441337"/>
                    <a:pt x="40430" y="301406"/>
                    <a:pt x="25190" y="262613"/>
                  </a:cubicBezTo>
                  <a:cubicBezTo>
                    <a:pt x="9950" y="223820"/>
                    <a:pt x="101390" y="273004"/>
                    <a:pt x="100005" y="262613"/>
                  </a:cubicBezTo>
                  <a:cubicBezTo>
                    <a:pt x="98620" y="252222"/>
                    <a:pt x="30732" y="236290"/>
                    <a:pt x="16877" y="200268"/>
                  </a:cubicBezTo>
                  <a:cubicBezTo>
                    <a:pt x="3022" y="164246"/>
                    <a:pt x="-1133" y="11153"/>
                    <a:pt x="252" y="76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3" name="フリーフォーム 1902">
              <a:extLst>
                <a:ext uri="{FF2B5EF4-FFF2-40B4-BE49-F238E27FC236}">
                  <a16:creationId xmlns:a16="http://schemas.microsoft.com/office/drawing/2014/main" id="{7D684595-23D3-3B8B-7931-D120D69DB2C6}"/>
                </a:ext>
              </a:extLst>
            </p:cNvPr>
            <p:cNvSpPr/>
            <p:nvPr/>
          </p:nvSpPr>
          <p:spPr>
            <a:xfrm>
              <a:off x="6562796" y="6022522"/>
              <a:ext cx="122163" cy="274965"/>
            </a:xfrm>
            <a:custGeom>
              <a:avLst/>
              <a:gdLst>
                <a:gd name="connsiteX0" fmla="*/ 102 w 122163"/>
                <a:gd name="connsiteY0" fmla="*/ 49 h 274965"/>
                <a:gd name="connsiteX1" fmla="*/ 95699 w 122163"/>
                <a:gd name="connsiteY1" fmla="*/ 108114 h 274965"/>
                <a:gd name="connsiteX2" fmla="*/ 83229 w 122163"/>
                <a:gd name="connsiteY2" fmla="*/ 274369 h 274965"/>
                <a:gd name="connsiteX3" fmla="*/ 108168 w 122163"/>
                <a:gd name="connsiteY3" fmla="*/ 162147 h 274965"/>
                <a:gd name="connsiteX4" fmla="*/ 116480 w 122163"/>
                <a:gd name="connsiteY4" fmla="*/ 120583 h 274965"/>
                <a:gd name="connsiteX5" fmla="*/ 102 w 122163"/>
                <a:gd name="connsiteY5" fmla="*/ 49 h 27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163" h="274965">
                  <a:moveTo>
                    <a:pt x="102" y="49"/>
                  </a:moveTo>
                  <a:cubicBezTo>
                    <a:pt x="-3361" y="-2029"/>
                    <a:pt x="81845" y="62394"/>
                    <a:pt x="95699" y="108114"/>
                  </a:cubicBezTo>
                  <a:cubicBezTo>
                    <a:pt x="109553" y="153834"/>
                    <a:pt x="81151" y="265364"/>
                    <a:pt x="83229" y="274369"/>
                  </a:cubicBezTo>
                  <a:cubicBezTo>
                    <a:pt x="85307" y="283374"/>
                    <a:pt x="102626" y="187778"/>
                    <a:pt x="108168" y="162147"/>
                  </a:cubicBezTo>
                  <a:cubicBezTo>
                    <a:pt x="113710" y="136516"/>
                    <a:pt x="131027" y="143443"/>
                    <a:pt x="116480" y="120583"/>
                  </a:cubicBezTo>
                  <a:cubicBezTo>
                    <a:pt x="101933" y="97723"/>
                    <a:pt x="3565" y="2127"/>
                    <a:pt x="102" y="4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4" name="フリーフォーム 1903">
              <a:extLst>
                <a:ext uri="{FF2B5EF4-FFF2-40B4-BE49-F238E27FC236}">
                  <a16:creationId xmlns:a16="http://schemas.microsoft.com/office/drawing/2014/main" id="{958B87A7-E016-2DD0-8EC8-A2FB3BBEE0F4}"/>
                </a:ext>
              </a:extLst>
            </p:cNvPr>
            <p:cNvSpPr/>
            <p:nvPr/>
          </p:nvSpPr>
          <p:spPr>
            <a:xfrm>
              <a:off x="5589962" y="4438400"/>
              <a:ext cx="236482" cy="233494"/>
            </a:xfrm>
            <a:custGeom>
              <a:avLst/>
              <a:gdLst>
                <a:gd name="connsiteX0" fmla="*/ 347 w 236482"/>
                <a:gd name="connsiteY0" fmla="*/ 596 h 233494"/>
                <a:gd name="connsiteX1" fmla="*/ 129194 w 236482"/>
                <a:gd name="connsiteY1" fmla="*/ 67098 h 233494"/>
                <a:gd name="connsiteX2" fmla="*/ 224791 w 236482"/>
                <a:gd name="connsiteY2" fmla="*/ 229196 h 233494"/>
                <a:gd name="connsiteX3" fmla="*/ 228947 w 236482"/>
                <a:gd name="connsiteY3" fmla="*/ 179320 h 233494"/>
                <a:gd name="connsiteX4" fmla="*/ 170758 w 236482"/>
                <a:gd name="connsiteY4" fmla="*/ 100349 h 233494"/>
                <a:gd name="connsiteX5" fmla="*/ 347 w 236482"/>
                <a:gd name="connsiteY5" fmla="*/ 596 h 2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482" h="233494">
                  <a:moveTo>
                    <a:pt x="347" y="596"/>
                  </a:moveTo>
                  <a:cubicBezTo>
                    <a:pt x="-6580" y="-4946"/>
                    <a:pt x="91787" y="28998"/>
                    <a:pt x="129194" y="67098"/>
                  </a:cubicBezTo>
                  <a:cubicBezTo>
                    <a:pt x="166601" y="105198"/>
                    <a:pt x="208165" y="210492"/>
                    <a:pt x="224791" y="229196"/>
                  </a:cubicBezTo>
                  <a:cubicBezTo>
                    <a:pt x="241417" y="247900"/>
                    <a:pt x="237952" y="200794"/>
                    <a:pt x="228947" y="179320"/>
                  </a:cubicBezTo>
                  <a:cubicBezTo>
                    <a:pt x="219942" y="157846"/>
                    <a:pt x="204009" y="124594"/>
                    <a:pt x="170758" y="100349"/>
                  </a:cubicBezTo>
                  <a:cubicBezTo>
                    <a:pt x="137507" y="76104"/>
                    <a:pt x="7274" y="6138"/>
                    <a:pt x="347" y="59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5" name="フリーフォーム 1904">
              <a:extLst>
                <a:ext uri="{FF2B5EF4-FFF2-40B4-BE49-F238E27FC236}">
                  <a16:creationId xmlns:a16="http://schemas.microsoft.com/office/drawing/2014/main" id="{0665F2B4-77DB-C7E2-3E75-D9E387F4282F}"/>
                </a:ext>
              </a:extLst>
            </p:cNvPr>
            <p:cNvSpPr/>
            <p:nvPr/>
          </p:nvSpPr>
          <p:spPr>
            <a:xfrm>
              <a:off x="4754638" y="3794665"/>
              <a:ext cx="427004" cy="67383"/>
            </a:xfrm>
            <a:custGeom>
              <a:avLst/>
              <a:gdLst>
                <a:gd name="connsiteX0" fmla="*/ 242 w 427004"/>
                <a:gd name="connsiteY0" fmla="*/ 66597 h 67383"/>
                <a:gd name="connsiteX1" fmla="*/ 237155 w 427004"/>
                <a:gd name="connsiteY1" fmla="*/ 12564 h 67383"/>
                <a:gd name="connsiteX2" fmla="*/ 424191 w 427004"/>
                <a:gd name="connsiteY2" fmla="*/ 66597 h 67383"/>
                <a:gd name="connsiteX3" fmla="*/ 345220 w 427004"/>
                <a:gd name="connsiteY3" fmla="*/ 41659 h 67383"/>
                <a:gd name="connsiteX4" fmla="*/ 282875 w 427004"/>
                <a:gd name="connsiteY4" fmla="*/ 95 h 67383"/>
                <a:gd name="connsiteX5" fmla="*/ 242 w 427004"/>
                <a:gd name="connsiteY5" fmla="*/ 66597 h 6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7004" h="67383">
                  <a:moveTo>
                    <a:pt x="242" y="66597"/>
                  </a:moveTo>
                  <a:cubicBezTo>
                    <a:pt x="-7378" y="68675"/>
                    <a:pt x="166497" y="12564"/>
                    <a:pt x="237155" y="12564"/>
                  </a:cubicBezTo>
                  <a:cubicBezTo>
                    <a:pt x="307813" y="12564"/>
                    <a:pt x="406180" y="61748"/>
                    <a:pt x="424191" y="66597"/>
                  </a:cubicBezTo>
                  <a:cubicBezTo>
                    <a:pt x="442202" y="71446"/>
                    <a:pt x="368773" y="52743"/>
                    <a:pt x="345220" y="41659"/>
                  </a:cubicBezTo>
                  <a:cubicBezTo>
                    <a:pt x="321667" y="30575"/>
                    <a:pt x="340371" y="-1983"/>
                    <a:pt x="282875" y="95"/>
                  </a:cubicBezTo>
                  <a:cubicBezTo>
                    <a:pt x="225379" y="2173"/>
                    <a:pt x="7862" y="64519"/>
                    <a:pt x="242" y="6659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6" name="フリーフォーム 1905">
              <a:extLst>
                <a:ext uri="{FF2B5EF4-FFF2-40B4-BE49-F238E27FC236}">
                  <a16:creationId xmlns:a16="http://schemas.microsoft.com/office/drawing/2014/main" id="{C6993077-AD9F-E018-0DAB-847D601539AC}"/>
                </a:ext>
              </a:extLst>
            </p:cNvPr>
            <p:cNvSpPr/>
            <p:nvPr/>
          </p:nvSpPr>
          <p:spPr>
            <a:xfrm>
              <a:off x="3590959" y="3903202"/>
              <a:ext cx="234522" cy="83009"/>
            </a:xfrm>
            <a:custGeom>
              <a:avLst/>
              <a:gdLst>
                <a:gd name="connsiteX0" fmla="*/ 139 w 234522"/>
                <a:gd name="connsiteY0" fmla="*/ 82751 h 83009"/>
                <a:gd name="connsiteX1" fmla="*/ 124830 w 234522"/>
                <a:gd name="connsiteY1" fmla="*/ 28718 h 83009"/>
                <a:gd name="connsiteX2" fmla="*/ 232896 w 234522"/>
                <a:gd name="connsiteY2" fmla="*/ 16249 h 83009"/>
                <a:gd name="connsiteX3" fmla="*/ 187176 w 234522"/>
                <a:gd name="connsiteY3" fmla="*/ 7936 h 83009"/>
                <a:gd name="connsiteX4" fmla="*/ 149768 w 234522"/>
                <a:gd name="connsiteY4" fmla="*/ 3780 h 83009"/>
                <a:gd name="connsiteX5" fmla="*/ 139 w 234522"/>
                <a:gd name="connsiteY5" fmla="*/ 82751 h 8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522" h="83009">
                  <a:moveTo>
                    <a:pt x="139" y="82751"/>
                  </a:moveTo>
                  <a:cubicBezTo>
                    <a:pt x="-4017" y="86907"/>
                    <a:pt x="86037" y="39802"/>
                    <a:pt x="124830" y="28718"/>
                  </a:cubicBezTo>
                  <a:cubicBezTo>
                    <a:pt x="163623" y="17634"/>
                    <a:pt x="222505" y="19713"/>
                    <a:pt x="232896" y="16249"/>
                  </a:cubicBezTo>
                  <a:cubicBezTo>
                    <a:pt x="243287" y="12785"/>
                    <a:pt x="201031" y="10014"/>
                    <a:pt x="187176" y="7936"/>
                  </a:cubicBezTo>
                  <a:cubicBezTo>
                    <a:pt x="173321" y="5858"/>
                    <a:pt x="183712" y="-5918"/>
                    <a:pt x="149768" y="3780"/>
                  </a:cubicBezTo>
                  <a:cubicBezTo>
                    <a:pt x="115824" y="13478"/>
                    <a:pt x="4295" y="78595"/>
                    <a:pt x="139" y="8275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7" name="フリーフォーム 1906">
              <a:extLst>
                <a:ext uri="{FF2B5EF4-FFF2-40B4-BE49-F238E27FC236}">
                  <a16:creationId xmlns:a16="http://schemas.microsoft.com/office/drawing/2014/main" id="{21C2CD8C-53C4-331E-12AC-06F4B7745EC5}"/>
                </a:ext>
              </a:extLst>
            </p:cNvPr>
            <p:cNvSpPr/>
            <p:nvPr/>
          </p:nvSpPr>
          <p:spPr>
            <a:xfrm>
              <a:off x="5211600" y="6570090"/>
              <a:ext cx="105226" cy="267723"/>
            </a:xfrm>
            <a:custGeom>
              <a:avLst/>
              <a:gdLst>
                <a:gd name="connsiteX0" fmla="*/ 37887 w 105226"/>
                <a:gd name="connsiteY0" fmla="*/ 1121 h 267723"/>
                <a:gd name="connsiteX1" fmla="*/ 54513 w 105226"/>
                <a:gd name="connsiteY1" fmla="*/ 192314 h 267723"/>
                <a:gd name="connsiteX2" fmla="*/ 104389 w 105226"/>
                <a:gd name="connsiteY2" fmla="*/ 267128 h 267723"/>
                <a:gd name="connsiteX3" fmla="*/ 79451 w 105226"/>
                <a:gd name="connsiteY3" fmla="*/ 221408 h 267723"/>
                <a:gd name="connsiteX4" fmla="*/ 480 w 105226"/>
                <a:gd name="connsiteY4" fmla="*/ 117499 h 267723"/>
                <a:gd name="connsiteX5" fmla="*/ 37887 w 105226"/>
                <a:gd name="connsiteY5" fmla="*/ 1121 h 26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226" h="267723">
                  <a:moveTo>
                    <a:pt x="37887" y="1121"/>
                  </a:moveTo>
                  <a:cubicBezTo>
                    <a:pt x="46893" y="13590"/>
                    <a:pt x="43429" y="147980"/>
                    <a:pt x="54513" y="192314"/>
                  </a:cubicBezTo>
                  <a:cubicBezTo>
                    <a:pt x="65597" y="236648"/>
                    <a:pt x="100233" y="262279"/>
                    <a:pt x="104389" y="267128"/>
                  </a:cubicBezTo>
                  <a:cubicBezTo>
                    <a:pt x="108545" y="271977"/>
                    <a:pt x="96769" y="246346"/>
                    <a:pt x="79451" y="221408"/>
                  </a:cubicBezTo>
                  <a:cubicBezTo>
                    <a:pt x="62133" y="196470"/>
                    <a:pt x="5329" y="151443"/>
                    <a:pt x="480" y="117499"/>
                  </a:cubicBezTo>
                  <a:cubicBezTo>
                    <a:pt x="-4369" y="83555"/>
                    <a:pt x="28881" y="-11348"/>
                    <a:pt x="37887" y="112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8" name="フリーフォーム 1907">
              <a:extLst>
                <a:ext uri="{FF2B5EF4-FFF2-40B4-BE49-F238E27FC236}">
                  <a16:creationId xmlns:a16="http://schemas.microsoft.com/office/drawing/2014/main" id="{F12CD720-D8BA-2205-EB14-9EB0EEDC0FF2}"/>
                </a:ext>
              </a:extLst>
            </p:cNvPr>
            <p:cNvSpPr/>
            <p:nvPr/>
          </p:nvSpPr>
          <p:spPr>
            <a:xfrm>
              <a:off x="5748224" y="5889129"/>
              <a:ext cx="1383724" cy="1775206"/>
            </a:xfrm>
            <a:custGeom>
              <a:avLst/>
              <a:gdLst>
                <a:gd name="connsiteX0" fmla="*/ 502947 w 1383724"/>
                <a:gd name="connsiteY0" fmla="*/ 75253 h 1775206"/>
                <a:gd name="connsiteX1" fmla="*/ 611012 w 1383724"/>
                <a:gd name="connsiteY1" fmla="*/ 465951 h 1775206"/>
                <a:gd name="connsiteX2" fmla="*/ 170438 w 1383724"/>
                <a:gd name="connsiteY2" fmla="*/ 1230722 h 1775206"/>
                <a:gd name="connsiteX3" fmla="*/ 353318 w 1383724"/>
                <a:gd name="connsiteY3" fmla="*/ 1135126 h 1775206"/>
                <a:gd name="connsiteX4" fmla="*/ 27 w 1383724"/>
                <a:gd name="connsiteY4" fmla="*/ 1604795 h 1775206"/>
                <a:gd name="connsiteX5" fmla="*/ 374100 w 1383724"/>
                <a:gd name="connsiteY5" fmla="*/ 1467635 h 1775206"/>
                <a:gd name="connsiteX6" fmla="*/ 328380 w 1383724"/>
                <a:gd name="connsiteY6" fmla="*/ 1633889 h 1775206"/>
                <a:gd name="connsiteX7" fmla="*/ 885332 w 1383724"/>
                <a:gd name="connsiteY7" fmla="*/ 1550762 h 1775206"/>
                <a:gd name="connsiteX8" fmla="*/ 885332 w 1383724"/>
                <a:gd name="connsiteY8" fmla="*/ 1775206 h 1775206"/>
                <a:gd name="connsiteX9" fmla="*/ 1072369 w 1383724"/>
                <a:gd name="connsiteY9" fmla="*/ 1550762 h 1775206"/>
                <a:gd name="connsiteX10" fmla="*/ 1379940 w 1383724"/>
                <a:gd name="connsiteY10" fmla="*/ 773522 h 1775206"/>
                <a:gd name="connsiteX11" fmla="*/ 1238623 w 1383724"/>
                <a:gd name="connsiteY11" fmla="*/ 973027 h 1775206"/>
                <a:gd name="connsiteX12" fmla="*/ 1159652 w 1383724"/>
                <a:gd name="connsiteY12" fmla="*/ 391136 h 1775206"/>
                <a:gd name="connsiteX13" fmla="*/ 893645 w 1383724"/>
                <a:gd name="connsiteY13" fmla="*/ 4595 h 1775206"/>
                <a:gd name="connsiteX14" fmla="*/ 1055743 w 1383724"/>
                <a:gd name="connsiteY14" fmla="*/ 648831 h 1775206"/>
                <a:gd name="connsiteX15" fmla="*/ 502947 w 1383724"/>
                <a:gd name="connsiteY15" fmla="*/ 75253 h 177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83724" h="1775206">
                  <a:moveTo>
                    <a:pt x="502947" y="75253"/>
                  </a:moveTo>
                  <a:cubicBezTo>
                    <a:pt x="428825" y="44773"/>
                    <a:pt x="666430" y="273373"/>
                    <a:pt x="611012" y="465951"/>
                  </a:cubicBezTo>
                  <a:cubicBezTo>
                    <a:pt x="555594" y="658529"/>
                    <a:pt x="213387" y="1119193"/>
                    <a:pt x="170438" y="1230722"/>
                  </a:cubicBezTo>
                  <a:cubicBezTo>
                    <a:pt x="127489" y="1342251"/>
                    <a:pt x="381720" y="1072780"/>
                    <a:pt x="353318" y="1135126"/>
                  </a:cubicBezTo>
                  <a:cubicBezTo>
                    <a:pt x="324916" y="1197472"/>
                    <a:pt x="-3437" y="1549377"/>
                    <a:pt x="27" y="1604795"/>
                  </a:cubicBezTo>
                  <a:cubicBezTo>
                    <a:pt x="3491" y="1660213"/>
                    <a:pt x="319375" y="1462786"/>
                    <a:pt x="374100" y="1467635"/>
                  </a:cubicBezTo>
                  <a:cubicBezTo>
                    <a:pt x="428825" y="1472484"/>
                    <a:pt x="243175" y="1620035"/>
                    <a:pt x="328380" y="1633889"/>
                  </a:cubicBezTo>
                  <a:cubicBezTo>
                    <a:pt x="413585" y="1647744"/>
                    <a:pt x="792507" y="1527209"/>
                    <a:pt x="885332" y="1550762"/>
                  </a:cubicBezTo>
                  <a:cubicBezTo>
                    <a:pt x="978157" y="1574315"/>
                    <a:pt x="854159" y="1775206"/>
                    <a:pt x="885332" y="1775206"/>
                  </a:cubicBezTo>
                  <a:cubicBezTo>
                    <a:pt x="916505" y="1775206"/>
                    <a:pt x="989934" y="1717709"/>
                    <a:pt x="1072369" y="1550762"/>
                  </a:cubicBezTo>
                  <a:cubicBezTo>
                    <a:pt x="1154804" y="1383815"/>
                    <a:pt x="1352231" y="869811"/>
                    <a:pt x="1379940" y="773522"/>
                  </a:cubicBezTo>
                  <a:cubicBezTo>
                    <a:pt x="1407649" y="677233"/>
                    <a:pt x="1275338" y="1036758"/>
                    <a:pt x="1238623" y="973027"/>
                  </a:cubicBezTo>
                  <a:cubicBezTo>
                    <a:pt x="1201908" y="909296"/>
                    <a:pt x="1217148" y="552541"/>
                    <a:pt x="1159652" y="391136"/>
                  </a:cubicBezTo>
                  <a:cubicBezTo>
                    <a:pt x="1102156" y="229731"/>
                    <a:pt x="910963" y="-38354"/>
                    <a:pt x="893645" y="4595"/>
                  </a:cubicBezTo>
                  <a:cubicBezTo>
                    <a:pt x="876327" y="47544"/>
                    <a:pt x="1120859" y="632206"/>
                    <a:pt x="1055743" y="648831"/>
                  </a:cubicBezTo>
                  <a:cubicBezTo>
                    <a:pt x="990627" y="665456"/>
                    <a:pt x="577069" y="105733"/>
                    <a:pt x="502947" y="75253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9" name="フリーフォーム 1908">
              <a:extLst>
                <a:ext uri="{FF2B5EF4-FFF2-40B4-BE49-F238E27FC236}">
                  <a16:creationId xmlns:a16="http://schemas.microsoft.com/office/drawing/2014/main" id="{AFDAFABE-1585-C887-AC5E-597C621E517C}"/>
                </a:ext>
              </a:extLst>
            </p:cNvPr>
            <p:cNvSpPr/>
            <p:nvPr/>
          </p:nvSpPr>
          <p:spPr>
            <a:xfrm>
              <a:off x="5494883" y="6610920"/>
              <a:ext cx="1463573" cy="1905107"/>
            </a:xfrm>
            <a:custGeom>
              <a:avLst/>
              <a:gdLst>
                <a:gd name="connsiteX0" fmla="*/ 860197 w 1463573"/>
                <a:gd name="connsiteY0" fmla="*/ 109920 h 1905107"/>
                <a:gd name="connsiteX1" fmla="*/ 386372 w 1463573"/>
                <a:gd name="connsiteY1" fmla="*/ 720905 h 1905107"/>
                <a:gd name="connsiteX2" fmla="*/ 361433 w 1463573"/>
                <a:gd name="connsiteY2" fmla="*/ 1024320 h 1905107"/>
                <a:gd name="connsiteX3" fmla="*/ 70488 w 1463573"/>
                <a:gd name="connsiteY3" fmla="*/ 1390080 h 1905107"/>
                <a:gd name="connsiteX4" fmla="*/ 74644 w 1463573"/>
                <a:gd name="connsiteY4" fmla="*/ 1718433 h 1905107"/>
                <a:gd name="connsiteX5" fmla="*/ 3986 w 1463573"/>
                <a:gd name="connsiteY5" fmla="*/ 1901313 h 1905107"/>
                <a:gd name="connsiteX6" fmla="*/ 211804 w 1463573"/>
                <a:gd name="connsiteY6" fmla="*/ 1830655 h 1905107"/>
                <a:gd name="connsiteX7" fmla="*/ 839415 w 1463573"/>
                <a:gd name="connsiteY7" fmla="*/ 1693495 h 1905107"/>
                <a:gd name="connsiteX8" fmla="*/ 1213488 w 1463573"/>
                <a:gd name="connsiteY8" fmla="*/ 1340204 h 1905107"/>
                <a:gd name="connsiteX9" fmla="*/ 1458713 w 1463573"/>
                <a:gd name="connsiteY9" fmla="*/ 392553 h 1905107"/>
                <a:gd name="connsiteX10" fmla="*/ 1371430 w 1463573"/>
                <a:gd name="connsiteY10" fmla="*/ 849753 h 1905107"/>
                <a:gd name="connsiteX11" fmla="*/ 1304928 w 1463573"/>
                <a:gd name="connsiteY11" fmla="*/ 1855 h 1905107"/>
                <a:gd name="connsiteX12" fmla="*/ 922542 w 1463573"/>
                <a:gd name="connsiteY12" fmla="*/ 608684 h 1905107"/>
                <a:gd name="connsiteX13" fmla="*/ 860197 w 1463573"/>
                <a:gd name="connsiteY13" fmla="*/ 109920 h 190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3573" h="1905107">
                  <a:moveTo>
                    <a:pt x="860197" y="109920"/>
                  </a:moveTo>
                  <a:cubicBezTo>
                    <a:pt x="770835" y="128624"/>
                    <a:pt x="469499" y="568505"/>
                    <a:pt x="386372" y="720905"/>
                  </a:cubicBezTo>
                  <a:cubicBezTo>
                    <a:pt x="303245" y="873305"/>
                    <a:pt x="414080" y="912791"/>
                    <a:pt x="361433" y="1024320"/>
                  </a:cubicBezTo>
                  <a:cubicBezTo>
                    <a:pt x="308786" y="1135849"/>
                    <a:pt x="118286" y="1274395"/>
                    <a:pt x="70488" y="1390080"/>
                  </a:cubicBezTo>
                  <a:cubicBezTo>
                    <a:pt x="22690" y="1505765"/>
                    <a:pt x="85728" y="1633228"/>
                    <a:pt x="74644" y="1718433"/>
                  </a:cubicBezTo>
                  <a:cubicBezTo>
                    <a:pt x="63560" y="1803638"/>
                    <a:pt x="-18874" y="1882609"/>
                    <a:pt x="3986" y="1901313"/>
                  </a:cubicBezTo>
                  <a:cubicBezTo>
                    <a:pt x="26846" y="1920017"/>
                    <a:pt x="72566" y="1865291"/>
                    <a:pt x="211804" y="1830655"/>
                  </a:cubicBezTo>
                  <a:cubicBezTo>
                    <a:pt x="351042" y="1796019"/>
                    <a:pt x="672468" y="1775237"/>
                    <a:pt x="839415" y="1693495"/>
                  </a:cubicBezTo>
                  <a:cubicBezTo>
                    <a:pt x="1006362" y="1611753"/>
                    <a:pt x="1110272" y="1557028"/>
                    <a:pt x="1213488" y="1340204"/>
                  </a:cubicBezTo>
                  <a:cubicBezTo>
                    <a:pt x="1316704" y="1123380"/>
                    <a:pt x="1432389" y="474295"/>
                    <a:pt x="1458713" y="392553"/>
                  </a:cubicBezTo>
                  <a:cubicBezTo>
                    <a:pt x="1485037" y="310811"/>
                    <a:pt x="1397061" y="914869"/>
                    <a:pt x="1371430" y="849753"/>
                  </a:cubicBezTo>
                  <a:cubicBezTo>
                    <a:pt x="1345799" y="784637"/>
                    <a:pt x="1379743" y="42033"/>
                    <a:pt x="1304928" y="1855"/>
                  </a:cubicBezTo>
                  <a:cubicBezTo>
                    <a:pt x="1230113" y="-38323"/>
                    <a:pt x="992507" y="587210"/>
                    <a:pt x="922542" y="608684"/>
                  </a:cubicBezTo>
                  <a:cubicBezTo>
                    <a:pt x="852577" y="630158"/>
                    <a:pt x="949559" y="91216"/>
                    <a:pt x="860197" y="109920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0" name="フリーフォーム 1909">
              <a:extLst>
                <a:ext uri="{FF2B5EF4-FFF2-40B4-BE49-F238E27FC236}">
                  <a16:creationId xmlns:a16="http://schemas.microsoft.com/office/drawing/2014/main" id="{9EED297C-4327-B61E-DED6-8C6D7C7F6661}"/>
                </a:ext>
              </a:extLst>
            </p:cNvPr>
            <p:cNvSpPr/>
            <p:nvPr/>
          </p:nvSpPr>
          <p:spPr>
            <a:xfrm>
              <a:off x="4900808" y="5938796"/>
              <a:ext cx="1321474" cy="291900"/>
            </a:xfrm>
            <a:custGeom>
              <a:avLst/>
              <a:gdLst>
                <a:gd name="connsiteX0" fmla="*/ 3701 w 1321474"/>
                <a:gd name="connsiteY0" fmla="*/ 100400 h 291900"/>
                <a:gd name="connsiteX1" fmla="*/ 440119 w 1321474"/>
                <a:gd name="connsiteY1" fmla="*/ 175215 h 291900"/>
                <a:gd name="connsiteX2" fmla="*/ 377774 w 1321474"/>
                <a:gd name="connsiteY2" fmla="*/ 137808 h 291900"/>
                <a:gd name="connsiteX3" fmla="*/ 789254 w 1321474"/>
                <a:gd name="connsiteY3" fmla="*/ 92088 h 291900"/>
                <a:gd name="connsiteX4" fmla="*/ 664563 w 1321474"/>
                <a:gd name="connsiteY4" fmla="*/ 125339 h 291900"/>
                <a:gd name="connsiteX5" fmla="*/ 868225 w 1321474"/>
                <a:gd name="connsiteY5" fmla="*/ 79619 h 291900"/>
                <a:gd name="connsiteX6" fmla="*/ 1063574 w 1321474"/>
                <a:gd name="connsiteY6" fmla="*/ 79619 h 291900"/>
                <a:gd name="connsiteX7" fmla="*/ 884850 w 1321474"/>
                <a:gd name="connsiteY7" fmla="*/ 648 h 291900"/>
                <a:gd name="connsiteX8" fmla="*/ 1312956 w 1321474"/>
                <a:gd name="connsiteY8" fmla="*/ 129495 h 291900"/>
                <a:gd name="connsiteX9" fmla="*/ 1130076 w 1321474"/>
                <a:gd name="connsiteY9" fmla="*/ 75462 h 291900"/>
                <a:gd name="connsiteX10" fmla="*/ 652094 w 1321474"/>
                <a:gd name="connsiteY10" fmla="*/ 254186 h 291900"/>
                <a:gd name="connsiteX11" fmla="*/ 531559 w 1321474"/>
                <a:gd name="connsiteY11" fmla="*/ 287437 h 291900"/>
                <a:gd name="connsiteX12" fmla="*/ 132548 w 1321474"/>
                <a:gd name="connsiteY12" fmla="*/ 187684 h 291900"/>
                <a:gd name="connsiteX13" fmla="*/ 223988 w 1321474"/>
                <a:gd name="connsiteY13" fmla="*/ 229248 h 291900"/>
                <a:gd name="connsiteX14" fmla="*/ 3701 w 1321474"/>
                <a:gd name="connsiteY14" fmla="*/ 100400 h 29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1474" h="291900">
                  <a:moveTo>
                    <a:pt x="3701" y="100400"/>
                  </a:moveTo>
                  <a:cubicBezTo>
                    <a:pt x="39723" y="91395"/>
                    <a:pt x="377774" y="168980"/>
                    <a:pt x="440119" y="175215"/>
                  </a:cubicBezTo>
                  <a:cubicBezTo>
                    <a:pt x="502464" y="181450"/>
                    <a:pt x="319585" y="151662"/>
                    <a:pt x="377774" y="137808"/>
                  </a:cubicBezTo>
                  <a:cubicBezTo>
                    <a:pt x="435963" y="123954"/>
                    <a:pt x="741456" y="94166"/>
                    <a:pt x="789254" y="92088"/>
                  </a:cubicBezTo>
                  <a:cubicBezTo>
                    <a:pt x="837052" y="90010"/>
                    <a:pt x="651401" y="127417"/>
                    <a:pt x="664563" y="125339"/>
                  </a:cubicBezTo>
                  <a:cubicBezTo>
                    <a:pt x="677725" y="123261"/>
                    <a:pt x="801723" y="87239"/>
                    <a:pt x="868225" y="79619"/>
                  </a:cubicBezTo>
                  <a:cubicBezTo>
                    <a:pt x="934727" y="71999"/>
                    <a:pt x="1060803" y="92781"/>
                    <a:pt x="1063574" y="79619"/>
                  </a:cubicBezTo>
                  <a:cubicBezTo>
                    <a:pt x="1066345" y="66457"/>
                    <a:pt x="843286" y="-7665"/>
                    <a:pt x="884850" y="648"/>
                  </a:cubicBezTo>
                  <a:cubicBezTo>
                    <a:pt x="926414" y="8961"/>
                    <a:pt x="1312956" y="129495"/>
                    <a:pt x="1312956" y="129495"/>
                  </a:cubicBezTo>
                  <a:cubicBezTo>
                    <a:pt x="1353827" y="141964"/>
                    <a:pt x="1240220" y="54680"/>
                    <a:pt x="1130076" y="75462"/>
                  </a:cubicBezTo>
                  <a:cubicBezTo>
                    <a:pt x="1019932" y="96244"/>
                    <a:pt x="751847" y="218857"/>
                    <a:pt x="652094" y="254186"/>
                  </a:cubicBezTo>
                  <a:cubicBezTo>
                    <a:pt x="552341" y="289515"/>
                    <a:pt x="618150" y="298521"/>
                    <a:pt x="531559" y="287437"/>
                  </a:cubicBezTo>
                  <a:cubicBezTo>
                    <a:pt x="444968" y="276353"/>
                    <a:pt x="183810" y="197382"/>
                    <a:pt x="132548" y="187684"/>
                  </a:cubicBezTo>
                  <a:cubicBezTo>
                    <a:pt x="81286" y="177986"/>
                    <a:pt x="241999" y="238253"/>
                    <a:pt x="223988" y="229248"/>
                  </a:cubicBezTo>
                  <a:cubicBezTo>
                    <a:pt x="205977" y="220243"/>
                    <a:pt x="-32321" y="109405"/>
                    <a:pt x="3701" y="100400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1" name="フリーフォーム 1910">
              <a:extLst>
                <a:ext uri="{FF2B5EF4-FFF2-40B4-BE49-F238E27FC236}">
                  <a16:creationId xmlns:a16="http://schemas.microsoft.com/office/drawing/2014/main" id="{3082628B-F05A-84B3-0C30-B290208C2693}"/>
                </a:ext>
              </a:extLst>
            </p:cNvPr>
            <p:cNvSpPr/>
            <p:nvPr/>
          </p:nvSpPr>
          <p:spPr>
            <a:xfrm>
              <a:off x="2867794" y="5835532"/>
              <a:ext cx="1052092" cy="603329"/>
            </a:xfrm>
            <a:custGeom>
              <a:avLst/>
              <a:gdLst>
                <a:gd name="connsiteX0" fmla="*/ 419890 w 1052092"/>
                <a:gd name="connsiteY0" fmla="*/ 3 h 603329"/>
                <a:gd name="connsiteX1" fmla="*/ 349231 w 1052092"/>
                <a:gd name="connsiteY1" fmla="*/ 162101 h 603329"/>
                <a:gd name="connsiteX2" fmla="*/ 465610 w 1052092"/>
                <a:gd name="connsiteY2" fmla="*/ 257697 h 603329"/>
                <a:gd name="connsiteX3" fmla="*/ 340919 w 1052092"/>
                <a:gd name="connsiteY3" fmla="*/ 315886 h 603329"/>
                <a:gd name="connsiteX4" fmla="*/ 764868 w 1052092"/>
                <a:gd name="connsiteY4" fmla="*/ 245228 h 603329"/>
                <a:gd name="connsiteX5" fmla="*/ 723304 w 1052092"/>
                <a:gd name="connsiteY5" fmla="*/ 195352 h 603329"/>
                <a:gd name="connsiteX6" fmla="*/ 881246 w 1052092"/>
                <a:gd name="connsiteY6" fmla="*/ 270166 h 603329"/>
                <a:gd name="connsiteX7" fmla="*/ 823057 w 1052092"/>
                <a:gd name="connsiteY7" fmla="*/ 249384 h 603329"/>
                <a:gd name="connsiteX8" fmla="*/ 918653 w 1052092"/>
                <a:gd name="connsiteY8" fmla="*/ 290948 h 603329"/>
                <a:gd name="connsiteX9" fmla="*/ 1051657 w 1052092"/>
                <a:gd name="connsiteY9" fmla="*/ 253541 h 603329"/>
                <a:gd name="connsiteX10" fmla="*/ 964373 w 1052092"/>
                <a:gd name="connsiteY10" fmla="*/ 307573 h 603329"/>
                <a:gd name="connsiteX11" fmla="*/ 644333 w 1052092"/>
                <a:gd name="connsiteY11" fmla="*/ 519548 h 603329"/>
                <a:gd name="connsiteX12" fmla="*/ 519642 w 1052092"/>
                <a:gd name="connsiteY12" fmla="*/ 569424 h 603329"/>
                <a:gd name="connsiteX13" fmla="*/ 345075 w 1052092"/>
                <a:gd name="connsiteY13" fmla="*/ 594363 h 603329"/>
                <a:gd name="connsiteX14" fmla="*/ 249479 w 1052092"/>
                <a:gd name="connsiteY14" fmla="*/ 411483 h 603329"/>
                <a:gd name="connsiteX15" fmla="*/ 212071 w 1052092"/>
                <a:gd name="connsiteY15" fmla="*/ 315886 h 603329"/>
                <a:gd name="connsiteX16" fmla="*/ 207915 w 1052092"/>
                <a:gd name="connsiteY16" fmla="*/ 282635 h 603329"/>
                <a:gd name="connsiteX17" fmla="*/ 97 w 1052092"/>
                <a:gd name="connsiteY17" fmla="*/ 344981 h 603329"/>
                <a:gd name="connsiteX18" fmla="*/ 237010 w 1052092"/>
                <a:gd name="connsiteY18" fmla="*/ 157944 h 603329"/>
                <a:gd name="connsiteX19" fmla="*/ 419890 w 1052092"/>
                <a:gd name="connsiteY19" fmla="*/ 3 h 60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2092" h="603329">
                  <a:moveTo>
                    <a:pt x="419890" y="3"/>
                  </a:moveTo>
                  <a:cubicBezTo>
                    <a:pt x="438593" y="696"/>
                    <a:pt x="341611" y="119152"/>
                    <a:pt x="349231" y="162101"/>
                  </a:cubicBezTo>
                  <a:cubicBezTo>
                    <a:pt x="356851" y="205050"/>
                    <a:pt x="466995" y="232066"/>
                    <a:pt x="465610" y="257697"/>
                  </a:cubicBezTo>
                  <a:cubicBezTo>
                    <a:pt x="464225" y="283328"/>
                    <a:pt x="291043" y="317964"/>
                    <a:pt x="340919" y="315886"/>
                  </a:cubicBezTo>
                  <a:cubicBezTo>
                    <a:pt x="390795" y="313808"/>
                    <a:pt x="701137" y="265317"/>
                    <a:pt x="764868" y="245228"/>
                  </a:cubicBezTo>
                  <a:cubicBezTo>
                    <a:pt x="828599" y="225139"/>
                    <a:pt x="703908" y="191196"/>
                    <a:pt x="723304" y="195352"/>
                  </a:cubicBezTo>
                  <a:cubicBezTo>
                    <a:pt x="742700" y="199508"/>
                    <a:pt x="864621" y="261161"/>
                    <a:pt x="881246" y="270166"/>
                  </a:cubicBezTo>
                  <a:cubicBezTo>
                    <a:pt x="897871" y="279171"/>
                    <a:pt x="816823" y="245920"/>
                    <a:pt x="823057" y="249384"/>
                  </a:cubicBezTo>
                  <a:cubicBezTo>
                    <a:pt x="829291" y="252848"/>
                    <a:pt x="880553" y="290255"/>
                    <a:pt x="918653" y="290948"/>
                  </a:cubicBezTo>
                  <a:cubicBezTo>
                    <a:pt x="956753" y="291641"/>
                    <a:pt x="1044037" y="250770"/>
                    <a:pt x="1051657" y="253541"/>
                  </a:cubicBezTo>
                  <a:cubicBezTo>
                    <a:pt x="1059277" y="256312"/>
                    <a:pt x="964373" y="307573"/>
                    <a:pt x="964373" y="307573"/>
                  </a:cubicBezTo>
                  <a:cubicBezTo>
                    <a:pt x="896486" y="351907"/>
                    <a:pt x="718455" y="475906"/>
                    <a:pt x="644333" y="519548"/>
                  </a:cubicBezTo>
                  <a:cubicBezTo>
                    <a:pt x="570211" y="563190"/>
                    <a:pt x="569518" y="556955"/>
                    <a:pt x="519642" y="569424"/>
                  </a:cubicBezTo>
                  <a:cubicBezTo>
                    <a:pt x="469766" y="581893"/>
                    <a:pt x="390102" y="620686"/>
                    <a:pt x="345075" y="594363"/>
                  </a:cubicBezTo>
                  <a:cubicBezTo>
                    <a:pt x="300048" y="568040"/>
                    <a:pt x="271646" y="457896"/>
                    <a:pt x="249479" y="411483"/>
                  </a:cubicBezTo>
                  <a:cubicBezTo>
                    <a:pt x="227312" y="365070"/>
                    <a:pt x="218998" y="337361"/>
                    <a:pt x="212071" y="315886"/>
                  </a:cubicBezTo>
                  <a:cubicBezTo>
                    <a:pt x="205144" y="294411"/>
                    <a:pt x="243244" y="277786"/>
                    <a:pt x="207915" y="282635"/>
                  </a:cubicBezTo>
                  <a:cubicBezTo>
                    <a:pt x="172586" y="287484"/>
                    <a:pt x="-4752" y="365763"/>
                    <a:pt x="97" y="344981"/>
                  </a:cubicBezTo>
                  <a:cubicBezTo>
                    <a:pt x="4946" y="324199"/>
                    <a:pt x="171201" y="212670"/>
                    <a:pt x="237010" y="157944"/>
                  </a:cubicBezTo>
                  <a:cubicBezTo>
                    <a:pt x="302819" y="103219"/>
                    <a:pt x="401187" y="-690"/>
                    <a:pt x="419890" y="3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2" name="フリーフォーム 1911">
              <a:extLst>
                <a:ext uri="{FF2B5EF4-FFF2-40B4-BE49-F238E27FC236}">
                  <a16:creationId xmlns:a16="http://schemas.microsoft.com/office/drawing/2014/main" id="{3707F19D-83C6-C878-8EE7-A3730DF05683}"/>
                </a:ext>
              </a:extLst>
            </p:cNvPr>
            <p:cNvSpPr/>
            <p:nvPr/>
          </p:nvSpPr>
          <p:spPr>
            <a:xfrm>
              <a:off x="3199487" y="6048158"/>
              <a:ext cx="751752" cy="377793"/>
            </a:xfrm>
            <a:custGeom>
              <a:avLst/>
              <a:gdLst>
                <a:gd name="connsiteX0" fmla="*/ 749058 w 751752"/>
                <a:gd name="connsiteY0" fmla="*/ 3507 h 377793"/>
                <a:gd name="connsiteX1" fmla="*/ 528771 w 751752"/>
                <a:gd name="connsiteY1" fmla="*/ 203013 h 377793"/>
                <a:gd name="connsiteX2" fmla="*/ 607742 w 751752"/>
                <a:gd name="connsiteY2" fmla="*/ 173918 h 377793"/>
                <a:gd name="connsiteX3" fmla="*/ 466426 w 751752"/>
                <a:gd name="connsiteY3" fmla="*/ 252889 h 377793"/>
                <a:gd name="connsiteX4" fmla="*/ 9226 w 751752"/>
                <a:gd name="connsiteY4" fmla="*/ 377580 h 377793"/>
                <a:gd name="connsiteX5" fmla="*/ 158855 w 751752"/>
                <a:gd name="connsiteY5" fmla="*/ 281984 h 377793"/>
                <a:gd name="connsiteX6" fmla="*/ 146386 w 751752"/>
                <a:gd name="connsiteY6" fmla="*/ 248733 h 377793"/>
                <a:gd name="connsiteX7" fmla="*/ 350048 w 751752"/>
                <a:gd name="connsiteY7" fmla="*/ 198857 h 377793"/>
                <a:gd name="connsiteX8" fmla="*/ 291858 w 751752"/>
                <a:gd name="connsiteY8" fmla="*/ 161449 h 377793"/>
                <a:gd name="connsiteX9" fmla="*/ 462269 w 751752"/>
                <a:gd name="connsiteY9" fmla="*/ 124042 h 377793"/>
                <a:gd name="connsiteX10" fmla="*/ 636837 w 751752"/>
                <a:gd name="connsiteY10" fmla="*/ 78322 h 377793"/>
                <a:gd name="connsiteX11" fmla="*/ 749058 w 751752"/>
                <a:gd name="connsiteY11" fmla="*/ 3507 h 37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1752" h="377793">
                  <a:moveTo>
                    <a:pt x="749058" y="3507"/>
                  </a:moveTo>
                  <a:cubicBezTo>
                    <a:pt x="731047" y="24289"/>
                    <a:pt x="552324" y="174611"/>
                    <a:pt x="528771" y="203013"/>
                  </a:cubicBezTo>
                  <a:cubicBezTo>
                    <a:pt x="505218" y="231415"/>
                    <a:pt x="618133" y="165605"/>
                    <a:pt x="607742" y="173918"/>
                  </a:cubicBezTo>
                  <a:cubicBezTo>
                    <a:pt x="597351" y="182231"/>
                    <a:pt x="566178" y="218945"/>
                    <a:pt x="466426" y="252889"/>
                  </a:cubicBezTo>
                  <a:cubicBezTo>
                    <a:pt x="366674" y="286833"/>
                    <a:pt x="60488" y="372731"/>
                    <a:pt x="9226" y="377580"/>
                  </a:cubicBezTo>
                  <a:cubicBezTo>
                    <a:pt x="-42036" y="382429"/>
                    <a:pt x="135995" y="303458"/>
                    <a:pt x="158855" y="281984"/>
                  </a:cubicBezTo>
                  <a:cubicBezTo>
                    <a:pt x="181715" y="260510"/>
                    <a:pt x="114521" y="262587"/>
                    <a:pt x="146386" y="248733"/>
                  </a:cubicBezTo>
                  <a:cubicBezTo>
                    <a:pt x="178251" y="234879"/>
                    <a:pt x="325803" y="213404"/>
                    <a:pt x="350048" y="198857"/>
                  </a:cubicBezTo>
                  <a:cubicBezTo>
                    <a:pt x="374293" y="184310"/>
                    <a:pt x="273154" y="173918"/>
                    <a:pt x="291858" y="161449"/>
                  </a:cubicBezTo>
                  <a:cubicBezTo>
                    <a:pt x="310561" y="148980"/>
                    <a:pt x="404773" y="137896"/>
                    <a:pt x="462269" y="124042"/>
                  </a:cubicBezTo>
                  <a:cubicBezTo>
                    <a:pt x="519765" y="110188"/>
                    <a:pt x="582804" y="96333"/>
                    <a:pt x="636837" y="78322"/>
                  </a:cubicBezTo>
                  <a:cubicBezTo>
                    <a:pt x="690870" y="60311"/>
                    <a:pt x="767069" y="-17275"/>
                    <a:pt x="749058" y="3507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3" name="フリーフォーム 1912">
              <a:extLst>
                <a:ext uri="{FF2B5EF4-FFF2-40B4-BE49-F238E27FC236}">
                  <a16:creationId xmlns:a16="http://schemas.microsoft.com/office/drawing/2014/main" id="{887F2826-B848-3B55-112B-4298C855E3EC}"/>
                </a:ext>
              </a:extLst>
            </p:cNvPr>
            <p:cNvSpPr/>
            <p:nvPr/>
          </p:nvSpPr>
          <p:spPr>
            <a:xfrm>
              <a:off x="4773969" y="5448993"/>
              <a:ext cx="288482" cy="271258"/>
            </a:xfrm>
            <a:custGeom>
              <a:avLst/>
              <a:gdLst>
                <a:gd name="connsiteX0" fmla="*/ 288482 w 288482"/>
                <a:gd name="connsiteY0" fmla="*/ 0 h 271258"/>
                <a:gd name="connsiteX1" fmla="*/ 118071 w 288482"/>
                <a:gd name="connsiteY1" fmla="*/ 124691 h 271258"/>
                <a:gd name="connsiteX2" fmla="*/ 1693 w 288482"/>
                <a:gd name="connsiteY2" fmla="*/ 270163 h 271258"/>
                <a:gd name="connsiteX3" fmla="*/ 51569 w 288482"/>
                <a:gd name="connsiteY3" fmla="*/ 182880 h 271258"/>
                <a:gd name="connsiteX4" fmla="*/ 88976 w 288482"/>
                <a:gd name="connsiteY4" fmla="*/ 29094 h 271258"/>
                <a:gd name="connsiteX5" fmla="*/ 68195 w 288482"/>
                <a:gd name="connsiteY5" fmla="*/ 87283 h 271258"/>
                <a:gd name="connsiteX6" fmla="*/ 59882 w 288482"/>
                <a:gd name="connsiteY6" fmla="*/ 124691 h 271258"/>
                <a:gd name="connsiteX7" fmla="*/ 101446 w 288482"/>
                <a:gd name="connsiteY7" fmla="*/ 99752 h 271258"/>
                <a:gd name="connsiteX8" fmla="*/ 288482 w 288482"/>
                <a:gd name="connsiteY8" fmla="*/ 0 h 27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482" h="271258">
                  <a:moveTo>
                    <a:pt x="288482" y="0"/>
                  </a:moveTo>
                  <a:cubicBezTo>
                    <a:pt x="227175" y="39832"/>
                    <a:pt x="165869" y="79664"/>
                    <a:pt x="118071" y="124691"/>
                  </a:cubicBezTo>
                  <a:cubicBezTo>
                    <a:pt x="70273" y="169718"/>
                    <a:pt x="12777" y="260465"/>
                    <a:pt x="1693" y="270163"/>
                  </a:cubicBezTo>
                  <a:cubicBezTo>
                    <a:pt x="-9391" y="279861"/>
                    <a:pt x="37022" y="223058"/>
                    <a:pt x="51569" y="182880"/>
                  </a:cubicBezTo>
                  <a:cubicBezTo>
                    <a:pt x="66116" y="142702"/>
                    <a:pt x="86205" y="45027"/>
                    <a:pt x="88976" y="29094"/>
                  </a:cubicBezTo>
                  <a:cubicBezTo>
                    <a:pt x="91747" y="13161"/>
                    <a:pt x="73044" y="71350"/>
                    <a:pt x="68195" y="87283"/>
                  </a:cubicBezTo>
                  <a:cubicBezTo>
                    <a:pt x="63346" y="103216"/>
                    <a:pt x="54340" y="122613"/>
                    <a:pt x="59882" y="124691"/>
                  </a:cubicBezTo>
                  <a:cubicBezTo>
                    <a:pt x="65424" y="126769"/>
                    <a:pt x="101446" y="99752"/>
                    <a:pt x="101446" y="99752"/>
                  </a:cubicBezTo>
                  <a:lnTo>
                    <a:pt x="288482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4" name="フリーフォーム 1913">
              <a:extLst>
                <a:ext uri="{FF2B5EF4-FFF2-40B4-BE49-F238E27FC236}">
                  <a16:creationId xmlns:a16="http://schemas.microsoft.com/office/drawing/2014/main" id="{683DE014-C9A8-8053-A3BA-A66AE35BFD21}"/>
                </a:ext>
              </a:extLst>
            </p:cNvPr>
            <p:cNvSpPr/>
            <p:nvPr/>
          </p:nvSpPr>
          <p:spPr>
            <a:xfrm>
              <a:off x="4646255" y="5935103"/>
              <a:ext cx="86147" cy="166924"/>
            </a:xfrm>
            <a:custGeom>
              <a:avLst/>
              <a:gdLst>
                <a:gd name="connsiteX0" fmla="*/ 560 w 86147"/>
                <a:gd name="connsiteY0" fmla="*/ 184 h 166924"/>
                <a:gd name="connsiteX1" fmla="*/ 42123 w 86147"/>
                <a:gd name="connsiteY1" fmla="*/ 87468 h 166924"/>
                <a:gd name="connsiteX2" fmla="*/ 79530 w 86147"/>
                <a:gd name="connsiteY2" fmla="*/ 166439 h 166924"/>
                <a:gd name="connsiteX3" fmla="*/ 79530 w 86147"/>
                <a:gd name="connsiteY3" fmla="*/ 116562 h 166924"/>
                <a:gd name="connsiteX4" fmla="*/ 560 w 86147"/>
                <a:gd name="connsiteY4" fmla="*/ 184 h 16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47" h="166924">
                  <a:moveTo>
                    <a:pt x="560" y="184"/>
                  </a:moveTo>
                  <a:cubicBezTo>
                    <a:pt x="-5675" y="-4665"/>
                    <a:pt x="42123" y="87468"/>
                    <a:pt x="42123" y="87468"/>
                  </a:cubicBezTo>
                  <a:cubicBezTo>
                    <a:pt x="55285" y="115177"/>
                    <a:pt x="73296" y="161590"/>
                    <a:pt x="79530" y="166439"/>
                  </a:cubicBezTo>
                  <a:cubicBezTo>
                    <a:pt x="85765" y="171288"/>
                    <a:pt x="90614" y="138729"/>
                    <a:pt x="79530" y="116562"/>
                  </a:cubicBezTo>
                  <a:cubicBezTo>
                    <a:pt x="68447" y="94395"/>
                    <a:pt x="6795" y="5033"/>
                    <a:pt x="560" y="18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5" name="フリーフォーム 1914">
              <a:extLst>
                <a:ext uri="{FF2B5EF4-FFF2-40B4-BE49-F238E27FC236}">
                  <a16:creationId xmlns:a16="http://schemas.microsoft.com/office/drawing/2014/main" id="{22DC650D-52D0-FCCC-5E64-579C08521C45}"/>
                </a:ext>
              </a:extLst>
            </p:cNvPr>
            <p:cNvSpPr/>
            <p:nvPr/>
          </p:nvSpPr>
          <p:spPr>
            <a:xfrm>
              <a:off x="5652615" y="6766557"/>
              <a:ext cx="53631" cy="157966"/>
            </a:xfrm>
            <a:custGeom>
              <a:avLst/>
              <a:gdLst>
                <a:gd name="connsiteX0" fmla="*/ 49916 w 53631"/>
                <a:gd name="connsiteY0" fmla="*/ 3 h 157966"/>
                <a:gd name="connsiteX1" fmla="*/ 41603 w 53631"/>
                <a:gd name="connsiteY1" fmla="*/ 116381 h 157966"/>
                <a:gd name="connsiteX2" fmla="*/ 40 w 53631"/>
                <a:gd name="connsiteY2" fmla="*/ 157945 h 157966"/>
                <a:gd name="connsiteX3" fmla="*/ 49916 w 53631"/>
                <a:gd name="connsiteY3" fmla="*/ 112225 h 157966"/>
                <a:gd name="connsiteX4" fmla="*/ 49916 w 53631"/>
                <a:gd name="connsiteY4" fmla="*/ 3 h 15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31" h="157966">
                  <a:moveTo>
                    <a:pt x="49916" y="3"/>
                  </a:moveTo>
                  <a:cubicBezTo>
                    <a:pt x="48531" y="696"/>
                    <a:pt x="49916" y="90057"/>
                    <a:pt x="41603" y="116381"/>
                  </a:cubicBezTo>
                  <a:cubicBezTo>
                    <a:pt x="33290" y="142705"/>
                    <a:pt x="-1345" y="158638"/>
                    <a:pt x="40" y="157945"/>
                  </a:cubicBezTo>
                  <a:cubicBezTo>
                    <a:pt x="1425" y="157252"/>
                    <a:pt x="42296" y="133699"/>
                    <a:pt x="49916" y="112225"/>
                  </a:cubicBezTo>
                  <a:cubicBezTo>
                    <a:pt x="57536" y="90751"/>
                    <a:pt x="51301" y="-690"/>
                    <a:pt x="49916" y="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6" name="フリーフォーム 1915">
              <a:extLst>
                <a:ext uri="{FF2B5EF4-FFF2-40B4-BE49-F238E27FC236}">
                  <a16:creationId xmlns:a16="http://schemas.microsoft.com/office/drawing/2014/main" id="{8B21392B-0F57-BDD4-172E-DA8FBC497B66}"/>
                </a:ext>
              </a:extLst>
            </p:cNvPr>
            <p:cNvSpPr/>
            <p:nvPr/>
          </p:nvSpPr>
          <p:spPr>
            <a:xfrm>
              <a:off x="2625469" y="4575748"/>
              <a:ext cx="347965" cy="1873090"/>
            </a:xfrm>
            <a:custGeom>
              <a:avLst/>
              <a:gdLst>
                <a:gd name="connsiteX0" fmla="*/ 346331 w 347965"/>
                <a:gd name="connsiteY0" fmla="*/ 195757 h 1873090"/>
                <a:gd name="connsiteX1" fmla="*/ 267360 w 347965"/>
                <a:gd name="connsiteY1" fmla="*/ 623863 h 1873090"/>
                <a:gd name="connsiteX2" fmla="*/ 213327 w 347965"/>
                <a:gd name="connsiteY2" fmla="*/ 1089376 h 1873090"/>
                <a:gd name="connsiteX3" fmla="*/ 296455 w 347965"/>
                <a:gd name="connsiteY3" fmla="*/ 1031187 h 1873090"/>
                <a:gd name="connsiteX4" fmla="*/ 288142 w 347965"/>
                <a:gd name="connsiteY4" fmla="*/ 1276412 h 1873090"/>
                <a:gd name="connsiteX5" fmla="*/ 200858 w 347965"/>
                <a:gd name="connsiteY5" fmla="*/ 1671267 h 1873090"/>
                <a:gd name="connsiteX6" fmla="*/ 134356 w 347965"/>
                <a:gd name="connsiteY6" fmla="*/ 1870772 h 1873090"/>
                <a:gd name="connsiteX7" fmla="*/ 96949 w 347965"/>
                <a:gd name="connsiteY7" fmla="*/ 1675423 h 1873090"/>
                <a:gd name="connsiteX8" fmla="*/ 1353 w 347965"/>
                <a:gd name="connsiteY8" fmla="*/ 482547 h 1873090"/>
                <a:gd name="connsiteX9" fmla="*/ 175920 w 347965"/>
                <a:gd name="connsiteY9" fmla="*/ 212383 h 1873090"/>
                <a:gd name="connsiteX10" fmla="*/ 184233 w 347965"/>
                <a:gd name="connsiteY10" fmla="*/ 270572 h 1873090"/>
                <a:gd name="connsiteX11" fmla="*/ 271516 w 347965"/>
                <a:gd name="connsiteY11" fmla="*/ 408 h 1873090"/>
                <a:gd name="connsiteX12" fmla="*/ 188389 w 347965"/>
                <a:gd name="connsiteY12" fmla="*/ 341230 h 1873090"/>
                <a:gd name="connsiteX13" fmla="*/ 346331 w 347965"/>
                <a:gd name="connsiteY13" fmla="*/ 195757 h 187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7965" h="1873090">
                  <a:moveTo>
                    <a:pt x="346331" y="195757"/>
                  </a:moveTo>
                  <a:cubicBezTo>
                    <a:pt x="359493" y="242863"/>
                    <a:pt x="289527" y="474927"/>
                    <a:pt x="267360" y="623863"/>
                  </a:cubicBezTo>
                  <a:cubicBezTo>
                    <a:pt x="245193" y="772799"/>
                    <a:pt x="208478" y="1021489"/>
                    <a:pt x="213327" y="1089376"/>
                  </a:cubicBezTo>
                  <a:cubicBezTo>
                    <a:pt x="218176" y="1157263"/>
                    <a:pt x="283986" y="1000015"/>
                    <a:pt x="296455" y="1031187"/>
                  </a:cubicBezTo>
                  <a:cubicBezTo>
                    <a:pt x="308924" y="1062359"/>
                    <a:pt x="304075" y="1169732"/>
                    <a:pt x="288142" y="1276412"/>
                  </a:cubicBezTo>
                  <a:cubicBezTo>
                    <a:pt x="272209" y="1383092"/>
                    <a:pt x="226489" y="1572207"/>
                    <a:pt x="200858" y="1671267"/>
                  </a:cubicBezTo>
                  <a:cubicBezTo>
                    <a:pt x="175227" y="1770327"/>
                    <a:pt x="151674" y="1870079"/>
                    <a:pt x="134356" y="1870772"/>
                  </a:cubicBezTo>
                  <a:cubicBezTo>
                    <a:pt x="117038" y="1871465"/>
                    <a:pt x="119116" y="1906794"/>
                    <a:pt x="96949" y="1675423"/>
                  </a:cubicBezTo>
                  <a:cubicBezTo>
                    <a:pt x="74782" y="1444052"/>
                    <a:pt x="-11809" y="726387"/>
                    <a:pt x="1353" y="482547"/>
                  </a:cubicBezTo>
                  <a:cubicBezTo>
                    <a:pt x="14515" y="238707"/>
                    <a:pt x="145440" y="247712"/>
                    <a:pt x="175920" y="212383"/>
                  </a:cubicBezTo>
                  <a:cubicBezTo>
                    <a:pt x="206400" y="177054"/>
                    <a:pt x="168300" y="305901"/>
                    <a:pt x="184233" y="270572"/>
                  </a:cubicBezTo>
                  <a:cubicBezTo>
                    <a:pt x="200166" y="235243"/>
                    <a:pt x="270823" y="-11368"/>
                    <a:pt x="271516" y="408"/>
                  </a:cubicBezTo>
                  <a:cubicBezTo>
                    <a:pt x="272209" y="12184"/>
                    <a:pt x="179383" y="312135"/>
                    <a:pt x="188389" y="341230"/>
                  </a:cubicBezTo>
                  <a:cubicBezTo>
                    <a:pt x="197394" y="370325"/>
                    <a:pt x="333169" y="148651"/>
                    <a:pt x="346331" y="195757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7" name="フリーフォーム 1916">
              <a:extLst>
                <a:ext uri="{FF2B5EF4-FFF2-40B4-BE49-F238E27FC236}">
                  <a16:creationId xmlns:a16="http://schemas.microsoft.com/office/drawing/2014/main" id="{20C32D28-3066-1D38-6E6E-016497F41646}"/>
                </a:ext>
              </a:extLst>
            </p:cNvPr>
            <p:cNvSpPr/>
            <p:nvPr/>
          </p:nvSpPr>
          <p:spPr>
            <a:xfrm>
              <a:off x="2640292" y="5864625"/>
              <a:ext cx="380727" cy="1771679"/>
            </a:xfrm>
            <a:custGeom>
              <a:avLst/>
              <a:gdLst>
                <a:gd name="connsiteX0" fmla="*/ 256693 w 380727"/>
                <a:gd name="connsiteY0" fmla="*/ 303419 h 1771679"/>
                <a:gd name="connsiteX1" fmla="*/ 206817 w 380727"/>
                <a:gd name="connsiteY1" fmla="*/ 1014157 h 1771679"/>
                <a:gd name="connsiteX2" fmla="*/ 356446 w 380727"/>
                <a:gd name="connsiteY2" fmla="*/ 1712426 h 1771679"/>
                <a:gd name="connsiteX3" fmla="*/ 343977 w 380727"/>
                <a:gd name="connsiteY3" fmla="*/ 1645924 h 1771679"/>
                <a:gd name="connsiteX4" fmla="*/ 7312 w 380727"/>
                <a:gd name="connsiteY4" fmla="*/ 939342 h 1771679"/>
                <a:gd name="connsiteX5" fmla="*/ 111221 w 380727"/>
                <a:gd name="connsiteY5" fmla="*/ 58193 h 1771679"/>
                <a:gd name="connsiteX6" fmla="*/ 98752 w 380727"/>
                <a:gd name="connsiteY6" fmla="*/ 415640 h 1771679"/>
                <a:gd name="connsiteX7" fmla="*/ 173566 w 380727"/>
                <a:gd name="connsiteY7" fmla="*/ 4 h 1771679"/>
                <a:gd name="connsiteX8" fmla="*/ 161097 w 380727"/>
                <a:gd name="connsiteY8" fmla="*/ 407328 h 1771679"/>
                <a:gd name="connsiteX9" fmla="*/ 256693 w 380727"/>
                <a:gd name="connsiteY9" fmla="*/ 303419 h 177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0727" h="1771679">
                  <a:moveTo>
                    <a:pt x="256693" y="303419"/>
                  </a:moveTo>
                  <a:cubicBezTo>
                    <a:pt x="264313" y="404557"/>
                    <a:pt x="190192" y="779323"/>
                    <a:pt x="206817" y="1014157"/>
                  </a:cubicBezTo>
                  <a:cubicBezTo>
                    <a:pt x="223442" y="1248991"/>
                    <a:pt x="333586" y="1607132"/>
                    <a:pt x="356446" y="1712426"/>
                  </a:cubicBezTo>
                  <a:cubicBezTo>
                    <a:pt x="379306" y="1817720"/>
                    <a:pt x="402166" y="1774771"/>
                    <a:pt x="343977" y="1645924"/>
                  </a:cubicBezTo>
                  <a:cubicBezTo>
                    <a:pt x="285788" y="1517077"/>
                    <a:pt x="46105" y="1203964"/>
                    <a:pt x="7312" y="939342"/>
                  </a:cubicBezTo>
                  <a:cubicBezTo>
                    <a:pt x="-31481" y="674720"/>
                    <a:pt x="95981" y="145477"/>
                    <a:pt x="111221" y="58193"/>
                  </a:cubicBezTo>
                  <a:cubicBezTo>
                    <a:pt x="126461" y="-29091"/>
                    <a:pt x="88361" y="425338"/>
                    <a:pt x="98752" y="415640"/>
                  </a:cubicBezTo>
                  <a:cubicBezTo>
                    <a:pt x="109143" y="405942"/>
                    <a:pt x="163175" y="1389"/>
                    <a:pt x="173566" y="4"/>
                  </a:cubicBezTo>
                  <a:cubicBezTo>
                    <a:pt x="183957" y="-1381"/>
                    <a:pt x="152092" y="354681"/>
                    <a:pt x="161097" y="407328"/>
                  </a:cubicBezTo>
                  <a:cubicBezTo>
                    <a:pt x="170102" y="459975"/>
                    <a:pt x="249073" y="202281"/>
                    <a:pt x="256693" y="303419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8" name="フリーフォーム 1917">
              <a:extLst>
                <a:ext uri="{FF2B5EF4-FFF2-40B4-BE49-F238E27FC236}">
                  <a16:creationId xmlns:a16="http://schemas.microsoft.com/office/drawing/2014/main" id="{DF32D6CA-6657-B894-699A-9A64EA9B7CD5}"/>
                </a:ext>
              </a:extLst>
            </p:cNvPr>
            <p:cNvSpPr/>
            <p:nvPr/>
          </p:nvSpPr>
          <p:spPr>
            <a:xfrm>
              <a:off x="3647760" y="7539338"/>
              <a:ext cx="1737847" cy="408476"/>
            </a:xfrm>
            <a:custGeom>
              <a:avLst/>
              <a:gdLst>
                <a:gd name="connsiteX0" fmla="*/ 59716 w 1737847"/>
                <a:gd name="connsiteY0" fmla="*/ 179029 h 408476"/>
                <a:gd name="connsiteX1" fmla="*/ 334036 w 1737847"/>
                <a:gd name="connsiteY1" fmla="*/ 58495 h 408476"/>
                <a:gd name="connsiteX2" fmla="*/ 458727 w 1737847"/>
                <a:gd name="connsiteY2" fmla="*/ 41869 h 408476"/>
                <a:gd name="connsiteX3" fmla="*/ 421320 w 1737847"/>
                <a:gd name="connsiteY3" fmla="*/ 29400 h 408476"/>
                <a:gd name="connsiteX4" fmla="*/ 616669 w 1737847"/>
                <a:gd name="connsiteY4" fmla="*/ 41869 h 408476"/>
                <a:gd name="connsiteX5" fmla="*/ 616669 w 1737847"/>
                <a:gd name="connsiteY5" fmla="*/ 306 h 408476"/>
                <a:gd name="connsiteX6" fmla="*/ 920084 w 1737847"/>
                <a:gd name="connsiteY6" fmla="*/ 25244 h 408476"/>
                <a:gd name="connsiteX7" fmla="*/ 1048931 w 1737847"/>
                <a:gd name="connsiteY7" fmla="*/ 66807 h 408476"/>
                <a:gd name="connsiteX8" fmla="*/ 1402222 w 1737847"/>
                <a:gd name="connsiteY8" fmla="*/ 58495 h 408476"/>
                <a:gd name="connsiteX9" fmla="*/ 1393909 w 1737847"/>
                <a:gd name="connsiteY9" fmla="*/ 108371 h 408476"/>
                <a:gd name="connsiteX10" fmla="*/ 1668229 w 1737847"/>
                <a:gd name="connsiteY10" fmla="*/ 224749 h 408476"/>
                <a:gd name="connsiteX11" fmla="*/ 1734731 w 1737847"/>
                <a:gd name="connsiteY11" fmla="*/ 253844 h 408476"/>
                <a:gd name="connsiteX12" fmla="*/ 1597571 w 1737847"/>
                <a:gd name="connsiteY12" fmla="*/ 233062 h 408476"/>
                <a:gd name="connsiteX13" fmla="*/ 1169465 w 1737847"/>
                <a:gd name="connsiteY13" fmla="*/ 187342 h 408476"/>
                <a:gd name="connsiteX14" fmla="*/ 741360 w 1737847"/>
                <a:gd name="connsiteY14" fmla="*/ 224749 h 408476"/>
                <a:gd name="connsiteX15" fmla="*/ 508604 w 1737847"/>
                <a:gd name="connsiteY15" fmla="*/ 199811 h 408476"/>
                <a:gd name="connsiteX16" fmla="*/ 304942 w 1737847"/>
                <a:gd name="connsiteY16" fmla="*/ 191498 h 408476"/>
                <a:gd name="connsiteX17" fmla="*/ 80498 w 1737847"/>
                <a:gd name="connsiteY17" fmla="*/ 237218 h 408476"/>
                <a:gd name="connsiteX18" fmla="*/ 255065 w 1737847"/>
                <a:gd name="connsiteY18" fmla="*/ 403473 h 408476"/>
                <a:gd name="connsiteX19" fmla="*/ 155313 w 1737847"/>
                <a:gd name="connsiteY19" fmla="*/ 361909 h 408476"/>
                <a:gd name="connsiteX20" fmla="*/ 5684 w 1737847"/>
                <a:gd name="connsiteY20" fmla="*/ 328658 h 408476"/>
                <a:gd name="connsiteX21" fmla="*/ 59716 w 1737847"/>
                <a:gd name="connsiteY21" fmla="*/ 179029 h 408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37847" h="408476">
                  <a:moveTo>
                    <a:pt x="59716" y="179029"/>
                  </a:moveTo>
                  <a:cubicBezTo>
                    <a:pt x="114441" y="134002"/>
                    <a:pt x="267534" y="81355"/>
                    <a:pt x="334036" y="58495"/>
                  </a:cubicBezTo>
                  <a:cubicBezTo>
                    <a:pt x="400538" y="35635"/>
                    <a:pt x="444180" y="46718"/>
                    <a:pt x="458727" y="41869"/>
                  </a:cubicBezTo>
                  <a:cubicBezTo>
                    <a:pt x="473274" y="37020"/>
                    <a:pt x="394996" y="29400"/>
                    <a:pt x="421320" y="29400"/>
                  </a:cubicBezTo>
                  <a:cubicBezTo>
                    <a:pt x="447644" y="29400"/>
                    <a:pt x="584111" y="46718"/>
                    <a:pt x="616669" y="41869"/>
                  </a:cubicBezTo>
                  <a:cubicBezTo>
                    <a:pt x="649227" y="37020"/>
                    <a:pt x="566100" y="3077"/>
                    <a:pt x="616669" y="306"/>
                  </a:cubicBezTo>
                  <a:cubicBezTo>
                    <a:pt x="667238" y="-2465"/>
                    <a:pt x="848040" y="14161"/>
                    <a:pt x="920084" y="25244"/>
                  </a:cubicBezTo>
                  <a:cubicBezTo>
                    <a:pt x="992128" y="36327"/>
                    <a:pt x="968575" y="61265"/>
                    <a:pt x="1048931" y="66807"/>
                  </a:cubicBezTo>
                  <a:cubicBezTo>
                    <a:pt x="1129287" y="72349"/>
                    <a:pt x="1344726" y="51568"/>
                    <a:pt x="1402222" y="58495"/>
                  </a:cubicBezTo>
                  <a:cubicBezTo>
                    <a:pt x="1459718" y="65422"/>
                    <a:pt x="1349575" y="80662"/>
                    <a:pt x="1393909" y="108371"/>
                  </a:cubicBezTo>
                  <a:cubicBezTo>
                    <a:pt x="1438243" y="136080"/>
                    <a:pt x="1611425" y="200504"/>
                    <a:pt x="1668229" y="224749"/>
                  </a:cubicBezTo>
                  <a:cubicBezTo>
                    <a:pt x="1725033" y="248995"/>
                    <a:pt x="1746507" y="252459"/>
                    <a:pt x="1734731" y="253844"/>
                  </a:cubicBezTo>
                  <a:cubicBezTo>
                    <a:pt x="1722955" y="255229"/>
                    <a:pt x="1691782" y="244146"/>
                    <a:pt x="1597571" y="233062"/>
                  </a:cubicBezTo>
                  <a:cubicBezTo>
                    <a:pt x="1503360" y="221978"/>
                    <a:pt x="1312167" y="188727"/>
                    <a:pt x="1169465" y="187342"/>
                  </a:cubicBezTo>
                  <a:cubicBezTo>
                    <a:pt x="1026763" y="185957"/>
                    <a:pt x="851503" y="222671"/>
                    <a:pt x="741360" y="224749"/>
                  </a:cubicBezTo>
                  <a:cubicBezTo>
                    <a:pt x="631217" y="226827"/>
                    <a:pt x="581340" y="205353"/>
                    <a:pt x="508604" y="199811"/>
                  </a:cubicBezTo>
                  <a:cubicBezTo>
                    <a:pt x="435868" y="194269"/>
                    <a:pt x="376293" y="185264"/>
                    <a:pt x="304942" y="191498"/>
                  </a:cubicBezTo>
                  <a:cubicBezTo>
                    <a:pt x="233591" y="197733"/>
                    <a:pt x="88811" y="201889"/>
                    <a:pt x="80498" y="237218"/>
                  </a:cubicBezTo>
                  <a:cubicBezTo>
                    <a:pt x="72185" y="272547"/>
                    <a:pt x="242596" y="382691"/>
                    <a:pt x="255065" y="403473"/>
                  </a:cubicBezTo>
                  <a:cubicBezTo>
                    <a:pt x="267534" y="424255"/>
                    <a:pt x="196876" y="374378"/>
                    <a:pt x="155313" y="361909"/>
                  </a:cubicBezTo>
                  <a:cubicBezTo>
                    <a:pt x="113750" y="349440"/>
                    <a:pt x="20924" y="355674"/>
                    <a:pt x="5684" y="328658"/>
                  </a:cubicBezTo>
                  <a:cubicBezTo>
                    <a:pt x="-9556" y="301642"/>
                    <a:pt x="4991" y="224056"/>
                    <a:pt x="59716" y="179029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9" name="フリーフォーム 1918">
              <a:extLst>
                <a:ext uri="{FF2B5EF4-FFF2-40B4-BE49-F238E27FC236}">
                  <a16:creationId xmlns:a16="http://schemas.microsoft.com/office/drawing/2014/main" id="{E28382F8-F474-CFDD-1511-862733905679}"/>
                </a:ext>
              </a:extLst>
            </p:cNvPr>
            <p:cNvSpPr/>
            <p:nvPr/>
          </p:nvSpPr>
          <p:spPr>
            <a:xfrm>
              <a:off x="3686480" y="7768190"/>
              <a:ext cx="1658659" cy="550642"/>
            </a:xfrm>
            <a:custGeom>
              <a:avLst/>
              <a:gdLst>
                <a:gd name="connsiteX0" fmla="*/ 58404 w 1658659"/>
                <a:gd name="connsiteY0" fmla="*/ 4210 h 550642"/>
                <a:gd name="connsiteX1" fmla="*/ 436633 w 1658659"/>
                <a:gd name="connsiteY1" fmla="*/ 149683 h 550642"/>
                <a:gd name="connsiteX2" fmla="*/ 831487 w 1658659"/>
                <a:gd name="connsiteY2" fmla="*/ 162152 h 550642"/>
                <a:gd name="connsiteX3" fmla="*/ 764985 w 1658659"/>
                <a:gd name="connsiteY3" fmla="*/ 149683 h 550642"/>
                <a:gd name="connsiteX4" fmla="*/ 1006055 w 1658659"/>
                <a:gd name="connsiteY4" fmla="*/ 74868 h 550642"/>
                <a:gd name="connsiteX5" fmla="*/ 1309469 w 1658659"/>
                <a:gd name="connsiteY5" fmla="*/ 149683 h 550642"/>
                <a:gd name="connsiteX6" fmla="*/ 1238811 w 1658659"/>
                <a:gd name="connsiteY6" fmla="*/ 70712 h 550642"/>
                <a:gd name="connsiteX7" fmla="*/ 1533913 w 1658659"/>
                <a:gd name="connsiteY7" fmla="*/ 112275 h 550642"/>
                <a:gd name="connsiteX8" fmla="*/ 1658604 w 1658659"/>
                <a:gd name="connsiteY8" fmla="*/ 54 h 550642"/>
                <a:gd name="connsiteX9" fmla="*/ 1521444 w 1658659"/>
                <a:gd name="connsiteY9" fmla="*/ 128901 h 550642"/>
                <a:gd name="connsiteX10" fmla="*/ 1334407 w 1658659"/>
                <a:gd name="connsiteY10" fmla="*/ 245279 h 550642"/>
                <a:gd name="connsiteX11" fmla="*/ 997742 w 1658659"/>
                <a:gd name="connsiteY11" fmla="*/ 432315 h 550642"/>
                <a:gd name="connsiteX12" fmla="*/ 848113 w 1658659"/>
                <a:gd name="connsiteY12" fmla="*/ 511286 h 550642"/>
                <a:gd name="connsiteX13" fmla="*/ 607044 w 1658659"/>
                <a:gd name="connsiteY13" fmla="*/ 540381 h 550642"/>
                <a:gd name="connsiteX14" fmla="*/ 187251 w 1658659"/>
                <a:gd name="connsiteY14" fmla="*/ 336719 h 550642"/>
                <a:gd name="connsiteX15" fmla="*/ 203876 w 1658659"/>
                <a:gd name="connsiteY15" fmla="*/ 369970 h 550642"/>
                <a:gd name="connsiteX16" fmla="*/ 87498 w 1658659"/>
                <a:gd name="connsiteY16" fmla="*/ 278530 h 550642"/>
                <a:gd name="connsiteX17" fmla="*/ 141531 w 1658659"/>
                <a:gd name="connsiteY17" fmla="*/ 216185 h 550642"/>
                <a:gd name="connsiteX18" fmla="*/ 215 w 1658659"/>
                <a:gd name="connsiteY18" fmla="*/ 87337 h 550642"/>
                <a:gd name="connsiteX19" fmla="*/ 108280 w 1658659"/>
                <a:gd name="connsiteY19" fmla="*/ 137214 h 550642"/>
                <a:gd name="connsiteX20" fmla="*/ 58404 w 1658659"/>
                <a:gd name="connsiteY20" fmla="*/ 4210 h 55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58659" h="550642">
                  <a:moveTo>
                    <a:pt x="58404" y="4210"/>
                  </a:moveTo>
                  <a:cubicBezTo>
                    <a:pt x="113129" y="6288"/>
                    <a:pt x="307786" y="123359"/>
                    <a:pt x="436633" y="149683"/>
                  </a:cubicBezTo>
                  <a:cubicBezTo>
                    <a:pt x="565480" y="176007"/>
                    <a:pt x="776762" y="162152"/>
                    <a:pt x="831487" y="162152"/>
                  </a:cubicBezTo>
                  <a:cubicBezTo>
                    <a:pt x="886212" y="162152"/>
                    <a:pt x="735890" y="164230"/>
                    <a:pt x="764985" y="149683"/>
                  </a:cubicBezTo>
                  <a:cubicBezTo>
                    <a:pt x="794080" y="135136"/>
                    <a:pt x="915308" y="74868"/>
                    <a:pt x="1006055" y="74868"/>
                  </a:cubicBezTo>
                  <a:cubicBezTo>
                    <a:pt x="1096802" y="74868"/>
                    <a:pt x="1270676" y="150376"/>
                    <a:pt x="1309469" y="149683"/>
                  </a:cubicBezTo>
                  <a:cubicBezTo>
                    <a:pt x="1348262" y="148990"/>
                    <a:pt x="1201404" y="76947"/>
                    <a:pt x="1238811" y="70712"/>
                  </a:cubicBezTo>
                  <a:cubicBezTo>
                    <a:pt x="1276218" y="64477"/>
                    <a:pt x="1463948" y="124051"/>
                    <a:pt x="1533913" y="112275"/>
                  </a:cubicBezTo>
                  <a:cubicBezTo>
                    <a:pt x="1603878" y="100499"/>
                    <a:pt x="1660682" y="-2717"/>
                    <a:pt x="1658604" y="54"/>
                  </a:cubicBezTo>
                  <a:cubicBezTo>
                    <a:pt x="1656526" y="2825"/>
                    <a:pt x="1575477" y="88030"/>
                    <a:pt x="1521444" y="128901"/>
                  </a:cubicBezTo>
                  <a:cubicBezTo>
                    <a:pt x="1467411" y="169772"/>
                    <a:pt x="1421691" y="194710"/>
                    <a:pt x="1334407" y="245279"/>
                  </a:cubicBezTo>
                  <a:cubicBezTo>
                    <a:pt x="1247123" y="295848"/>
                    <a:pt x="1078791" y="387981"/>
                    <a:pt x="997742" y="432315"/>
                  </a:cubicBezTo>
                  <a:cubicBezTo>
                    <a:pt x="916693" y="476650"/>
                    <a:pt x="913229" y="493275"/>
                    <a:pt x="848113" y="511286"/>
                  </a:cubicBezTo>
                  <a:cubicBezTo>
                    <a:pt x="782997" y="529297"/>
                    <a:pt x="717188" y="569475"/>
                    <a:pt x="607044" y="540381"/>
                  </a:cubicBezTo>
                  <a:cubicBezTo>
                    <a:pt x="496900" y="511287"/>
                    <a:pt x="254446" y="365121"/>
                    <a:pt x="187251" y="336719"/>
                  </a:cubicBezTo>
                  <a:cubicBezTo>
                    <a:pt x="120056" y="308317"/>
                    <a:pt x="220501" y="379668"/>
                    <a:pt x="203876" y="369970"/>
                  </a:cubicBezTo>
                  <a:cubicBezTo>
                    <a:pt x="187251" y="360272"/>
                    <a:pt x="97889" y="304161"/>
                    <a:pt x="87498" y="278530"/>
                  </a:cubicBezTo>
                  <a:cubicBezTo>
                    <a:pt x="77107" y="252899"/>
                    <a:pt x="156078" y="248050"/>
                    <a:pt x="141531" y="216185"/>
                  </a:cubicBezTo>
                  <a:cubicBezTo>
                    <a:pt x="126984" y="184320"/>
                    <a:pt x="5757" y="100499"/>
                    <a:pt x="215" y="87337"/>
                  </a:cubicBezTo>
                  <a:cubicBezTo>
                    <a:pt x="-5327" y="74175"/>
                    <a:pt x="97889" y="144834"/>
                    <a:pt x="108280" y="137214"/>
                  </a:cubicBezTo>
                  <a:cubicBezTo>
                    <a:pt x="118671" y="129594"/>
                    <a:pt x="3679" y="2132"/>
                    <a:pt x="58404" y="4210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0" name="フリーフォーム 1919">
              <a:extLst>
                <a:ext uri="{FF2B5EF4-FFF2-40B4-BE49-F238E27FC236}">
                  <a16:creationId xmlns:a16="http://schemas.microsoft.com/office/drawing/2014/main" id="{0A2DE73F-EB50-535E-FA12-410FC1AF6545}"/>
                </a:ext>
              </a:extLst>
            </p:cNvPr>
            <p:cNvSpPr/>
            <p:nvPr/>
          </p:nvSpPr>
          <p:spPr>
            <a:xfrm>
              <a:off x="4152184" y="7988112"/>
              <a:ext cx="540981" cy="158627"/>
            </a:xfrm>
            <a:custGeom>
              <a:avLst/>
              <a:gdLst>
                <a:gd name="connsiteX0" fmla="*/ 23 w 540981"/>
                <a:gd name="connsiteY0" fmla="*/ 71077 h 158627"/>
                <a:gd name="connsiteX1" fmla="*/ 162121 w 540981"/>
                <a:gd name="connsiteY1" fmla="*/ 58608 h 158627"/>
                <a:gd name="connsiteX2" fmla="*/ 378252 w 540981"/>
                <a:gd name="connsiteY2" fmla="*/ 50295 h 158627"/>
                <a:gd name="connsiteX3" fmla="*/ 540351 w 540981"/>
                <a:gd name="connsiteY3" fmla="*/ 419 h 158627"/>
                <a:gd name="connsiteX4" fmla="*/ 432285 w 540981"/>
                <a:gd name="connsiteY4" fmla="*/ 29513 h 158627"/>
                <a:gd name="connsiteX5" fmla="*/ 378252 w 540981"/>
                <a:gd name="connsiteY5" fmla="*/ 83546 h 158627"/>
                <a:gd name="connsiteX6" fmla="*/ 236936 w 540981"/>
                <a:gd name="connsiteY6" fmla="*/ 137579 h 158627"/>
                <a:gd name="connsiteX7" fmla="*/ 124714 w 540981"/>
                <a:gd name="connsiteY7" fmla="*/ 158361 h 158627"/>
                <a:gd name="connsiteX8" fmla="*/ 149652 w 540981"/>
                <a:gd name="connsiteY8" fmla="*/ 125110 h 158627"/>
                <a:gd name="connsiteX9" fmla="*/ 23 w 540981"/>
                <a:gd name="connsiteY9" fmla="*/ 71077 h 15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0981" h="158627">
                  <a:moveTo>
                    <a:pt x="23" y="71077"/>
                  </a:moveTo>
                  <a:cubicBezTo>
                    <a:pt x="2101" y="59993"/>
                    <a:pt x="99083" y="62072"/>
                    <a:pt x="162121" y="58608"/>
                  </a:cubicBezTo>
                  <a:cubicBezTo>
                    <a:pt x="225159" y="55144"/>
                    <a:pt x="315214" y="59993"/>
                    <a:pt x="378252" y="50295"/>
                  </a:cubicBezTo>
                  <a:cubicBezTo>
                    <a:pt x="441290" y="40597"/>
                    <a:pt x="531346" y="3883"/>
                    <a:pt x="540351" y="419"/>
                  </a:cubicBezTo>
                  <a:cubicBezTo>
                    <a:pt x="549357" y="-3045"/>
                    <a:pt x="459301" y="15659"/>
                    <a:pt x="432285" y="29513"/>
                  </a:cubicBezTo>
                  <a:cubicBezTo>
                    <a:pt x="405269" y="43367"/>
                    <a:pt x="410810" y="65535"/>
                    <a:pt x="378252" y="83546"/>
                  </a:cubicBezTo>
                  <a:cubicBezTo>
                    <a:pt x="345694" y="101557"/>
                    <a:pt x="279192" y="125110"/>
                    <a:pt x="236936" y="137579"/>
                  </a:cubicBezTo>
                  <a:cubicBezTo>
                    <a:pt x="194680" y="150048"/>
                    <a:pt x="139261" y="160439"/>
                    <a:pt x="124714" y="158361"/>
                  </a:cubicBezTo>
                  <a:cubicBezTo>
                    <a:pt x="110167" y="156283"/>
                    <a:pt x="167663" y="139657"/>
                    <a:pt x="149652" y="125110"/>
                  </a:cubicBezTo>
                  <a:cubicBezTo>
                    <a:pt x="131641" y="110563"/>
                    <a:pt x="-2055" y="82161"/>
                    <a:pt x="23" y="710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1" name="フリーフォーム 1920">
              <a:extLst>
                <a:ext uri="{FF2B5EF4-FFF2-40B4-BE49-F238E27FC236}">
                  <a16:creationId xmlns:a16="http://schemas.microsoft.com/office/drawing/2014/main" id="{3656A0F5-587B-455D-A402-8E7F83110B7B}"/>
                </a:ext>
              </a:extLst>
            </p:cNvPr>
            <p:cNvSpPr/>
            <p:nvPr/>
          </p:nvSpPr>
          <p:spPr>
            <a:xfrm>
              <a:off x="2778634" y="5115456"/>
              <a:ext cx="974892" cy="448029"/>
            </a:xfrm>
            <a:custGeom>
              <a:avLst/>
              <a:gdLst>
                <a:gd name="connsiteX0" fmla="*/ 6130 w 974892"/>
                <a:gd name="connsiteY0" fmla="*/ 445759 h 448029"/>
                <a:gd name="connsiteX1" fmla="*/ 272137 w 974892"/>
                <a:gd name="connsiteY1" fmla="*/ 316911 h 448029"/>
                <a:gd name="connsiteX2" fmla="*/ 521519 w 974892"/>
                <a:gd name="connsiteY2" fmla="*/ 316911 h 448029"/>
                <a:gd name="connsiteX3" fmla="*/ 425922 w 974892"/>
                <a:gd name="connsiteY3" fmla="*/ 254566 h 448029"/>
                <a:gd name="connsiteX4" fmla="*/ 646210 w 974892"/>
                <a:gd name="connsiteY4" fmla="*/ 275348 h 448029"/>
                <a:gd name="connsiteX5" fmla="*/ 629584 w 974892"/>
                <a:gd name="connsiteY5" fmla="*/ 246253 h 448029"/>
                <a:gd name="connsiteX6" fmla="*/ 687773 w 974892"/>
                <a:gd name="connsiteY6" fmla="*/ 291973 h 448029"/>
                <a:gd name="connsiteX7" fmla="*/ 721024 w 974892"/>
                <a:gd name="connsiteY7" fmla="*/ 300286 h 448029"/>
                <a:gd name="connsiteX8" fmla="*/ 970406 w 974892"/>
                <a:gd name="connsiteY8" fmla="*/ 267035 h 448029"/>
                <a:gd name="connsiteX9" fmla="*/ 866497 w 974892"/>
                <a:gd name="connsiteY9" fmla="*/ 196377 h 448029"/>
                <a:gd name="connsiteX10" fmla="*/ 679461 w 974892"/>
                <a:gd name="connsiteY10" fmla="*/ 5184 h 448029"/>
                <a:gd name="connsiteX11" fmla="*/ 704399 w 974892"/>
                <a:gd name="connsiteY11" fmla="*/ 50904 h 448029"/>
                <a:gd name="connsiteX12" fmla="*/ 425922 w 974892"/>
                <a:gd name="connsiteY12" fmla="*/ 13497 h 448029"/>
                <a:gd name="connsiteX13" fmla="*/ 247199 w 974892"/>
                <a:gd name="connsiteY13" fmla="*/ 17653 h 448029"/>
                <a:gd name="connsiteX14" fmla="*/ 326170 w 974892"/>
                <a:gd name="connsiteY14" fmla="*/ 34279 h 448029"/>
                <a:gd name="connsiteX15" fmla="*/ 180697 w 974892"/>
                <a:gd name="connsiteY15" fmla="*/ 71686 h 448029"/>
                <a:gd name="connsiteX16" fmla="*/ 56006 w 974892"/>
                <a:gd name="connsiteY16" fmla="*/ 196377 h 448029"/>
                <a:gd name="connsiteX17" fmla="*/ 80944 w 974892"/>
                <a:gd name="connsiteY17" fmla="*/ 192220 h 448029"/>
                <a:gd name="connsiteX18" fmla="*/ 6130 w 974892"/>
                <a:gd name="connsiteY18" fmla="*/ 445759 h 448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74892" h="448029">
                  <a:moveTo>
                    <a:pt x="6130" y="445759"/>
                  </a:moveTo>
                  <a:cubicBezTo>
                    <a:pt x="37995" y="466541"/>
                    <a:pt x="186239" y="338386"/>
                    <a:pt x="272137" y="316911"/>
                  </a:cubicBezTo>
                  <a:cubicBezTo>
                    <a:pt x="358035" y="295436"/>
                    <a:pt x="495888" y="327302"/>
                    <a:pt x="521519" y="316911"/>
                  </a:cubicBezTo>
                  <a:cubicBezTo>
                    <a:pt x="547150" y="306520"/>
                    <a:pt x="405140" y="261493"/>
                    <a:pt x="425922" y="254566"/>
                  </a:cubicBezTo>
                  <a:cubicBezTo>
                    <a:pt x="446704" y="247639"/>
                    <a:pt x="612266" y="276733"/>
                    <a:pt x="646210" y="275348"/>
                  </a:cubicBezTo>
                  <a:cubicBezTo>
                    <a:pt x="680154" y="273963"/>
                    <a:pt x="622657" y="243482"/>
                    <a:pt x="629584" y="246253"/>
                  </a:cubicBezTo>
                  <a:cubicBezTo>
                    <a:pt x="636511" y="249024"/>
                    <a:pt x="672533" y="282968"/>
                    <a:pt x="687773" y="291973"/>
                  </a:cubicBezTo>
                  <a:cubicBezTo>
                    <a:pt x="703013" y="300978"/>
                    <a:pt x="673919" y="304442"/>
                    <a:pt x="721024" y="300286"/>
                  </a:cubicBezTo>
                  <a:cubicBezTo>
                    <a:pt x="768130" y="296130"/>
                    <a:pt x="946160" y="284353"/>
                    <a:pt x="970406" y="267035"/>
                  </a:cubicBezTo>
                  <a:cubicBezTo>
                    <a:pt x="994652" y="249717"/>
                    <a:pt x="914988" y="240019"/>
                    <a:pt x="866497" y="196377"/>
                  </a:cubicBezTo>
                  <a:cubicBezTo>
                    <a:pt x="818006" y="152735"/>
                    <a:pt x="706477" y="29429"/>
                    <a:pt x="679461" y="5184"/>
                  </a:cubicBezTo>
                  <a:cubicBezTo>
                    <a:pt x="652445" y="-19062"/>
                    <a:pt x="746655" y="49519"/>
                    <a:pt x="704399" y="50904"/>
                  </a:cubicBezTo>
                  <a:cubicBezTo>
                    <a:pt x="662143" y="52289"/>
                    <a:pt x="502122" y="19039"/>
                    <a:pt x="425922" y="13497"/>
                  </a:cubicBezTo>
                  <a:cubicBezTo>
                    <a:pt x="349722" y="7955"/>
                    <a:pt x="263824" y="14189"/>
                    <a:pt x="247199" y="17653"/>
                  </a:cubicBezTo>
                  <a:cubicBezTo>
                    <a:pt x="230574" y="21117"/>
                    <a:pt x="337254" y="25274"/>
                    <a:pt x="326170" y="34279"/>
                  </a:cubicBezTo>
                  <a:cubicBezTo>
                    <a:pt x="315086" y="43284"/>
                    <a:pt x="225724" y="44670"/>
                    <a:pt x="180697" y="71686"/>
                  </a:cubicBezTo>
                  <a:cubicBezTo>
                    <a:pt x="135670" y="98702"/>
                    <a:pt x="56006" y="196377"/>
                    <a:pt x="56006" y="196377"/>
                  </a:cubicBezTo>
                  <a:cubicBezTo>
                    <a:pt x="39381" y="216466"/>
                    <a:pt x="85100" y="153427"/>
                    <a:pt x="80944" y="192220"/>
                  </a:cubicBezTo>
                  <a:cubicBezTo>
                    <a:pt x="76788" y="231013"/>
                    <a:pt x="-25735" y="424977"/>
                    <a:pt x="6130" y="445759"/>
                  </a:cubicBezTo>
                  <a:close/>
                </a:path>
              </a:pathLst>
            </a:custGeom>
            <a:solidFill>
              <a:srgbClr val="FFC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2" name="フリーフォーム 1921">
              <a:extLst>
                <a:ext uri="{FF2B5EF4-FFF2-40B4-BE49-F238E27FC236}">
                  <a16:creationId xmlns:a16="http://schemas.microsoft.com/office/drawing/2014/main" id="{F7EFF7CF-751C-78FE-C5D0-A87E4B45C98F}"/>
                </a:ext>
              </a:extLst>
            </p:cNvPr>
            <p:cNvSpPr/>
            <p:nvPr/>
          </p:nvSpPr>
          <p:spPr>
            <a:xfrm>
              <a:off x="4589957" y="5041202"/>
              <a:ext cx="1678471" cy="476636"/>
            </a:xfrm>
            <a:custGeom>
              <a:avLst/>
              <a:gdLst>
                <a:gd name="connsiteX0" fmla="*/ 2825 w 1678471"/>
                <a:gd name="connsiteY0" fmla="*/ 366227 h 476636"/>
                <a:gd name="connsiteX1" fmla="*/ 401836 w 1678471"/>
                <a:gd name="connsiteY1" fmla="*/ 374540 h 476636"/>
                <a:gd name="connsiteX2" fmla="*/ 343647 w 1678471"/>
                <a:gd name="connsiteY2" fmla="*/ 399478 h 476636"/>
                <a:gd name="connsiteX3" fmla="*/ 688625 w 1678471"/>
                <a:gd name="connsiteY3" fmla="*/ 299725 h 476636"/>
                <a:gd name="connsiteX4" fmla="*/ 921381 w 1678471"/>
                <a:gd name="connsiteY4" fmla="*/ 278943 h 476636"/>
                <a:gd name="connsiteX5" fmla="*/ 904756 w 1678471"/>
                <a:gd name="connsiteY5" fmla="*/ 241536 h 476636"/>
                <a:gd name="connsiteX6" fmla="*/ 1183232 w 1678471"/>
                <a:gd name="connsiteY6" fmla="*/ 283100 h 476636"/>
                <a:gd name="connsiteX7" fmla="*/ 1166607 w 1678471"/>
                <a:gd name="connsiteY7" fmla="*/ 254005 h 476636"/>
                <a:gd name="connsiteX8" fmla="*/ 1349487 w 1678471"/>
                <a:gd name="connsiteY8" fmla="*/ 303882 h 476636"/>
                <a:gd name="connsiteX9" fmla="*/ 1657058 w 1678471"/>
                <a:gd name="connsiteY9" fmla="*/ 470136 h 476636"/>
                <a:gd name="connsiteX10" fmla="*/ 1598868 w 1678471"/>
                <a:gd name="connsiteY10" fmla="*/ 399478 h 476636"/>
                <a:gd name="connsiteX11" fmla="*/ 1170763 w 1678471"/>
                <a:gd name="connsiteY11" fmla="*/ 8780 h 476636"/>
                <a:gd name="connsiteX12" fmla="*/ 1391050 w 1678471"/>
                <a:gd name="connsiteY12" fmla="*/ 121002 h 476636"/>
                <a:gd name="connsiteX13" fmla="*/ 1137512 w 1678471"/>
                <a:gd name="connsiteY13" fmla="*/ 46187 h 476636"/>
                <a:gd name="connsiteX14" fmla="*/ 825785 w 1678471"/>
                <a:gd name="connsiteY14" fmla="*/ 37874 h 476636"/>
                <a:gd name="connsiteX15" fmla="*/ 775908 w 1678471"/>
                <a:gd name="connsiteY15" fmla="*/ 12936 h 476636"/>
                <a:gd name="connsiteX16" fmla="*/ 426774 w 1678471"/>
                <a:gd name="connsiteY16" fmla="*/ 33718 h 476636"/>
                <a:gd name="connsiteX17" fmla="*/ 422618 w 1678471"/>
                <a:gd name="connsiteY17" fmla="*/ 33718 h 476636"/>
                <a:gd name="connsiteX18" fmla="*/ 572247 w 1678471"/>
                <a:gd name="connsiteY18" fmla="*/ 79438 h 476636"/>
                <a:gd name="connsiteX19" fmla="*/ 339490 w 1678471"/>
                <a:gd name="connsiteY19" fmla="*/ 104376 h 476636"/>
                <a:gd name="connsiteX20" fmla="*/ 223112 w 1678471"/>
                <a:gd name="connsiteY20" fmla="*/ 112689 h 476636"/>
                <a:gd name="connsiteX21" fmla="*/ 318708 w 1678471"/>
                <a:gd name="connsiteY21" fmla="*/ 125158 h 476636"/>
                <a:gd name="connsiteX22" fmla="*/ 160767 w 1678471"/>
                <a:gd name="connsiteY22" fmla="*/ 199973 h 476636"/>
                <a:gd name="connsiteX23" fmla="*/ 61014 w 1678471"/>
                <a:gd name="connsiteY23" fmla="*/ 278943 h 476636"/>
                <a:gd name="connsiteX24" fmla="*/ 214799 w 1678471"/>
                <a:gd name="connsiteY24" fmla="*/ 224911 h 476636"/>
                <a:gd name="connsiteX25" fmla="*/ 2825 w 1678471"/>
                <a:gd name="connsiteY25" fmla="*/ 366227 h 476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8471" h="476636">
                  <a:moveTo>
                    <a:pt x="2825" y="366227"/>
                  </a:moveTo>
                  <a:cubicBezTo>
                    <a:pt x="33998" y="391165"/>
                    <a:pt x="345032" y="368998"/>
                    <a:pt x="401836" y="374540"/>
                  </a:cubicBezTo>
                  <a:cubicBezTo>
                    <a:pt x="458640" y="380082"/>
                    <a:pt x="295849" y="411947"/>
                    <a:pt x="343647" y="399478"/>
                  </a:cubicBezTo>
                  <a:cubicBezTo>
                    <a:pt x="391445" y="387009"/>
                    <a:pt x="592336" y="319814"/>
                    <a:pt x="688625" y="299725"/>
                  </a:cubicBezTo>
                  <a:cubicBezTo>
                    <a:pt x="784914" y="279636"/>
                    <a:pt x="885359" y="288641"/>
                    <a:pt x="921381" y="278943"/>
                  </a:cubicBezTo>
                  <a:cubicBezTo>
                    <a:pt x="957403" y="269245"/>
                    <a:pt x="861114" y="240843"/>
                    <a:pt x="904756" y="241536"/>
                  </a:cubicBezTo>
                  <a:cubicBezTo>
                    <a:pt x="948398" y="242229"/>
                    <a:pt x="1139590" y="281022"/>
                    <a:pt x="1183232" y="283100"/>
                  </a:cubicBezTo>
                  <a:cubicBezTo>
                    <a:pt x="1226874" y="285178"/>
                    <a:pt x="1138898" y="250541"/>
                    <a:pt x="1166607" y="254005"/>
                  </a:cubicBezTo>
                  <a:cubicBezTo>
                    <a:pt x="1194316" y="257469"/>
                    <a:pt x="1267745" y="267860"/>
                    <a:pt x="1349487" y="303882"/>
                  </a:cubicBezTo>
                  <a:cubicBezTo>
                    <a:pt x="1431229" y="339904"/>
                    <a:pt x="1615495" y="454203"/>
                    <a:pt x="1657058" y="470136"/>
                  </a:cubicBezTo>
                  <a:cubicBezTo>
                    <a:pt x="1698622" y="486069"/>
                    <a:pt x="1679917" y="476371"/>
                    <a:pt x="1598868" y="399478"/>
                  </a:cubicBezTo>
                  <a:cubicBezTo>
                    <a:pt x="1517819" y="322585"/>
                    <a:pt x="1205399" y="55193"/>
                    <a:pt x="1170763" y="8780"/>
                  </a:cubicBezTo>
                  <a:cubicBezTo>
                    <a:pt x="1136127" y="-37633"/>
                    <a:pt x="1396592" y="114768"/>
                    <a:pt x="1391050" y="121002"/>
                  </a:cubicBezTo>
                  <a:cubicBezTo>
                    <a:pt x="1385508" y="127236"/>
                    <a:pt x="1231723" y="60042"/>
                    <a:pt x="1137512" y="46187"/>
                  </a:cubicBezTo>
                  <a:cubicBezTo>
                    <a:pt x="1043301" y="32332"/>
                    <a:pt x="886052" y="43416"/>
                    <a:pt x="825785" y="37874"/>
                  </a:cubicBezTo>
                  <a:cubicBezTo>
                    <a:pt x="765518" y="32332"/>
                    <a:pt x="842410" y="13629"/>
                    <a:pt x="775908" y="12936"/>
                  </a:cubicBezTo>
                  <a:cubicBezTo>
                    <a:pt x="709406" y="12243"/>
                    <a:pt x="485656" y="30254"/>
                    <a:pt x="426774" y="33718"/>
                  </a:cubicBezTo>
                  <a:cubicBezTo>
                    <a:pt x="367892" y="37182"/>
                    <a:pt x="422618" y="33718"/>
                    <a:pt x="422618" y="33718"/>
                  </a:cubicBezTo>
                  <a:cubicBezTo>
                    <a:pt x="446864" y="41338"/>
                    <a:pt x="586102" y="67662"/>
                    <a:pt x="572247" y="79438"/>
                  </a:cubicBezTo>
                  <a:cubicBezTo>
                    <a:pt x="558392" y="91214"/>
                    <a:pt x="397679" y="98834"/>
                    <a:pt x="339490" y="104376"/>
                  </a:cubicBezTo>
                  <a:cubicBezTo>
                    <a:pt x="281301" y="109918"/>
                    <a:pt x="226576" y="109225"/>
                    <a:pt x="223112" y="112689"/>
                  </a:cubicBezTo>
                  <a:cubicBezTo>
                    <a:pt x="219648" y="116153"/>
                    <a:pt x="329099" y="110611"/>
                    <a:pt x="318708" y="125158"/>
                  </a:cubicBezTo>
                  <a:cubicBezTo>
                    <a:pt x="308317" y="139705"/>
                    <a:pt x="203716" y="174342"/>
                    <a:pt x="160767" y="199973"/>
                  </a:cubicBezTo>
                  <a:cubicBezTo>
                    <a:pt x="117818" y="225604"/>
                    <a:pt x="52009" y="274787"/>
                    <a:pt x="61014" y="278943"/>
                  </a:cubicBezTo>
                  <a:cubicBezTo>
                    <a:pt x="70019" y="283099"/>
                    <a:pt x="221033" y="213827"/>
                    <a:pt x="214799" y="224911"/>
                  </a:cubicBezTo>
                  <a:cubicBezTo>
                    <a:pt x="208565" y="235995"/>
                    <a:pt x="-28348" y="341289"/>
                    <a:pt x="2825" y="366227"/>
                  </a:cubicBezTo>
                  <a:close/>
                </a:path>
              </a:pathLst>
            </a:custGeom>
            <a:solidFill>
              <a:srgbClr val="FFC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3" name="フリーフォーム 1922">
              <a:extLst>
                <a:ext uri="{FF2B5EF4-FFF2-40B4-BE49-F238E27FC236}">
                  <a16:creationId xmlns:a16="http://schemas.microsoft.com/office/drawing/2014/main" id="{8CE1704D-023A-5156-8593-07A6399B1210}"/>
                </a:ext>
              </a:extLst>
            </p:cNvPr>
            <p:cNvSpPr/>
            <p:nvPr/>
          </p:nvSpPr>
          <p:spPr>
            <a:xfrm>
              <a:off x="6653210" y="5721938"/>
              <a:ext cx="1061405" cy="1918586"/>
            </a:xfrm>
            <a:custGeom>
              <a:avLst/>
              <a:gdLst>
                <a:gd name="connsiteX0" fmla="*/ 246354 w 1061405"/>
                <a:gd name="connsiteY0" fmla="*/ 1003058 h 1918586"/>
                <a:gd name="connsiteX1" fmla="*/ 595488 w 1061405"/>
                <a:gd name="connsiteY1" fmla="*/ 512607 h 1918586"/>
                <a:gd name="connsiteX2" fmla="*/ 641208 w 1061405"/>
                <a:gd name="connsiteY2" fmla="*/ 121909 h 1918586"/>
                <a:gd name="connsiteX3" fmla="*/ 624583 w 1061405"/>
                <a:gd name="connsiteY3" fmla="*/ 296477 h 1918586"/>
                <a:gd name="connsiteX4" fmla="*/ 849026 w 1061405"/>
                <a:gd name="connsiteY4" fmla="*/ 1375 h 1918586"/>
                <a:gd name="connsiteX5" fmla="*/ 1061001 w 1061405"/>
                <a:gd name="connsiteY5" fmla="*/ 234131 h 1918586"/>
                <a:gd name="connsiteX6" fmla="*/ 890590 w 1061405"/>
                <a:gd name="connsiteY6" fmla="*/ 1185938 h 1918586"/>
                <a:gd name="connsiteX7" fmla="*/ 495735 w 1061405"/>
                <a:gd name="connsiteY7" fmla="*/ 1801080 h 1918586"/>
                <a:gd name="connsiteX8" fmla="*/ 9441 w 1061405"/>
                <a:gd name="connsiteY8" fmla="*/ 1909146 h 1918586"/>
                <a:gd name="connsiteX9" fmla="*/ 179852 w 1061405"/>
                <a:gd name="connsiteY9" fmla="*/ 1668077 h 1918586"/>
                <a:gd name="connsiteX10" fmla="*/ 250510 w 1061405"/>
                <a:gd name="connsiteY10" fmla="*/ 1422851 h 1918586"/>
                <a:gd name="connsiteX11" fmla="*/ 246354 w 1061405"/>
                <a:gd name="connsiteY11" fmla="*/ 1003058 h 191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1405" h="1918586">
                  <a:moveTo>
                    <a:pt x="246354" y="1003058"/>
                  </a:moveTo>
                  <a:cubicBezTo>
                    <a:pt x="303850" y="851351"/>
                    <a:pt x="529679" y="659465"/>
                    <a:pt x="595488" y="512607"/>
                  </a:cubicBezTo>
                  <a:cubicBezTo>
                    <a:pt x="661297" y="365749"/>
                    <a:pt x="636359" y="157931"/>
                    <a:pt x="641208" y="121909"/>
                  </a:cubicBezTo>
                  <a:cubicBezTo>
                    <a:pt x="646057" y="85887"/>
                    <a:pt x="589947" y="316566"/>
                    <a:pt x="624583" y="296477"/>
                  </a:cubicBezTo>
                  <a:cubicBezTo>
                    <a:pt x="659219" y="276388"/>
                    <a:pt x="776290" y="11766"/>
                    <a:pt x="849026" y="1375"/>
                  </a:cubicBezTo>
                  <a:cubicBezTo>
                    <a:pt x="921762" y="-9016"/>
                    <a:pt x="1054074" y="36704"/>
                    <a:pt x="1061001" y="234131"/>
                  </a:cubicBezTo>
                  <a:cubicBezTo>
                    <a:pt x="1067928" y="431558"/>
                    <a:pt x="984801" y="924780"/>
                    <a:pt x="890590" y="1185938"/>
                  </a:cubicBezTo>
                  <a:cubicBezTo>
                    <a:pt x="796379" y="1447096"/>
                    <a:pt x="642593" y="1680545"/>
                    <a:pt x="495735" y="1801080"/>
                  </a:cubicBezTo>
                  <a:cubicBezTo>
                    <a:pt x="348877" y="1921615"/>
                    <a:pt x="62088" y="1931313"/>
                    <a:pt x="9441" y="1909146"/>
                  </a:cubicBezTo>
                  <a:cubicBezTo>
                    <a:pt x="-43206" y="1886979"/>
                    <a:pt x="139674" y="1749126"/>
                    <a:pt x="179852" y="1668077"/>
                  </a:cubicBezTo>
                  <a:cubicBezTo>
                    <a:pt x="220030" y="1587028"/>
                    <a:pt x="238734" y="1529531"/>
                    <a:pt x="250510" y="1422851"/>
                  </a:cubicBezTo>
                  <a:cubicBezTo>
                    <a:pt x="262286" y="1316171"/>
                    <a:pt x="188858" y="1154765"/>
                    <a:pt x="246354" y="1003058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4" name="フリーフォーム 1923">
              <a:extLst>
                <a:ext uri="{FF2B5EF4-FFF2-40B4-BE49-F238E27FC236}">
                  <a16:creationId xmlns:a16="http://schemas.microsoft.com/office/drawing/2014/main" id="{808219F3-1774-0BA1-7688-7D5B398EDDC5}"/>
                </a:ext>
              </a:extLst>
            </p:cNvPr>
            <p:cNvSpPr/>
            <p:nvPr/>
          </p:nvSpPr>
          <p:spPr>
            <a:xfrm>
              <a:off x="6895197" y="5785652"/>
              <a:ext cx="621690" cy="1607547"/>
            </a:xfrm>
            <a:custGeom>
              <a:avLst/>
              <a:gdLst>
                <a:gd name="connsiteX0" fmla="*/ 602883 w 621690"/>
                <a:gd name="connsiteY0" fmla="*/ 6 h 1607547"/>
                <a:gd name="connsiteX1" fmla="*/ 611196 w 621690"/>
                <a:gd name="connsiteY1" fmla="*/ 548646 h 1607547"/>
                <a:gd name="connsiteX2" fmla="*/ 474036 w 621690"/>
                <a:gd name="connsiteY2" fmla="*/ 1005846 h 1607547"/>
                <a:gd name="connsiteX3" fmla="*/ 498974 w 621690"/>
                <a:gd name="connsiteY3" fmla="*/ 1475515 h 1607547"/>
                <a:gd name="connsiteX4" fmla="*/ 436628 w 621690"/>
                <a:gd name="connsiteY4" fmla="*/ 1255228 h 1607547"/>
                <a:gd name="connsiteX5" fmla="*/ 286999 w 621690"/>
                <a:gd name="connsiteY5" fmla="*/ 1566955 h 1607547"/>
                <a:gd name="connsiteX6" fmla="*/ 257905 w 621690"/>
                <a:gd name="connsiteY6" fmla="*/ 1363293 h 1607547"/>
                <a:gd name="connsiteX7" fmla="*/ 210 w 621690"/>
                <a:gd name="connsiteY7" fmla="*/ 1604363 h 1607547"/>
                <a:gd name="connsiteX8" fmla="*/ 216341 w 621690"/>
                <a:gd name="connsiteY8" fmla="*/ 1151319 h 1607547"/>
                <a:gd name="connsiteX9" fmla="*/ 345188 w 621690"/>
                <a:gd name="connsiteY9" fmla="*/ 777246 h 1607547"/>
                <a:gd name="connsiteX10" fmla="*/ 336876 w 621690"/>
                <a:gd name="connsiteY10" fmla="*/ 1014159 h 1607547"/>
                <a:gd name="connsiteX11" fmla="*/ 482348 w 621690"/>
                <a:gd name="connsiteY11" fmla="*/ 802184 h 1607547"/>
                <a:gd name="connsiteX12" fmla="*/ 532225 w 621690"/>
                <a:gd name="connsiteY12" fmla="*/ 361610 h 1607547"/>
                <a:gd name="connsiteX13" fmla="*/ 528068 w 621690"/>
                <a:gd name="connsiteY13" fmla="*/ 536177 h 1607547"/>
                <a:gd name="connsiteX14" fmla="*/ 602883 w 621690"/>
                <a:gd name="connsiteY14" fmla="*/ 6 h 160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1690" h="1607547">
                  <a:moveTo>
                    <a:pt x="602883" y="6"/>
                  </a:moveTo>
                  <a:cubicBezTo>
                    <a:pt x="616738" y="2084"/>
                    <a:pt x="632670" y="381006"/>
                    <a:pt x="611196" y="548646"/>
                  </a:cubicBezTo>
                  <a:cubicBezTo>
                    <a:pt x="589722" y="716286"/>
                    <a:pt x="492740" y="851368"/>
                    <a:pt x="474036" y="1005846"/>
                  </a:cubicBezTo>
                  <a:cubicBezTo>
                    <a:pt x="455332" y="1160324"/>
                    <a:pt x="505209" y="1433951"/>
                    <a:pt x="498974" y="1475515"/>
                  </a:cubicBezTo>
                  <a:cubicBezTo>
                    <a:pt x="492739" y="1517079"/>
                    <a:pt x="471957" y="1239988"/>
                    <a:pt x="436628" y="1255228"/>
                  </a:cubicBezTo>
                  <a:cubicBezTo>
                    <a:pt x="401299" y="1270468"/>
                    <a:pt x="316786" y="1548944"/>
                    <a:pt x="286999" y="1566955"/>
                  </a:cubicBezTo>
                  <a:cubicBezTo>
                    <a:pt x="257212" y="1584966"/>
                    <a:pt x="305703" y="1357058"/>
                    <a:pt x="257905" y="1363293"/>
                  </a:cubicBezTo>
                  <a:cubicBezTo>
                    <a:pt x="210107" y="1369528"/>
                    <a:pt x="7137" y="1639692"/>
                    <a:pt x="210" y="1604363"/>
                  </a:cubicBezTo>
                  <a:cubicBezTo>
                    <a:pt x="-6717" y="1569034"/>
                    <a:pt x="158845" y="1289172"/>
                    <a:pt x="216341" y="1151319"/>
                  </a:cubicBezTo>
                  <a:cubicBezTo>
                    <a:pt x="273837" y="1013466"/>
                    <a:pt x="325099" y="800106"/>
                    <a:pt x="345188" y="777246"/>
                  </a:cubicBezTo>
                  <a:cubicBezTo>
                    <a:pt x="365277" y="754386"/>
                    <a:pt x="314016" y="1010003"/>
                    <a:pt x="336876" y="1014159"/>
                  </a:cubicBezTo>
                  <a:cubicBezTo>
                    <a:pt x="359736" y="1018315"/>
                    <a:pt x="449790" y="910942"/>
                    <a:pt x="482348" y="802184"/>
                  </a:cubicBezTo>
                  <a:cubicBezTo>
                    <a:pt x="514906" y="693426"/>
                    <a:pt x="524605" y="405944"/>
                    <a:pt x="532225" y="361610"/>
                  </a:cubicBezTo>
                  <a:cubicBezTo>
                    <a:pt x="539845" y="317276"/>
                    <a:pt x="516292" y="590210"/>
                    <a:pt x="528068" y="536177"/>
                  </a:cubicBezTo>
                  <a:cubicBezTo>
                    <a:pt x="539844" y="482144"/>
                    <a:pt x="589028" y="-2072"/>
                    <a:pt x="602883" y="6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5" name="フリーフォーム 1924">
              <a:extLst>
                <a:ext uri="{FF2B5EF4-FFF2-40B4-BE49-F238E27FC236}">
                  <a16:creationId xmlns:a16="http://schemas.microsoft.com/office/drawing/2014/main" id="{506B3E47-B3D1-5623-C3A8-3315A9480083}"/>
                </a:ext>
              </a:extLst>
            </p:cNvPr>
            <p:cNvSpPr/>
            <p:nvPr/>
          </p:nvSpPr>
          <p:spPr>
            <a:xfrm>
              <a:off x="5437626" y="5360350"/>
              <a:ext cx="984675" cy="310476"/>
            </a:xfrm>
            <a:custGeom>
              <a:avLst/>
              <a:gdLst>
                <a:gd name="connsiteX0" fmla="*/ 3054 w 984675"/>
                <a:gd name="connsiteY0" fmla="*/ 1359 h 310476"/>
                <a:gd name="connsiteX1" fmla="*/ 472723 w 984675"/>
                <a:gd name="connsiteY1" fmla="*/ 84486 h 310476"/>
                <a:gd name="connsiteX2" fmla="*/ 364658 w 984675"/>
                <a:gd name="connsiteY2" fmla="*/ 113581 h 310476"/>
                <a:gd name="connsiteX3" fmla="*/ 813545 w 984675"/>
                <a:gd name="connsiteY3" fmla="*/ 146832 h 310476"/>
                <a:gd name="connsiteX4" fmla="*/ 626509 w 984675"/>
                <a:gd name="connsiteY4" fmla="*/ 155145 h 310476"/>
                <a:gd name="connsiteX5" fmla="*/ 983956 w 984675"/>
                <a:gd name="connsiteY5" fmla="*/ 308930 h 310476"/>
                <a:gd name="connsiteX6" fmla="*/ 701323 w 984675"/>
                <a:gd name="connsiteY6" fmla="*/ 234115 h 310476"/>
                <a:gd name="connsiteX7" fmla="*/ 123589 w 984675"/>
                <a:gd name="connsiteY7" fmla="*/ 229959 h 310476"/>
                <a:gd name="connsiteX8" fmla="*/ 451941 w 984675"/>
                <a:gd name="connsiteY8" fmla="*/ 229959 h 310476"/>
                <a:gd name="connsiteX9" fmla="*/ 277374 w 984675"/>
                <a:gd name="connsiteY9" fmla="*/ 159301 h 310476"/>
                <a:gd name="connsiteX10" fmla="*/ 3054 w 984675"/>
                <a:gd name="connsiteY10" fmla="*/ 1359 h 31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4675" h="310476">
                  <a:moveTo>
                    <a:pt x="3054" y="1359"/>
                  </a:moveTo>
                  <a:cubicBezTo>
                    <a:pt x="35612" y="-11110"/>
                    <a:pt x="412456" y="65782"/>
                    <a:pt x="472723" y="84486"/>
                  </a:cubicBezTo>
                  <a:cubicBezTo>
                    <a:pt x="532990" y="103190"/>
                    <a:pt x="307854" y="103190"/>
                    <a:pt x="364658" y="113581"/>
                  </a:cubicBezTo>
                  <a:cubicBezTo>
                    <a:pt x="421462" y="123972"/>
                    <a:pt x="769903" y="139905"/>
                    <a:pt x="813545" y="146832"/>
                  </a:cubicBezTo>
                  <a:cubicBezTo>
                    <a:pt x="857187" y="153759"/>
                    <a:pt x="598107" y="128129"/>
                    <a:pt x="626509" y="155145"/>
                  </a:cubicBezTo>
                  <a:cubicBezTo>
                    <a:pt x="654911" y="182161"/>
                    <a:pt x="971487" y="295768"/>
                    <a:pt x="983956" y="308930"/>
                  </a:cubicBezTo>
                  <a:cubicBezTo>
                    <a:pt x="996425" y="322092"/>
                    <a:pt x="844717" y="247277"/>
                    <a:pt x="701323" y="234115"/>
                  </a:cubicBezTo>
                  <a:cubicBezTo>
                    <a:pt x="557929" y="220953"/>
                    <a:pt x="165153" y="230652"/>
                    <a:pt x="123589" y="229959"/>
                  </a:cubicBezTo>
                  <a:cubicBezTo>
                    <a:pt x="82025" y="229266"/>
                    <a:pt x="426310" y="241735"/>
                    <a:pt x="451941" y="229959"/>
                  </a:cubicBezTo>
                  <a:cubicBezTo>
                    <a:pt x="477572" y="218183"/>
                    <a:pt x="347339" y="193245"/>
                    <a:pt x="277374" y="159301"/>
                  </a:cubicBezTo>
                  <a:cubicBezTo>
                    <a:pt x="207409" y="125357"/>
                    <a:pt x="-29504" y="13828"/>
                    <a:pt x="3054" y="1359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6" name="フリーフォーム 1925">
              <a:extLst>
                <a:ext uri="{FF2B5EF4-FFF2-40B4-BE49-F238E27FC236}">
                  <a16:creationId xmlns:a16="http://schemas.microsoft.com/office/drawing/2014/main" id="{1CD9F81E-4ADD-B1DD-8F14-B79B26E28691}"/>
                </a:ext>
              </a:extLst>
            </p:cNvPr>
            <p:cNvSpPr/>
            <p:nvPr/>
          </p:nvSpPr>
          <p:spPr>
            <a:xfrm>
              <a:off x="6026719" y="5611074"/>
              <a:ext cx="349576" cy="252283"/>
            </a:xfrm>
            <a:custGeom>
              <a:avLst/>
              <a:gdLst>
                <a:gd name="connsiteX0" fmla="*/ 8 w 349576"/>
                <a:gd name="connsiteY0" fmla="*/ 17 h 252283"/>
                <a:gd name="connsiteX1" fmla="*/ 228608 w 349576"/>
                <a:gd name="connsiteY1" fmla="*/ 120551 h 252283"/>
                <a:gd name="connsiteX2" fmla="*/ 344986 w 349576"/>
                <a:gd name="connsiteY2" fmla="*/ 249399 h 252283"/>
                <a:gd name="connsiteX3" fmla="*/ 315892 w 349576"/>
                <a:gd name="connsiteY3" fmla="*/ 203679 h 252283"/>
                <a:gd name="connsiteX4" fmla="*/ 220296 w 349576"/>
                <a:gd name="connsiteY4" fmla="*/ 128864 h 252283"/>
                <a:gd name="connsiteX5" fmla="*/ 8 w 349576"/>
                <a:gd name="connsiteY5" fmla="*/ 17 h 252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9576" h="252283">
                  <a:moveTo>
                    <a:pt x="8" y="17"/>
                  </a:moveTo>
                  <a:cubicBezTo>
                    <a:pt x="1393" y="-1368"/>
                    <a:pt x="171112" y="78987"/>
                    <a:pt x="228608" y="120551"/>
                  </a:cubicBezTo>
                  <a:cubicBezTo>
                    <a:pt x="286104" y="162115"/>
                    <a:pt x="330439" y="235544"/>
                    <a:pt x="344986" y="249399"/>
                  </a:cubicBezTo>
                  <a:cubicBezTo>
                    <a:pt x="359533" y="263254"/>
                    <a:pt x="336674" y="223768"/>
                    <a:pt x="315892" y="203679"/>
                  </a:cubicBezTo>
                  <a:cubicBezTo>
                    <a:pt x="295110" y="183590"/>
                    <a:pt x="266709" y="157959"/>
                    <a:pt x="220296" y="128864"/>
                  </a:cubicBezTo>
                  <a:cubicBezTo>
                    <a:pt x="173883" y="99769"/>
                    <a:pt x="-1377" y="1402"/>
                    <a:pt x="8" y="1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7" name="フリーフォーム 1926">
              <a:extLst>
                <a:ext uri="{FF2B5EF4-FFF2-40B4-BE49-F238E27FC236}">
                  <a16:creationId xmlns:a16="http://schemas.microsoft.com/office/drawing/2014/main" id="{822B34F5-0488-B06F-C1C4-F5634A752DE2}"/>
                </a:ext>
              </a:extLst>
            </p:cNvPr>
            <p:cNvSpPr/>
            <p:nvPr/>
          </p:nvSpPr>
          <p:spPr>
            <a:xfrm>
              <a:off x="3867177" y="8270498"/>
              <a:ext cx="2662104" cy="1384771"/>
            </a:xfrm>
            <a:custGeom>
              <a:avLst/>
              <a:gdLst>
                <a:gd name="connsiteX0" fmla="*/ 2654158 w 2662104"/>
                <a:gd name="connsiteY0" fmla="*/ 666 h 1384771"/>
                <a:gd name="connsiteX1" fmla="*/ 2329961 w 2662104"/>
                <a:gd name="connsiteY1" fmla="*/ 324862 h 1384771"/>
                <a:gd name="connsiteX2" fmla="*/ 1864448 w 2662104"/>
                <a:gd name="connsiteY2" fmla="*/ 669840 h 1384771"/>
                <a:gd name="connsiteX3" fmla="*/ 1120459 w 2662104"/>
                <a:gd name="connsiteY3" fmla="*/ 1027287 h 1384771"/>
                <a:gd name="connsiteX4" fmla="*/ 517787 w 2662104"/>
                <a:gd name="connsiteY4" fmla="*/ 1276669 h 1384771"/>
                <a:gd name="connsiteX5" fmla="*/ 542725 w 2662104"/>
                <a:gd name="connsiteY5" fmla="*/ 1280826 h 1384771"/>
                <a:gd name="connsiteX6" fmla="*/ 663259 w 2662104"/>
                <a:gd name="connsiteY6" fmla="*/ 1384735 h 1384771"/>
                <a:gd name="connsiteX7" fmla="*/ 538568 w 2662104"/>
                <a:gd name="connsiteY7" fmla="*/ 1268357 h 1384771"/>
                <a:gd name="connsiteX8" fmla="*/ 206059 w 2662104"/>
                <a:gd name="connsiteY8" fmla="*/ 923378 h 1384771"/>
                <a:gd name="connsiteX9" fmla="*/ 2398 w 2662104"/>
                <a:gd name="connsiteY9" fmla="*/ 740498 h 1384771"/>
                <a:gd name="connsiteX10" fmla="*/ 339063 w 2662104"/>
                <a:gd name="connsiteY10" fmla="*/ 894284 h 1384771"/>
                <a:gd name="connsiteX11" fmla="*/ 941736 w 2662104"/>
                <a:gd name="connsiteY11" fmla="*/ 919222 h 1384771"/>
                <a:gd name="connsiteX12" fmla="*/ 817045 w 2662104"/>
                <a:gd name="connsiteY12" fmla="*/ 981567 h 1384771"/>
                <a:gd name="connsiteX13" fmla="*/ 1498688 w 2662104"/>
                <a:gd name="connsiteY13" fmla="*/ 678153 h 1384771"/>
                <a:gd name="connsiteX14" fmla="*/ 1361528 w 2662104"/>
                <a:gd name="connsiteY14" fmla="*/ 740498 h 1384771"/>
                <a:gd name="connsiteX15" fmla="*/ 2105518 w 2662104"/>
                <a:gd name="connsiteY15" fmla="*/ 337331 h 1384771"/>
                <a:gd name="connsiteX16" fmla="*/ 1997452 w 2662104"/>
                <a:gd name="connsiteY16" fmla="*/ 412146 h 1384771"/>
                <a:gd name="connsiteX17" fmla="*/ 2654158 w 2662104"/>
                <a:gd name="connsiteY17" fmla="*/ 666 h 138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62104" h="1384771">
                  <a:moveTo>
                    <a:pt x="2654158" y="666"/>
                  </a:moveTo>
                  <a:cubicBezTo>
                    <a:pt x="2709576" y="-13881"/>
                    <a:pt x="2461579" y="213333"/>
                    <a:pt x="2329961" y="324862"/>
                  </a:cubicBezTo>
                  <a:cubicBezTo>
                    <a:pt x="2198343" y="436391"/>
                    <a:pt x="2066032" y="552769"/>
                    <a:pt x="1864448" y="669840"/>
                  </a:cubicBezTo>
                  <a:cubicBezTo>
                    <a:pt x="1662864" y="786911"/>
                    <a:pt x="1344902" y="926149"/>
                    <a:pt x="1120459" y="1027287"/>
                  </a:cubicBezTo>
                  <a:cubicBezTo>
                    <a:pt x="896015" y="1128425"/>
                    <a:pt x="517787" y="1276669"/>
                    <a:pt x="517787" y="1276669"/>
                  </a:cubicBezTo>
                  <a:cubicBezTo>
                    <a:pt x="421498" y="1318926"/>
                    <a:pt x="518480" y="1262815"/>
                    <a:pt x="542725" y="1280826"/>
                  </a:cubicBezTo>
                  <a:cubicBezTo>
                    <a:pt x="566970" y="1298837"/>
                    <a:pt x="663952" y="1386813"/>
                    <a:pt x="663259" y="1384735"/>
                  </a:cubicBezTo>
                  <a:cubicBezTo>
                    <a:pt x="662566" y="1382657"/>
                    <a:pt x="614768" y="1345250"/>
                    <a:pt x="538568" y="1268357"/>
                  </a:cubicBezTo>
                  <a:cubicBezTo>
                    <a:pt x="462368" y="1191464"/>
                    <a:pt x="295421" y="1011355"/>
                    <a:pt x="206059" y="923378"/>
                  </a:cubicBezTo>
                  <a:cubicBezTo>
                    <a:pt x="116697" y="835401"/>
                    <a:pt x="-19769" y="745347"/>
                    <a:pt x="2398" y="740498"/>
                  </a:cubicBezTo>
                  <a:cubicBezTo>
                    <a:pt x="24565" y="735649"/>
                    <a:pt x="182507" y="864497"/>
                    <a:pt x="339063" y="894284"/>
                  </a:cubicBezTo>
                  <a:cubicBezTo>
                    <a:pt x="495619" y="924071"/>
                    <a:pt x="862072" y="904675"/>
                    <a:pt x="941736" y="919222"/>
                  </a:cubicBezTo>
                  <a:cubicBezTo>
                    <a:pt x="1021400" y="933769"/>
                    <a:pt x="724220" y="1021745"/>
                    <a:pt x="817045" y="981567"/>
                  </a:cubicBezTo>
                  <a:cubicBezTo>
                    <a:pt x="909870" y="941389"/>
                    <a:pt x="1407941" y="718331"/>
                    <a:pt x="1498688" y="678153"/>
                  </a:cubicBezTo>
                  <a:cubicBezTo>
                    <a:pt x="1589435" y="637975"/>
                    <a:pt x="1260390" y="797302"/>
                    <a:pt x="1361528" y="740498"/>
                  </a:cubicBezTo>
                  <a:cubicBezTo>
                    <a:pt x="1462666" y="683694"/>
                    <a:pt x="1999531" y="392056"/>
                    <a:pt x="2105518" y="337331"/>
                  </a:cubicBezTo>
                  <a:cubicBezTo>
                    <a:pt x="2211505" y="282606"/>
                    <a:pt x="1910169" y="463408"/>
                    <a:pt x="1997452" y="412146"/>
                  </a:cubicBezTo>
                  <a:cubicBezTo>
                    <a:pt x="2084735" y="360884"/>
                    <a:pt x="2598740" y="15213"/>
                    <a:pt x="2654158" y="66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8" name="フリーフォーム 1927">
              <a:extLst>
                <a:ext uri="{FF2B5EF4-FFF2-40B4-BE49-F238E27FC236}">
                  <a16:creationId xmlns:a16="http://schemas.microsoft.com/office/drawing/2014/main" id="{CFB6EF17-2166-128F-7B3E-D43C3F0E2841}"/>
                </a:ext>
              </a:extLst>
            </p:cNvPr>
            <p:cNvSpPr/>
            <p:nvPr/>
          </p:nvSpPr>
          <p:spPr>
            <a:xfrm>
              <a:off x="6142247" y="8237889"/>
              <a:ext cx="375569" cy="1024525"/>
            </a:xfrm>
            <a:custGeom>
              <a:avLst/>
              <a:gdLst>
                <a:gd name="connsiteX0" fmla="*/ 362462 w 375569"/>
                <a:gd name="connsiteY0" fmla="*/ 24 h 1024525"/>
                <a:gd name="connsiteX1" fmla="*/ 258553 w 375569"/>
                <a:gd name="connsiteY1" fmla="*/ 469693 h 1024525"/>
                <a:gd name="connsiteX2" fmla="*/ 229458 w 375569"/>
                <a:gd name="connsiteY2" fmla="*/ 710762 h 1024525"/>
                <a:gd name="connsiteX3" fmla="*/ 858 w 375569"/>
                <a:gd name="connsiteY3" fmla="*/ 1018333 h 1024525"/>
                <a:gd name="connsiteX4" fmla="*/ 158800 w 375569"/>
                <a:gd name="connsiteY4" fmla="*/ 901955 h 1024525"/>
                <a:gd name="connsiteX5" fmla="*/ 345837 w 375569"/>
                <a:gd name="connsiteY5" fmla="*/ 723231 h 1024525"/>
                <a:gd name="connsiteX6" fmla="*/ 370775 w 375569"/>
                <a:gd name="connsiteY6" fmla="*/ 594384 h 1024525"/>
                <a:gd name="connsiteX7" fmla="*/ 300117 w 375569"/>
                <a:gd name="connsiteY7" fmla="*/ 652573 h 1024525"/>
                <a:gd name="connsiteX8" fmla="*/ 291804 w 375569"/>
                <a:gd name="connsiteY8" fmla="*/ 586071 h 1024525"/>
                <a:gd name="connsiteX9" fmla="*/ 295960 w 375569"/>
                <a:gd name="connsiteY9" fmla="*/ 448911 h 1024525"/>
                <a:gd name="connsiteX10" fmla="*/ 362462 w 375569"/>
                <a:gd name="connsiteY10" fmla="*/ 24 h 102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5569" h="1024525">
                  <a:moveTo>
                    <a:pt x="362462" y="24"/>
                  </a:moveTo>
                  <a:cubicBezTo>
                    <a:pt x="356228" y="3488"/>
                    <a:pt x="280720" y="351237"/>
                    <a:pt x="258553" y="469693"/>
                  </a:cubicBezTo>
                  <a:cubicBezTo>
                    <a:pt x="236386" y="588149"/>
                    <a:pt x="272407" y="619322"/>
                    <a:pt x="229458" y="710762"/>
                  </a:cubicBezTo>
                  <a:cubicBezTo>
                    <a:pt x="186509" y="802202"/>
                    <a:pt x="12634" y="986467"/>
                    <a:pt x="858" y="1018333"/>
                  </a:cubicBezTo>
                  <a:cubicBezTo>
                    <a:pt x="-10918" y="1050199"/>
                    <a:pt x="101304" y="951139"/>
                    <a:pt x="158800" y="901955"/>
                  </a:cubicBezTo>
                  <a:cubicBezTo>
                    <a:pt x="216296" y="852771"/>
                    <a:pt x="310508" y="774493"/>
                    <a:pt x="345837" y="723231"/>
                  </a:cubicBezTo>
                  <a:cubicBezTo>
                    <a:pt x="381166" y="671969"/>
                    <a:pt x="378395" y="606160"/>
                    <a:pt x="370775" y="594384"/>
                  </a:cubicBezTo>
                  <a:cubicBezTo>
                    <a:pt x="363155" y="582608"/>
                    <a:pt x="313279" y="653958"/>
                    <a:pt x="300117" y="652573"/>
                  </a:cubicBezTo>
                  <a:cubicBezTo>
                    <a:pt x="286955" y="651188"/>
                    <a:pt x="292497" y="620015"/>
                    <a:pt x="291804" y="586071"/>
                  </a:cubicBezTo>
                  <a:cubicBezTo>
                    <a:pt x="291111" y="552127"/>
                    <a:pt x="286954" y="540351"/>
                    <a:pt x="295960" y="448911"/>
                  </a:cubicBezTo>
                  <a:cubicBezTo>
                    <a:pt x="304965" y="357471"/>
                    <a:pt x="368696" y="-3440"/>
                    <a:pt x="362462" y="2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9" name="フリーフォーム 1928">
              <a:extLst>
                <a:ext uri="{FF2B5EF4-FFF2-40B4-BE49-F238E27FC236}">
                  <a16:creationId xmlns:a16="http://schemas.microsoft.com/office/drawing/2014/main" id="{E346A7FD-2F8A-A928-986E-2D6C5FD7F5F3}"/>
                </a:ext>
              </a:extLst>
            </p:cNvPr>
            <p:cNvSpPr/>
            <p:nvPr/>
          </p:nvSpPr>
          <p:spPr>
            <a:xfrm>
              <a:off x="3588530" y="8836009"/>
              <a:ext cx="473706" cy="660927"/>
            </a:xfrm>
            <a:custGeom>
              <a:avLst/>
              <a:gdLst>
                <a:gd name="connsiteX0" fmla="*/ 98165 w 473706"/>
                <a:gd name="connsiteY0" fmla="*/ 420 h 660927"/>
                <a:gd name="connsiteX1" fmla="*/ 172979 w 473706"/>
                <a:gd name="connsiteY1" fmla="*/ 199926 h 660927"/>
                <a:gd name="connsiteX2" fmla="*/ 355859 w 473706"/>
                <a:gd name="connsiteY2" fmla="*/ 499184 h 660927"/>
                <a:gd name="connsiteX3" fmla="*/ 330921 w 473706"/>
                <a:gd name="connsiteY3" fmla="*/ 457620 h 660927"/>
                <a:gd name="connsiteX4" fmla="*/ 472237 w 473706"/>
                <a:gd name="connsiteY4" fmla="*/ 652969 h 660927"/>
                <a:gd name="connsiteX5" fmla="*/ 389110 w 473706"/>
                <a:gd name="connsiteY5" fmla="*/ 603093 h 660927"/>
                <a:gd name="connsiteX6" fmla="*/ 152197 w 473706"/>
                <a:gd name="connsiteY6" fmla="*/ 420213 h 660927"/>
                <a:gd name="connsiteX7" fmla="*/ 6725 w 473706"/>
                <a:gd name="connsiteY7" fmla="*/ 71078 h 660927"/>
                <a:gd name="connsiteX8" fmla="*/ 27506 w 473706"/>
                <a:gd name="connsiteY8" fmla="*/ 145893 h 660927"/>
                <a:gd name="connsiteX9" fmla="*/ 98165 w 473706"/>
                <a:gd name="connsiteY9" fmla="*/ 420 h 660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3706" h="660927">
                  <a:moveTo>
                    <a:pt x="98165" y="420"/>
                  </a:moveTo>
                  <a:cubicBezTo>
                    <a:pt x="122410" y="9425"/>
                    <a:pt x="130030" y="116799"/>
                    <a:pt x="172979" y="199926"/>
                  </a:cubicBezTo>
                  <a:cubicBezTo>
                    <a:pt x="215928" y="283053"/>
                    <a:pt x="329535" y="456235"/>
                    <a:pt x="355859" y="499184"/>
                  </a:cubicBezTo>
                  <a:cubicBezTo>
                    <a:pt x="382183" y="542133"/>
                    <a:pt x="311525" y="431989"/>
                    <a:pt x="330921" y="457620"/>
                  </a:cubicBezTo>
                  <a:cubicBezTo>
                    <a:pt x="350317" y="483251"/>
                    <a:pt x="462539" y="628723"/>
                    <a:pt x="472237" y="652969"/>
                  </a:cubicBezTo>
                  <a:cubicBezTo>
                    <a:pt x="481935" y="677215"/>
                    <a:pt x="442450" y="641886"/>
                    <a:pt x="389110" y="603093"/>
                  </a:cubicBezTo>
                  <a:cubicBezTo>
                    <a:pt x="335770" y="564300"/>
                    <a:pt x="215928" y="508882"/>
                    <a:pt x="152197" y="420213"/>
                  </a:cubicBezTo>
                  <a:cubicBezTo>
                    <a:pt x="88466" y="331544"/>
                    <a:pt x="27507" y="116798"/>
                    <a:pt x="6725" y="71078"/>
                  </a:cubicBezTo>
                  <a:cubicBezTo>
                    <a:pt x="-14057" y="25358"/>
                    <a:pt x="19193" y="161826"/>
                    <a:pt x="27506" y="145893"/>
                  </a:cubicBezTo>
                  <a:cubicBezTo>
                    <a:pt x="35819" y="129960"/>
                    <a:pt x="73920" y="-8585"/>
                    <a:pt x="98165" y="42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0" name="フリーフォーム 1929">
              <a:extLst>
                <a:ext uri="{FF2B5EF4-FFF2-40B4-BE49-F238E27FC236}">
                  <a16:creationId xmlns:a16="http://schemas.microsoft.com/office/drawing/2014/main" id="{201BA860-89D0-CC8C-6B24-79E99E2C38B6}"/>
                </a:ext>
              </a:extLst>
            </p:cNvPr>
            <p:cNvSpPr/>
            <p:nvPr/>
          </p:nvSpPr>
          <p:spPr>
            <a:xfrm>
              <a:off x="3461974" y="8586816"/>
              <a:ext cx="164633" cy="378790"/>
            </a:xfrm>
            <a:custGeom>
              <a:avLst/>
              <a:gdLst>
                <a:gd name="connsiteX0" fmla="*/ 277 w 164633"/>
                <a:gd name="connsiteY0" fmla="*/ 231 h 378790"/>
                <a:gd name="connsiteX1" fmla="*/ 158219 w 164633"/>
                <a:gd name="connsiteY1" fmla="*/ 357679 h 378790"/>
                <a:gd name="connsiteX2" fmla="*/ 120811 w 164633"/>
                <a:gd name="connsiteY2" fmla="*/ 303646 h 378790"/>
                <a:gd name="connsiteX3" fmla="*/ 277 w 164633"/>
                <a:gd name="connsiteY3" fmla="*/ 231 h 37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633" h="378790">
                  <a:moveTo>
                    <a:pt x="277" y="231"/>
                  </a:moveTo>
                  <a:cubicBezTo>
                    <a:pt x="6512" y="9237"/>
                    <a:pt x="138130" y="307110"/>
                    <a:pt x="158219" y="357679"/>
                  </a:cubicBezTo>
                  <a:cubicBezTo>
                    <a:pt x="178308" y="408248"/>
                    <a:pt x="147135" y="359064"/>
                    <a:pt x="120811" y="303646"/>
                  </a:cubicBezTo>
                  <a:cubicBezTo>
                    <a:pt x="94487" y="248228"/>
                    <a:pt x="-5958" y="-8775"/>
                    <a:pt x="277" y="23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1" name="フリーフォーム 1930">
              <a:extLst>
                <a:ext uri="{FF2B5EF4-FFF2-40B4-BE49-F238E27FC236}">
                  <a16:creationId xmlns:a16="http://schemas.microsoft.com/office/drawing/2014/main" id="{9925E0F1-30FB-F8CF-C535-CDD5506329C6}"/>
                </a:ext>
              </a:extLst>
            </p:cNvPr>
            <p:cNvSpPr/>
            <p:nvPr/>
          </p:nvSpPr>
          <p:spPr>
            <a:xfrm>
              <a:off x="3387420" y="8682029"/>
              <a:ext cx="101465" cy="622226"/>
            </a:xfrm>
            <a:custGeom>
              <a:avLst/>
              <a:gdLst>
                <a:gd name="connsiteX0" fmla="*/ 87300 w 101465"/>
                <a:gd name="connsiteY0" fmla="*/ 615 h 622226"/>
                <a:gd name="connsiteX1" fmla="*/ 29111 w 101465"/>
                <a:gd name="connsiteY1" fmla="*/ 133618 h 622226"/>
                <a:gd name="connsiteX2" fmla="*/ 95613 w 101465"/>
                <a:gd name="connsiteY2" fmla="*/ 590818 h 622226"/>
                <a:gd name="connsiteX3" fmla="*/ 87300 w 101465"/>
                <a:gd name="connsiteY3" fmla="*/ 536786 h 622226"/>
                <a:gd name="connsiteX4" fmla="*/ 16 w 101465"/>
                <a:gd name="connsiteY4" fmla="*/ 171026 h 622226"/>
                <a:gd name="connsiteX5" fmla="*/ 87300 w 101465"/>
                <a:gd name="connsiteY5" fmla="*/ 615 h 62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465" h="622226">
                  <a:moveTo>
                    <a:pt x="87300" y="615"/>
                  </a:moveTo>
                  <a:cubicBezTo>
                    <a:pt x="92149" y="-5620"/>
                    <a:pt x="27726" y="35251"/>
                    <a:pt x="29111" y="133618"/>
                  </a:cubicBezTo>
                  <a:cubicBezTo>
                    <a:pt x="30496" y="231985"/>
                    <a:pt x="85915" y="523623"/>
                    <a:pt x="95613" y="590818"/>
                  </a:cubicBezTo>
                  <a:cubicBezTo>
                    <a:pt x="105311" y="658013"/>
                    <a:pt x="103233" y="606751"/>
                    <a:pt x="87300" y="536786"/>
                  </a:cubicBezTo>
                  <a:cubicBezTo>
                    <a:pt x="71367" y="466821"/>
                    <a:pt x="1401" y="261773"/>
                    <a:pt x="16" y="171026"/>
                  </a:cubicBezTo>
                  <a:cubicBezTo>
                    <a:pt x="-1369" y="80279"/>
                    <a:pt x="82451" y="6850"/>
                    <a:pt x="87300" y="61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2" name="フリーフォーム 1931">
              <a:extLst>
                <a:ext uri="{FF2B5EF4-FFF2-40B4-BE49-F238E27FC236}">
                  <a16:creationId xmlns:a16="http://schemas.microsoft.com/office/drawing/2014/main" id="{585D0C19-918D-CDEB-434B-6F72472EEC26}"/>
                </a:ext>
              </a:extLst>
            </p:cNvPr>
            <p:cNvSpPr/>
            <p:nvPr/>
          </p:nvSpPr>
          <p:spPr>
            <a:xfrm>
              <a:off x="3315780" y="8615617"/>
              <a:ext cx="204700" cy="806859"/>
            </a:xfrm>
            <a:custGeom>
              <a:avLst/>
              <a:gdLst>
                <a:gd name="connsiteX0" fmla="*/ 129845 w 204700"/>
                <a:gd name="connsiteY0" fmla="*/ 525 h 806859"/>
                <a:gd name="connsiteX1" fmla="*/ 67500 w 204700"/>
                <a:gd name="connsiteY1" fmla="*/ 166779 h 806859"/>
                <a:gd name="connsiteX2" fmla="*/ 13467 w 204700"/>
                <a:gd name="connsiteY2" fmla="*/ 399536 h 806859"/>
                <a:gd name="connsiteX3" fmla="*/ 25936 w 204700"/>
                <a:gd name="connsiteY3" fmla="*/ 366285 h 806859"/>
                <a:gd name="connsiteX4" fmla="*/ 5155 w 204700"/>
                <a:gd name="connsiteY4" fmla="*/ 520070 h 806859"/>
                <a:gd name="connsiteX5" fmla="*/ 138158 w 204700"/>
                <a:gd name="connsiteY5" fmla="*/ 690481 h 806859"/>
                <a:gd name="connsiteX6" fmla="*/ 204660 w 204700"/>
                <a:gd name="connsiteY6" fmla="*/ 806859 h 806859"/>
                <a:gd name="connsiteX7" fmla="*/ 129845 w 204700"/>
                <a:gd name="connsiteY7" fmla="*/ 690481 h 806859"/>
                <a:gd name="connsiteX8" fmla="*/ 50875 w 204700"/>
                <a:gd name="connsiteY8" fmla="*/ 557478 h 806859"/>
                <a:gd name="connsiteX9" fmla="*/ 25936 w 204700"/>
                <a:gd name="connsiteY9" fmla="*/ 412005 h 806859"/>
                <a:gd name="connsiteX10" fmla="*/ 34249 w 204700"/>
                <a:gd name="connsiteY10" fmla="*/ 220812 h 806859"/>
                <a:gd name="connsiteX11" fmla="*/ 129845 w 204700"/>
                <a:gd name="connsiteY11" fmla="*/ 525 h 80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4700" h="806859">
                  <a:moveTo>
                    <a:pt x="129845" y="525"/>
                  </a:moveTo>
                  <a:cubicBezTo>
                    <a:pt x="135387" y="-8480"/>
                    <a:pt x="86896" y="100277"/>
                    <a:pt x="67500" y="166779"/>
                  </a:cubicBezTo>
                  <a:cubicBezTo>
                    <a:pt x="48104" y="233281"/>
                    <a:pt x="20394" y="366285"/>
                    <a:pt x="13467" y="399536"/>
                  </a:cubicBezTo>
                  <a:cubicBezTo>
                    <a:pt x="6540" y="432787"/>
                    <a:pt x="27321" y="346196"/>
                    <a:pt x="25936" y="366285"/>
                  </a:cubicBezTo>
                  <a:cubicBezTo>
                    <a:pt x="24551" y="386374"/>
                    <a:pt x="-13549" y="466037"/>
                    <a:pt x="5155" y="520070"/>
                  </a:cubicBezTo>
                  <a:cubicBezTo>
                    <a:pt x="23859" y="574103"/>
                    <a:pt x="104907" y="642683"/>
                    <a:pt x="138158" y="690481"/>
                  </a:cubicBezTo>
                  <a:cubicBezTo>
                    <a:pt x="171409" y="738279"/>
                    <a:pt x="206045" y="806859"/>
                    <a:pt x="204660" y="806859"/>
                  </a:cubicBezTo>
                  <a:cubicBezTo>
                    <a:pt x="203275" y="806859"/>
                    <a:pt x="155476" y="732045"/>
                    <a:pt x="129845" y="690481"/>
                  </a:cubicBezTo>
                  <a:cubicBezTo>
                    <a:pt x="104214" y="648918"/>
                    <a:pt x="68193" y="603891"/>
                    <a:pt x="50875" y="557478"/>
                  </a:cubicBezTo>
                  <a:cubicBezTo>
                    <a:pt x="33557" y="511065"/>
                    <a:pt x="28707" y="468116"/>
                    <a:pt x="25936" y="412005"/>
                  </a:cubicBezTo>
                  <a:cubicBezTo>
                    <a:pt x="23165" y="355894"/>
                    <a:pt x="17623" y="283850"/>
                    <a:pt x="34249" y="220812"/>
                  </a:cubicBezTo>
                  <a:cubicBezTo>
                    <a:pt x="50874" y="157774"/>
                    <a:pt x="124303" y="9530"/>
                    <a:pt x="129845" y="52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3" name="フリーフォーム 1932">
              <a:extLst>
                <a:ext uri="{FF2B5EF4-FFF2-40B4-BE49-F238E27FC236}">
                  <a16:creationId xmlns:a16="http://schemas.microsoft.com/office/drawing/2014/main" id="{97748902-FACB-1BE3-EDDF-2D27EC1FD943}"/>
                </a:ext>
              </a:extLst>
            </p:cNvPr>
            <p:cNvSpPr/>
            <p:nvPr/>
          </p:nvSpPr>
          <p:spPr>
            <a:xfrm>
              <a:off x="3375760" y="8978545"/>
              <a:ext cx="257228" cy="514706"/>
            </a:xfrm>
            <a:custGeom>
              <a:avLst/>
              <a:gdLst>
                <a:gd name="connsiteX0" fmla="*/ 3364 w 257228"/>
                <a:gd name="connsiteY0" fmla="*/ 3357 h 514706"/>
                <a:gd name="connsiteX1" fmla="*/ 98960 w 257228"/>
                <a:gd name="connsiteY1" fmla="*/ 319240 h 514706"/>
                <a:gd name="connsiteX2" fmla="*/ 169618 w 257228"/>
                <a:gd name="connsiteY2" fmla="*/ 410680 h 514706"/>
                <a:gd name="connsiteX3" fmla="*/ 256902 w 257228"/>
                <a:gd name="connsiteY3" fmla="*/ 514590 h 514706"/>
                <a:gd name="connsiteX4" fmla="*/ 136367 w 257228"/>
                <a:gd name="connsiteY4" fmla="*/ 389899 h 514706"/>
                <a:gd name="connsiteX5" fmla="*/ 32458 w 257228"/>
                <a:gd name="connsiteY5" fmla="*/ 169611 h 514706"/>
                <a:gd name="connsiteX6" fmla="*/ 3364 w 257228"/>
                <a:gd name="connsiteY6" fmla="*/ 3357 h 51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228" h="514706">
                  <a:moveTo>
                    <a:pt x="3364" y="3357"/>
                  </a:moveTo>
                  <a:cubicBezTo>
                    <a:pt x="14448" y="28295"/>
                    <a:pt x="71251" y="251353"/>
                    <a:pt x="98960" y="319240"/>
                  </a:cubicBezTo>
                  <a:cubicBezTo>
                    <a:pt x="126669" y="387127"/>
                    <a:pt x="143294" y="378122"/>
                    <a:pt x="169618" y="410680"/>
                  </a:cubicBezTo>
                  <a:cubicBezTo>
                    <a:pt x="195942" y="443238"/>
                    <a:pt x="262444" y="518054"/>
                    <a:pt x="256902" y="514590"/>
                  </a:cubicBezTo>
                  <a:cubicBezTo>
                    <a:pt x="251360" y="511126"/>
                    <a:pt x="173774" y="447395"/>
                    <a:pt x="136367" y="389899"/>
                  </a:cubicBezTo>
                  <a:cubicBezTo>
                    <a:pt x="98960" y="332403"/>
                    <a:pt x="54625" y="240962"/>
                    <a:pt x="32458" y="169611"/>
                  </a:cubicBezTo>
                  <a:cubicBezTo>
                    <a:pt x="10291" y="98260"/>
                    <a:pt x="-7720" y="-21581"/>
                    <a:pt x="3364" y="335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4" name="フリーフォーム 1933">
              <a:extLst>
                <a:ext uri="{FF2B5EF4-FFF2-40B4-BE49-F238E27FC236}">
                  <a16:creationId xmlns:a16="http://schemas.microsoft.com/office/drawing/2014/main" id="{6793BEAD-75FB-5D65-8D7F-205931C7538B}"/>
                </a:ext>
              </a:extLst>
            </p:cNvPr>
            <p:cNvSpPr/>
            <p:nvPr/>
          </p:nvSpPr>
          <p:spPr>
            <a:xfrm>
              <a:off x="4129517" y="9530524"/>
              <a:ext cx="535232" cy="188682"/>
            </a:xfrm>
            <a:custGeom>
              <a:avLst/>
              <a:gdLst>
                <a:gd name="connsiteX0" fmla="*/ 1908 w 535232"/>
                <a:gd name="connsiteY0" fmla="*/ 18 h 188682"/>
                <a:gd name="connsiteX1" fmla="*/ 446639 w 535232"/>
                <a:gd name="connsiteY1" fmla="*/ 108083 h 188682"/>
                <a:gd name="connsiteX2" fmla="*/ 533923 w 535232"/>
                <a:gd name="connsiteY2" fmla="*/ 187054 h 188682"/>
                <a:gd name="connsiteX3" fmla="*/ 484047 w 535232"/>
                <a:gd name="connsiteY3" fmla="*/ 157960 h 188682"/>
                <a:gd name="connsiteX4" fmla="*/ 292854 w 535232"/>
                <a:gd name="connsiteY4" fmla="*/ 116396 h 188682"/>
                <a:gd name="connsiteX5" fmla="*/ 1908 w 535232"/>
                <a:gd name="connsiteY5" fmla="*/ 18 h 18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5232" h="188682">
                  <a:moveTo>
                    <a:pt x="1908" y="18"/>
                  </a:moveTo>
                  <a:cubicBezTo>
                    <a:pt x="27539" y="-1367"/>
                    <a:pt x="357970" y="76910"/>
                    <a:pt x="446639" y="108083"/>
                  </a:cubicBezTo>
                  <a:cubicBezTo>
                    <a:pt x="535308" y="139256"/>
                    <a:pt x="527688" y="178741"/>
                    <a:pt x="533923" y="187054"/>
                  </a:cubicBezTo>
                  <a:cubicBezTo>
                    <a:pt x="540158" y="195367"/>
                    <a:pt x="524225" y="169736"/>
                    <a:pt x="484047" y="157960"/>
                  </a:cubicBezTo>
                  <a:cubicBezTo>
                    <a:pt x="443869" y="146184"/>
                    <a:pt x="369747" y="140641"/>
                    <a:pt x="292854" y="116396"/>
                  </a:cubicBezTo>
                  <a:cubicBezTo>
                    <a:pt x="215961" y="92151"/>
                    <a:pt x="-23723" y="1403"/>
                    <a:pt x="1908" y="1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5" name="フリーフォーム 1934">
              <a:extLst>
                <a:ext uri="{FF2B5EF4-FFF2-40B4-BE49-F238E27FC236}">
                  <a16:creationId xmlns:a16="http://schemas.microsoft.com/office/drawing/2014/main" id="{D11DB3AE-BDDD-C79D-6039-1EC4D3D1A12D}"/>
                </a:ext>
              </a:extLst>
            </p:cNvPr>
            <p:cNvSpPr/>
            <p:nvPr/>
          </p:nvSpPr>
          <p:spPr>
            <a:xfrm>
              <a:off x="4708638" y="9248590"/>
              <a:ext cx="1466786" cy="489892"/>
            </a:xfrm>
            <a:custGeom>
              <a:avLst/>
              <a:gdLst>
                <a:gd name="connsiteX0" fmla="*/ 4678 w 1466786"/>
                <a:gd name="connsiteY0" fmla="*/ 439894 h 489892"/>
                <a:gd name="connsiteX1" fmla="*/ 470191 w 1466786"/>
                <a:gd name="connsiteY1" fmla="*/ 444050 h 489892"/>
                <a:gd name="connsiteX2" fmla="*/ 515911 w 1466786"/>
                <a:gd name="connsiteY2" fmla="*/ 448206 h 489892"/>
                <a:gd name="connsiteX3" fmla="*/ 906609 w 1466786"/>
                <a:gd name="connsiteY3" fmla="*/ 294421 h 489892"/>
                <a:gd name="connsiteX4" fmla="*/ 794387 w 1466786"/>
                <a:gd name="connsiteY4" fmla="*/ 319359 h 489892"/>
                <a:gd name="connsiteX5" fmla="*/ 1351340 w 1466786"/>
                <a:gd name="connsiteY5" fmla="*/ 74134 h 489892"/>
                <a:gd name="connsiteX6" fmla="*/ 1455249 w 1466786"/>
                <a:gd name="connsiteY6" fmla="*/ 3475 h 489892"/>
                <a:gd name="connsiteX7" fmla="*/ 1176773 w 1466786"/>
                <a:gd name="connsiteY7" fmla="*/ 161417 h 489892"/>
                <a:gd name="connsiteX8" fmla="*/ 732042 w 1466786"/>
                <a:gd name="connsiteY8" fmla="*/ 373392 h 489892"/>
                <a:gd name="connsiteX9" fmla="*/ 520067 w 1466786"/>
                <a:gd name="connsiteY9" fmla="*/ 452363 h 489892"/>
                <a:gd name="connsiteX10" fmla="*/ 245747 w 1466786"/>
                <a:gd name="connsiteY10" fmla="*/ 489770 h 489892"/>
                <a:gd name="connsiteX11" fmla="*/ 4678 w 1466786"/>
                <a:gd name="connsiteY11" fmla="*/ 439894 h 48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6786" h="489892">
                  <a:moveTo>
                    <a:pt x="4678" y="439894"/>
                  </a:moveTo>
                  <a:cubicBezTo>
                    <a:pt x="42085" y="432274"/>
                    <a:pt x="384986" y="442665"/>
                    <a:pt x="470191" y="444050"/>
                  </a:cubicBezTo>
                  <a:cubicBezTo>
                    <a:pt x="555396" y="445435"/>
                    <a:pt x="443175" y="473144"/>
                    <a:pt x="515911" y="448206"/>
                  </a:cubicBezTo>
                  <a:cubicBezTo>
                    <a:pt x="588647" y="423268"/>
                    <a:pt x="860196" y="315895"/>
                    <a:pt x="906609" y="294421"/>
                  </a:cubicBezTo>
                  <a:cubicBezTo>
                    <a:pt x="953022" y="272946"/>
                    <a:pt x="720265" y="356073"/>
                    <a:pt x="794387" y="319359"/>
                  </a:cubicBezTo>
                  <a:cubicBezTo>
                    <a:pt x="868509" y="282645"/>
                    <a:pt x="1241196" y="126781"/>
                    <a:pt x="1351340" y="74134"/>
                  </a:cubicBezTo>
                  <a:cubicBezTo>
                    <a:pt x="1461484" y="21487"/>
                    <a:pt x="1484344" y="-11072"/>
                    <a:pt x="1455249" y="3475"/>
                  </a:cubicBezTo>
                  <a:cubicBezTo>
                    <a:pt x="1426155" y="18022"/>
                    <a:pt x="1297307" y="99764"/>
                    <a:pt x="1176773" y="161417"/>
                  </a:cubicBezTo>
                  <a:cubicBezTo>
                    <a:pt x="1056239" y="223070"/>
                    <a:pt x="841493" y="324901"/>
                    <a:pt x="732042" y="373392"/>
                  </a:cubicBezTo>
                  <a:cubicBezTo>
                    <a:pt x="622591" y="421883"/>
                    <a:pt x="601116" y="432967"/>
                    <a:pt x="520067" y="452363"/>
                  </a:cubicBezTo>
                  <a:cubicBezTo>
                    <a:pt x="439018" y="471759"/>
                    <a:pt x="327489" y="486999"/>
                    <a:pt x="245747" y="489770"/>
                  </a:cubicBezTo>
                  <a:cubicBezTo>
                    <a:pt x="164005" y="492541"/>
                    <a:pt x="-32729" y="447514"/>
                    <a:pt x="4678" y="43989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6" name="フリーフォーム 1935">
              <a:extLst>
                <a:ext uri="{FF2B5EF4-FFF2-40B4-BE49-F238E27FC236}">
                  <a16:creationId xmlns:a16="http://schemas.microsoft.com/office/drawing/2014/main" id="{579DAC71-7C52-EE84-4663-6FC280536E74}"/>
                </a:ext>
              </a:extLst>
            </p:cNvPr>
            <p:cNvSpPr/>
            <p:nvPr/>
          </p:nvSpPr>
          <p:spPr>
            <a:xfrm>
              <a:off x="6479578" y="8537163"/>
              <a:ext cx="325917" cy="1172233"/>
            </a:xfrm>
            <a:custGeom>
              <a:avLst/>
              <a:gdLst>
                <a:gd name="connsiteX0" fmla="*/ 193 w 325917"/>
                <a:gd name="connsiteY0" fmla="*/ 8 h 1172233"/>
                <a:gd name="connsiteX1" fmla="*/ 224637 w 325917"/>
                <a:gd name="connsiteY1" fmla="*/ 224452 h 1172233"/>
                <a:gd name="connsiteX2" fmla="*/ 303607 w 325917"/>
                <a:gd name="connsiteY2" fmla="*/ 374081 h 1172233"/>
                <a:gd name="connsiteX3" fmla="*/ 324389 w 325917"/>
                <a:gd name="connsiteY3" fmla="*/ 399019 h 1172233"/>
                <a:gd name="connsiteX4" fmla="*/ 303607 w 325917"/>
                <a:gd name="connsiteY4" fmla="*/ 615150 h 1172233"/>
                <a:gd name="connsiteX5" fmla="*/ 199698 w 325917"/>
                <a:gd name="connsiteY5" fmla="*/ 802186 h 1172233"/>
                <a:gd name="connsiteX6" fmla="*/ 25131 w 325917"/>
                <a:gd name="connsiteY6" fmla="*/ 1163790 h 1172233"/>
                <a:gd name="connsiteX7" fmla="*/ 83320 w 325917"/>
                <a:gd name="connsiteY7" fmla="*/ 1039099 h 1172233"/>
                <a:gd name="connsiteX8" fmla="*/ 282826 w 325917"/>
                <a:gd name="connsiteY8" fmla="*/ 831281 h 1172233"/>
                <a:gd name="connsiteX9" fmla="*/ 253731 w 325917"/>
                <a:gd name="connsiteY9" fmla="*/ 922721 h 1172233"/>
                <a:gd name="connsiteX10" fmla="*/ 262044 w 325917"/>
                <a:gd name="connsiteY10" fmla="*/ 748153 h 1172233"/>
                <a:gd name="connsiteX11" fmla="*/ 203855 w 325917"/>
                <a:gd name="connsiteY11" fmla="*/ 847906 h 1172233"/>
                <a:gd name="connsiteX12" fmla="*/ 320233 w 325917"/>
                <a:gd name="connsiteY12" fmla="*/ 581899 h 1172233"/>
                <a:gd name="connsiteX13" fmla="*/ 303607 w 325917"/>
                <a:gd name="connsiteY13" fmla="*/ 353299 h 1172233"/>
                <a:gd name="connsiteX14" fmla="*/ 266200 w 325917"/>
                <a:gd name="connsiteY14" fmla="*/ 216139 h 1172233"/>
                <a:gd name="connsiteX15" fmla="*/ 193 w 325917"/>
                <a:gd name="connsiteY15" fmla="*/ 8 h 117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5917" h="1172233">
                  <a:moveTo>
                    <a:pt x="193" y="8"/>
                  </a:moveTo>
                  <a:cubicBezTo>
                    <a:pt x="-6734" y="1393"/>
                    <a:pt x="174068" y="162107"/>
                    <a:pt x="224637" y="224452"/>
                  </a:cubicBezTo>
                  <a:cubicBezTo>
                    <a:pt x="275206" y="286797"/>
                    <a:pt x="303607" y="374081"/>
                    <a:pt x="303607" y="374081"/>
                  </a:cubicBezTo>
                  <a:cubicBezTo>
                    <a:pt x="320232" y="403176"/>
                    <a:pt x="324389" y="358841"/>
                    <a:pt x="324389" y="399019"/>
                  </a:cubicBezTo>
                  <a:cubicBezTo>
                    <a:pt x="324389" y="439197"/>
                    <a:pt x="324389" y="547956"/>
                    <a:pt x="303607" y="615150"/>
                  </a:cubicBezTo>
                  <a:cubicBezTo>
                    <a:pt x="282825" y="682345"/>
                    <a:pt x="246111" y="710746"/>
                    <a:pt x="199698" y="802186"/>
                  </a:cubicBezTo>
                  <a:cubicBezTo>
                    <a:pt x="153285" y="893626"/>
                    <a:pt x="44527" y="1124305"/>
                    <a:pt x="25131" y="1163790"/>
                  </a:cubicBezTo>
                  <a:cubicBezTo>
                    <a:pt x="5735" y="1203275"/>
                    <a:pt x="40371" y="1094517"/>
                    <a:pt x="83320" y="1039099"/>
                  </a:cubicBezTo>
                  <a:cubicBezTo>
                    <a:pt x="126269" y="983681"/>
                    <a:pt x="254424" y="850677"/>
                    <a:pt x="282826" y="831281"/>
                  </a:cubicBezTo>
                  <a:cubicBezTo>
                    <a:pt x="311228" y="811885"/>
                    <a:pt x="257195" y="936576"/>
                    <a:pt x="253731" y="922721"/>
                  </a:cubicBezTo>
                  <a:cubicBezTo>
                    <a:pt x="250267" y="908866"/>
                    <a:pt x="270357" y="760622"/>
                    <a:pt x="262044" y="748153"/>
                  </a:cubicBezTo>
                  <a:cubicBezTo>
                    <a:pt x="253731" y="735684"/>
                    <a:pt x="194157" y="875615"/>
                    <a:pt x="203855" y="847906"/>
                  </a:cubicBezTo>
                  <a:cubicBezTo>
                    <a:pt x="213553" y="820197"/>
                    <a:pt x="303608" y="664333"/>
                    <a:pt x="320233" y="581899"/>
                  </a:cubicBezTo>
                  <a:cubicBezTo>
                    <a:pt x="336858" y="499465"/>
                    <a:pt x="312612" y="414259"/>
                    <a:pt x="303607" y="353299"/>
                  </a:cubicBezTo>
                  <a:cubicBezTo>
                    <a:pt x="294602" y="292339"/>
                    <a:pt x="316076" y="272943"/>
                    <a:pt x="266200" y="216139"/>
                  </a:cubicBezTo>
                  <a:cubicBezTo>
                    <a:pt x="216324" y="159335"/>
                    <a:pt x="7120" y="-1377"/>
                    <a:pt x="193" y="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7" name="フリーフォーム 1936">
              <a:extLst>
                <a:ext uri="{FF2B5EF4-FFF2-40B4-BE49-F238E27FC236}">
                  <a16:creationId xmlns:a16="http://schemas.microsoft.com/office/drawing/2014/main" id="{4CC4BC25-5C15-DD70-AFF1-9A87627BF1B7}"/>
                </a:ext>
              </a:extLst>
            </p:cNvPr>
            <p:cNvSpPr/>
            <p:nvPr/>
          </p:nvSpPr>
          <p:spPr>
            <a:xfrm>
              <a:off x="5149304" y="9202582"/>
              <a:ext cx="1399162" cy="697469"/>
            </a:xfrm>
            <a:custGeom>
              <a:avLst/>
              <a:gdLst>
                <a:gd name="connsiteX0" fmla="*/ 50307 w 1399162"/>
                <a:gd name="connsiteY0" fmla="*/ 668782 h 697469"/>
                <a:gd name="connsiteX1" fmla="*/ 943925 w 1399162"/>
                <a:gd name="connsiteY1" fmla="*/ 303022 h 697469"/>
                <a:gd name="connsiteX2" fmla="*/ 873267 w 1399162"/>
                <a:gd name="connsiteY2" fmla="*/ 361211 h 697469"/>
                <a:gd name="connsiteX3" fmla="*/ 1392812 w 1399162"/>
                <a:gd name="connsiteY3" fmla="*/ 3763 h 697469"/>
                <a:gd name="connsiteX4" fmla="*/ 1151743 w 1399162"/>
                <a:gd name="connsiteY4" fmla="*/ 182487 h 697469"/>
                <a:gd name="connsiteX5" fmla="*/ 993801 w 1399162"/>
                <a:gd name="connsiteY5" fmla="*/ 323803 h 697469"/>
                <a:gd name="connsiteX6" fmla="*/ 918987 w 1399162"/>
                <a:gd name="connsiteY6" fmla="*/ 373680 h 697469"/>
                <a:gd name="connsiteX7" fmla="*/ 632198 w 1399162"/>
                <a:gd name="connsiteY7" fmla="*/ 510840 h 697469"/>
                <a:gd name="connsiteX8" fmla="*/ 312158 w 1399162"/>
                <a:gd name="connsiteY8" fmla="*/ 668782 h 697469"/>
                <a:gd name="connsiteX9" fmla="*/ 511663 w 1399162"/>
                <a:gd name="connsiteY9" fmla="*/ 585654 h 697469"/>
                <a:gd name="connsiteX10" fmla="*/ 291376 w 1399162"/>
                <a:gd name="connsiteY10" fmla="*/ 668782 h 697469"/>
                <a:gd name="connsiteX11" fmla="*/ 129278 w 1399162"/>
                <a:gd name="connsiteY11" fmla="*/ 672938 h 697469"/>
                <a:gd name="connsiteX12" fmla="*/ 50307 w 1399162"/>
                <a:gd name="connsiteY12" fmla="*/ 668782 h 69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162" h="697469">
                  <a:moveTo>
                    <a:pt x="50307" y="668782"/>
                  </a:moveTo>
                  <a:cubicBezTo>
                    <a:pt x="186082" y="607129"/>
                    <a:pt x="806765" y="354284"/>
                    <a:pt x="943925" y="303022"/>
                  </a:cubicBezTo>
                  <a:cubicBezTo>
                    <a:pt x="1081085" y="251760"/>
                    <a:pt x="798453" y="411087"/>
                    <a:pt x="873267" y="361211"/>
                  </a:cubicBezTo>
                  <a:cubicBezTo>
                    <a:pt x="948081" y="311335"/>
                    <a:pt x="1346399" y="33550"/>
                    <a:pt x="1392812" y="3763"/>
                  </a:cubicBezTo>
                  <a:cubicBezTo>
                    <a:pt x="1439225" y="-26024"/>
                    <a:pt x="1218245" y="129147"/>
                    <a:pt x="1151743" y="182487"/>
                  </a:cubicBezTo>
                  <a:cubicBezTo>
                    <a:pt x="1085241" y="235827"/>
                    <a:pt x="1032594" y="291938"/>
                    <a:pt x="993801" y="323803"/>
                  </a:cubicBezTo>
                  <a:cubicBezTo>
                    <a:pt x="955008" y="355668"/>
                    <a:pt x="979254" y="342507"/>
                    <a:pt x="918987" y="373680"/>
                  </a:cubicBezTo>
                  <a:cubicBezTo>
                    <a:pt x="858720" y="404853"/>
                    <a:pt x="632198" y="510840"/>
                    <a:pt x="632198" y="510840"/>
                  </a:cubicBezTo>
                  <a:lnTo>
                    <a:pt x="312158" y="668782"/>
                  </a:lnTo>
                  <a:cubicBezTo>
                    <a:pt x="292069" y="681251"/>
                    <a:pt x="515127" y="585654"/>
                    <a:pt x="511663" y="585654"/>
                  </a:cubicBezTo>
                  <a:cubicBezTo>
                    <a:pt x="508199" y="585654"/>
                    <a:pt x="355107" y="654235"/>
                    <a:pt x="291376" y="668782"/>
                  </a:cubicBezTo>
                  <a:cubicBezTo>
                    <a:pt x="227645" y="683329"/>
                    <a:pt x="165992" y="672245"/>
                    <a:pt x="129278" y="672938"/>
                  </a:cubicBezTo>
                  <a:cubicBezTo>
                    <a:pt x="92564" y="673631"/>
                    <a:pt x="-85468" y="730435"/>
                    <a:pt x="50307" y="66878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8" name="フリーフォーム 1937">
              <a:extLst>
                <a:ext uri="{FF2B5EF4-FFF2-40B4-BE49-F238E27FC236}">
                  <a16:creationId xmlns:a16="http://schemas.microsoft.com/office/drawing/2014/main" id="{16A92F1D-D096-E7BA-3BCD-4D7DA3CD4A62}"/>
                </a:ext>
              </a:extLst>
            </p:cNvPr>
            <p:cNvSpPr/>
            <p:nvPr/>
          </p:nvSpPr>
          <p:spPr>
            <a:xfrm>
              <a:off x="3510978" y="9374318"/>
              <a:ext cx="1820717" cy="580240"/>
            </a:xfrm>
            <a:custGeom>
              <a:avLst/>
              <a:gdLst>
                <a:gd name="connsiteX0" fmla="*/ 9462 w 1820717"/>
                <a:gd name="connsiteY0" fmla="*/ 2438 h 580240"/>
                <a:gd name="connsiteX1" fmla="*/ 379378 w 1820717"/>
                <a:gd name="connsiteY1" fmla="*/ 251820 h 580240"/>
                <a:gd name="connsiteX2" fmla="*/ 470818 w 1820717"/>
                <a:gd name="connsiteY2" fmla="*/ 314166 h 580240"/>
                <a:gd name="connsiteX3" fmla="*/ 632917 w 1820717"/>
                <a:gd name="connsiteY3" fmla="*/ 243507 h 580240"/>
                <a:gd name="connsiteX4" fmla="*/ 558102 w 1820717"/>
                <a:gd name="connsiteY4" fmla="*/ 330791 h 580240"/>
                <a:gd name="connsiteX5" fmla="*/ 994520 w 1820717"/>
                <a:gd name="connsiteY5" fmla="*/ 488733 h 580240"/>
                <a:gd name="connsiteX6" fmla="*/ 1102586 w 1820717"/>
                <a:gd name="connsiteY6" fmla="*/ 480420 h 580240"/>
                <a:gd name="connsiteX7" fmla="*/ 1202338 w 1820717"/>
                <a:gd name="connsiteY7" fmla="*/ 546922 h 580240"/>
                <a:gd name="connsiteX8" fmla="*/ 1813324 w 1820717"/>
                <a:gd name="connsiteY8" fmla="*/ 530297 h 580240"/>
                <a:gd name="connsiteX9" fmla="*/ 1497440 w 1820717"/>
                <a:gd name="connsiteY9" fmla="*/ 580173 h 580240"/>
                <a:gd name="connsiteX10" fmla="*/ 861517 w 1820717"/>
                <a:gd name="connsiteY10" fmla="*/ 517827 h 580240"/>
                <a:gd name="connsiteX11" fmla="*/ 474975 w 1820717"/>
                <a:gd name="connsiteY11" fmla="*/ 330791 h 580240"/>
                <a:gd name="connsiteX12" fmla="*/ 138309 w 1820717"/>
                <a:gd name="connsiteY12" fmla="*/ 135442 h 580240"/>
                <a:gd name="connsiteX13" fmla="*/ 9462 w 1820717"/>
                <a:gd name="connsiteY13" fmla="*/ 2438 h 58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20717" h="580240">
                  <a:moveTo>
                    <a:pt x="9462" y="2438"/>
                  </a:moveTo>
                  <a:cubicBezTo>
                    <a:pt x="49640" y="21834"/>
                    <a:pt x="379378" y="251820"/>
                    <a:pt x="379378" y="251820"/>
                  </a:cubicBezTo>
                  <a:cubicBezTo>
                    <a:pt x="456271" y="303775"/>
                    <a:pt x="428562" y="315551"/>
                    <a:pt x="470818" y="314166"/>
                  </a:cubicBezTo>
                  <a:cubicBezTo>
                    <a:pt x="513074" y="312781"/>
                    <a:pt x="618370" y="240736"/>
                    <a:pt x="632917" y="243507"/>
                  </a:cubicBezTo>
                  <a:cubicBezTo>
                    <a:pt x="647464" y="246278"/>
                    <a:pt x="497835" y="289920"/>
                    <a:pt x="558102" y="330791"/>
                  </a:cubicBezTo>
                  <a:cubicBezTo>
                    <a:pt x="618369" y="371662"/>
                    <a:pt x="903773" y="463795"/>
                    <a:pt x="994520" y="488733"/>
                  </a:cubicBezTo>
                  <a:cubicBezTo>
                    <a:pt x="1085267" y="513671"/>
                    <a:pt x="1067950" y="470722"/>
                    <a:pt x="1102586" y="480420"/>
                  </a:cubicBezTo>
                  <a:cubicBezTo>
                    <a:pt x="1137222" y="490118"/>
                    <a:pt x="1083882" y="538609"/>
                    <a:pt x="1202338" y="546922"/>
                  </a:cubicBezTo>
                  <a:cubicBezTo>
                    <a:pt x="1320794" y="555235"/>
                    <a:pt x="1764141" y="524755"/>
                    <a:pt x="1813324" y="530297"/>
                  </a:cubicBezTo>
                  <a:cubicBezTo>
                    <a:pt x="1862507" y="535839"/>
                    <a:pt x="1656074" y="582251"/>
                    <a:pt x="1497440" y="580173"/>
                  </a:cubicBezTo>
                  <a:cubicBezTo>
                    <a:pt x="1338806" y="578095"/>
                    <a:pt x="1031928" y="559391"/>
                    <a:pt x="861517" y="517827"/>
                  </a:cubicBezTo>
                  <a:cubicBezTo>
                    <a:pt x="691106" y="476263"/>
                    <a:pt x="595510" y="394522"/>
                    <a:pt x="474975" y="330791"/>
                  </a:cubicBezTo>
                  <a:cubicBezTo>
                    <a:pt x="354440" y="267060"/>
                    <a:pt x="211045" y="186704"/>
                    <a:pt x="138309" y="135442"/>
                  </a:cubicBezTo>
                  <a:cubicBezTo>
                    <a:pt x="65573" y="84180"/>
                    <a:pt x="-30716" y="-16958"/>
                    <a:pt x="9462" y="243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9" name="フリーフォーム 1938">
              <a:extLst>
                <a:ext uri="{FF2B5EF4-FFF2-40B4-BE49-F238E27FC236}">
                  <a16:creationId xmlns:a16="http://schemas.microsoft.com/office/drawing/2014/main" id="{EC732529-49B3-B843-CF22-D26F5EB71D2F}"/>
                </a:ext>
              </a:extLst>
            </p:cNvPr>
            <p:cNvSpPr/>
            <p:nvPr/>
          </p:nvSpPr>
          <p:spPr>
            <a:xfrm>
              <a:off x="3611511" y="9572105"/>
              <a:ext cx="1744253" cy="488292"/>
            </a:xfrm>
            <a:custGeom>
              <a:avLst/>
              <a:gdLst>
                <a:gd name="connsiteX0" fmla="*/ 4525 w 1744253"/>
                <a:gd name="connsiteY0" fmla="*/ 0 h 488292"/>
                <a:gd name="connsiteX1" fmla="*/ 79340 w 1744253"/>
                <a:gd name="connsiteY1" fmla="*/ 58190 h 488292"/>
                <a:gd name="connsiteX2" fmla="*/ 549009 w 1744253"/>
                <a:gd name="connsiteY2" fmla="*/ 299259 h 488292"/>
                <a:gd name="connsiteX3" fmla="*/ 960489 w 1744253"/>
                <a:gd name="connsiteY3" fmla="*/ 386542 h 488292"/>
                <a:gd name="connsiteX4" fmla="*/ 989584 w 1744253"/>
                <a:gd name="connsiteY4" fmla="*/ 344979 h 488292"/>
                <a:gd name="connsiteX5" fmla="*/ 981271 w 1744253"/>
                <a:gd name="connsiteY5" fmla="*/ 428106 h 488292"/>
                <a:gd name="connsiteX6" fmla="*/ 1471722 w 1744253"/>
                <a:gd name="connsiteY6" fmla="*/ 407324 h 488292"/>
                <a:gd name="connsiteX7" fmla="*/ 1737729 w 1744253"/>
                <a:gd name="connsiteY7" fmla="*/ 419793 h 488292"/>
                <a:gd name="connsiteX8" fmla="*/ 1629664 w 1744253"/>
                <a:gd name="connsiteY8" fmla="*/ 423950 h 488292"/>
                <a:gd name="connsiteX9" fmla="*/ 1272216 w 1744253"/>
                <a:gd name="connsiteY9" fmla="*/ 486295 h 488292"/>
                <a:gd name="connsiteX10" fmla="*/ 956333 w 1744253"/>
                <a:gd name="connsiteY10" fmla="*/ 457200 h 488292"/>
                <a:gd name="connsiteX11" fmla="*/ 453413 w 1744253"/>
                <a:gd name="connsiteY11" fmla="*/ 307571 h 488292"/>
                <a:gd name="connsiteX12" fmla="*/ 291314 w 1744253"/>
                <a:gd name="connsiteY12" fmla="*/ 207819 h 488292"/>
                <a:gd name="connsiteX13" fmla="*/ 4525 w 1744253"/>
                <a:gd name="connsiteY13" fmla="*/ 0 h 48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44253" h="488292">
                  <a:moveTo>
                    <a:pt x="4525" y="0"/>
                  </a:moveTo>
                  <a:cubicBezTo>
                    <a:pt x="-3441" y="4157"/>
                    <a:pt x="-11407" y="8314"/>
                    <a:pt x="79340" y="58190"/>
                  </a:cubicBezTo>
                  <a:cubicBezTo>
                    <a:pt x="170087" y="108067"/>
                    <a:pt x="402151" y="244534"/>
                    <a:pt x="549009" y="299259"/>
                  </a:cubicBezTo>
                  <a:cubicBezTo>
                    <a:pt x="695867" y="353984"/>
                    <a:pt x="887060" y="378922"/>
                    <a:pt x="960489" y="386542"/>
                  </a:cubicBezTo>
                  <a:cubicBezTo>
                    <a:pt x="1033918" y="394162"/>
                    <a:pt x="986120" y="338052"/>
                    <a:pt x="989584" y="344979"/>
                  </a:cubicBezTo>
                  <a:cubicBezTo>
                    <a:pt x="993048" y="351906"/>
                    <a:pt x="900915" y="417715"/>
                    <a:pt x="981271" y="428106"/>
                  </a:cubicBezTo>
                  <a:cubicBezTo>
                    <a:pt x="1061627" y="438497"/>
                    <a:pt x="1345646" y="408709"/>
                    <a:pt x="1471722" y="407324"/>
                  </a:cubicBezTo>
                  <a:cubicBezTo>
                    <a:pt x="1597798" y="405939"/>
                    <a:pt x="1711405" y="417022"/>
                    <a:pt x="1737729" y="419793"/>
                  </a:cubicBezTo>
                  <a:cubicBezTo>
                    <a:pt x="1764053" y="422564"/>
                    <a:pt x="1707250" y="412866"/>
                    <a:pt x="1629664" y="423950"/>
                  </a:cubicBezTo>
                  <a:cubicBezTo>
                    <a:pt x="1552079" y="435034"/>
                    <a:pt x="1384438" y="480753"/>
                    <a:pt x="1272216" y="486295"/>
                  </a:cubicBezTo>
                  <a:cubicBezTo>
                    <a:pt x="1159994" y="491837"/>
                    <a:pt x="1092800" y="486987"/>
                    <a:pt x="956333" y="457200"/>
                  </a:cubicBezTo>
                  <a:cubicBezTo>
                    <a:pt x="819866" y="427413"/>
                    <a:pt x="564249" y="349134"/>
                    <a:pt x="453413" y="307571"/>
                  </a:cubicBezTo>
                  <a:cubicBezTo>
                    <a:pt x="342577" y="266008"/>
                    <a:pt x="291314" y="207819"/>
                    <a:pt x="291314" y="207819"/>
                  </a:cubicBezTo>
                  <a:lnTo>
                    <a:pt x="4525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0" name="フリーフォーム 1939">
              <a:extLst>
                <a:ext uri="{FF2B5EF4-FFF2-40B4-BE49-F238E27FC236}">
                  <a16:creationId xmlns:a16="http://schemas.microsoft.com/office/drawing/2014/main" id="{8A406EA9-3680-7B88-D469-BE20AA7FE816}"/>
                </a:ext>
              </a:extLst>
            </p:cNvPr>
            <p:cNvSpPr/>
            <p:nvPr/>
          </p:nvSpPr>
          <p:spPr>
            <a:xfrm>
              <a:off x="5037232" y="9328048"/>
              <a:ext cx="1569137" cy="768526"/>
            </a:xfrm>
            <a:custGeom>
              <a:avLst/>
              <a:gdLst>
                <a:gd name="connsiteX0" fmla="*/ 1538135 w 1569137"/>
                <a:gd name="connsiteY0" fmla="*/ 15457 h 768526"/>
                <a:gd name="connsiteX1" fmla="*/ 1504884 w 1569137"/>
                <a:gd name="connsiteY1" fmla="*/ 73647 h 768526"/>
                <a:gd name="connsiteX2" fmla="*/ 1168219 w 1569137"/>
                <a:gd name="connsiteY2" fmla="*/ 347967 h 768526"/>
                <a:gd name="connsiteX3" fmla="*/ 87564 w 1569137"/>
                <a:gd name="connsiteY3" fmla="*/ 730352 h 768526"/>
                <a:gd name="connsiteX4" fmla="*/ 149910 w 1569137"/>
                <a:gd name="connsiteY4" fmla="*/ 722039 h 768526"/>
                <a:gd name="connsiteX5" fmla="*/ 831553 w 1569137"/>
                <a:gd name="connsiteY5" fmla="*/ 439407 h 768526"/>
                <a:gd name="connsiteX6" fmla="*/ 673612 w 1569137"/>
                <a:gd name="connsiteY6" fmla="*/ 510065 h 768526"/>
                <a:gd name="connsiteX7" fmla="*/ 1134968 w 1569137"/>
                <a:gd name="connsiteY7" fmla="*/ 289777 h 768526"/>
                <a:gd name="connsiteX8" fmla="*/ 1172375 w 1569137"/>
                <a:gd name="connsiteY8" fmla="*/ 235745 h 768526"/>
                <a:gd name="connsiteX9" fmla="*/ 1446695 w 1569137"/>
                <a:gd name="connsiteY9" fmla="*/ 57021 h 768526"/>
                <a:gd name="connsiteX10" fmla="*/ 1159906 w 1569137"/>
                <a:gd name="connsiteY10" fmla="*/ 310559 h 768526"/>
                <a:gd name="connsiteX11" fmla="*/ 1538135 w 1569137"/>
                <a:gd name="connsiteY11" fmla="*/ 15457 h 76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69137" h="768526">
                  <a:moveTo>
                    <a:pt x="1538135" y="15457"/>
                  </a:moveTo>
                  <a:cubicBezTo>
                    <a:pt x="1595631" y="-24028"/>
                    <a:pt x="1566537" y="18229"/>
                    <a:pt x="1504884" y="73647"/>
                  </a:cubicBezTo>
                  <a:cubicBezTo>
                    <a:pt x="1443231" y="129065"/>
                    <a:pt x="1404439" y="238516"/>
                    <a:pt x="1168219" y="347967"/>
                  </a:cubicBezTo>
                  <a:cubicBezTo>
                    <a:pt x="931999" y="457418"/>
                    <a:pt x="257282" y="668007"/>
                    <a:pt x="87564" y="730352"/>
                  </a:cubicBezTo>
                  <a:cubicBezTo>
                    <a:pt x="-82154" y="792697"/>
                    <a:pt x="25912" y="770530"/>
                    <a:pt x="149910" y="722039"/>
                  </a:cubicBezTo>
                  <a:cubicBezTo>
                    <a:pt x="273908" y="673548"/>
                    <a:pt x="744269" y="474736"/>
                    <a:pt x="831553" y="439407"/>
                  </a:cubicBezTo>
                  <a:cubicBezTo>
                    <a:pt x="918837" y="404078"/>
                    <a:pt x="623043" y="535003"/>
                    <a:pt x="673612" y="510065"/>
                  </a:cubicBezTo>
                  <a:cubicBezTo>
                    <a:pt x="724181" y="485127"/>
                    <a:pt x="1051841" y="335497"/>
                    <a:pt x="1134968" y="289777"/>
                  </a:cubicBezTo>
                  <a:cubicBezTo>
                    <a:pt x="1218095" y="244057"/>
                    <a:pt x="1120421" y="274538"/>
                    <a:pt x="1172375" y="235745"/>
                  </a:cubicBezTo>
                  <a:cubicBezTo>
                    <a:pt x="1224329" y="196952"/>
                    <a:pt x="1448773" y="44552"/>
                    <a:pt x="1446695" y="57021"/>
                  </a:cubicBezTo>
                  <a:cubicBezTo>
                    <a:pt x="1444617" y="69490"/>
                    <a:pt x="1143281" y="309866"/>
                    <a:pt x="1159906" y="310559"/>
                  </a:cubicBezTo>
                  <a:cubicBezTo>
                    <a:pt x="1176531" y="311252"/>
                    <a:pt x="1480639" y="54942"/>
                    <a:pt x="1538135" y="1545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1" name="フリーフォーム 1940">
              <a:extLst>
                <a:ext uri="{FF2B5EF4-FFF2-40B4-BE49-F238E27FC236}">
                  <a16:creationId xmlns:a16="http://schemas.microsoft.com/office/drawing/2014/main" id="{BCA062B6-FCF7-92C3-1ADB-82544B370A76}"/>
                </a:ext>
              </a:extLst>
            </p:cNvPr>
            <p:cNvSpPr/>
            <p:nvPr/>
          </p:nvSpPr>
          <p:spPr>
            <a:xfrm>
              <a:off x="3139421" y="9351716"/>
              <a:ext cx="231392" cy="731411"/>
            </a:xfrm>
            <a:custGeom>
              <a:avLst/>
              <a:gdLst>
                <a:gd name="connsiteX0" fmla="*/ 231390 w 231392"/>
                <a:gd name="connsiteY0" fmla="*/ 102 h 731411"/>
                <a:gd name="connsiteX1" fmla="*/ 85917 w 231392"/>
                <a:gd name="connsiteY1" fmla="*/ 237015 h 731411"/>
                <a:gd name="connsiteX2" fmla="*/ 40197 w 231392"/>
                <a:gd name="connsiteY2" fmla="*/ 444833 h 731411"/>
                <a:gd name="connsiteX3" fmla="*/ 102543 w 231392"/>
                <a:gd name="connsiteY3" fmla="*/ 382488 h 731411"/>
                <a:gd name="connsiteX4" fmla="*/ 6946 w 231392"/>
                <a:gd name="connsiteY4" fmla="*/ 723309 h 731411"/>
                <a:gd name="connsiteX5" fmla="*/ 23572 w 231392"/>
                <a:gd name="connsiteY5" fmla="*/ 590306 h 731411"/>
                <a:gd name="connsiteX6" fmla="*/ 152419 w 231392"/>
                <a:gd name="connsiteY6" fmla="*/ 212077 h 731411"/>
                <a:gd name="connsiteX7" fmla="*/ 90074 w 231392"/>
                <a:gd name="connsiteY7" fmla="*/ 266109 h 731411"/>
                <a:gd name="connsiteX8" fmla="*/ 231390 w 231392"/>
                <a:gd name="connsiteY8" fmla="*/ 102 h 73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392" h="731411">
                  <a:moveTo>
                    <a:pt x="231390" y="102"/>
                  </a:moveTo>
                  <a:cubicBezTo>
                    <a:pt x="230697" y="-4747"/>
                    <a:pt x="117782" y="162893"/>
                    <a:pt x="85917" y="237015"/>
                  </a:cubicBezTo>
                  <a:cubicBezTo>
                    <a:pt x="54052" y="311137"/>
                    <a:pt x="37426" y="420588"/>
                    <a:pt x="40197" y="444833"/>
                  </a:cubicBezTo>
                  <a:cubicBezTo>
                    <a:pt x="42968" y="469079"/>
                    <a:pt x="108085" y="336075"/>
                    <a:pt x="102543" y="382488"/>
                  </a:cubicBezTo>
                  <a:cubicBezTo>
                    <a:pt x="97001" y="428901"/>
                    <a:pt x="20108" y="688673"/>
                    <a:pt x="6946" y="723309"/>
                  </a:cubicBezTo>
                  <a:cubicBezTo>
                    <a:pt x="-6216" y="757945"/>
                    <a:pt x="-673" y="675511"/>
                    <a:pt x="23572" y="590306"/>
                  </a:cubicBezTo>
                  <a:cubicBezTo>
                    <a:pt x="47817" y="505101"/>
                    <a:pt x="141335" y="266110"/>
                    <a:pt x="152419" y="212077"/>
                  </a:cubicBezTo>
                  <a:cubicBezTo>
                    <a:pt x="163503" y="158044"/>
                    <a:pt x="72756" y="301438"/>
                    <a:pt x="90074" y="266109"/>
                  </a:cubicBezTo>
                  <a:cubicBezTo>
                    <a:pt x="107392" y="230780"/>
                    <a:pt x="232083" y="4951"/>
                    <a:pt x="231390" y="10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2" name="フリーフォーム 1941">
              <a:extLst>
                <a:ext uri="{FF2B5EF4-FFF2-40B4-BE49-F238E27FC236}">
                  <a16:creationId xmlns:a16="http://schemas.microsoft.com/office/drawing/2014/main" id="{8B41D4C0-89DC-F18D-662C-6FEEA90613F9}"/>
                </a:ext>
              </a:extLst>
            </p:cNvPr>
            <p:cNvSpPr/>
            <p:nvPr/>
          </p:nvSpPr>
          <p:spPr>
            <a:xfrm>
              <a:off x="893566" y="9355794"/>
              <a:ext cx="2481404" cy="752491"/>
            </a:xfrm>
            <a:custGeom>
              <a:avLst/>
              <a:gdLst>
                <a:gd name="connsiteX0" fmla="*/ 52 w 2481404"/>
                <a:gd name="connsiteY0" fmla="*/ 752482 h 752491"/>
                <a:gd name="connsiteX1" fmla="*/ 1122270 w 2481404"/>
                <a:gd name="connsiteY1" fmla="*/ 582071 h 752491"/>
                <a:gd name="connsiteX2" fmla="*/ 947703 w 2481404"/>
                <a:gd name="connsiteY2" fmla="*/ 582071 h 752491"/>
                <a:gd name="connsiteX3" fmla="*/ 1583627 w 2481404"/>
                <a:gd name="connsiteY3" fmla="*/ 461537 h 752491"/>
                <a:gd name="connsiteX4" fmla="*/ 1887041 w 2481404"/>
                <a:gd name="connsiteY4" fmla="*/ 341002 h 752491"/>
                <a:gd name="connsiteX5" fmla="*/ 1828852 w 2481404"/>
                <a:gd name="connsiteY5" fmla="*/ 357628 h 752491"/>
                <a:gd name="connsiteX6" fmla="*/ 2244489 w 2481404"/>
                <a:gd name="connsiteY6" fmla="*/ 195530 h 752491"/>
                <a:gd name="connsiteX7" fmla="*/ 2481401 w 2481404"/>
                <a:gd name="connsiteY7" fmla="*/ 181 h 752491"/>
                <a:gd name="connsiteX8" fmla="*/ 2248645 w 2481404"/>
                <a:gd name="connsiteY8" fmla="*/ 166435 h 752491"/>
                <a:gd name="connsiteX9" fmla="*/ 1625190 w 2481404"/>
                <a:gd name="connsiteY9" fmla="*/ 465693 h 752491"/>
                <a:gd name="connsiteX10" fmla="*/ 1172147 w 2481404"/>
                <a:gd name="connsiteY10" fmla="*/ 573759 h 752491"/>
                <a:gd name="connsiteX11" fmla="*/ 52 w 2481404"/>
                <a:gd name="connsiteY11" fmla="*/ 752482 h 75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1404" h="752491">
                  <a:moveTo>
                    <a:pt x="52" y="752482"/>
                  </a:moveTo>
                  <a:cubicBezTo>
                    <a:pt x="-8261" y="753867"/>
                    <a:pt x="964328" y="610473"/>
                    <a:pt x="1122270" y="582071"/>
                  </a:cubicBezTo>
                  <a:cubicBezTo>
                    <a:pt x="1280212" y="553669"/>
                    <a:pt x="870810" y="602160"/>
                    <a:pt x="947703" y="582071"/>
                  </a:cubicBezTo>
                  <a:cubicBezTo>
                    <a:pt x="1024596" y="561982"/>
                    <a:pt x="1427071" y="501715"/>
                    <a:pt x="1583627" y="461537"/>
                  </a:cubicBezTo>
                  <a:cubicBezTo>
                    <a:pt x="1740183" y="421359"/>
                    <a:pt x="1846170" y="358320"/>
                    <a:pt x="1887041" y="341002"/>
                  </a:cubicBezTo>
                  <a:cubicBezTo>
                    <a:pt x="1927912" y="323684"/>
                    <a:pt x="1769277" y="381873"/>
                    <a:pt x="1828852" y="357628"/>
                  </a:cubicBezTo>
                  <a:cubicBezTo>
                    <a:pt x="1888427" y="333383"/>
                    <a:pt x="2135731" y="255104"/>
                    <a:pt x="2244489" y="195530"/>
                  </a:cubicBezTo>
                  <a:cubicBezTo>
                    <a:pt x="2353247" y="135956"/>
                    <a:pt x="2480708" y="5030"/>
                    <a:pt x="2481401" y="181"/>
                  </a:cubicBezTo>
                  <a:cubicBezTo>
                    <a:pt x="2482094" y="-4668"/>
                    <a:pt x="2391347" y="88850"/>
                    <a:pt x="2248645" y="166435"/>
                  </a:cubicBezTo>
                  <a:cubicBezTo>
                    <a:pt x="2105943" y="244020"/>
                    <a:pt x="1804606" y="397806"/>
                    <a:pt x="1625190" y="465693"/>
                  </a:cubicBezTo>
                  <a:cubicBezTo>
                    <a:pt x="1445774" y="533580"/>
                    <a:pt x="1443696" y="522497"/>
                    <a:pt x="1172147" y="573759"/>
                  </a:cubicBezTo>
                  <a:cubicBezTo>
                    <a:pt x="900598" y="625021"/>
                    <a:pt x="8365" y="751097"/>
                    <a:pt x="52" y="75248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3" name="フリーフォーム 1942">
              <a:extLst>
                <a:ext uri="{FF2B5EF4-FFF2-40B4-BE49-F238E27FC236}">
                  <a16:creationId xmlns:a16="http://schemas.microsoft.com/office/drawing/2014/main" id="{15BF1F30-C6AB-5D9B-A58B-D8ACB03C5684}"/>
                </a:ext>
              </a:extLst>
            </p:cNvPr>
            <p:cNvSpPr/>
            <p:nvPr/>
          </p:nvSpPr>
          <p:spPr>
            <a:xfrm>
              <a:off x="2646955" y="9633013"/>
              <a:ext cx="558267" cy="201786"/>
            </a:xfrm>
            <a:custGeom>
              <a:avLst/>
              <a:gdLst>
                <a:gd name="connsiteX0" fmla="*/ 649 w 558267"/>
                <a:gd name="connsiteY0" fmla="*/ 200943 h 201786"/>
                <a:gd name="connsiteX1" fmla="*/ 536820 w 558267"/>
                <a:gd name="connsiteY1" fmla="*/ 5594 h 201786"/>
                <a:gd name="connsiteX2" fmla="*/ 457849 w 558267"/>
                <a:gd name="connsiteY2" fmla="*/ 55471 h 201786"/>
                <a:gd name="connsiteX3" fmla="*/ 511881 w 558267"/>
                <a:gd name="connsiteY3" fmla="*/ 80409 h 201786"/>
                <a:gd name="connsiteX4" fmla="*/ 428754 w 558267"/>
                <a:gd name="connsiteY4" fmla="*/ 76252 h 201786"/>
                <a:gd name="connsiteX5" fmla="*/ 649 w 558267"/>
                <a:gd name="connsiteY5" fmla="*/ 200943 h 20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267" h="201786">
                  <a:moveTo>
                    <a:pt x="649" y="200943"/>
                  </a:moveTo>
                  <a:cubicBezTo>
                    <a:pt x="18660" y="189167"/>
                    <a:pt x="460620" y="29839"/>
                    <a:pt x="536820" y="5594"/>
                  </a:cubicBezTo>
                  <a:cubicBezTo>
                    <a:pt x="613020" y="-18651"/>
                    <a:pt x="462006" y="43002"/>
                    <a:pt x="457849" y="55471"/>
                  </a:cubicBezTo>
                  <a:cubicBezTo>
                    <a:pt x="453692" y="67940"/>
                    <a:pt x="516730" y="76946"/>
                    <a:pt x="511881" y="80409"/>
                  </a:cubicBezTo>
                  <a:cubicBezTo>
                    <a:pt x="507032" y="83872"/>
                    <a:pt x="513267" y="54777"/>
                    <a:pt x="428754" y="76252"/>
                  </a:cubicBezTo>
                  <a:cubicBezTo>
                    <a:pt x="344241" y="97726"/>
                    <a:pt x="-17362" y="212719"/>
                    <a:pt x="649" y="20094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4" name="フリーフォーム 1943">
              <a:extLst>
                <a:ext uri="{FF2B5EF4-FFF2-40B4-BE49-F238E27FC236}">
                  <a16:creationId xmlns:a16="http://schemas.microsoft.com/office/drawing/2014/main" id="{AA12FCEE-55FA-9244-C535-1B17C2E2E4E1}"/>
                </a:ext>
              </a:extLst>
            </p:cNvPr>
            <p:cNvSpPr/>
            <p:nvPr/>
          </p:nvSpPr>
          <p:spPr>
            <a:xfrm>
              <a:off x="818804" y="10095807"/>
              <a:ext cx="145682" cy="503698"/>
            </a:xfrm>
            <a:custGeom>
              <a:avLst/>
              <a:gdLst>
                <a:gd name="connsiteX0" fmla="*/ 0 w 145682"/>
                <a:gd name="connsiteY0" fmla="*/ 0 h 503698"/>
                <a:gd name="connsiteX1" fmla="*/ 87283 w 145682"/>
                <a:gd name="connsiteY1" fmla="*/ 54033 h 503698"/>
                <a:gd name="connsiteX2" fmla="*/ 103909 w 145682"/>
                <a:gd name="connsiteY2" fmla="*/ 228600 h 503698"/>
                <a:gd name="connsiteX3" fmla="*/ 116378 w 145682"/>
                <a:gd name="connsiteY3" fmla="*/ 195349 h 503698"/>
                <a:gd name="connsiteX4" fmla="*/ 145472 w 145682"/>
                <a:gd name="connsiteY4" fmla="*/ 498764 h 503698"/>
                <a:gd name="connsiteX5" fmla="*/ 128847 w 145682"/>
                <a:gd name="connsiteY5" fmla="*/ 361604 h 503698"/>
                <a:gd name="connsiteX6" fmla="*/ 116378 w 145682"/>
                <a:gd name="connsiteY6" fmla="*/ 78971 h 503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682" h="503698">
                  <a:moveTo>
                    <a:pt x="0" y="0"/>
                  </a:moveTo>
                  <a:cubicBezTo>
                    <a:pt x="34982" y="7966"/>
                    <a:pt x="69965" y="15933"/>
                    <a:pt x="87283" y="54033"/>
                  </a:cubicBezTo>
                  <a:cubicBezTo>
                    <a:pt x="104601" y="92133"/>
                    <a:pt x="99060" y="205047"/>
                    <a:pt x="103909" y="228600"/>
                  </a:cubicBezTo>
                  <a:cubicBezTo>
                    <a:pt x="108758" y="252153"/>
                    <a:pt x="109451" y="150322"/>
                    <a:pt x="116378" y="195349"/>
                  </a:cubicBezTo>
                  <a:cubicBezTo>
                    <a:pt x="123305" y="240376"/>
                    <a:pt x="143394" y="471055"/>
                    <a:pt x="145472" y="498764"/>
                  </a:cubicBezTo>
                  <a:cubicBezTo>
                    <a:pt x="147550" y="526473"/>
                    <a:pt x="133696" y="431570"/>
                    <a:pt x="128847" y="361604"/>
                  </a:cubicBezTo>
                  <a:cubicBezTo>
                    <a:pt x="123998" y="291638"/>
                    <a:pt x="120188" y="185304"/>
                    <a:pt x="116378" y="78971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5" name="フリーフォーム 1944">
              <a:extLst>
                <a:ext uri="{FF2B5EF4-FFF2-40B4-BE49-F238E27FC236}">
                  <a16:creationId xmlns:a16="http://schemas.microsoft.com/office/drawing/2014/main" id="{AC760B09-FA34-F215-74E8-A4438199EC24}"/>
                </a:ext>
              </a:extLst>
            </p:cNvPr>
            <p:cNvSpPr/>
            <p:nvPr/>
          </p:nvSpPr>
          <p:spPr>
            <a:xfrm>
              <a:off x="843640" y="10091580"/>
              <a:ext cx="125620" cy="527969"/>
            </a:xfrm>
            <a:custGeom>
              <a:avLst/>
              <a:gdLst>
                <a:gd name="connsiteX0" fmla="*/ 102 w 125620"/>
                <a:gd name="connsiteY0" fmla="*/ 71 h 527969"/>
                <a:gd name="connsiteX1" fmla="*/ 99855 w 125620"/>
                <a:gd name="connsiteY1" fmla="*/ 207889 h 527969"/>
                <a:gd name="connsiteX2" fmla="*/ 108167 w 125620"/>
                <a:gd name="connsiteY2" fmla="*/ 527929 h 527969"/>
                <a:gd name="connsiteX3" fmla="*/ 120636 w 125620"/>
                <a:gd name="connsiteY3" fmla="*/ 228671 h 527969"/>
                <a:gd name="connsiteX4" fmla="*/ 102 w 125620"/>
                <a:gd name="connsiteY4" fmla="*/ 71 h 5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20" h="527969">
                  <a:moveTo>
                    <a:pt x="102" y="71"/>
                  </a:moveTo>
                  <a:cubicBezTo>
                    <a:pt x="-3361" y="-3393"/>
                    <a:pt x="81844" y="119913"/>
                    <a:pt x="99855" y="207889"/>
                  </a:cubicBezTo>
                  <a:cubicBezTo>
                    <a:pt x="117866" y="295865"/>
                    <a:pt x="104704" y="524465"/>
                    <a:pt x="108167" y="527929"/>
                  </a:cubicBezTo>
                  <a:cubicBezTo>
                    <a:pt x="111630" y="531393"/>
                    <a:pt x="135876" y="313877"/>
                    <a:pt x="120636" y="228671"/>
                  </a:cubicBezTo>
                  <a:cubicBezTo>
                    <a:pt x="105396" y="143465"/>
                    <a:pt x="3565" y="3535"/>
                    <a:pt x="102" y="7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6" name="フリーフォーム 1945">
              <a:extLst>
                <a:ext uri="{FF2B5EF4-FFF2-40B4-BE49-F238E27FC236}">
                  <a16:creationId xmlns:a16="http://schemas.microsoft.com/office/drawing/2014/main" id="{1980E3B3-9BAD-5088-4226-2DB8C2D291C5}"/>
                </a:ext>
              </a:extLst>
            </p:cNvPr>
            <p:cNvSpPr/>
            <p:nvPr/>
          </p:nvSpPr>
          <p:spPr>
            <a:xfrm>
              <a:off x="863780" y="9917076"/>
              <a:ext cx="1291325" cy="170128"/>
            </a:xfrm>
            <a:custGeom>
              <a:avLst/>
              <a:gdLst>
                <a:gd name="connsiteX0" fmla="*/ 744 w 1291325"/>
                <a:gd name="connsiteY0" fmla="*/ 157949 h 170128"/>
                <a:gd name="connsiteX1" fmla="*/ 383129 w 1291325"/>
                <a:gd name="connsiteY1" fmla="*/ 141324 h 170128"/>
                <a:gd name="connsiteX2" fmla="*/ 370660 w 1291325"/>
                <a:gd name="connsiteY2" fmla="*/ 112229 h 170128"/>
                <a:gd name="connsiteX3" fmla="*/ 748889 w 1291325"/>
                <a:gd name="connsiteY3" fmla="*/ 87291 h 170128"/>
                <a:gd name="connsiteX4" fmla="*/ 699013 w 1291325"/>
                <a:gd name="connsiteY4" fmla="*/ 54040 h 170128"/>
                <a:gd name="connsiteX5" fmla="*/ 1285060 w 1291325"/>
                <a:gd name="connsiteY5" fmla="*/ 8 h 170128"/>
                <a:gd name="connsiteX6" fmla="*/ 977489 w 1291325"/>
                <a:gd name="connsiteY6" fmla="*/ 58197 h 170128"/>
                <a:gd name="connsiteX7" fmla="*/ 495351 w 1291325"/>
                <a:gd name="connsiteY7" fmla="*/ 162106 h 170128"/>
                <a:gd name="connsiteX8" fmla="*/ 744 w 1291325"/>
                <a:gd name="connsiteY8" fmla="*/ 157949 h 170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1325" h="170128">
                  <a:moveTo>
                    <a:pt x="744" y="157949"/>
                  </a:moveTo>
                  <a:cubicBezTo>
                    <a:pt x="-17960" y="154485"/>
                    <a:pt x="321476" y="148944"/>
                    <a:pt x="383129" y="141324"/>
                  </a:cubicBezTo>
                  <a:cubicBezTo>
                    <a:pt x="444782" y="133704"/>
                    <a:pt x="309700" y="121234"/>
                    <a:pt x="370660" y="112229"/>
                  </a:cubicBezTo>
                  <a:cubicBezTo>
                    <a:pt x="431620" y="103224"/>
                    <a:pt x="694163" y="96989"/>
                    <a:pt x="748889" y="87291"/>
                  </a:cubicBezTo>
                  <a:cubicBezTo>
                    <a:pt x="803615" y="77593"/>
                    <a:pt x="609651" y="68587"/>
                    <a:pt x="699013" y="54040"/>
                  </a:cubicBezTo>
                  <a:cubicBezTo>
                    <a:pt x="788375" y="39493"/>
                    <a:pt x="1238647" y="-685"/>
                    <a:pt x="1285060" y="8"/>
                  </a:cubicBezTo>
                  <a:cubicBezTo>
                    <a:pt x="1331473" y="701"/>
                    <a:pt x="1109107" y="31181"/>
                    <a:pt x="977489" y="58197"/>
                  </a:cubicBezTo>
                  <a:cubicBezTo>
                    <a:pt x="845871" y="85213"/>
                    <a:pt x="653985" y="143402"/>
                    <a:pt x="495351" y="162106"/>
                  </a:cubicBezTo>
                  <a:cubicBezTo>
                    <a:pt x="336717" y="180810"/>
                    <a:pt x="19448" y="161413"/>
                    <a:pt x="744" y="15794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7" name="フリーフォーム 1946">
              <a:extLst>
                <a:ext uri="{FF2B5EF4-FFF2-40B4-BE49-F238E27FC236}">
                  <a16:creationId xmlns:a16="http://schemas.microsoft.com/office/drawing/2014/main" id="{A9C8B421-8032-200C-ED73-36AC25362F5A}"/>
                </a:ext>
              </a:extLst>
            </p:cNvPr>
            <p:cNvSpPr/>
            <p:nvPr/>
          </p:nvSpPr>
          <p:spPr>
            <a:xfrm>
              <a:off x="6728956" y="9480650"/>
              <a:ext cx="303910" cy="344048"/>
            </a:xfrm>
            <a:custGeom>
              <a:avLst/>
              <a:gdLst>
                <a:gd name="connsiteX0" fmla="*/ 197 w 303910"/>
                <a:gd name="connsiteY0" fmla="*/ 15 h 344048"/>
                <a:gd name="connsiteX1" fmla="*/ 187233 w 303910"/>
                <a:gd name="connsiteY1" fmla="*/ 108081 h 344048"/>
                <a:gd name="connsiteX2" fmla="*/ 299455 w 303910"/>
                <a:gd name="connsiteY2" fmla="*/ 340837 h 344048"/>
                <a:gd name="connsiteX3" fmla="*/ 282829 w 303910"/>
                <a:gd name="connsiteY3" fmla="*/ 232772 h 344048"/>
                <a:gd name="connsiteX4" fmla="*/ 295299 w 303910"/>
                <a:gd name="connsiteY4" fmla="*/ 78986 h 344048"/>
                <a:gd name="connsiteX5" fmla="*/ 224640 w 303910"/>
                <a:gd name="connsiteY5" fmla="*/ 99768 h 344048"/>
                <a:gd name="connsiteX6" fmla="*/ 197 w 303910"/>
                <a:gd name="connsiteY6" fmla="*/ 15 h 34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3910" h="344048">
                  <a:moveTo>
                    <a:pt x="197" y="15"/>
                  </a:moveTo>
                  <a:cubicBezTo>
                    <a:pt x="-6037" y="1400"/>
                    <a:pt x="137357" y="51277"/>
                    <a:pt x="187233" y="108081"/>
                  </a:cubicBezTo>
                  <a:cubicBezTo>
                    <a:pt x="237109" y="164885"/>
                    <a:pt x="283522" y="320055"/>
                    <a:pt x="299455" y="340837"/>
                  </a:cubicBezTo>
                  <a:cubicBezTo>
                    <a:pt x="315388" y="361619"/>
                    <a:pt x="283522" y="276414"/>
                    <a:pt x="282829" y="232772"/>
                  </a:cubicBezTo>
                  <a:cubicBezTo>
                    <a:pt x="282136" y="189130"/>
                    <a:pt x="304997" y="101153"/>
                    <a:pt x="295299" y="78986"/>
                  </a:cubicBezTo>
                  <a:cubicBezTo>
                    <a:pt x="285601" y="56819"/>
                    <a:pt x="270360" y="110852"/>
                    <a:pt x="224640" y="99768"/>
                  </a:cubicBezTo>
                  <a:cubicBezTo>
                    <a:pt x="178920" y="88685"/>
                    <a:pt x="6431" y="-1370"/>
                    <a:pt x="197" y="1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8" name="フリーフォーム 1947">
              <a:extLst>
                <a:ext uri="{FF2B5EF4-FFF2-40B4-BE49-F238E27FC236}">
                  <a16:creationId xmlns:a16="http://schemas.microsoft.com/office/drawing/2014/main" id="{4E6C5699-E949-8D9C-3FFE-D98507421AD9}"/>
                </a:ext>
              </a:extLst>
            </p:cNvPr>
            <p:cNvSpPr/>
            <p:nvPr/>
          </p:nvSpPr>
          <p:spPr>
            <a:xfrm>
              <a:off x="6305121" y="9954472"/>
              <a:ext cx="1088194" cy="627966"/>
            </a:xfrm>
            <a:custGeom>
              <a:avLst/>
              <a:gdLst>
                <a:gd name="connsiteX0" fmla="*/ 756541 w 1088194"/>
                <a:gd name="connsiteY0" fmla="*/ 19 h 627966"/>
                <a:gd name="connsiteX1" fmla="*/ 619381 w 1088194"/>
                <a:gd name="connsiteY1" fmla="*/ 220306 h 627966"/>
                <a:gd name="connsiteX2" fmla="*/ 577817 w 1088194"/>
                <a:gd name="connsiteY2" fmla="*/ 336684 h 627966"/>
                <a:gd name="connsiteX3" fmla="*/ 390781 w 1088194"/>
                <a:gd name="connsiteY3" fmla="*/ 349153 h 627966"/>
                <a:gd name="connsiteX4" fmla="*/ 166337 w 1088194"/>
                <a:gd name="connsiteY4" fmla="*/ 507095 h 627966"/>
                <a:gd name="connsiteX5" fmla="*/ 83 w 1088194"/>
                <a:gd name="connsiteY5" fmla="*/ 627630 h 627966"/>
                <a:gd name="connsiteX6" fmla="*/ 187119 w 1088194"/>
                <a:gd name="connsiteY6" fmla="*/ 540346 h 627966"/>
                <a:gd name="connsiteX7" fmla="*/ 407406 w 1088194"/>
                <a:gd name="connsiteY7" fmla="*/ 457219 h 627966"/>
                <a:gd name="connsiteX8" fmla="*/ 1084894 w 1088194"/>
                <a:gd name="connsiteY8" fmla="*/ 394873 h 627966"/>
                <a:gd name="connsiteX9" fmla="*/ 652632 w 1088194"/>
                <a:gd name="connsiteY9" fmla="*/ 386561 h 627966"/>
                <a:gd name="connsiteX10" fmla="*/ 345061 w 1088194"/>
                <a:gd name="connsiteY10" fmla="*/ 394873 h 627966"/>
                <a:gd name="connsiteX11" fmla="*/ 590286 w 1088194"/>
                <a:gd name="connsiteY11" fmla="*/ 332528 h 627966"/>
                <a:gd name="connsiteX12" fmla="*/ 590286 w 1088194"/>
                <a:gd name="connsiteY12" fmla="*/ 232775 h 627966"/>
                <a:gd name="connsiteX13" fmla="*/ 756541 w 1088194"/>
                <a:gd name="connsiteY13" fmla="*/ 19 h 62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8194" h="627966">
                  <a:moveTo>
                    <a:pt x="756541" y="19"/>
                  </a:moveTo>
                  <a:cubicBezTo>
                    <a:pt x="761390" y="-2059"/>
                    <a:pt x="649168" y="164195"/>
                    <a:pt x="619381" y="220306"/>
                  </a:cubicBezTo>
                  <a:cubicBezTo>
                    <a:pt x="589594" y="276417"/>
                    <a:pt x="615917" y="315210"/>
                    <a:pt x="577817" y="336684"/>
                  </a:cubicBezTo>
                  <a:cubicBezTo>
                    <a:pt x="539717" y="358158"/>
                    <a:pt x="459361" y="320751"/>
                    <a:pt x="390781" y="349153"/>
                  </a:cubicBezTo>
                  <a:cubicBezTo>
                    <a:pt x="322201" y="377555"/>
                    <a:pt x="231453" y="460682"/>
                    <a:pt x="166337" y="507095"/>
                  </a:cubicBezTo>
                  <a:cubicBezTo>
                    <a:pt x="101221" y="553508"/>
                    <a:pt x="-3381" y="622088"/>
                    <a:pt x="83" y="627630"/>
                  </a:cubicBezTo>
                  <a:cubicBezTo>
                    <a:pt x="3547" y="633172"/>
                    <a:pt x="119232" y="568748"/>
                    <a:pt x="187119" y="540346"/>
                  </a:cubicBezTo>
                  <a:cubicBezTo>
                    <a:pt x="255006" y="511944"/>
                    <a:pt x="257777" y="481465"/>
                    <a:pt x="407406" y="457219"/>
                  </a:cubicBezTo>
                  <a:cubicBezTo>
                    <a:pt x="557035" y="432974"/>
                    <a:pt x="1044023" y="406649"/>
                    <a:pt x="1084894" y="394873"/>
                  </a:cubicBezTo>
                  <a:cubicBezTo>
                    <a:pt x="1125765" y="383097"/>
                    <a:pt x="775937" y="386561"/>
                    <a:pt x="652632" y="386561"/>
                  </a:cubicBezTo>
                  <a:cubicBezTo>
                    <a:pt x="529327" y="386561"/>
                    <a:pt x="355452" y="403878"/>
                    <a:pt x="345061" y="394873"/>
                  </a:cubicBezTo>
                  <a:cubicBezTo>
                    <a:pt x="334670" y="385868"/>
                    <a:pt x="549415" y="359544"/>
                    <a:pt x="590286" y="332528"/>
                  </a:cubicBezTo>
                  <a:cubicBezTo>
                    <a:pt x="631157" y="305512"/>
                    <a:pt x="559113" y="281266"/>
                    <a:pt x="590286" y="232775"/>
                  </a:cubicBezTo>
                  <a:cubicBezTo>
                    <a:pt x="621459" y="184284"/>
                    <a:pt x="751692" y="2097"/>
                    <a:pt x="756541" y="1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9" name="フリーフォーム 1948">
              <a:extLst>
                <a:ext uri="{FF2B5EF4-FFF2-40B4-BE49-F238E27FC236}">
                  <a16:creationId xmlns:a16="http://schemas.microsoft.com/office/drawing/2014/main" id="{FE36869F-631A-37DB-A24E-4ED7837DAC5F}"/>
                </a:ext>
              </a:extLst>
            </p:cNvPr>
            <p:cNvSpPr/>
            <p:nvPr/>
          </p:nvSpPr>
          <p:spPr>
            <a:xfrm>
              <a:off x="7183305" y="9753742"/>
              <a:ext cx="1803560" cy="646985"/>
            </a:xfrm>
            <a:custGeom>
              <a:avLst/>
              <a:gdLst>
                <a:gd name="connsiteX0" fmla="*/ 7204 w 1803560"/>
                <a:gd name="connsiteY0" fmla="*/ 1243 h 646985"/>
                <a:gd name="connsiteX1" fmla="*/ 61237 w 1803560"/>
                <a:gd name="connsiteY1" fmla="*/ 26182 h 646985"/>
                <a:gd name="connsiteX2" fmla="*/ 717942 w 1803560"/>
                <a:gd name="connsiteY2" fmla="*/ 246469 h 646985"/>
                <a:gd name="connsiteX3" fmla="*/ 701317 w 1803560"/>
                <a:gd name="connsiteY3" fmla="*/ 263094 h 646985"/>
                <a:gd name="connsiteX4" fmla="*/ 1033826 w 1803560"/>
                <a:gd name="connsiteY4" fmla="*/ 396098 h 646985"/>
                <a:gd name="connsiteX5" fmla="*/ 1765346 w 1803560"/>
                <a:gd name="connsiteY5" fmla="*/ 633011 h 646985"/>
                <a:gd name="connsiteX6" fmla="*/ 1611560 w 1803560"/>
                <a:gd name="connsiteY6" fmla="*/ 583134 h 646985"/>
                <a:gd name="connsiteX7" fmla="*/ 855102 w 1803560"/>
                <a:gd name="connsiteY7" fmla="*/ 283876 h 646985"/>
                <a:gd name="connsiteX8" fmla="*/ 497655 w 1803560"/>
                <a:gd name="connsiteY8" fmla="*/ 179967 h 646985"/>
                <a:gd name="connsiteX9" fmla="*/ 431153 w 1803560"/>
                <a:gd name="connsiteY9" fmla="*/ 204905 h 646985"/>
                <a:gd name="connsiteX10" fmla="*/ 264899 w 1803560"/>
                <a:gd name="connsiteY10" fmla="*/ 188280 h 646985"/>
                <a:gd name="connsiteX11" fmla="*/ 481030 w 1803560"/>
                <a:gd name="connsiteY11" fmla="*/ 254782 h 646985"/>
                <a:gd name="connsiteX12" fmla="*/ 435310 w 1803560"/>
                <a:gd name="connsiteY12" fmla="*/ 196593 h 646985"/>
                <a:gd name="connsiteX13" fmla="*/ 7204 w 1803560"/>
                <a:gd name="connsiteY13" fmla="*/ 1243 h 64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3560" h="646985">
                  <a:moveTo>
                    <a:pt x="7204" y="1243"/>
                  </a:moveTo>
                  <a:cubicBezTo>
                    <a:pt x="-25008" y="-6723"/>
                    <a:pt x="61237" y="26182"/>
                    <a:pt x="61237" y="26182"/>
                  </a:cubicBezTo>
                  <a:lnTo>
                    <a:pt x="717942" y="246469"/>
                  </a:lnTo>
                  <a:cubicBezTo>
                    <a:pt x="824622" y="285954"/>
                    <a:pt x="648670" y="238156"/>
                    <a:pt x="701317" y="263094"/>
                  </a:cubicBezTo>
                  <a:cubicBezTo>
                    <a:pt x="753964" y="288032"/>
                    <a:pt x="856488" y="334445"/>
                    <a:pt x="1033826" y="396098"/>
                  </a:cubicBezTo>
                  <a:cubicBezTo>
                    <a:pt x="1211164" y="457751"/>
                    <a:pt x="1765346" y="633011"/>
                    <a:pt x="1765346" y="633011"/>
                  </a:cubicBezTo>
                  <a:cubicBezTo>
                    <a:pt x="1861635" y="664184"/>
                    <a:pt x="1763267" y="641323"/>
                    <a:pt x="1611560" y="583134"/>
                  </a:cubicBezTo>
                  <a:cubicBezTo>
                    <a:pt x="1459853" y="524945"/>
                    <a:pt x="1040753" y="351070"/>
                    <a:pt x="855102" y="283876"/>
                  </a:cubicBezTo>
                  <a:cubicBezTo>
                    <a:pt x="669451" y="216682"/>
                    <a:pt x="568313" y="193129"/>
                    <a:pt x="497655" y="179967"/>
                  </a:cubicBezTo>
                  <a:cubicBezTo>
                    <a:pt x="426997" y="166805"/>
                    <a:pt x="469946" y="203519"/>
                    <a:pt x="431153" y="204905"/>
                  </a:cubicBezTo>
                  <a:cubicBezTo>
                    <a:pt x="392360" y="206291"/>
                    <a:pt x="256586" y="179967"/>
                    <a:pt x="264899" y="188280"/>
                  </a:cubicBezTo>
                  <a:cubicBezTo>
                    <a:pt x="273212" y="196593"/>
                    <a:pt x="452628" y="253397"/>
                    <a:pt x="481030" y="254782"/>
                  </a:cubicBezTo>
                  <a:cubicBezTo>
                    <a:pt x="509432" y="256167"/>
                    <a:pt x="508739" y="235386"/>
                    <a:pt x="435310" y="196593"/>
                  </a:cubicBezTo>
                  <a:cubicBezTo>
                    <a:pt x="361881" y="157800"/>
                    <a:pt x="201168" y="89912"/>
                    <a:pt x="7204" y="124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0" name="太陽 1949">
              <a:extLst>
                <a:ext uri="{FF2B5EF4-FFF2-40B4-BE49-F238E27FC236}">
                  <a16:creationId xmlns:a16="http://schemas.microsoft.com/office/drawing/2014/main" id="{9E0E4E14-78B4-91C6-523D-BCFB55F91405}"/>
                </a:ext>
              </a:extLst>
            </p:cNvPr>
            <p:cNvSpPr/>
            <p:nvPr/>
          </p:nvSpPr>
          <p:spPr>
            <a:xfrm>
              <a:off x="5074775" y="6435730"/>
              <a:ext cx="929020" cy="929020"/>
            </a:xfrm>
            <a:prstGeom prst="sun">
              <a:avLst/>
            </a:prstGeom>
            <a:solidFill>
              <a:srgbClr val="FF8AD8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1" name="太陽 1950">
              <a:extLst>
                <a:ext uri="{FF2B5EF4-FFF2-40B4-BE49-F238E27FC236}">
                  <a16:creationId xmlns:a16="http://schemas.microsoft.com/office/drawing/2014/main" id="{68AAC906-1041-86C8-4C2F-452533723C4B}"/>
                </a:ext>
              </a:extLst>
            </p:cNvPr>
            <p:cNvSpPr/>
            <p:nvPr/>
          </p:nvSpPr>
          <p:spPr>
            <a:xfrm>
              <a:off x="3095980" y="6598695"/>
              <a:ext cx="570275" cy="570275"/>
            </a:xfrm>
            <a:prstGeom prst="sun">
              <a:avLst/>
            </a:prstGeom>
            <a:solidFill>
              <a:srgbClr val="FF8AD8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2" name="フリーフォーム 1951">
              <a:extLst>
                <a:ext uri="{FF2B5EF4-FFF2-40B4-BE49-F238E27FC236}">
                  <a16:creationId xmlns:a16="http://schemas.microsoft.com/office/drawing/2014/main" id="{12259F9E-A917-CB59-26FF-4531A5DF8222}"/>
                </a:ext>
              </a:extLst>
            </p:cNvPr>
            <p:cNvSpPr/>
            <p:nvPr/>
          </p:nvSpPr>
          <p:spPr>
            <a:xfrm>
              <a:off x="7214421" y="3640696"/>
              <a:ext cx="671646" cy="1636284"/>
            </a:xfrm>
            <a:custGeom>
              <a:avLst/>
              <a:gdLst>
                <a:gd name="connsiteX0" fmla="*/ 1026 w 671646"/>
                <a:gd name="connsiteY0" fmla="*/ 279 h 1636284"/>
                <a:gd name="connsiteX1" fmla="*/ 275346 w 671646"/>
                <a:gd name="connsiteY1" fmla="*/ 573857 h 1636284"/>
                <a:gd name="connsiteX2" fmla="*/ 304441 w 671646"/>
                <a:gd name="connsiteY2" fmla="*/ 436697 h 1636284"/>
                <a:gd name="connsiteX3" fmla="*/ 533041 w 671646"/>
                <a:gd name="connsiteY3" fmla="*/ 1055995 h 1636284"/>
                <a:gd name="connsiteX4" fmla="*/ 553823 w 671646"/>
                <a:gd name="connsiteY4" fmla="*/ 935460 h 1636284"/>
                <a:gd name="connsiteX5" fmla="*/ 670201 w 671646"/>
                <a:gd name="connsiteY5" fmla="*/ 1625417 h 1636284"/>
                <a:gd name="connsiteX6" fmla="*/ 620324 w 671646"/>
                <a:gd name="connsiteY6" fmla="*/ 1276282 h 1636284"/>
                <a:gd name="connsiteX7" fmla="*/ 641106 w 671646"/>
                <a:gd name="connsiteY7" fmla="*/ 228879 h 1636284"/>
                <a:gd name="connsiteX8" fmla="*/ 628637 w 671646"/>
                <a:gd name="connsiteY8" fmla="*/ 711017 h 1636284"/>
                <a:gd name="connsiteX9" fmla="*/ 474852 w 671646"/>
                <a:gd name="connsiteY9" fmla="*/ 424228 h 1636284"/>
                <a:gd name="connsiteX10" fmla="*/ 366786 w 671646"/>
                <a:gd name="connsiteY10" fmla="*/ 345257 h 1636284"/>
                <a:gd name="connsiteX11" fmla="*/ 387568 w 671646"/>
                <a:gd name="connsiteY11" fmla="*/ 494886 h 1636284"/>
                <a:gd name="connsiteX12" fmla="*/ 1026 w 671646"/>
                <a:gd name="connsiteY12" fmla="*/ 279 h 1636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1646" h="1636284">
                  <a:moveTo>
                    <a:pt x="1026" y="279"/>
                  </a:moveTo>
                  <a:cubicBezTo>
                    <a:pt x="-17678" y="13441"/>
                    <a:pt x="224777" y="501121"/>
                    <a:pt x="275346" y="573857"/>
                  </a:cubicBezTo>
                  <a:cubicBezTo>
                    <a:pt x="325915" y="646593"/>
                    <a:pt x="261492" y="356341"/>
                    <a:pt x="304441" y="436697"/>
                  </a:cubicBezTo>
                  <a:cubicBezTo>
                    <a:pt x="347390" y="517053"/>
                    <a:pt x="491477" y="972868"/>
                    <a:pt x="533041" y="1055995"/>
                  </a:cubicBezTo>
                  <a:cubicBezTo>
                    <a:pt x="574605" y="1139122"/>
                    <a:pt x="530963" y="840556"/>
                    <a:pt x="553823" y="935460"/>
                  </a:cubicBezTo>
                  <a:cubicBezTo>
                    <a:pt x="576683" y="1030364"/>
                    <a:pt x="659118" y="1568613"/>
                    <a:pt x="670201" y="1625417"/>
                  </a:cubicBezTo>
                  <a:cubicBezTo>
                    <a:pt x="681284" y="1682221"/>
                    <a:pt x="625173" y="1509038"/>
                    <a:pt x="620324" y="1276282"/>
                  </a:cubicBezTo>
                  <a:cubicBezTo>
                    <a:pt x="615475" y="1043526"/>
                    <a:pt x="639721" y="323090"/>
                    <a:pt x="641106" y="228879"/>
                  </a:cubicBezTo>
                  <a:cubicBezTo>
                    <a:pt x="642491" y="134668"/>
                    <a:pt x="656346" y="678459"/>
                    <a:pt x="628637" y="711017"/>
                  </a:cubicBezTo>
                  <a:cubicBezTo>
                    <a:pt x="600928" y="743575"/>
                    <a:pt x="518494" y="485188"/>
                    <a:pt x="474852" y="424228"/>
                  </a:cubicBezTo>
                  <a:cubicBezTo>
                    <a:pt x="431210" y="363268"/>
                    <a:pt x="381333" y="333481"/>
                    <a:pt x="366786" y="345257"/>
                  </a:cubicBezTo>
                  <a:cubicBezTo>
                    <a:pt x="352239" y="357033"/>
                    <a:pt x="444372" y="546841"/>
                    <a:pt x="387568" y="494886"/>
                  </a:cubicBezTo>
                  <a:cubicBezTo>
                    <a:pt x="330764" y="442931"/>
                    <a:pt x="19730" y="-12883"/>
                    <a:pt x="1026" y="279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3" name="フリーフォーム 1952">
              <a:extLst>
                <a:ext uri="{FF2B5EF4-FFF2-40B4-BE49-F238E27FC236}">
                  <a16:creationId xmlns:a16="http://schemas.microsoft.com/office/drawing/2014/main" id="{12334FE8-EDA5-0A5D-20FD-2EE25B6BBF36}"/>
                </a:ext>
              </a:extLst>
            </p:cNvPr>
            <p:cNvSpPr/>
            <p:nvPr/>
          </p:nvSpPr>
          <p:spPr>
            <a:xfrm>
              <a:off x="3881184" y="5270100"/>
              <a:ext cx="209688" cy="271373"/>
            </a:xfrm>
            <a:custGeom>
              <a:avLst/>
              <a:gdLst>
                <a:gd name="connsiteX0" fmla="*/ 860 w 209688"/>
                <a:gd name="connsiteY0" fmla="*/ 169 h 271373"/>
                <a:gd name="connsiteX1" fmla="*/ 121394 w 209688"/>
                <a:gd name="connsiteY1" fmla="*/ 195518 h 271373"/>
                <a:gd name="connsiteX2" fmla="*/ 208678 w 209688"/>
                <a:gd name="connsiteY2" fmla="*/ 270333 h 271373"/>
                <a:gd name="connsiteX3" fmla="*/ 171271 w 209688"/>
                <a:gd name="connsiteY3" fmla="*/ 241238 h 271373"/>
                <a:gd name="connsiteX4" fmla="*/ 71518 w 209688"/>
                <a:gd name="connsiteY4" fmla="*/ 162267 h 271373"/>
                <a:gd name="connsiteX5" fmla="*/ 860 w 209688"/>
                <a:gd name="connsiteY5" fmla="*/ 169 h 27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688" h="271373">
                  <a:moveTo>
                    <a:pt x="860" y="169"/>
                  </a:moveTo>
                  <a:cubicBezTo>
                    <a:pt x="9173" y="5711"/>
                    <a:pt x="86758" y="150491"/>
                    <a:pt x="121394" y="195518"/>
                  </a:cubicBezTo>
                  <a:cubicBezTo>
                    <a:pt x="156030" y="240545"/>
                    <a:pt x="200365" y="262713"/>
                    <a:pt x="208678" y="270333"/>
                  </a:cubicBezTo>
                  <a:cubicBezTo>
                    <a:pt x="216991" y="277953"/>
                    <a:pt x="171271" y="241238"/>
                    <a:pt x="171271" y="241238"/>
                  </a:cubicBezTo>
                  <a:cubicBezTo>
                    <a:pt x="148411" y="223227"/>
                    <a:pt x="96456" y="198289"/>
                    <a:pt x="71518" y="162267"/>
                  </a:cubicBezTo>
                  <a:cubicBezTo>
                    <a:pt x="46580" y="126245"/>
                    <a:pt x="-7453" y="-5373"/>
                    <a:pt x="860" y="16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4" name="フリーフォーム 1953">
              <a:extLst>
                <a:ext uri="{FF2B5EF4-FFF2-40B4-BE49-F238E27FC236}">
                  <a16:creationId xmlns:a16="http://schemas.microsoft.com/office/drawing/2014/main" id="{B6EC47A0-1D36-618E-E3A0-757F62B6EFAF}"/>
                </a:ext>
              </a:extLst>
            </p:cNvPr>
            <p:cNvSpPr/>
            <p:nvPr/>
          </p:nvSpPr>
          <p:spPr>
            <a:xfrm>
              <a:off x="3890255" y="5652475"/>
              <a:ext cx="134151" cy="204444"/>
            </a:xfrm>
            <a:custGeom>
              <a:avLst/>
              <a:gdLst>
                <a:gd name="connsiteX0" fmla="*/ 101 w 134151"/>
                <a:gd name="connsiteY0" fmla="*/ 180 h 204444"/>
                <a:gd name="connsiteX1" fmla="*/ 120636 w 134151"/>
                <a:gd name="connsiteY1" fmla="*/ 149809 h 204444"/>
                <a:gd name="connsiteX2" fmla="*/ 128949 w 134151"/>
                <a:gd name="connsiteY2" fmla="*/ 203841 h 204444"/>
                <a:gd name="connsiteX3" fmla="*/ 99854 w 134151"/>
                <a:gd name="connsiteY3" fmla="*/ 120714 h 204444"/>
                <a:gd name="connsiteX4" fmla="*/ 101 w 134151"/>
                <a:gd name="connsiteY4" fmla="*/ 180 h 204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51" h="204444">
                  <a:moveTo>
                    <a:pt x="101" y="180"/>
                  </a:moveTo>
                  <a:cubicBezTo>
                    <a:pt x="3565" y="5029"/>
                    <a:pt x="99161" y="115865"/>
                    <a:pt x="120636" y="149809"/>
                  </a:cubicBezTo>
                  <a:cubicBezTo>
                    <a:pt x="142111" y="183753"/>
                    <a:pt x="132413" y="208690"/>
                    <a:pt x="128949" y="203841"/>
                  </a:cubicBezTo>
                  <a:cubicBezTo>
                    <a:pt x="125485" y="198992"/>
                    <a:pt x="116479" y="151886"/>
                    <a:pt x="99854" y="120714"/>
                  </a:cubicBezTo>
                  <a:cubicBezTo>
                    <a:pt x="83229" y="89542"/>
                    <a:pt x="-3363" y="-4669"/>
                    <a:pt x="101" y="18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5" name="フリーフォーム 1954">
              <a:extLst>
                <a:ext uri="{FF2B5EF4-FFF2-40B4-BE49-F238E27FC236}">
                  <a16:creationId xmlns:a16="http://schemas.microsoft.com/office/drawing/2014/main" id="{79EA312C-8731-ABF4-0B33-870B20B8EE04}"/>
                </a:ext>
              </a:extLst>
            </p:cNvPr>
            <p:cNvSpPr/>
            <p:nvPr/>
          </p:nvSpPr>
          <p:spPr>
            <a:xfrm>
              <a:off x="4048270" y="5640172"/>
              <a:ext cx="100327" cy="432389"/>
            </a:xfrm>
            <a:custGeom>
              <a:avLst/>
              <a:gdLst>
                <a:gd name="connsiteX0" fmla="*/ 28 w 100327"/>
                <a:gd name="connsiteY0" fmla="*/ 13 h 432389"/>
                <a:gd name="connsiteX1" fmla="*/ 66530 w 100327"/>
                <a:gd name="connsiteY1" fmla="*/ 145486 h 432389"/>
                <a:gd name="connsiteX2" fmla="*/ 58217 w 100327"/>
                <a:gd name="connsiteY2" fmla="*/ 286803 h 432389"/>
                <a:gd name="connsiteX3" fmla="*/ 70686 w 100327"/>
                <a:gd name="connsiteY3" fmla="*/ 261864 h 432389"/>
                <a:gd name="connsiteX4" fmla="*/ 99781 w 100327"/>
                <a:gd name="connsiteY4" fmla="*/ 432275 h 432389"/>
                <a:gd name="connsiteX5" fmla="*/ 87312 w 100327"/>
                <a:gd name="connsiteY5" fmla="*/ 232770 h 432389"/>
                <a:gd name="connsiteX6" fmla="*/ 58217 w 100327"/>
                <a:gd name="connsiteY6" fmla="*/ 137173 h 432389"/>
                <a:gd name="connsiteX7" fmla="*/ 28 w 100327"/>
                <a:gd name="connsiteY7" fmla="*/ 13 h 43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27" h="432389">
                  <a:moveTo>
                    <a:pt x="28" y="13"/>
                  </a:moveTo>
                  <a:cubicBezTo>
                    <a:pt x="1413" y="1398"/>
                    <a:pt x="56832" y="97688"/>
                    <a:pt x="66530" y="145486"/>
                  </a:cubicBezTo>
                  <a:cubicBezTo>
                    <a:pt x="76228" y="193284"/>
                    <a:pt x="57524" y="267407"/>
                    <a:pt x="58217" y="286803"/>
                  </a:cubicBezTo>
                  <a:cubicBezTo>
                    <a:pt x="58910" y="306199"/>
                    <a:pt x="63759" y="237619"/>
                    <a:pt x="70686" y="261864"/>
                  </a:cubicBezTo>
                  <a:cubicBezTo>
                    <a:pt x="77613" y="286109"/>
                    <a:pt x="97010" y="437124"/>
                    <a:pt x="99781" y="432275"/>
                  </a:cubicBezTo>
                  <a:cubicBezTo>
                    <a:pt x="102552" y="427426"/>
                    <a:pt x="94239" y="281954"/>
                    <a:pt x="87312" y="232770"/>
                  </a:cubicBezTo>
                  <a:cubicBezTo>
                    <a:pt x="80385" y="183586"/>
                    <a:pt x="68608" y="170424"/>
                    <a:pt x="58217" y="137173"/>
                  </a:cubicBezTo>
                  <a:cubicBezTo>
                    <a:pt x="47826" y="103922"/>
                    <a:pt x="-1357" y="-1372"/>
                    <a:pt x="28" y="1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6" name="フリーフォーム 1955">
              <a:extLst>
                <a:ext uri="{FF2B5EF4-FFF2-40B4-BE49-F238E27FC236}">
                  <a16:creationId xmlns:a16="http://schemas.microsoft.com/office/drawing/2014/main" id="{788BB7EA-BFAA-8FB9-6157-52881D874C6A}"/>
                </a:ext>
              </a:extLst>
            </p:cNvPr>
            <p:cNvSpPr/>
            <p:nvPr/>
          </p:nvSpPr>
          <p:spPr>
            <a:xfrm>
              <a:off x="4007529" y="6236526"/>
              <a:ext cx="61632" cy="252730"/>
            </a:xfrm>
            <a:custGeom>
              <a:avLst/>
              <a:gdLst>
                <a:gd name="connsiteX0" fmla="*/ 61551 w 61632"/>
                <a:gd name="connsiteY0" fmla="*/ 2176 h 252730"/>
                <a:gd name="connsiteX1" fmla="*/ 3362 w 61632"/>
                <a:gd name="connsiteY1" fmla="*/ 197525 h 252730"/>
                <a:gd name="connsiteX2" fmla="*/ 7518 w 61632"/>
                <a:gd name="connsiteY2" fmla="*/ 251558 h 252730"/>
                <a:gd name="connsiteX3" fmla="*/ 11675 w 61632"/>
                <a:gd name="connsiteY3" fmla="*/ 160118 h 252730"/>
                <a:gd name="connsiteX4" fmla="*/ 15831 w 61632"/>
                <a:gd name="connsiteY4" fmla="*/ 97772 h 252730"/>
                <a:gd name="connsiteX5" fmla="*/ 61551 w 61632"/>
                <a:gd name="connsiteY5" fmla="*/ 2176 h 252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32" h="252730">
                  <a:moveTo>
                    <a:pt x="61551" y="2176"/>
                  </a:moveTo>
                  <a:cubicBezTo>
                    <a:pt x="59473" y="18801"/>
                    <a:pt x="12367" y="155961"/>
                    <a:pt x="3362" y="197525"/>
                  </a:cubicBezTo>
                  <a:cubicBezTo>
                    <a:pt x="-5643" y="239089"/>
                    <a:pt x="6133" y="257792"/>
                    <a:pt x="7518" y="251558"/>
                  </a:cubicBezTo>
                  <a:cubicBezTo>
                    <a:pt x="8903" y="245324"/>
                    <a:pt x="10289" y="185749"/>
                    <a:pt x="11675" y="160118"/>
                  </a:cubicBezTo>
                  <a:cubicBezTo>
                    <a:pt x="13060" y="134487"/>
                    <a:pt x="6133" y="126867"/>
                    <a:pt x="15831" y="97772"/>
                  </a:cubicBezTo>
                  <a:cubicBezTo>
                    <a:pt x="25529" y="68677"/>
                    <a:pt x="63629" y="-14449"/>
                    <a:pt x="61551" y="217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7" name="フリーフォーム 1956">
              <a:extLst>
                <a:ext uri="{FF2B5EF4-FFF2-40B4-BE49-F238E27FC236}">
                  <a16:creationId xmlns:a16="http://schemas.microsoft.com/office/drawing/2014/main" id="{576FB835-1098-8B34-E04E-24027D868380}"/>
                </a:ext>
              </a:extLst>
            </p:cNvPr>
            <p:cNvSpPr/>
            <p:nvPr/>
          </p:nvSpPr>
          <p:spPr>
            <a:xfrm>
              <a:off x="3595247" y="6604321"/>
              <a:ext cx="65867" cy="96052"/>
            </a:xfrm>
            <a:custGeom>
              <a:avLst/>
              <a:gdLst>
                <a:gd name="connsiteX0" fmla="*/ 8 w 65867"/>
                <a:gd name="connsiteY0" fmla="*/ 141 h 96052"/>
                <a:gd name="connsiteX1" fmla="*/ 54040 w 65867"/>
                <a:gd name="connsiteY1" fmla="*/ 66643 h 96052"/>
                <a:gd name="connsiteX2" fmla="*/ 62353 w 65867"/>
                <a:gd name="connsiteY2" fmla="*/ 95737 h 96052"/>
                <a:gd name="connsiteX3" fmla="*/ 58197 w 65867"/>
                <a:gd name="connsiteY3" fmla="*/ 50017 h 96052"/>
                <a:gd name="connsiteX4" fmla="*/ 8 w 65867"/>
                <a:gd name="connsiteY4" fmla="*/ 141 h 9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867" h="96052">
                  <a:moveTo>
                    <a:pt x="8" y="141"/>
                  </a:moveTo>
                  <a:cubicBezTo>
                    <a:pt x="-685" y="2912"/>
                    <a:pt x="43649" y="50710"/>
                    <a:pt x="54040" y="66643"/>
                  </a:cubicBezTo>
                  <a:cubicBezTo>
                    <a:pt x="64431" y="82576"/>
                    <a:pt x="61660" y="98508"/>
                    <a:pt x="62353" y="95737"/>
                  </a:cubicBezTo>
                  <a:cubicBezTo>
                    <a:pt x="63046" y="92966"/>
                    <a:pt x="72051" y="63871"/>
                    <a:pt x="58197" y="50017"/>
                  </a:cubicBezTo>
                  <a:cubicBezTo>
                    <a:pt x="44343" y="36163"/>
                    <a:pt x="701" y="-2630"/>
                    <a:pt x="8" y="14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8" name="フリーフォーム 1957">
              <a:extLst>
                <a:ext uri="{FF2B5EF4-FFF2-40B4-BE49-F238E27FC236}">
                  <a16:creationId xmlns:a16="http://schemas.microsoft.com/office/drawing/2014/main" id="{2D2E7908-6F38-DFEC-3C95-297EBB198AB2}"/>
                </a:ext>
              </a:extLst>
            </p:cNvPr>
            <p:cNvSpPr/>
            <p:nvPr/>
          </p:nvSpPr>
          <p:spPr>
            <a:xfrm>
              <a:off x="3747807" y="7310934"/>
              <a:ext cx="46963" cy="95816"/>
            </a:xfrm>
            <a:custGeom>
              <a:avLst/>
              <a:gdLst>
                <a:gd name="connsiteX0" fmla="*/ 46953 w 46963"/>
                <a:gd name="connsiteY0" fmla="*/ 110 h 95816"/>
                <a:gd name="connsiteX1" fmla="*/ 5389 w 46963"/>
                <a:gd name="connsiteY1" fmla="*/ 54142 h 95816"/>
                <a:gd name="connsiteX2" fmla="*/ 5389 w 46963"/>
                <a:gd name="connsiteY2" fmla="*/ 95706 h 95816"/>
                <a:gd name="connsiteX3" fmla="*/ 1233 w 46963"/>
                <a:gd name="connsiteY3" fmla="*/ 41673 h 95816"/>
                <a:gd name="connsiteX4" fmla="*/ 46953 w 46963"/>
                <a:gd name="connsiteY4" fmla="*/ 110 h 95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63" h="95816">
                  <a:moveTo>
                    <a:pt x="46953" y="110"/>
                  </a:moveTo>
                  <a:cubicBezTo>
                    <a:pt x="47646" y="2188"/>
                    <a:pt x="12316" y="38209"/>
                    <a:pt x="5389" y="54142"/>
                  </a:cubicBezTo>
                  <a:cubicBezTo>
                    <a:pt x="-1538" y="70075"/>
                    <a:pt x="6082" y="97784"/>
                    <a:pt x="5389" y="95706"/>
                  </a:cubicBezTo>
                  <a:cubicBezTo>
                    <a:pt x="4696" y="93628"/>
                    <a:pt x="-2923" y="57606"/>
                    <a:pt x="1233" y="41673"/>
                  </a:cubicBezTo>
                  <a:cubicBezTo>
                    <a:pt x="5389" y="25740"/>
                    <a:pt x="46260" y="-1968"/>
                    <a:pt x="46953" y="11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9" name="フリーフォーム 1958">
              <a:extLst>
                <a:ext uri="{FF2B5EF4-FFF2-40B4-BE49-F238E27FC236}">
                  <a16:creationId xmlns:a16="http://schemas.microsoft.com/office/drawing/2014/main" id="{13E28458-2B4B-6A2B-A3DC-7867A4E10C2E}"/>
                </a:ext>
              </a:extLst>
            </p:cNvPr>
            <p:cNvSpPr/>
            <p:nvPr/>
          </p:nvSpPr>
          <p:spPr>
            <a:xfrm>
              <a:off x="5237007" y="7281780"/>
              <a:ext cx="169413" cy="158673"/>
            </a:xfrm>
            <a:custGeom>
              <a:avLst/>
              <a:gdLst>
                <a:gd name="connsiteX0" fmla="*/ 11 w 169413"/>
                <a:gd name="connsiteY0" fmla="*/ 169 h 158673"/>
                <a:gd name="connsiteX1" fmla="*/ 145484 w 169413"/>
                <a:gd name="connsiteY1" fmla="*/ 116547 h 158673"/>
                <a:gd name="connsiteX2" fmla="*/ 166266 w 169413"/>
                <a:gd name="connsiteY2" fmla="*/ 158111 h 158673"/>
                <a:gd name="connsiteX3" fmla="*/ 153797 w 169413"/>
                <a:gd name="connsiteY3" fmla="*/ 91609 h 158673"/>
                <a:gd name="connsiteX4" fmla="*/ 11 w 169413"/>
                <a:gd name="connsiteY4" fmla="*/ 169 h 15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413" h="158673">
                  <a:moveTo>
                    <a:pt x="11" y="169"/>
                  </a:moveTo>
                  <a:cubicBezTo>
                    <a:pt x="-1374" y="4325"/>
                    <a:pt x="117775" y="90223"/>
                    <a:pt x="145484" y="116547"/>
                  </a:cubicBezTo>
                  <a:cubicBezTo>
                    <a:pt x="173193" y="142871"/>
                    <a:pt x="164881" y="162267"/>
                    <a:pt x="166266" y="158111"/>
                  </a:cubicBezTo>
                  <a:cubicBezTo>
                    <a:pt x="167651" y="153955"/>
                    <a:pt x="177350" y="113776"/>
                    <a:pt x="153797" y="91609"/>
                  </a:cubicBezTo>
                  <a:cubicBezTo>
                    <a:pt x="130244" y="69442"/>
                    <a:pt x="1396" y="-3987"/>
                    <a:pt x="11" y="16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0" name="フリーフォーム 1959">
              <a:extLst>
                <a:ext uri="{FF2B5EF4-FFF2-40B4-BE49-F238E27FC236}">
                  <a16:creationId xmlns:a16="http://schemas.microsoft.com/office/drawing/2014/main" id="{4A337390-F4D5-4B37-DFD9-B9723391762E}"/>
                </a:ext>
              </a:extLst>
            </p:cNvPr>
            <p:cNvSpPr/>
            <p:nvPr/>
          </p:nvSpPr>
          <p:spPr>
            <a:xfrm>
              <a:off x="5906191" y="5727282"/>
              <a:ext cx="502206" cy="252783"/>
            </a:xfrm>
            <a:custGeom>
              <a:avLst/>
              <a:gdLst>
                <a:gd name="connsiteX0" fmla="*/ 2 w 502206"/>
                <a:gd name="connsiteY0" fmla="*/ 187 h 252783"/>
                <a:gd name="connsiteX1" fmla="*/ 207820 w 502206"/>
                <a:gd name="connsiteY1" fmla="*/ 137347 h 252783"/>
                <a:gd name="connsiteX2" fmla="*/ 494609 w 502206"/>
                <a:gd name="connsiteY2" fmla="*/ 249569 h 252783"/>
                <a:gd name="connsiteX3" fmla="*/ 407325 w 502206"/>
                <a:gd name="connsiteY3" fmla="*/ 216318 h 252783"/>
                <a:gd name="connsiteX4" fmla="*/ 278478 w 502206"/>
                <a:gd name="connsiteY4" fmla="*/ 153973 h 252783"/>
                <a:gd name="connsiteX5" fmla="*/ 203664 w 502206"/>
                <a:gd name="connsiteY5" fmla="*/ 108253 h 252783"/>
                <a:gd name="connsiteX6" fmla="*/ 2 w 502206"/>
                <a:gd name="connsiteY6" fmla="*/ 187 h 25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2206" h="252783">
                  <a:moveTo>
                    <a:pt x="2" y="187"/>
                  </a:moveTo>
                  <a:cubicBezTo>
                    <a:pt x="695" y="5036"/>
                    <a:pt x="125386" y="95783"/>
                    <a:pt x="207820" y="137347"/>
                  </a:cubicBezTo>
                  <a:cubicBezTo>
                    <a:pt x="290254" y="178911"/>
                    <a:pt x="461358" y="236407"/>
                    <a:pt x="494609" y="249569"/>
                  </a:cubicBezTo>
                  <a:cubicBezTo>
                    <a:pt x="527860" y="262731"/>
                    <a:pt x="443347" y="232251"/>
                    <a:pt x="407325" y="216318"/>
                  </a:cubicBezTo>
                  <a:cubicBezTo>
                    <a:pt x="371303" y="200385"/>
                    <a:pt x="312422" y="171984"/>
                    <a:pt x="278478" y="153973"/>
                  </a:cubicBezTo>
                  <a:cubicBezTo>
                    <a:pt x="244535" y="135962"/>
                    <a:pt x="244535" y="130420"/>
                    <a:pt x="203664" y="108253"/>
                  </a:cubicBezTo>
                  <a:cubicBezTo>
                    <a:pt x="162793" y="86086"/>
                    <a:pt x="-691" y="-4662"/>
                    <a:pt x="2" y="18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1" name="フリーフォーム 1960">
              <a:extLst>
                <a:ext uri="{FF2B5EF4-FFF2-40B4-BE49-F238E27FC236}">
                  <a16:creationId xmlns:a16="http://schemas.microsoft.com/office/drawing/2014/main" id="{756298DC-E687-80EB-6D59-B188FD60B406}"/>
                </a:ext>
              </a:extLst>
            </p:cNvPr>
            <p:cNvSpPr/>
            <p:nvPr/>
          </p:nvSpPr>
          <p:spPr>
            <a:xfrm>
              <a:off x="597502" y="8694895"/>
              <a:ext cx="8806649" cy="2135416"/>
            </a:xfrm>
            <a:custGeom>
              <a:avLst/>
              <a:gdLst>
                <a:gd name="connsiteX0" fmla="*/ 31890 w 8806649"/>
                <a:gd name="connsiteY0" fmla="*/ 1470383 h 2135416"/>
                <a:gd name="connsiteX1" fmla="*/ 2383204 w 8806649"/>
                <a:gd name="connsiteY1" fmla="*/ 1090373 h 2135416"/>
                <a:gd name="connsiteX2" fmla="*/ 2632586 w 8806649"/>
                <a:gd name="connsiteY2" fmla="*/ 757863 h 2135416"/>
                <a:gd name="connsiteX3" fmla="*/ 2680088 w 8806649"/>
                <a:gd name="connsiteY3" fmla="*/ 199723 h 2135416"/>
                <a:gd name="connsiteX4" fmla="*/ 3356981 w 8806649"/>
                <a:gd name="connsiteY4" fmla="*/ 757863 h 2135416"/>
                <a:gd name="connsiteX5" fmla="*/ 3095724 w 8806649"/>
                <a:gd name="connsiteY5" fmla="*/ 45344 h 2135416"/>
                <a:gd name="connsiteX6" fmla="*/ 4413885 w 8806649"/>
                <a:gd name="connsiteY6" fmla="*/ 959744 h 2135416"/>
                <a:gd name="connsiteX7" fmla="*/ 5850799 w 8806649"/>
                <a:gd name="connsiteY7" fmla="*/ 698487 h 2135416"/>
                <a:gd name="connsiteX8" fmla="*/ 5838924 w 8806649"/>
                <a:gd name="connsiteY8" fmla="*/ 9718 h 2135416"/>
                <a:gd name="connsiteX9" fmla="*/ 6408940 w 8806649"/>
                <a:gd name="connsiteY9" fmla="*/ 365978 h 2135416"/>
                <a:gd name="connsiteX10" fmla="*/ 7299589 w 8806649"/>
                <a:gd name="connsiteY10" fmla="*/ 1339754 h 2135416"/>
                <a:gd name="connsiteX11" fmla="*/ 8795880 w 8806649"/>
                <a:gd name="connsiteY11" fmla="*/ 1886019 h 2135416"/>
                <a:gd name="connsiteX12" fmla="*/ 8012108 w 8806649"/>
                <a:gd name="connsiteY12" fmla="*/ 1909770 h 2135416"/>
                <a:gd name="connsiteX13" fmla="*/ 2086321 w 8806649"/>
                <a:gd name="connsiteY13" fmla="*/ 2135401 h 2135416"/>
                <a:gd name="connsiteX14" fmla="*/ 578155 w 8806649"/>
                <a:gd name="connsiteY14" fmla="*/ 1897895 h 2135416"/>
                <a:gd name="connsiteX15" fmla="*/ 993792 w 8806649"/>
                <a:gd name="connsiteY15" fmla="*/ 1850393 h 2135416"/>
                <a:gd name="connsiteX16" fmla="*/ 31890 w 8806649"/>
                <a:gd name="connsiteY16" fmla="*/ 1470383 h 213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06649" h="2135416">
                  <a:moveTo>
                    <a:pt x="31890" y="1470383"/>
                  </a:moveTo>
                  <a:cubicBezTo>
                    <a:pt x="263459" y="1343713"/>
                    <a:pt x="1949755" y="1209126"/>
                    <a:pt x="2383204" y="1090373"/>
                  </a:cubicBezTo>
                  <a:cubicBezTo>
                    <a:pt x="2816653" y="971620"/>
                    <a:pt x="2583105" y="906305"/>
                    <a:pt x="2632586" y="757863"/>
                  </a:cubicBezTo>
                  <a:cubicBezTo>
                    <a:pt x="2682067" y="609421"/>
                    <a:pt x="2559356" y="199723"/>
                    <a:pt x="2680088" y="199723"/>
                  </a:cubicBezTo>
                  <a:cubicBezTo>
                    <a:pt x="2800820" y="199723"/>
                    <a:pt x="3287708" y="783593"/>
                    <a:pt x="3356981" y="757863"/>
                  </a:cubicBezTo>
                  <a:cubicBezTo>
                    <a:pt x="3426254" y="732133"/>
                    <a:pt x="2919573" y="11697"/>
                    <a:pt x="3095724" y="45344"/>
                  </a:cubicBezTo>
                  <a:cubicBezTo>
                    <a:pt x="3271875" y="78991"/>
                    <a:pt x="3954706" y="850887"/>
                    <a:pt x="4413885" y="959744"/>
                  </a:cubicBezTo>
                  <a:cubicBezTo>
                    <a:pt x="4873064" y="1068601"/>
                    <a:pt x="5613293" y="856825"/>
                    <a:pt x="5850799" y="698487"/>
                  </a:cubicBezTo>
                  <a:cubicBezTo>
                    <a:pt x="6088305" y="540149"/>
                    <a:pt x="5745901" y="65136"/>
                    <a:pt x="5838924" y="9718"/>
                  </a:cubicBezTo>
                  <a:cubicBezTo>
                    <a:pt x="5931947" y="-45700"/>
                    <a:pt x="6165496" y="144305"/>
                    <a:pt x="6408940" y="365978"/>
                  </a:cubicBezTo>
                  <a:cubicBezTo>
                    <a:pt x="6652384" y="587651"/>
                    <a:pt x="6901766" y="1086414"/>
                    <a:pt x="7299589" y="1339754"/>
                  </a:cubicBezTo>
                  <a:cubicBezTo>
                    <a:pt x="7697412" y="1593094"/>
                    <a:pt x="8677127" y="1791016"/>
                    <a:pt x="8795880" y="1886019"/>
                  </a:cubicBezTo>
                  <a:cubicBezTo>
                    <a:pt x="8914633" y="1981022"/>
                    <a:pt x="8012108" y="1909770"/>
                    <a:pt x="8012108" y="1909770"/>
                  </a:cubicBezTo>
                  <a:cubicBezTo>
                    <a:pt x="6893848" y="1951334"/>
                    <a:pt x="3325313" y="2137380"/>
                    <a:pt x="2086321" y="2135401"/>
                  </a:cubicBezTo>
                  <a:cubicBezTo>
                    <a:pt x="847329" y="2133422"/>
                    <a:pt x="760243" y="1945396"/>
                    <a:pt x="578155" y="1897895"/>
                  </a:cubicBezTo>
                  <a:cubicBezTo>
                    <a:pt x="396067" y="1850394"/>
                    <a:pt x="1084836" y="1917686"/>
                    <a:pt x="993792" y="1850393"/>
                  </a:cubicBezTo>
                  <a:cubicBezTo>
                    <a:pt x="902748" y="1783100"/>
                    <a:pt x="-199679" y="1597053"/>
                    <a:pt x="31890" y="1470383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2" name="フリーフォーム 1961">
              <a:extLst>
                <a:ext uri="{FF2B5EF4-FFF2-40B4-BE49-F238E27FC236}">
                  <a16:creationId xmlns:a16="http://schemas.microsoft.com/office/drawing/2014/main" id="{3A505B95-776F-5DE5-C4ED-1B929B78EAE1}"/>
                </a:ext>
              </a:extLst>
            </p:cNvPr>
            <p:cNvSpPr/>
            <p:nvPr/>
          </p:nvSpPr>
          <p:spPr>
            <a:xfrm>
              <a:off x="3597930" y="9854208"/>
              <a:ext cx="3031324" cy="775844"/>
            </a:xfrm>
            <a:custGeom>
              <a:avLst/>
              <a:gdLst>
                <a:gd name="connsiteX0" fmla="*/ 293 w 3031324"/>
                <a:gd name="connsiteY0" fmla="*/ 2311 h 775844"/>
                <a:gd name="connsiteX1" fmla="*/ 1710340 w 3031324"/>
                <a:gd name="connsiteY1" fmla="*/ 334821 h 775844"/>
                <a:gd name="connsiteX2" fmla="*/ 2945374 w 3031324"/>
                <a:gd name="connsiteY2" fmla="*/ 132940 h 775844"/>
                <a:gd name="connsiteX3" fmla="*/ 2600989 w 3031324"/>
                <a:gd name="connsiteY3" fmla="*/ 275444 h 775844"/>
                <a:gd name="connsiteX4" fmla="*/ 3016626 w 3031324"/>
                <a:gd name="connsiteY4" fmla="*/ 512950 h 775844"/>
                <a:gd name="connsiteX5" fmla="*/ 1959722 w 3031324"/>
                <a:gd name="connsiteY5" fmla="*/ 774208 h 775844"/>
                <a:gd name="connsiteX6" fmla="*/ 2434735 w 3031324"/>
                <a:gd name="connsiteY6" fmla="*/ 619828 h 775844"/>
                <a:gd name="connsiteX7" fmla="*/ 1579712 w 3031324"/>
                <a:gd name="connsiteY7" fmla="*/ 536701 h 775844"/>
                <a:gd name="connsiteX8" fmla="*/ 293 w 3031324"/>
                <a:gd name="connsiteY8" fmla="*/ 2311 h 77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324" h="775844">
                  <a:moveTo>
                    <a:pt x="293" y="2311"/>
                  </a:moveTo>
                  <a:cubicBezTo>
                    <a:pt x="22064" y="-31336"/>
                    <a:pt x="1219493" y="313050"/>
                    <a:pt x="1710340" y="334821"/>
                  </a:cubicBezTo>
                  <a:cubicBezTo>
                    <a:pt x="2201187" y="356592"/>
                    <a:pt x="2796933" y="142836"/>
                    <a:pt x="2945374" y="132940"/>
                  </a:cubicBezTo>
                  <a:cubicBezTo>
                    <a:pt x="3093815" y="123044"/>
                    <a:pt x="2589114" y="212109"/>
                    <a:pt x="2600989" y="275444"/>
                  </a:cubicBezTo>
                  <a:cubicBezTo>
                    <a:pt x="2612864" y="338779"/>
                    <a:pt x="3123504" y="429823"/>
                    <a:pt x="3016626" y="512950"/>
                  </a:cubicBezTo>
                  <a:cubicBezTo>
                    <a:pt x="2909748" y="596077"/>
                    <a:pt x="2056704" y="756395"/>
                    <a:pt x="1959722" y="774208"/>
                  </a:cubicBezTo>
                  <a:cubicBezTo>
                    <a:pt x="1862740" y="792021"/>
                    <a:pt x="2498070" y="659412"/>
                    <a:pt x="2434735" y="619828"/>
                  </a:cubicBezTo>
                  <a:cubicBezTo>
                    <a:pt x="2371400" y="580244"/>
                    <a:pt x="1987431" y="641600"/>
                    <a:pt x="1579712" y="536701"/>
                  </a:cubicBezTo>
                  <a:cubicBezTo>
                    <a:pt x="1171993" y="431802"/>
                    <a:pt x="-21478" y="35958"/>
                    <a:pt x="293" y="231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3" name="フリーフォーム 1962">
              <a:extLst>
                <a:ext uri="{FF2B5EF4-FFF2-40B4-BE49-F238E27FC236}">
                  <a16:creationId xmlns:a16="http://schemas.microsoft.com/office/drawing/2014/main" id="{ECEB6618-7DF6-A20D-885D-FE7441886ECF}"/>
                </a:ext>
              </a:extLst>
            </p:cNvPr>
            <p:cNvSpPr/>
            <p:nvPr/>
          </p:nvSpPr>
          <p:spPr>
            <a:xfrm>
              <a:off x="1922956" y="10060588"/>
              <a:ext cx="2361083" cy="546115"/>
            </a:xfrm>
            <a:custGeom>
              <a:avLst/>
              <a:gdLst>
                <a:gd name="connsiteX0" fmla="*/ 847 w 2361083"/>
                <a:gd name="connsiteY0" fmla="*/ 9687 h 546115"/>
                <a:gd name="connsiteX1" fmla="*/ 1319008 w 2361083"/>
                <a:gd name="connsiteY1" fmla="*/ 152191 h 546115"/>
                <a:gd name="connsiteX2" fmla="*/ 2352161 w 2361083"/>
                <a:gd name="connsiteY2" fmla="*/ 544077 h 546115"/>
                <a:gd name="connsiteX3" fmla="*/ 1782145 w 2361083"/>
                <a:gd name="connsiteY3" fmla="*/ 294695 h 546115"/>
                <a:gd name="connsiteX4" fmla="*/ 1129002 w 2361083"/>
                <a:gd name="connsiteY4" fmla="*/ 45313 h 546115"/>
                <a:gd name="connsiteX5" fmla="*/ 847 w 2361083"/>
                <a:gd name="connsiteY5" fmla="*/ 9687 h 54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1083" h="546115">
                  <a:moveTo>
                    <a:pt x="847" y="9687"/>
                  </a:moveTo>
                  <a:cubicBezTo>
                    <a:pt x="32514" y="27500"/>
                    <a:pt x="927122" y="63126"/>
                    <a:pt x="1319008" y="152191"/>
                  </a:cubicBezTo>
                  <a:cubicBezTo>
                    <a:pt x="1710894" y="241256"/>
                    <a:pt x="2274971" y="520326"/>
                    <a:pt x="2352161" y="544077"/>
                  </a:cubicBezTo>
                  <a:cubicBezTo>
                    <a:pt x="2429351" y="567828"/>
                    <a:pt x="1986005" y="377822"/>
                    <a:pt x="1782145" y="294695"/>
                  </a:cubicBezTo>
                  <a:cubicBezTo>
                    <a:pt x="1578285" y="211568"/>
                    <a:pt x="1423906" y="94794"/>
                    <a:pt x="1129002" y="45313"/>
                  </a:cubicBezTo>
                  <a:cubicBezTo>
                    <a:pt x="834098" y="-4168"/>
                    <a:pt x="-30820" y="-8126"/>
                    <a:pt x="847" y="968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4" name="フリーフォーム 1963">
              <a:extLst>
                <a:ext uri="{FF2B5EF4-FFF2-40B4-BE49-F238E27FC236}">
                  <a16:creationId xmlns:a16="http://schemas.microsoft.com/office/drawing/2014/main" id="{962999C5-4327-94A8-85CA-FABD9B33319A}"/>
                </a:ext>
              </a:extLst>
            </p:cNvPr>
            <p:cNvSpPr/>
            <p:nvPr/>
          </p:nvSpPr>
          <p:spPr>
            <a:xfrm>
              <a:off x="6352959" y="10177017"/>
              <a:ext cx="2346181" cy="465371"/>
            </a:xfrm>
            <a:custGeom>
              <a:avLst/>
              <a:gdLst>
                <a:gd name="connsiteX0" fmla="*/ 340 w 2346181"/>
                <a:gd name="connsiteY0" fmla="*/ 463274 h 465371"/>
                <a:gd name="connsiteX1" fmla="*/ 890989 w 2346181"/>
                <a:gd name="connsiteY1" fmla="*/ 178266 h 465371"/>
                <a:gd name="connsiteX2" fmla="*/ 2304153 w 2346181"/>
                <a:gd name="connsiteY2" fmla="*/ 225767 h 465371"/>
                <a:gd name="connsiteX3" fmla="*/ 1888516 w 2346181"/>
                <a:gd name="connsiteY3" fmla="*/ 166391 h 465371"/>
                <a:gd name="connsiteX4" fmla="*/ 1009742 w 2346181"/>
                <a:gd name="connsiteY4" fmla="*/ 107014 h 465371"/>
                <a:gd name="connsiteX5" fmla="*/ 1080994 w 2346181"/>
                <a:gd name="connsiteY5" fmla="*/ 136 h 465371"/>
                <a:gd name="connsiteX6" fmla="*/ 867238 w 2346181"/>
                <a:gd name="connsiteY6" fmla="*/ 130765 h 465371"/>
                <a:gd name="connsiteX7" fmla="*/ 700984 w 2346181"/>
                <a:gd name="connsiteY7" fmla="*/ 297019 h 465371"/>
                <a:gd name="connsiteX8" fmla="*/ 784111 w 2346181"/>
                <a:gd name="connsiteY8" fmla="*/ 308895 h 465371"/>
                <a:gd name="connsiteX9" fmla="*/ 340 w 2346181"/>
                <a:gd name="connsiteY9" fmla="*/ 463274 h 46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6181" h="465371">
                  <a:moveTo>
                    <a:pt x="340" y="463274"/>
                  </a:moveTo>
                  <a:cubicBezTo>
                    <a:pt x="18153" y="441502"/>
                    <a:pt x="507020" y="217850"/>
                    <a:pt x="890989" y="178266"/>
                  </a:cubicBezTo>
                  <a:cubicBezTo>
                    <a:pt x="1274958" y="138681"/>
                    <a:pt x="2137899" y="227746"/>
                    <a:pt x="2304153" y="225767"/>
                  </a:cubicBezTo>
                  <a:cubicBezTo>
                    <a:pt x="2470407" y="223788"/>
                    <a:pt x="2104251" y="186183"/>
                    <a:pt x="1888516" y="166391"/>
                  </a:cubicBezTo>
                  <a:cubicBezTo>
                    <a:pt x="1672781" y="146599"/>
                    <a:pt x="1144329" y="134723"/>
                    <a:pt x="1009742" y="107014"/>
                  </a:cubicBezTo>
                  <a:cubicBezTo>
                    <a:pt x="875155" y="79305"/>
                    <a:pt x="1104745" y="-3822"/>
                    <a:pt x="1080994" y="136"/>
                  </a:cubicBezTo>
                  <a:cubicBezTo>
                    <a:pt x="1057243" y="4094"/>
                    <a:pt x="930573" y="81284"/>
                    <a:pt x="867238" y="130765"/>
                  </a:cubicBezTo>
                  <a:cubicBezTo>
                    <a:pt x="803903" y="180245"/>
                    <a:pt x="714838" y="267331"/>
                    <a:pt x="700984" y="297019"/>
                  </a:cubicBezTo>
                  <a:cubicBezTo>
                    <a:pt x="687130" y="326707"/>
                    <a:pt x="898906" y="287124"/>
                    <a:pt x="784111" y="308895"/>
                  </a:cubicBezTo>
                  <a:cubicBezTo>
                    <a:pt x="669316" y="330666"/>
                    <a:pt x="-17473" y="485046"/>
                    <a:pt x="340" y="46327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5" name="フリーフォーム 1964">
              <a:extLst>
                <a:ext uri="{FF2B5EF4-FFF2-40B4-BE49-F238E27FC236}">
                  <a16:creationId xmlns:a16="http://schemas.microsoft.com/office/drawing/2014/main" id="{D36A853F-B68F-8F4E-079F-6025EDD221DF}"/>
                </a:ext>
              </a:extLst>
            </p:cNvPr>
            <p:cNvSpPr/>
            <p:nvPr/>
          </p:nvSpPr>
          <p:spPr>
            <a:xfrm>
              <a:off x="5232757" y="5474490"/>
              <a:ext cx="774265" cy="135493"/>
            </a:xfrm>
            <a:custGeom>
              <a:avLst/>
              <a:gdLst>
                <a:gd name="connsiteX0" fmla="*/ 14 w 774265"/>
                <a:gd name="connsiteY0" fmla="*/ 48619 h 135493"/>
                <a:gd name="connsiteX1" fmla="*/ 363771 w 774265"/>
                <a:gd name="connsiteY1" fmla="*/ 35271 h 135493"/>
                <a:gd name="connsiteX2" fmla="*/ 634087 w 774265"/>
                <a:gd name="connsiteY2" fmla="*/ 85329 h 135493"/>
                <a:gd name="connsiteX3" fmla="*/ 617401 w 774265"/>
                <a:gd name="connsiteY3" fmla="*/ 68643 h 135493"/>
                <a:gd name="connsiteX4" fmla="*/ 774250 w 774265"/>
                <a:gd name="connsiteY4" fmla="*/ 135387 h 135493"/>
                <a:gd name="connsiteX5" fmla="*/ 607389 w 774265"/>
                <a:gd name="connsiteY5" fmla="*/ 85329 h 135493"/>
                <a:gd name="connsiteX6" fmla="*/ 343748 w 774265"/>
                <a:gd name="connsiteY6" fmla="*/ 5236 h 135493"/>
                <a:gd name="connsiteX7" fmla="*/ 160201 w 774265"/>
                <a:gd name="connsiteY7" fmla="*/ 8573 h 135493"/>
                <a:gd name="connsiteX8" fmla="*/ 377120 w 774265"/>
                <a:gd name="connsiteY8" fmla="*/ 15247 h 135493"/>
                <a:gd name="connsiteX9" fmla="*/ 14 w 774265"/>
                <a:gd name="connsiteY9" fmla="*/ 48619 h 13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4265" h="135493">
                  <a:moveTo>
                    <a:pt x="14" y="48619"/>
                  </a:moveTo>
                  <a:cubicBezTo>
                    <a:pt x="-2211" y="51956"/>
                    <a:pt x="258092" y="29153"/>
                    <a:pt x="363771" y="35271"/>
                  </a:cubicBezTo>
                  <a:cubicBezTo>
                    <a:pt x="469450" y="41389"/>
                    <a:pt x="591815" y="79767"/>
                    <a:pt x="634087" y="85329"/>
                  </a:cubicBezTo>
                  <a:cubicBezTo>
                    <a:pt x="676359" y="90891"/>
                    <a:pt x="594041" y="60300"/>
                    <a:pt x="617401" y="68643"/>
                  </a:cubicBezTo>
                  <a:cubicBezTo>
                    <a:pt x="640761" y="76986"/>
                    <a:pt x="775919" y="132606"/>
                    <a:pt x="774250" y="135387"/>
                  </a:cubicBezTo>
                  <a:cubicBezTo>
                    <a:pt x="772581" y="138168"/>
                    <a:pt x="607389" y="85329"/>
                    <a:pt x="607389" y="85329"/>
                  </a:cubicBezTo>
                  <a:cubicBezTo>
                    <a:pt x="535639" y="63637"/>
                    <a:pt x="418279" y="18029"/>
                    <a:pt x="343748" y="5236"/>
                  </a:cubicBezTo>
                  <a:cubicBezTo>
                    <a:pt x="269217" y="-7557"/>
                    <a:pt x="154639" y="6904"/>
                    <a:pt x="160201" y="8573"/>
                  </a:cubicBezTo>
                  <a:cubicBezTo>
                    <a:pt x="165763" y="10241"/>
                    <a:pt x="401037" y="13022"/>
                    <a:pt x="377120" y="15247"/>
                  </a:cubicBezTo>
                  <a:lnTo>
                    <a:pt x="14" y="48619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6" name="フリーフォーム 1965">
              <a:extLst>
                <a:ext uri="{FF2B5EF4-FFF2-40B4-BE49-F238E27FC236}">
                  <a16:creationId xmlns:a16="http://schemas.microsoft.com/office/drawing/2014/main" id="{1AEE9E05-75A9-5282-97E8-7479C03F8B9B}"/>
                </a:ext>
              </a:extLst>
            </p:cNvPr>
            <p:cNvSpPr/>
            <p:nvPr/>
          </p:nvSpPr>
          <p:spPr>
            <a:xfrm>
              <a:off x="4952335" y="5579657"/>
              <a:ext cx="193925" cy="195166"/>
            </a:xfrm>
            <a:custGeom>
              <a:avLst/>
              <a:gdLst>
                <a:gd name="connsiteX0" fmla="*/ 193668 w 193925"/>
                <a:gd name="connsiteY0" fmla="*/ 185 h 195166"/>
                <a:gd name="connsiteX1" fmla="*/ 63516 w 193925"/>
                <a:gd name="connsiteY1" fmla="*/ 86953 h 195166"/>
                <a:gd name="connsiteX2" fmla="*/ 3446 w 193925"/>
                <a:gd name="connsiteY2" fmla="*/ 193744 h 195166"/>
                <a:gd name="connsiteX3" fmla="*/ 10120 w 193925"/>
                <a:gd name="connsiteY3" fmla="*/ 143686 h 195166"/>
                <a:gd name="connsiteX4" fmla="*/ 33481 w 193925"/>
                <a:gd name="connsiteY4" fmla="*/ 76942 h 195166"/>
                <a:gd name="connsiteX5" fmla="*/ 26807 w 193925"/>
                <a:gd name="connsiteY5" fmla="*/ 110314 h 195166"/>
                <a:gd name="connsiteX6" fmla="*/ 193668 w 193925"/>
                <a:gd name="connsiteY6" fmla="*/ 185 h 19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925" h="195166">
                  <a:moveTo>
                    <a:pt x="193668" y="185"/>
                  </a:moveTo>
                  <a:cubicBezTo>
                    <a:pt x="199786" y="-3708"/>
                    <a:pt x="95219" y="54693"/>
                    <a:pt x="63516" y="86953"/>
                  </a:cubicBezTo>
                  <a:cubicBezTo>
                    <a:pt x="31813" y="119213"/>
                    <a:pt x="12345" y="184289"/>
                    <a:pt x="3446" y="193744"/>
                  </a:cubicBezTo>
                  <a:cubicBezTo>
                    <a:pt x="-5453" y="203199"/>
                    <a:pt x="5114" y="163153"/>
                    <a:pt x="10120" y="143686"/>
                  </a:cubicBezTo>
                  <a:cubicBezTo>
                    <a:pt x="15126" y="124219"/>
                    <a:pt x="30700" y="82504"/>
                    <a:pt x="33481" y="76942"/>
                  </a:cubicBezTo>
                  <a:cubicBezTo>
                    <a:pt x="36262" y="71380"/>
                    <a:pt x="6228" y="119769"/>
                    <a:pt x="26807" y="110314"/>
                  </a:cubicBezTo>
                  <a:cubicBezTo>
                    <a:pt x="47386" y="100859"/>
                    <a:pt x="187550" y="4078"/>
                    <a:pt x="193668" y="18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7" name="フリーフォーム 1966">
              <a:extLst>
                <a:ext uri="{FF2B5EF4-FFF2-40B4-BE49-F238E27FC236}">
                  <a16:creationId xmlns:a16="http://schemas.microsoft.com/office/drawing/2014/main" id="{7E570A5A-281B-25A6-09B8-7E9F3C54D20A}"/>
                </a:ext>
              </a:extLst>
            </p:cNvPr>
            <p:cNvSpPr/>
            <p:nvPr/>
          </p:nvSpPr>
          <p:spPr>
            <a:xfrm>
              <a:off x="4818224" y="5906878"/>
              <a:ext cx="77542" cy="141835"/>
            </a:xfrm>
            <a:custGeom>
              <a:avLst/>
              <a:gdLst>
                <a:gd name="connsiteX0" fmla="*/ 77487 w 77542"/>
                <a:gd name="connsiteY0" fmla="*/ 13 h 141835"/>
                <a:gd name="connsiteX1" fmla="*/ 14080 w 77542"/>
                <a:gd name="connsiteY1" fmla="*/ 90118 h 141835"/>
                <a:gd name="connsiteX2" fmla="*/ 74150 w 77542"/>
                <a:gd name="connsiteY2" fmla="*/ 140176 h 141835"/>
                <a:gd name="connsiteX3" fmla="*/ 40777 w 77542"/>
                <a:gd name="connsiteY3" fmla="*/ 126827 h 141835"/>
                <a:gd name="connsiteX4" fmla="*/ 731 w 77542"/>
                <a:gd name="connsiteY4" fmla="*/ 96792 h 141835"/>
                <a:gd name="connsiteX5" fmla="*/ 77487 w 77542"/>
                <a:gd name="connsiteY5" fmla="*/ 13 h 14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542" h="141835">
                  <a:moveTo>
                    <a:pt x="77487" y="13"/>
                  </a:moveTo>
                  <a:cubicBezTo>
                    <a:pt x="79712" y="-1099"/>
                    <a:pt x="14636" y="66758"/>
                    <a:pt x="14080" y="90118"/>
                  </a:cubicBezTo>
                  <a:cubicBezTo>
                    <a:pt x="13524" y="113478"/>
                    <a:pt x="69700" y="134058"/>
                    <a:pt x="74150" y="140176"/>
                  </a:cubicBezTo>
                  <a:cubicBezTo>
                    <a:pt x="78600" y="146294"/>
                    <a:pt x="53013" y="134058"/>
                    <a:pt x="40777" y="126827"/>
                  </a:cubicBezTo>
                  <a:cubicBezTo>
                    <a:pt x="28540" y="119596"/>
                    <a:pt x="-5387" y="115703"/>
                    <a:pt x="731" y="96792"/>
                  </a:cubicBezTo>
                  <a:cubicBezTo>
                    <a:pt x="6849" y="77881"/>
                    <a:pt x="75262" y="1125"/>
                    <a:pt x="77487" y="1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8" name="フリーフォーム 1967">
              <a:extLst>
                <a:ext uri="{FF2B5EF4-FFF2-40B4-BE49-F238E27FC236}">
                  <a16:creationId xmlns:a16="http://schemas.microsoft.com/office/drawing/2014/main" id="{89584CF5-5D0E-A14A-4EEE-58F683844F2E}"/>
                </a:ext>
              </a:extLst>
            </p:cNvPr>
            <p:cNvSpPr/>
            <p:nvPr/>
          </p:nvSpPr>
          <p:spPr>
            <a:xfrm>
              <a:off x="5510992" y="6454179"/>
              <a:ext cx="58931" cy="167570"/>
            </a:xfrm>
            <a:custGeom>
              <a:avLst/>
              <a:gdLst>
                <a:gd name="connsiteX0" fmla="*/ 58839 w 58931"/>
                <a:gd name="connsiteY0" fmla="*/ 17 h 167570"/>
                <a:gd name="connsiteX1" fmla="*/ 15455 w 58931"/>
                <a:gd name="connsiteY1" fmla="*/ 73436 h 167570"/>
                <a:gd name="connsiteX2" fmla="*/ 15455 w 58931"/>
                <a:gd name="connsiteY2" fmla="*/ 166878 h 167570"/>
                <a:gd name="connsiteX3" fmla="*/ 8780 w 58931"/>
                <a:gd name="connsiteY3" fmla="*/ 113482 h 167570"/>
                <a:gd name="connsiteX4" fmla="*/ 2106 w 58931"/>
                <a:gd name="connsiteY4" fmla="*/ 66761 h 167570"/>
                <a:gd name="connsiteX5" fmla="*/ 58839 w 58931"/>
                <a:gd name="connsiteY5" fmla="*/ 17 h 16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931" h="167570">
                  <a:moveTo>
                    <a:pt x="58839" y="17"/>
                  </a:moveTo>
                  <a:cubicBezTo>
                    <a:pt x="61064" y="1129"/>
                    <a:pt x="22686" y="45626"/>
                    <a:pt x="15455" y="73436"/>
                  </a:cubicBezTo>
                  <a:cubicBezTo>
                    <a:pt x="8224" y="101246"/>
                    <a:pt x="16567" y="160204"/>
                    <a:pt x="15455" y="166878"/>
                  </a:cubicBezTo>
                  <a:cubicBezTo>
                    <a:pt x="14342" y="173552"/>
                    <a:pt x="11005" y="130168"/>
                    <a:pt x="8780" y="113482"/>
                  </a:cubicBezTo>
                  <a:cubicBezTo>
                    <a:pt x="6555" y="96796"/>
                    <a:pt x="-4568" y="81778"/>
                    <a:pt x="2106" y="66761"/>
                  </a:cubicBezTo>
                  <a:cubicBezTo>
                    <a:pt x="8780" y="51744"/>
                    <a:pt x="56614" y="-1095"/>
                    <a:pt x="58839" y="1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9" name="フリーフォーム 1968">
              <a:extLst>
                <a:ext uri="{FF2B5EF4-FFF2-40B4-BE49-F238E27FC236}">
                  <a16:creationId xmlns:a16="http://schemas.microsoft.com/office/drawing/2014/main" id="{BB11BC6C-9C13-B410-0EF5-C185DBCC736B}"/>
                </a:ext>
              </a:extLst>
            </p:cNvPr>
            <p:cNvSpPr/>
            <p:nvPr/>
          </p:nvSpPr>
          <p:spPr>
            <a:xfrm>
              <a:off x="5746240" y="6464179"/>
              <a:ext cx="37396" cy="117021"/>
            </a:xfrm>
            <a:custGeom>
              <a:avLst/>
              <a:gdLst>
                <a:gd name="connsiteX0" fmla="*/ 3801 w 37396"/>
                <a:gd name="connsiteY0" fmla="*/ 28 h 117021"/>
                <a:gd name="connsiteX1" fmla="*/ 27161 w 37396"/>
                <a:gd name="connsiteY1" fmla="*/ 70110 h 117021"/>
                <a:gd name="connsiteX2" fmla="*/ 17150 w 37396"/>
                <a:gd name="connsiteY2" fmla="*/ 93471 h 117021"/>
                <a:gd name="connsiteX3" fmla="*/ 464 w 37396"/>
                <a:gd name="connsiteY3" fmla="*/ 116831 h 117021"/>
                <a:gd name="connsiteX4" fmla="*/ 37173 w 37396"/>
                <a:gd name="connsiteY4" fmla="*/ 80122 h 117021"/>
                <a:gd name="connsiteX5" fmla="*/ 3801 w 37396"/>
                <a:gd name="connsiteY5" fmla="*/ 28 h 11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396" h="117021">
                  <a:moveTo>
                    <a:pt x="3801" y="28"/>
                  </a:moveTo>
                  <a:cubicBezTo>
                    <a:pt x="2132" y="-1641"/>
                    <a:pt x="27161" y="70110"/>
                    <a:pt x="27161" y="70110"/>
                  </a:cubicBezTo>
                  <a:cubicBezTo>
                    <a:pt x="29386" y="85684"/>
                    <a:pt x="21599" y="85684"/>
                    <a:pt x="17150" y="93471"/>
                  </a:cubicBezTo>
                  <a:cubicBezTo>
                    <a:pt x="12701" y="101258"/>
                    <a:pt x="-2873" y="119056"/>
                    <a:pt x="464" y="116831"/>
                  </a:cubicBezTo>
                  <a:cubicBezTo>
                    <a:pt x="3801" y="114606"/>
                    <a:pt x="33836" y="94583"/>
                    <a:pt x="37173" y="80122"/>
                  </a:cubicBezTo>
                  <a:cubicBezTo>
                    <a:pt x="40510" y="65661"/>
                    <a:pt x="5470" y="1697"/>
                    <a:pt x="3801" y="2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0" name="フリーフォーム 1969">
              <a:extLst>
                <a:ext uri="{FF2B5EF4-FFF2-40B4-BE49-F238E27FC236}">
                  <a16:creationId xmlns:a16="http://schemas.microsoft.com/office/drawing/2014/main" id="{B188A336-B671-6F93-379B-32521D6E1B82}"/>
                </a:ext>
              </a:extLst>
            </p:cNvPr>
            <p:cNvSpPr/>
            <p:nvPr/>
          </p:nvSpPr>
          <p:spPr>
            <a:xfrm>
              <a:off x="5956355" y="6260489"/>
              <a:ext cx="90699" cy="143705"/>
            </a:xfrm>
            <a:custGeom>
              <a:avLst/>
              <a:gdLst>
                <a:gd name="connsiteX0" fmla="*/ 90699 w 90699"/>
                <a:gd name="connsiteY0" fmla="*/ 147 h 143705"/>
                <a:gd name="connsiteX1" fmla="*/ 7268 w 90699"/>
                <a:gd name="connsiteY1" fmla="*/ 100264 h 143705"/>
                <a:gd name="connsiteX2" fmla="*/ 3931 w 90699"/>
                <a:gd name="connsiteY2" fmla="*/ 143648 h 143705"/>
                <a:gd name="connsiteX3" fmla="*/ 3931 w 90699"/>
                <a:gd name="connsiteY3" fmla="*/ 110276 h 143705"/>
                <a:gd name="connsiteX4" fmla="*/ 3931 w 90699"/>
                <a:gd name="connsiteY4" fmla="*/ 60218 h 143705"/>
                <a:gd name="connsiteX5" fmla="*/ 7268 w 90699"/>
                <a:gd name="connsiteY5" fmla="*/ 76904 h 143705"/>
                <a:gd name="connsiteX6" fmla="*/ 90699 w 90699"/>
                <a:gd name="connsiteY6" fmla="*/ 147 h 14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99" h="143705">
                  <a:moveTo>
                    <a:pt x="90699" y="147"/>
                  </a:moveTo>
                  <a:cubicBezTo>
                    <a:pt x="90699" y="4040"/>
                    <a:pt x="21729" y="76347"/>
                    <a:pt x="7268" y="100264"/>
                  </a:cubicBezTo>
                  <a:cubicBezTo>
                    <a:pt x="-7193" y="124181"/>
                    <a:pt x="4487" y="141979"/>
                    <a:pt x="3931" y="143648"/>
                  </a:cubicBezTo>
                  <a:cubicBezTo>
                    <a:pt x="3375" y="145317"/>
                    <a:pt x="3931" y="110276"/>
                    <a:pt x="3931" y="110276"/>
                  </a:cubicBezTo>
                  <a:lnTo>
                    <a:pt x="3931" y="60218"/>
                  </a:lnTo>
                  <a:cubicBezTo>
                    <a:pt x="4487" y="54656"/>
                    <a:pt x="-4412" y="83022"/>
                    <a:pt x="7268" y="76904"/>
                  </a:cubicBezTo>
                  <a:cubicBezTo>
                    <a:pt x="18948" y="70786"/>
                    <a:pt x="90699" y="-3746"/>
                    <a:pt x="90699" y="14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1" name="フリーフォーム 1970">
              <a:extLst>
                <a:ext uri="{FF2B5EF4-FFF2-40B4-BE49-F238E27FC236}">
                  <a16:creationId xmlns:a16="http://schemas.microsoft.com/office/drawing/2014/main" id="{B4322C8D-A940-1FB9-C2C4-D1528984AFD1}"/>
                </a:ext>
              </a:extLst>
            </p:cNvPr>
            <p:cNvSpPr/>
            <p:nvPr/>
          </p:nvSpPr>
          <p:spPr>
            <a:xfrm>
              <a:off x="6057023" y="6450461"/>
              <a:ext cx="26741" cy="187930"/>
            </a:xfrm>
            <a:custGeom>
              <a:avLst/>
              <a:gdLst>
                <a:gd name="connsiteX0" fmla="*/ 43 w 26741"/>
                <a:gd name="connsiteY0" fmla="*/ 397 h 187930"/>
                <a:gd name="connsiteX1" fmla="*/ 20066 w 26741"/>
                <a:gd name="connsiteY1" fmla="*/ 123875 h 187930"/>
                <a:gd name="connsiteX2" fmla="*/ 3380 w 26741"/>
                <a:gd name="connsiteY2" fmla="*/ 187282 h 187930"/>
                <a:gd name="connsiteX3" fmla="*/ 26741 w 26741"/>
                <a:gd name="connsiteY3" fmla="*/ 87165 h 187930"/>
                <a:gd name="connsiteX4" fmla="*/ 43 w 26741"/>
                <a:gd name="connsiteY4" fmla="*/ 397 h 18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41" h="187930">
                  <a:moveTo>
                    <a:pt x="43" y="397"/>
                  </a:moveTo>
                  <a:cubicBezTo>
                    <a:pt x="-1069" y="6515"/>
                    <a:pt x="19510" y="92728"/>
                    <a:pt x="20066" y="123875"/>
                  </a:cubicBezTo>
                  <a:cubicBezTo>
                    <a:pt x="20622" y="155023"/>
                    <a:pt x="2268" y="193400"/>
                    <a:pt x="3380" y="187282"/>
                  </a:cubicBezTo>
                  <a:cubicBezTo>
                    <a:pt x="4492" y="181164"/>
                    <a:pt x="26741" y="113863"/>
                    <a:pt x="26741" y="87165"/>
                  </a:cubicBezTo>
                  <a:cubicBezTo>
                    <a:pt x="26741" y="60467"/>
                    <a:pt x="1155" y="-5721"/>
                    <a:pt x="43" y="39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2" name="フリーフォーム 1971">
              <a:extLst>
                <a:ext uri="{FF2B5EF4-FFF2-40B4-BE49-F238E27FC236}">
                  <a16:creationId xmlns:a16="http://schemas.microsoft.com/office/drawing/2014/main" id="{AB048395-C91B-B72F-FE2A-1F50B913BBFA}"/>
                </a:ext>
              </a:extLst>
            </p:cNvPr>
            <p:cNvSpPr/>
            <p:nvPr/>
          </p:nvSpPr>
          <p:spPr>
            <a:xfrm>
              <a:off x="5119224" y="6394121"/>
              <a:ext cx="85700" cy="54495"/>
            </a:xfrm>
            <a:custGeom>
              <a:avLst/>
              <a:gdLst>
                <a:gd name="connsiteX0" fmla="*/ 81 w 85700"/>
                <a:gd name="connsiteY0" fmla="*/ 5 h 54495"/>
                <a:gd name="connsiteX1" fmla="*/ 66826 w 85700"/>
                <a:gd name="connsiteY1" fmla="*/ 50063 h 54495"/>
                <a:gd name="connsiteX2" fmla="*/ 83512 w 85700"/>
                <a:gd name="connsiteY2" fmla="*/ 46726 h 54495"/>
                <a:gd name="connsiteX3" fmla="*/ 81 w 85700"/>
                <a:gd name="connsiteY3" fmla="*/ 5 h 5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00" h="54495">
                  <a:moveTo>
                    <a:pt x="81" y="5"/>
                  </a:moveTo>
                  <a:cubicBezTo>
                    <a:pt x="-2700" y="561"/>
                    <a:pt x="66826" y="50063"/>
                    <a:pt x="66826" y="50063"/>
                  </a:cubicBezTo>
                  <a:cubicBezTo>
                    <a:pt x="80731" y="57850"/>
                    <a:pt x="90186" y="54513"/>
                    <a:pt x="83512" y="46726"/>
                  </a:cubicBezTo>
                  <a:cubicBezTo>
                    <a:pt x="76838" y="38939"/>
                    <a:pt x="2862" y="-551"/>
                    <a:pt x="81" y="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3" name="フリーフォーム 1972">
              <a:extLst>
                <a:ext uri="{FF2B5EF4-FFF2-40B4-BE49-F238E27FC236}">
                  <a16:creationId xmlns:a16="http://schemas.microsoft.com/office/drawing/2014/main" id="{C4046E6A-B581-BB75-3F26-E9FCD1CA4B12}"/>
                </a:ext>
              </a:extLst>
            </p:cNvPr>
            <p:cNvSpPr/>
            <p:nvPr/>
          </p:nvSpPr>
          <p:spPr>
            <a:xfrm>
              <a:off x="5506404" y="6864669"/>
              <a:ext cx="68380" cy="136836"/>
            </a:xfrm>
            <a:custGeom>
              <a:avLst/>
              <a:gdLst>
                <a:gd name="connsiteX0" fmla="*/ 19 w 68380"/>
                <a:gd name="connsiteY0" fmla="*/ 5 h 136836"/>
                <a:gd name="connsiteX1" fmla="*/ 63427 w 68380"/>
                <a:gd name="connsiteY1" fmla="*/ 66750 h 136836"/>
                <a:gd name="connsiteX2" fmla="*/ 63427 w 68380"/>
                <a:gd name="connsiteY2" fmla="*/ 136832 h 136836"/>
                <a:gd name="connsiteX3" fmla="*/ 56752 w 68380"/>
                <a:gd name="connsiteY3" fmla="*/ 63413 h 136836"/>
                <a:gd name="connsiteX4" fmla="*/ 19 w 68380"/>
                <a:gd name="connsiteY4" fmla="*/ 5 h 13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80" h="136836">
                  <a:moveTo>
                    <a:pt x="19" y="5"/>
                  </a:moveTo>
                  <a:cubicBezTo>
                    <a:pt x="1131" y="561"/>
                    <a:pt x="52859" y="43946"/>
                    <a:pt x="63427" y="66750"/>
                  </a:cubicBezTo>
                  <a:cubicBezTo>
                    <a:pt x="73995" y="89554"/>
                    <a:pt x="64539" y="137388"/>
                    <a:pt x="63427" y="136832"/>
                  </a:cubicBezTo>
                  <a:cubicBezTo>
                    <a:pt x="62315" y="136276"/>
                    <a:pt x="66764" y="85661"/>
                    <a:pt x="56752" y="63413"/>
                  </a:cubicBezTo>
                  <a:cubicBezTo>
                    <a:pt x="46740" y="41165"/>
                    <a:pt x="-1093" y="-551"/>
                    <a:pt x="19" y="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4" name="フリーフォーム 1973">
              <a:extLst>
                <a:ext uri="{FF2B5EF4-FFF2-40B4-BE49-F238E27FC236}">
                  <a16:creationId xmlns:a16="http://schemas.microsoft.com/office/drawing/2014/main" id="{41405E4B-FE60-F0EC-5487-5F63809AE058}"/>
                </a:ext>
              </a:extLst>
            </p:cNvPr>
            <p:cNvSpPr/>
            <p:nvPr/>
          </p:nvSpPr>
          <p:spPr>
            <a:xfrm>
              <a:off x="5555130" y="7107578"/>
              <a:ext cx="58318" cy="118014"/>
            </a:xfrm>
            <a:custGeom>
              <a:avLst/>
              <a:gdLst>
                <a:gd name="connsiteX0" fmla="*/ 58085 w 58318"/>
                <a:gd name="connsiteY0" fmla="*/ 714 h 118014"/>
                <a:gd name="connsiteX1" fmla="*/ 21375 w 58318"/>
                <a:gd name="connsiteY1" fmla="*/ 37423 h 118014"/>
                <a:gd name="connsiteX2" fmla="*/ 18038 w 58318"/>
                <a:gd name="connsiteY2" fmla="*/ 117517 h 118014"/>
                <a:gd name="connsiteX3" fmla="*/ 1352 w 58318"/>
                <a:gd name="connsiteY3" fmla="*/ 67458 h 118014"/>
                <a:gd name="connsiteX4" fmla="*/ 58085 w 58318"/>
                <a:gd name="connsiteY4" fmla="*/ 714 h 118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318" h="118014">
                  <a:moveTo>
                    <a:pt x="58085" y="714"/>
                  </a:moveTo>
                  <a:cubicBezTo>
                    <a:pt x="61422" y="-4292"/>
                    <a:pt x="28049" y="17956"/>
                    <a:pt x="21375" y="37423"/>
                  </a:cubicBezTo>
                  <a:cubicBezTo>
                    <a:pt x="14701" y="56890"/>
                    <a:pt x="21375" y="112511"/>
                    <a:pt x="18038" y="117517"/>
                  </a:cubicBezTo>
                  <a:cubicBezTo>
                    <a:pt x="14701" y="122523"/>
                    <a:pt x="-5322" y="88594"/>
                    <a:pt x="1352" y="67458"/>
                  </a:cubicBezTo>
                  <a:cubicBezTo>
                    <a:pt x="8026" y="46322"/>
                    <a:pt x="54748" y="5720"/>
                    <a:pt x="58085" y="71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5" name="フリーフォーム 1974">
              <a:extLst>
                <a:ext uri="{FF2B5EF4-FFF2-40B4-BE49-F238E27FC236}">
                  <a16:creationId xmlns:a16="http://schemas.microsoft.com/office/drawing/2014/main" id="{89F9F85C-13A7-5366-5BCE-236B2EB87087}"/>
                </a:ext>
              </a:extLst>
            </p:cNvPr>
            <p:cNvSpPr/>
            <p:nvPr/>
          </p:nvSpPr>
          <p:spPr>
            <a:xfrm>
              <a:off x="3490735" y="6707798"/>
              <a:ext cx="62885" cy="136975"/>
            </a:xfrm>
            <a:custGeom>
              <a:avLst/>
              <a:gdLst>
                <a:gd name="connsiteX0" fmla="*/ 4 w 62885"/>
                <a:gd name="connsiteY0" fmla="*/ 27 h 136975"/>
                <a:gd name="connsiteX1" fmla="*/ 60074 w 62885"/>
                <a:gd name="connsiteY1" fmla="*/ 100144 h 136975"/>
                <a:gd name="connsiteX2" fmla="*/ 53399 w 62885"/>
                <a:gd name="connsiteY2" fmla="*/ 136853 h 136975"/>
                <a:gd name="connsiteX3" fmla="*/ 56737 w 62885"/>
                <a:gd name="connsiteY3" fmla="*/ 90132 h 136975"/>
                <a:gd name="connsiteX4" fmla="*/ 4 w 62885"/>
                <a:gd name="connsiteY4" fmla="*/ 27 h 13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885" h="136975">
                  <a:moveTo>
                    <a:pt x="4" y="27"/>
                  </a:moveTo>
                  <a:cubicBezTo>
                    <a:pt x="560" y="1696"/>
                    <a:pt x="51175" y="77340"/>
                    <a:pt x="60074" y="100144"/>
                  </a:cubicBezTo>
                  <a:cubicBezTo>
                    <a:pt x="68973" y="122948"/>
                    <a:pt x="53955" y="138522"/>
                    <a:pt x="53399" y="136853"/>
                  </a:cubicBezTo>
                  <a:cubicBezTo>
                    <a:pt x="52843" y="135184"/>
                    <a:pt x="61187" y="107374"/>
                    <a:pt x="56737" y="90132"/>
                  </a:cubicBezTo>
                  <a:cubicBezTo>
                    <a:pt x="52287" y="72890"/>
                    <a:pt x="-552" y="-1642"/>
                    <a:pt x="4" y="2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6" name="フリーフォーム 1975">
              <a:extLst>
                <a:ext uri="{FF2B5EF4-FFF2-40B4-BE49-F238E27FC236}">
                  <a16:creationId xmlns:a16="http://schemas.microsoft.com/office/drawing/2014/main" id="{7552B6A1-08B2-D199-8CD2-B8107AD5EAD8}"/>
                </a:ext>
              </a:extLst>
            </p:cNvPr>
            <p:cNvSpPr/>
            <p:nvPr/>
          </p:nvSpPr>
          <p:spPr>
            <a:xfrm>
              <a:off x="2925569" y="6754543"/>
              <a:ext cx="24555" cy="161193"/>
            </a:xfrm>
            <a:custGeom>
              <a:avLst/>
              <a:gdLst>
                <a:gd name="connsiteX0" fmla="*/ 21202 w 24555"/>
                <a:gd name="connsiteY0" fmla="*/ 3 h 161193"/>
                <a:gd name="connsiteX1" fmla="*/ 11190 w 24555"/>
                <a:gd name="connsiteY1" fmla="*/ 86771 h 161193"/>
                <a:gd name="connsiteX2" fmla="*/ 24539 w 24555"/>
                <a:gd name="connsiteY2" fmla="*/ 160190 h 161193"/>
                <a:gd name="connsiteX3" fmla="*/ 7853 w 24555"/>
                <a:gd name="connsiteY3" fmla="*/ 126818 h 161193"/>
                <a:gd name="connsiteX4" fmla="*/ 1178 w 24555"/>
                <a:gd name="connsiteY4" fmla="*/ 90108 h 161193"/>
                <a:gd name="connsiteX5" fmla="*/ 21202 w 24555"/>
                <a:gd name="connsiteY5" fmla="*/ 3 h 16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55" h="161193">
                  <a:moveTo>
                    <a:pt x="21202" y="3"/>
                  </a:moveTo>
                  <a:cubicBezTo>
                    <a:pt x="22871" y="-553"/>
                    <a:pt x="10634" y="60073"/>
                    <a:pt x="11190" y="86771"/>
                  </a:cubicBezTo>
                  <a:cubicBezTo>
                    <a:pt x="11746" y="113469"/>
                    <a:pt x="25095" y="153516"/>
                    <a:pt x="24539" y="160190"/>
                  </a:cubicBezTo>
                  <a:cubicBezTo>
                    <a:pt x="23983" y="166864"/>
                    <a:pt x="11746" y="138498"/>
                    <a:pt x="7853" y="126818"/>
                  </a:cubicBezTo>
                  <a:cubicBezTo>
                    <a:pt x="3960" y="115138"/>
                    <a:pt x="-2715" y="109575"/>
                    <a:pt x="1178" y="90108"/>
                  </a:cubicBezTo>
                  <a:cubicBezTo>
                    <a:pt x="5071" y="70641"/>
                    <a:pt x="19533" y="559"/>
                    <a:pt x="21202" y="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7" name="フリーフォーム 1976">
              <a:extLst>
                <a:ext uri="{FF2B5EF4-FFF2-40B4-BE49-F238E27FC236}">
                  <a16:creationId xmlns:a16="http://schemas.microsoft.com/office/drawing/2014/main" id="{07D82F6E-F468-CD46-AB4D-F06A33E6819E}"/>
                </a:ext>
              </a:extLst>
            </p:cNvPr>
            <p:cNvSpPr/>
            <p:nvPr/>
          </p:nvSpPr>
          <p:spPr>
            <a:xfrm>
              <a:off x="3093274" y="7308394"/>
              <a:ext cx="50438" cy="140813"/>
            </a:xfrm>
            <a:custGeom>
              <a:avLst/>
              <a:gdLst>
                <a:gd name="connsiteX0" fmla="*/ 10346 w 50438"/>
                <a:gd name="connsiteY0" fmla="*/ 132 h 140813"/>
                <a:gd name="connsiteX1" fmla="*/ 17021 w 50438"/>
                <a:gd name="connsiteY1" fmla="*/ 90237 h 140813"/>
                <a:gd name="connsiteX2" fmla="*/ 50393 w 50438"/>
                <a:gd name="connsiteY2" fmla="*/ 140295 h 140813"/>
                <a:gd name="connsiteX3" fmla="*/ 23695 w 50438"/>
                <a:gd name="connsiteY3" fmla="*/ 113597 h 140813"/>
                <a:gd name="connsiteX4" fmla="*/ 335 w 50438"/>
                <a:gd name="connsiteY4" fmla="*/ 70213 h 140813"/>
                <a:gd name="connsiteX5" fmla="*/ 10346 w 50438"/>
                <a:gd name="connsiteY5" fmla="*/ 132 h 140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38" h="140813">
                  <a:moveTo>
                    <a:pt x="10346" y="132"/>
                  </a:moveTo>
                  <a:cubicBezTo>
                    <a:pt x="13127" y="3469"/>
                    <a:pt x="10347" y="66877"/>
                    <a:pt x="17021" y="90237"/>
                  </a:cubicBezTo>
                  <a:cubicBezTo>
                    <a:pt x="23695" y="113597"/>
                    <a:pt x="49281" y="136402"/>
                    <a:pt x="50393" y="140295"/>
                  </a:cubicBezTo>
                  <a:cubicBezTo>
                    <a:pt x="51505" y="144188"/>
                    <a:pt x="32038" y="125277"/>
                    <a:pt x="23695" y="113597"/>
                  </a:cubicBezTo>
                  <a:cubicBezTo>
                    <a:pt x="15352" y="101917"/>
                    <a:pt x="2560" y="83006"/>
                    <a:pt x="335" y="70213"/>
                  </a:cubicBezTo>
                  <a:cubicBezTo>
                    <a:pt x="-1890" y="57420"/>
                    <a:pt x="7565" y="-3205"/>
                    <a:pt x="10346" y="13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8" name="フリーフォーム 1977">
              <a:extLst>
                <a:ext uri="{FF2B5EF4-FFF2-40B4-BE49-F238E27FC236}">
                  <a16:creationId xmlns:a16="http://schemas.microsoft.com/office/drawing/2014/main" id="{B703E88F-60FA-BD79-3403-1DF802111838}"/>
                </a:ext>
              </a:extLst>
            </p:cNvPr>
            <p:cNvSpPr/>
            <p:nvPr/>
          </p:nvSpPr>
          <p:spPr>
            <a:xfrm>
              <a:off x="3297121" y="7711886"/>
              <a:ext cx="93587" cy="104011"/>
            </a:xfrm>
            <a:custGeom>
              <a:avLst/>
              <a:gdLst>
                <a:gd name="connsiteX0" fmla="*/ 59 w 93587"/>
                <a:gd name="connsiteY0" fmla="*/ 444 h 104011"/>
                <a:gd name="connsiteX1" fmla="*/ 56791 w 93587"/>
                <a:gd name="connsiteY1" fmla="*/ 40491 h 104011"/>
                <a:gd name="connsiteX2" fmla="*/ 93501 w 93587"/>
                <a:gd name="connsiteY2" fmla="*/ 103898 h 104011"/>
                <a:gd name="connsiteX3" fmla="*/ 46780 w 93587"/>
                <a:gd name="connsiteY3" fmla="*/ 23805 h 104011"/>
                <a:gd name="connsiteX4" fmla="*/ 59 w 93587"/>
                <a:gd name="connsiteY4" fmla="*/ 444 h 104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587" h="104011">
                  <a:moveTo>
                    <a:pt x="59" y="444"/>
                  </a:moveTo>
                  <a:cubicBezTo>
                    <a:pt x="1727" y="3225"/>
                    <a:pt x="41217" y="23249"/>
                    <a:pt x="56791" y="40491"/>
                  </a:cubicBezTo>
                  <a:cubicBezTo>
                    <a:pt x="72365" y="57733"/>
                    <a:pt x="95169" y="106679"/>
                    <a:pt x="93501" y="103898"/>
                  </a:cubicBezTo>
                  <a:cubicBezTo>
                    <a:pt x="91833" y="101117"/>
                    <a:pt x="61241" y="39378"/>
                    <a:pt x="46780" y="23805"/>
                  </a:cubicBezTo>
                  <a:cubicBezTo>
                    <a:pt x="32319" y="8232"/>
                    <a:pt x="-1609" y="-2337"/>
                    <a:pt x="59" y="44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9" name="フリーフォーム 1978">
              <a:extLst>
                <a:ext uri="{FF2B5EF4-FFF2-40B4-BE49-F238E27FC236}">
                  <a16:creationId xmlns:a16="http://schemas.microsoft.com/office/drawing/2014/main" id="{7742BC38-A716-FCA3-22C7-D92DE908B2EA}"/>
                </a:ext>
              </a:extLst>
            </p:cNvPr>
            <p:cNvSpPr/>
            <p:nvPr/>
          </p:nvSpPr>
          <p:spPr>
            <a:xfrm>
              <a:off x="6183880" y="6988066"/>
              <a:ext cx="100117" cy="130325"/>
            </a:xfrm>
            <a:custGeom>
              <a:avLst/>
              <a:gdLst>
                <a:gd name="connsiteX0" fmla="*/ 100117 w 100117"/>
                <a:gd name="connsiteY0" fmla="*/ 86 h 130325"/>
                <a:gd name="connsiteX1" fmla="*/ 16686 w 100117"/>
                <a:gd name="connsiteY1" fmla="*/ 70168 h 130325"/>
                <a:gd name="connsiteX2" fmla="*/ 0 w 100117"/>
                <a:gd name="connsiteY2" fmla="*/ 130238 h 130325"/>
                <a:gd name="connsiteX3" fmla="*/ 16686 w 100117"/>
                <a:gd name="connsiteY3" fmla="*/ 56819 h 130325"/>
                <a:gd name="connsiteX4" fmla="*/ 100117 w 100117"/>
                <a:gd name="connsiteY4" fmla="*/ 86 h 13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17" h="130325">
                  <a:moveTo>
                    <a:pt x="100117" y="86"/>
                  </a:moveTo>
                  <a:cubicBezTo>
                    <a:pt x="100117" y="2311"/>
                    <a:pt x="33372" y="48476"/>
                    <a:pt x="16686" y="70168"/>
                  </a:cubicBezTo>
                  <a:cubicBezTo>
                    <a:pt x="0" y="91860"/>
                    <a:pt x="0" y="132463"/>
                    <a:pt x="0" y="130238"/>
                  </a:cubicBezTo>
                  <a:cubicBezTo>
                    <a:pt x="0" y="128013"/>
                    <a:pt x="5562" y="74618"/>
                    <a:pt x="16686" y="56819"/>
                  </a:cubicBezTo>
                  <a:cubicBezTo>
                    <a:pt x="27810" y="39020"/>
                    <a:pt x="100117" y="-2139"/>
                    <a:pt x="100117" y="8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0" name="フリーフォーム 1979">
              <a:extLst>
                <a:ext uri="{FF2B5EF4-FFF2-40B4-BE49-F238E27FC236}">
                  <a16:creationId xmlns:a16="http://schemas.microsoft.com/office/drawing/2014/main" id="{E0C7FB60-CB9C-9C66-098F-C128C145A4B5}"/>
                </a:ext>
              </a:extLst>
            </p:cNvPr>
            <p:cNvSpPr/>
            <p:nvPr/>
          </p:nvSpPr>
          <p:spPr>
            <a:xfrm>
              <a:off x="6200407" y="7258372"/>
              <a:ext cx="59994" cy="190559"/>
            </a:xfrm>
            <a:custGeom>
              <a:avLst/>
              <a:gdLst>
                <a:gd name="connsiteX0" fmla="*/ 50218 w 59994"/>
                <a:gd name="connsiteY0" fmla="*/ 95 h 190559"/>
                <a:gd name="connsiteX1" fmla="*/ 40206 w 59994"/>
                <a:gd name="connsiteY1" fmla="*/ 130247 h 190559"/>
                <a:gd name="connsiteX2" fmla="*/ 159 w 59994"/>
                <a:gd name="connsiteY2" fmla="*/ 190317 h 190559"/>
                <a:gd name="connsiteX3" fmla="*/ 56892 w 59994"/>
                <a:gd name="connsiteY3" fmla="*/ 110224 h 190559"/>
                <a:gd name="connsiteX4" fmla="*/ 50218 w 59994"/>
                <a:gd name="connsiteY4" fmla="*/ 95 h 19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994" h="190559">
                  <a:moveTo>
                    <a:pt x="50218" y="95"/>
                  </a:moveTo>
                  <a:cubicBezTo>
                    <a:pt x="47437" y="3432"/>
                    <a:pt x="48549" y="98543"/>
                    <a:pt x="40206" y="130247"/>
                  </a:cubicBezTo>
                  <a:cubicBezTo>
                    <a:pt x="31863" y="161951"/>
                    <a:pt x="-2622" y="193654"/>
                    <a:pt x="159" y="190317"/>
                  </a:cubicBezTo>
                  <a:cubicBezTo>
                    <a:pt x="2940" y="186980"/>
                    <a:pt x="47993" y="138590"/>
                    <a:pt x="56892" y="110224"/>
                  </a:cubicBezTo>
                  <a:cubicBezTo>
                    <a:pt x="65791" y="81858"/>
                    <a:pt x="52999" y="-3242"/>
                    <a:pt x="50218" y="9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1" name="フリーフォーム 1980">
              <a:extLst>
                <a:ext uri="{FF2B5EF4-FFF2-40B4-BE49-F238E27FC236}">
                  <a16:creationId xmlns:a16="http://schemas.microsoft.com/office/drawing/2014/main" id="{4D1844D0-7C9B-7918-C80C-44EA506B00C4}"/>
                </a:ext>
              </a:extLst>
            </p:cNvPr>
            <p:cNvSpPr/>
            <p:nvPr/>
          </p:nvSpPr>
          <p:spPr>
            <a:xfrm>
              <a:off x="5691390" y="7602201"/>
              <a:ext cx="62078" cy="116803"/>
            </a:xfrm>
            <a:custGeom>
              <a:avLst/>
              <a:gdLst>
                <a:gd name="connsiteX0" fmla="*/ 61988 w 62078"/>
                <a:gd name="connsiteY0" fmla="*/ 0 h 116803"/>
                <a:gd name="connsiteX1" fmla="*/ 15267 w 62078"/>
                <a:gd name="connsiteY1" fmla="*/ 63408 h 116803"/>
                <a:gd name="connsiteX2" fmla="*/ 5255 w 62078"/>
                <a:gd name="connsiteY2" fmla="*/ 116803 h 116803"/>
                <a:gd name="connsiteX3" fmla="*/ 1918 w 62078"/>
                <a:gd name="connsiteY3" fmla="*/ 63408 h 116803"/>
                <a:gd name="connsiteX4" fmla="*/ 61988 w 62078"/>
                <a:gd name="connsiteY4" fmla="*/ 0 h 116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78" h="116803">
                  <a:moveTo>
                    <a:pt x="61988" y="0"/>
                  </a:moveTo>
                  <a:cubicBezTo>
                    <a:pt x="64213" y="0"/>
                    <a:pt x="24722" y="43941"/>
                    <a:pt x="15267" y="63408"/>
                  </a:cubicBezTo>
                  <a:cubicBezTo>
                    <a:pt x="5811" y="82875"/>
                    <a:pt x="7480" y="116803"/>
                    <a:pt x="5255" y="116803"/>
                  </a:cubicBezTo>
                  <a:cubicBezTo>
                    <a:pt x="3030" y="116803"/>
                    <a:pt x="-3088" y="79538"/>
                    <a:pt x="1918" y="63408"/>
                  </a:cubicBezTo>
                  <a:cubicBezTo>
                    <a:pt x="6924" y="47278"/>
                    <a:pt x="59763" y="0"/>
                    <a:pt x="61988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2" name="フリーフォーム 1981">
              <a:extLst>
                <a:ext uri="{FF2B5EF4-FFF2-40B4-BE49-F238E27FC236}">
                  <a16:creationId xmlns:a16="http://schemas.microsoft.com/office/drawing/2014/main" id="{8331AE82-B26B-744B-DBEE-2A84AA77E005}"/>
                </a:ext>
              </a:extLst>
            </p:cNvPr>
            <p:cNvSpPr/>
            <p:nvPr/>
          </p:nvSpPr>
          <p:spPr>
            <a:xfrm>
              <a:off x="5923530" y="7428666"/>
              <a:ext cx="27496" cy="123477"/>
            </a:xfrm>
            <a:custGeom>
              <a:avLst/>
              <a:gdLst>
                <a:gd name="connsiteX0" fmla="*/ 13396 w 27496"/>
                <a:gd name="connsiteY0" fmla="*/ 0 h 123477"/>
                <a:gd name="connsiteX1" fmla="*/ 20070 w 27496"/>
                <a:gd name="connsiteY1" fmla="*/ 76756 h 123477"/>
                <a:gd name="connsiteX2" fmla="*/ 47 w 27496"/>
                <a:gd name="connsiteY2" fmla="*/ 123477 h 123477"/>
                <a:gd name="connsiteX3" fmla="*/ 26744 w 27496"/>
                <a:gd name="connsiteY3" fmla="*/ 76756 h 123477"/>
                <a:gd name="connsiteX4" fmla="*/ 13396 w 27496"/>
                <a:gd name="connsiteY4" fmla="*/ 0 h 12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96" h="123477">
                  <a:moveTo>
                    <a:pt x="13396" y="0"/>
                  </a:moveTo>
                  <a:cubicBezTo>
                    <a:pt x="12284" y="0"/>
                    <a:pt x="22295" y="56177"/>
                    <a:pt x="20070" y="76756"/>
                  </a:cubicBezTo>
                  <a:cubicBezTo>
                    <a:pt x="17845" y="97335"/>
                    <a:pt x="-1065" y="123477"/>
                    <a:pt x="47" y="123477"/>
                  </a:cubicBezTo>
                  <a:cubicBezTo>
                    <a:pt x="1159" y="123477"/>
                    <a:pt x="22294" y="92330"/>
                    <a:pt x="26744" y="76756"/>
                  </a:cubicBezTo>
                  <a:cubicBezTo>
                    <a:pt x="31194" y="61182"/>
                    <a:pt x="14508" y="0"/>
                    <a:pt x="13396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3" name="フリーフォーム 1982">
              <a:extLst>
                <a:ext uri="{FF2B5EF4-FFF2-40B4-BE49-F238E27FC236}">
                  <a16:creationId xmlns:a16="http://schemas.microsoft.com/office/drawing/2014/main" id="{9DF33FEC-58B6-738C-61C7-01A76EB1342F}"/>
                </a:ext>
              </a:extLst>
            </p:cNvPr>
            <p:cNvSpPr/>
            <p:nvPr/>
          </p:nvSpPr>
          <p:spPr>
            <a:xfrm>
              <a:off x="4565095" y="8486517"/>
              <a:ext cx="91211" cy="153695"/>
            </a:xfrm>
            <a:custGeom>
              <a:avLst/>
              <a:gdLst>
                <a:gd name="connsiteX0" fmla="*/ 40277 w 91211"/>
                <a:gd name="connsiteY0" fmla="*/ 49 h 153695"/>
                <a:gd name="connsiteX1" fmla="*/ 63638 w 91211"/>
                <a:gd name="connsiteY1" fmla="*/ 96829 h 153695"/>
                <a:gd name="connsiteX2" fmla="*/ 231 w 91211"/>
                <a:gd name="connsiteY2" fmla="*/ 153562 h 153695"/>
                <a:gd name="connsiteX3" fmla="*/ 90336 w 91211"/>
                <a:gd name="connsiteY3" fmla="*/ 110178 h 153695"/>
                <a:gd name="connsiteX4" fmla="*/ 40277 w 91211"/>
                <a:gd name="connsiteY4" fmla="*/ 49 h 15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211" h="153695">
                  <a:moveTo>
                    <a:pt x="40277" y="49"/>
                  </a:moveTo>
                  <a:cubicBezTo>
                    <a:pt x="35827" y="-2176"/>
                    <a:pt x="70312" y="71244"/>
                    <a:pt x="63638" y="96829"/>
                  </a:cubicBezTo>
                  <a:cubicBezTo>
                    <a:pt x="56964" y="122414"/>
                    <a:pt x="-4219" y="151337"/>
                    <a:pt x="231" y="153562"/>
                  </a:cubicBezTo>
                  <a:cubicBezTo>
                    <a:pt x="4681" y="155787"/>
                    <a:pt x="81993" y="129645"/>
                    <a:pt x="90336" y="110178"/>
                  </a:cubicBezTo>
                  <a:cubicBezTo>
                    <a:pt x="98679" y="90711"/>
                    <a:pt x="44727" y="2274"/>
                    <a:pt x="40277" y="4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4" name="フリーフォーム 1983">
              <a:extLst>
                <a:ext uri="{FF2B5EF4-FFF2-40B4-BE49-F238E27FC236}">
                  <a16:creationId xmlns:a16="http://schemas.microsoft.com/office/drawing/2014/main" id="{3C68D507-C78F-B279-52A1-5BFE1A953589}"/>
                </a:ext>
              </a:extLst>
            </p:cNvPr>
            <p:cNvSpPr/>
            <p:nvPr/>
          </p:nvSpPr>
          <p:spPr>
            <a:xfrm>
              <a:off x="4127945" y="8533269"/>
              <a:ext cx="99101" cy="165518"/>
            </a:xfrm>
            <a:custGeom>
              <a:avLst/>
              <a:gdLst>
                <a:gd name="connsiteX0" fmla="*/ 53600 w 99101"/>
                <a:gd name="connsiteY0" fmla="*/ 19 h 165518"/>
                <a:gd name="connsiteX1" fmla="*/ 26902 w 99101"/>
                <a:gd name="connsiteY1" fmla="*/ 73438 h 165518"/>
                <a:gd name="connsiteX2" fmla="*/ 96983 w 99101"/>
                <a:gd name="connsiteY2" fmla="*/ 163543 h 165518"/>
                <a:gd name="connsiteX3" fmla="*/ 73623 w 99101"/>
                <a:gd name="connsiteY3" fmla="*/ 130170 h 165518"/>
                <a:gd name="connsiteX4" fmla="*/ 204 w 99101"/>
                <a:gd name="connsiteY4" fmla="*/ 66763 h 165518"/>
                <a:gd name="connsiteX5" fmla="*/ 53600 w 99101"/>
                <a:gd name="connsiteY5" fmla="*/ 19 h 16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101" h="165518">
                  <a:moveTo>
                    <a:pt x="53600" y="19"/>
                  </a:moveTo>
                  <a:cubicBezTo>
                    <a:pt x="58050" y="1131"/>
                    <a:pt x="19672" y="46184"/>
                    <a:pt x="26902" y="73438"/>
                  </a:cubicBezTo>
                  <a:cubicBezTo>
                    <a:pt x="34132" y="100692"/>
                    <a:pt x="96983" y="163543"/>
                    <a:pt x="96983" y="163543"/>
                  </a:cubicBezTo>
                  <a:cubicBezTo>
                    <a:pt x="104770" y="172998"/>
                    <a:pt x="89753" y="146300"/>
                    <a:pt x="73623" y="130170"/>
                  </a:cubicBezTo>
                  <a:cubicBezTo>
                    <a:pt x="57493" y="114040"/>
                    <a:pt x="4097" y="86786"/>
                    <a:pt x="204" y="66763"/>
                  </a:cubicBezTo>
                  <a:cubicBezTo>
                    <a:pt x="-3689" y="46740"/>
                    <a:pt x="49150" y="-1093"/>
                    <a:pt x="53600" y="1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5" name="フリーフォーム 1984">
              <a:extLst>
                <a:ext uri="{FF2B5EF4-FFF2-40B4-BE49-F238E27FC236}">
                  <a16:creationId xmlns:a16="http://schemas.microsoft.com/office/drawing/2014/main" id="{A0726290-05C3-432B-D424-1F7BE2CA5FDA}"/>
                </a:ext>
              </a:extLst>
            </p:cNvPr>
            <p:cNvSpPr/>
            <p:nvPr/>
          </p:nvSpPr>
          <p:spPr>
            <a:xfrm>
              <a:off x="4388451" y="8752985"/>
              <a:ext cx="347983" cy="120888"/>
            </a:xfrm>
            <a:custGeom>
              <a:avLst/>
              <a:gdLst>
                <a:gd name="connsiteX0" fmla="*/ 2 w 347983"/>
                <a:gd name="connsiteY0" fmla="*/ 120700 h 120888"/>
                <a:gd name="connsiteX1" fmla="*/ 136828 w 347983"/>
                <a:gd name="connsiteY1" fmla="*/ 33932 h 120888"/>
                <a:gd name="connsiteX2" fmla="*/ 347073 w 347983"/>
                <a:gd name="connsiteY2" fmla="*/ 27257 h 120888"/>
                <a:gd name="connsiteX3" fmla="*/ 210247 w 347983"/>
                <a:gd name="connsiteY3" fmla="*/ 7234 h 120888"/>
                <a:gd name="connsiteX4" fmla="*/ 140165 w 347983"/>
                <a:gd name="connsiteY4" fmla="*/ 7234 h 120888"/>
                <a:gd name="connsiteX5" fmla="*/ 2 w 347983"/>
                <a:gd name="connsiteY5" fmla="*/ 120700 h 120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983" h="120888">
                  <a:moveTo>
                    <a:pt x="2" y="120700"/>
                  </a:moveTo>
                  <a:cubicBezTo>
                    <a:pt x="-554" y="125150"/>
                    <a:pt x="78983" y="49506"/>
                    <a:pt x="136828" y="33932"/>
                  </a:cubicBezTo>
                  <a:cubicBezTo>
                    <a:pt x="194673" y="18358"/>
                    <a:pt x="334837" y="31707"/>
                    <a:pt x="347073" y="27257"/>
                  </a:cubicBezTo>
                  <a:cubicBezTo>
                    <a:pt x="359309" y="22807"/>
                    <a:pt x="244732" y="10571"/>
                    <a:pt x="210247" y="7234"/>
                  </a:cubicBezTo>
                  <a:cubicBezTo>
                    <a:pt x="175762" y="3897"/>
                    <a:pt x="175206" y="-7227"/>
                    <a:pt x="140165" y="7234"/>
                  </a:cubicBezTo>
                  <a:cubicBezTo>
                    <a:pt x="105124" y="21695"/>
                    <a:pt x="558" y="116250"/>
                    <a:pt x="2" y="12070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6" name="フリーフォーム 1985">
              <a:extLst>
                <a:ext uri="{FF2B5EF4-FFF2-40B4-BE49-F238E27FC236}">
                  <a16:creationId xmlns:a16="http://schemas.microsoft.com/office/drawing/2014/main" id="{0730EC4D-53FD-1D20-9B25-677E86BA48A1}"/>
                </a:ext>
              </a:extLst>
            </p:cNvPr>
            <p:cNvSpPr/>
            <p:nvPr/>
          </p:nvSpPr>
          <p:spPr>
            <a:xfrm>
              <a:off x="5069206" y="8276293"/>
              <a:ext cx="63563" cy="156946"/>
            </a:xfrm>
            <a:custGeom>
              <a:avLst/>
              <a:gdLst>
                <a:gd name="connsiteX0" fmla="*/ 41 w 63563"/>
                <a:gd name="connsiteY0" fmla="*/ 28 h 156946"/>
                <a:gd name="connsiteX1" fmla="*/ 53436 w 63563"/>
                <a:gd name="connsiteY1" fmla="*/ 103482 h 156946"/>
                <a:gd name="connsiteX2" fmla="*/ 33413 w 63563"/>
                <a:gd name="connsiteY2" fmla="*/ 156878 h 156946"/>
                <a:gd name="connsiteX3" fmla="*/ 63448 w 63563"/>
                <a:gd name="connsiteY3" fmla="*/ 93471 h 156946"/>
                <a:gd name="connsiteX4" fmla="*/ 41 w 63563"/>
                <a:gd name="connsiteY4" fmla="*/ 28 h 156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63" h="156946">
                  <a:moveTo>
                    <a:pt x="41" y="28"/>
                  </a:moveTo>
                  <a:cubicBezTo>
                    <a:pt x="-1628" y="1696"/>
                    <a:pt x="47874" y="77340"/>
                    <a:pt x="53436" y="103482"/>
                  </a:cubicBezTo>
                  <a:cubicBezTo>
                    <a:pt x="58998" y="129624"/>
                    <a:pt x="31744" y="158546"/>
                    <a:pt x="33413" y="156878"/>
                  </a:cubicBezTo>
                  <a:cubicBezTo>
                    <a:pt x="35082" y="155210"/>
                    <a:pt x="65673" y="116832"/>
                    <a:pt x="63448" y="93471"/>
                  </a:cubicBezTo>
                  <a:cubicBezTo>
                    <a:pt x="61223" y="70110"/>
                    <a:pt x="1710" y="-1640"/>
                    <a:pt x="41" y="2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7" name="フリーフォーム 1986">
              <a:extLst>
                <a:ext uri="{FF2B5EF4-FFF2-40B4-BE49-F238E27FC236}">
                  <a16:creationId xmlns:a16="http://schemas.microsoft.com/office/drawing/2014/main" id="{7FB1CB03-7B16-8308-F329-ECB428A358AC}"/>
                </a:ext>
              </a:extLst>
            </p:cNvPr>
            <p:cNvSpPr/>
            <p:nvPr/>
          </p:nvSpPr>
          <p:spPr>
            <a:xfrm>
              <a:off x="5239304" y="8045652"/>
              <a:ext cx="85100" cy="167492"/>
            </a:xfrm>
            <a:custGeom>
              <a:avLst/>
              <a:gdLst>
                <a:gd name="connsiteX0" fmla="*/ 141 w 85100"/>
                <a:gd name="connsiteY0" fmla="*/ 401 h 167492"/>
                <a:gd name="connsiteX1" fmla="*/ 63549 w 85100"/>
                <a:gd name="connsiteY1" fmla="*/ 57133 h 167492"/>
                <a:gd name="connsiteX2" fmla="*/ 60211 w 85100"/>
                <a:gd name="connsiteY2" fmla="*/ 167262 h 167492"/>
                <a:gd name="connsiteX3" fmla="*/ 83572 w 85100"/>
                <a:gd name="connsiteY3" fmla="*/ 83831 h 167492"/>
                <a:gd name="connsiteX4" fmla="*/ 141 w 85100"/>
                <a:gd name="connsiteY4" fmla="*/ 401 h 16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00" h="167492">
                  <a:moveTo>
                    <a:pt x="141" y="401"/>
                  </a:moveTo>
                  <a:cubicBezTo>
                    <a:pt x="-3196" y="-4049"/>
                    <a:pt x="53537" y="29323"/>
                    <a:pt x="63549" y="57133"/>
                  </a:cubicBezTo>
                  <a:cubicBezTo>
                    <a:pt x="73561" y="84943"/>
                    <a:pt x="56874" y="162812"/>
                    <a:pt x="60211" y="167262"/>
                  </a:cubicBezTo>
                  <a:cubicBezTo>
                    <a:pt x="63548" y="171712"/>
                    <a:pt x="91915" y="110529"/>
                    <a:pt x="83572" y="83831"/>
                  </a:cubicBezTo>
                  <a:cubicBezTo>
                    <a:pt x="75229" y="57133"/>
                    <a:pt x="3478" y="4851"/>
                    <a:pt x="141" y="40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8" name="フリーフォーム 1987">
              <a:extLst>
                <a:ext uri="{FF2B5EF4-FFF2-40B4-BE49-F238E27FC236}">
                  <a16:creationId xmlns:a16="http://schemas.microsoft.com/office/drawing/2014/main" id="{D971840F-4F80-E910-4994-B4662C32CBA0}"/>
                </a:ext>
              </a:extLst>
            </p:cNvPr>
            <p:cNvSpPr/>
            <p:nvPr/>
          </p:nvSpPr>
          <p:spPr>
            <a:xfrm>
              <a:off x="3843579" y="5479439"/>
              <a:ext cx="200559" cy="195630"/>
            </a:xfrm>
            <a:custGeom>
              <a:avLst/>
              <a:gdLst>
                <a:gd name="connsiteX0" fmla="*/ 906 w 200559"/>
                <a:gd name="connsiteY0" fmla="*/ 287 h 195630"/>
                <a:gd name="connsiteX1" fmla="*/ 87674 w 200559"/>
                <a:gd name="connsiteY1" fmla="*/ 100403 h 195630"/>
                <a:gd name="connsiteX2" fmla="*/ 74325 w 200559"/>
                <a:gd name="connsiteY2" fmla="*/ 77043 h 195630"/>
                <a:gd name="connsiteX3" fmla="*/ 197802 w 200559"/>
                <a:gd name="connsiteY3" fmla="*/ 193846 h 195630"/>
                <a:gd name="connsiteX4" fmla="*/ 151081 w 200559"/>
                <a:gd name="connsiteY4" fmla="*/ 137113 h 195630"/>
                <a:gd name="connsiteX5" fmla="*/ 906 w 200559"/>
                <a:gd name="connsiteY5" fmla="*/ 287 h 19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559" h="195630">
                  <a:moveTo>
                    <a:pt x="906" y="287"/>
                  </a:moveTo>
                  <a:cubicBezTo>
                    <a:pt x="-9662" y="-5831"/>
                    <a:pt x="75438" y="87610"/>
                    <a:pt x="87674" y="100403"/>
                  </a:cubicBezTo>
                  <a:cubicBezTo>
                    <a:pt x="99910" y="113196"/>
                    <a:pt x="55970" y="61469"/>
                    <a:pt x="74325" y="77043"/>
                  </a:cubicBezTo>
                  <a:cubicBezTo>
                    <a:pt x="92680" y="92617"/>
                    <a:pt x="185009" y="183834"/>
                    <a:pt x="197802" y="193846"/>
                  </a:cubicBezTo>
                  <a:cubicBezTo>
                    <a:pt x="210595" y="203858"/>
                    <a:pt x="176110" y="169929"/>
                    <a:pt x="151081" y="137113"/>
                  </a:cubicBezTo>
                  <a:cubicBezTo>
                    <a:pt x="126052" y="104297"/>
                    <a:pt x="11474" y="6405"/>
                    <a:pt x="906" y="28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9" name="フリーフォーム 1988">
              <a:extLst>
                <a:ext uri="{FF2B5EF4-FFF2-40B4-BE49-F238E27FC236}">
                  <a16:creationId xmlns:a16="http://schemas.microsoft.com/office/drawing/2014/main" id="{7D21DB66-64BD-A276-E6C3-102A17340AEF}"/>
                </a:ext>
              </a:extLst>
            </p:cNvPr>
            <p:cNvSpPr/>
            <p:nvPr/>
          </p:nvSpPr>
          <p:spPr>
            <a:xfrm>
              <a:off x="4174531" y="5862054"/>
              <a:ext cx="793767" cy="1369353"/>
            </a:xfrm>
            <a:custGeom>
              <a:avLst/>
              <a:gdLst>
                <a:gd name="connsiteX0" fmla="*/ 370771 w 793767"/>
                <a:gd name="connsiteY0" fmla="*/ 1453 h 1369353"/>
                <a:gd name="connsiteX1" fmla="*/ 237282 w 793767"/>
                <a:gd name="connsiteY1" fmla="*/ 385234 h 1369353"/>
                <a:gd name="connsiteX2" fmla="*/ 240619 w 793767"/>
                <a:gd name="connsiteY2" fmla="*/ 712282 h 1369353"/>
                <a:gd name="connsiteX3" fmla="*/ 240619 w 793767"/>
                <a:gd name="connsiteY3" fmla="*/ 698933 h 1369353"/>
                <a:gd name="connsiteX4" fmla="*/ 217259 w 793767"/>
                <a:gd name="connsiteY4" fmla="*/ 912515 h 1369353"/>
                <a:gd name="connsiteX5" fmla="*/ 330724 w 793767"/>
                <a:gd name="connsiteY5" fmla="*/ 902504 h 1369353"/>
                <a:gd name="connsiteX6" fmla="*/ 364097 w 793767"/>
                <a:gd name="connsiteY6" fmla="*/ 975923 h 1369353"/>
                <a:gd name="connsiteX7" fmla="*/ 220596 w 793767"/>
                <a:gd name="connsiteY7" fmla="*/ 1056016 h 1369353"/>
                <a:gd name="connsiteX8" fmla="*/ 339 w 793767"/>
                <a:gd name="connsiteY8" fmla="*/ 1366378 h 1369353"/>
                <a:gd name="connsiteX9" fmla="*/ 273992 w 793767"/>
                <a:gd name="connsiteY9" fmla="*/ 1196180 h 1369353"/>
                <a:gd name="connsiteX10" fmla="*/ 394132 w 793767"/>
                <a:gd name="connsiteY10" fmla="*/ 922527 h 1369353"/>
                <a:gd name="connsiteX11" fmla="*/ 787924 w 793767"/>
                <a:gd name="connsiteY11" fmla="*/ 969248 h 1369353"/>
                <a:gd name="connsiteX12" fmla="*/ 621063 w 793767"/>
                <a:gd name="connsiteY12" fmla="*/ 809061 h 1369353"/>
                <a:gd name="connsiteX13" fmla="*/ 497586 w 793767"/>
                <a:gd name="connsiteY13" fmla="*/ 805724 h 1369353"/>
                <a:gd name="connsiteX14" fmla="*/ 637749 w 793767"/>
                <a:gd name="connsiteY14" fmla="*/ 628851 h 1369353"/>
                <a:gd name="connsiteX15" fmla="*/ 434178 w 793767"/>
                <a:gd name="connsiteY15" fmla="*/ 632188 h 1369353"/>
                <a:gd name="connsiteX16" fmla="*/ 447527 w 793767"/>
                <a:gd name="connsiteY16" fmla="*/ 275105 h 1369353"/>
                <a:gd name="connsiteX17" fmla="*/ 404143 w 793767"/>
                <a:gd name="connsiteY17" fmla="*/ 318489 h 1369353"/>
                <a:gd name="connsiteX18" fmla="*/ 344073 w 793767"/>
                <a:gd name="connsiteY18" fmla="*/ 255082 h 1369353"/>
                <a:gd name="connsiteX19" fmla="*/ 370771 w 793767"/>
                <a:gd name="connsiteY19" fmla="*/ 1453 h 136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3767" h="1369353">
                  <a:moveTo>
                    <a:pt x="370771" y="1453"/>
                  </a:moveTo>
                  <a:cubicBezTo>
                    <a:pt x="352973" y="23145"/>
                    <a:pt x="258974" y="266763"/>
                    <a:pt x="237282" y="385234"/>
                  </a:cubicBezTo>
                  <a:cubicBezTo>
                    <a:pt x="215590" y="503705"/>
                    <a:pt x="240063" y="659999"/>
                    <a:pt x="240619" y="712282"/>
                  </a:cubicBezTo>
                  <a:cubicBezTo>
                    <a:pt x="241175" y="764565"/>
                    <a:pt x="244512" y="665561"/>
                    <a:pt x="240619" y="698933"/>
                  </a:cubicBezTo>
                  <a:cubicBezTo>
                    <a:pt x="236726" y="732305"/>
                    <a:pt x="202242" y="878587"/>
                    <a:pt x="217259" y="912515"/>
                  </a:cubicBezTo>
                  <a:cubicBezTo>
                    <a:pt x="232276" y="946443"/>
                    <a:pt x="306251" y="891936"/>
                    <a:pt x="330724" y="902504"/>
                  </a:cubicBezTo>
                  <a:cubicBezTo>
                    <a:pt x="355197" y="913072"/>
                    <a:pt x="382452" y="950338"/>
                    <a:pt x="364097" y="975923"/>
                  </a:cubicBezTo>
                  <a:cubicBezTo>
                    <a:pt x="345742" y="1001508"/>
                    <a:pt x="281222" y="990940"/>
                    <a:pt x="220596" y="1056016"/>
                  </a:cubicBezTo>
                  <a:cubicBezTo>
                    <a:pt x="159970" y="1121092"/>
                    <a:pt x="-8560" y="1343017"/>
                    <a:pt x="339" y="1366378"/>
                  </a:cubicBezTo>
                  <a:cubicBezTo>
                    <a:pt x="9238" y="1389739"/>
                    <a:pt x="208360" y="1270155"/>
                    <a:pt x="273992" y="1196180"/>
                  </a:cubicBezTo>
                  <a:cubicBezTo>
                    <a:pt x="339624" y="1122205"/>
                    <a:pt x="308477" y="960349"/>
                    <a:pt x="394132" y="922527"/>
                  </a:cubicBezTo>
                  <a:cubicBezTo>
                    <a:pt x="479787" y="884705"/>
                    <a:pt x="750102" y="988159"/>
                    <a:pt x="787924" y="969248"/>
                  </a:cubicBezTo>
                  <a:cubicBezTo>
                    <a:pt x="825746" y="950337"/>
                    <a:pt x="669453" y="836315"/>
                    <a:pt x="621063" y="809061"/>
                  </a:cubicBezTo>
                  <a:cubicBezTo>
                    <a:pt x="572673" y="781807"/>
                    <a:pt x="494805" y="835759"/>
                    <a:pt x="497586" y="805724"/>
                  </a:cubicBezTo>
                  <a:cubicBezTo>
                    <a:pt x="500367" y="775689"/>
                    <a:pt x="648317" y="657774"/>
                    <a:pt x="637749" y="628851"/>
                  </a:cubicBezTo>
                  <a:cubicBezTo>
                    <a:pt x="627181" y="599928"/>
                    <a:pt x="465882" y="691146"/>
                    <a:pt x="434178" y="632188"/>
                  </a:cubicBezTo>
                  <a:cubicBezTo>
                    <a:pt x="402474" y="573230"/>
                    <a:pt x="452533" y="327388"/>
                    <a:pt x="447527" y="275105"/>
                  </a:cubicBezTo>
                  <a:cubicBezTo>
                    <a:pt x="442521" y="222822"/>
                    <a:pt x="421385" y="321826"/>
                    <a:pt x="404143" y="318489"/>
                  </a:cubicBezTo>
                  <a:cubicBezTo>
                    <a:pt x="386901" y="315152"/>
                    <a:pt x="350191" y="302915"/>
                    <a:pt x="344073" y="255082"/>
                  </a:cubicBezTo>
                  <a:cubicBezTo>
                    <a:pt x="337955" y="207249"/>
                    <a:pt x="388569" y="-20239"/>
                    <a:pt x="370771" y="1453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0" name="フリーフォーム 1989">
              <a:extLst>
                <a:ext uri="{FF2B5EF4-FFF2-40B4-BE49-F238E27FC236}">
                  <a16:creationId xmlns:a16="http://schemas.microsoft.com/office/drawing/2014/main" id="{C09DC89E-A2B6-B7E8-C0DE-BA681618A80D}"/>
                </a:ext>
              </a:extLst>
            </p:cNvPr>
            <p:cNvSpPr/>
            <p:nvPr/>
          </p:nvSpPr>
          <p:spPr>
            <a:xfrm>
              <a:off x="3812534" y="6951806"/>
              <a:ext cx="459855" cy="313708"/>
            </a:xfrm>
            <a:custGeom>
              <a:avLst/>
              <a:gdLst>
                <a:gd name="connsiteX0" fmla="*/ 178789 w 459855"/>
                <a:gd name="connsiteY0" fmla="*/ 2974 h 313708"/>
                <a:gd name="connsiteX1" fmla="*/ 295592 w 459855"/>
                <a:gd name="connsiteY1" fmla="*/ 186521 h 313708"/>
                <a:gd name="connsiteX2" fmla="*/ 459116 w 459855"/>
                <a:gd name="connsiteY2" fmla="*/ 313336 h 313708"/>
                <a:gd name="connsiteX3" fmla="*/ 348987 w 459855"/>
                <a:gd name="connsiteY3" fmla="*/ 226568 h 313708"/>
                <a:gd name="connsiteX4" fmla="*/ 185463 w 459855"/>
                <a:gd name="connsiteY4" fmla="*/ 263277 h 313708"/>
                <a:gd name="connsiteX5" fmla="*/ 1916 w 459855"/>
                <a:gd name="connsiteY5" fmla="*/ 86404 h 313708"/>
                <a:gd name="connsiteX6" fmla="*/ 88684 w 459855"/>
                <a:gd name="connsiteY6" fmla="*/ 113102 h 313708"/>
                <a:gd name="connsiteX7" fmla="*/ 75335 w 459855"/>
                <a:gd name="connsiteY7" fmla="*/ 19660 h 313708"/>
                <a:gd name="connsiteX8" fmla="*/ 128730 w 459855"/>
                <a:gd name="connsiteY8" fmla="*/ 69718 h 313708"/>
                <a:gd name="connsiteX9" fmla="*/ 178789 w 459855"/>
                <a:gd name="connsiteY9" fmla="*/ 2974 h 31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855" h="313708">
                  <a:moveTo>
                    <a:pt x="178789" y="2974"/>
                  </a:moveTo>
                  <a:cubicBezTo>
                    <a:pt x="206599" y="22441"/>
                    <a:pt x="248871" y="134794"/>
                    <a:pt x="295592" y="186521"/>
                  </a:cubicBezTo>
                  <a:cubicBezTo>
                    <a:pt x="342313" y="238248"/>
                    <a:pt x="450217" y="306662"/>
                    <a:pt x="459116" y="313336"/>
                  </a:cubicBezTo>
                  <a:cubicBezTo>
                    <a:pt x="468015" y="320011"/>
                    <a:pt x="394596" y="234911"/>
                    <a:pt x="348987" y="226568"/>
                  </a:cubicBezTo>
                  <a:cubicBezTo>
                    <a:pt x="303378" y="218225"/>
                    <a:pt x="243308" y="286638"/>
                    <a:pt x="185463" y="263277"/>
                  </a:cubicBezTo>
                  <a:cubicBezTo>
                    <a:pt x="127618" y="239916"/>
                    <a:pt x="18046" y="111433"/>
                    <a:pt x="1916" y="86404"/>
                  </a:cubicBezTo>
                  <a:cubicBezTo>
                    <a:pt x="-14214" y="61375"/>
                    <a:pt x="76447" y="124226"/>
                    <a:pt x="88684" y="113102"/>
                  </a:cubicBezTo>
                  <a:cubicBezTo>
                    <a:pt x="100920" y="101978"/>
                    <a:pt x="68661" y="26891"/>
                    <a:pt x="75335" y="19660"/>
                  </a:cubicBezTo>
                  <a:cubicBezTo>
                    <a:pt x="82009" y="12429"/>
                    <a:pt x="117050" y="73612"/>
                    <a:pt x="128730" y="69718"/>
                  </a:cubicBezTo>
                  <a:cubicBezTo>
                    <a:pt x="140410" y="65824"/>
                    <a:pt x="150979" y="-16493"/>
                    <a:pt x="178789" y="2974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1" name="フリーフォーム 1990">
              <a:extLst>
                <a:ext uri="{FF2B5EF4-FFF2-40B4-BE49-F238E27FC236}">
                  <a16:creationId xmlns:a16="http://schemas.microsoft.com/office/drawing/2014/main" id="{435740AD-597E-EB9A-75DD-3D8369133DF9}"/>
                </a:ext>
              </a:extLst>
            </p:cNvPr>
            <p:cNvSpPr/>
            <p:nvPr/>
          </p:nvSpPr>
          <p:spPr>
            <a:xfrm>
              <a:off x="4141113" y="6966588"/>
              <a:ext cx="855966" cy="245819"/>
            </a:xfrm>
            <a:custGeom>
              <a:avLst/>
              <a:gdLst>
                <a:gd name="connsiteX0" fmla="*/ 385 w 855966"/>
                <a:gd name="connsiteY0" fmla="*/ 228472 h 245819"/>
                <a:gd name="connsiteX1" fmla="*/ 280712 w 855966"/>
                <a:gd name="connsiteY1" fmla="*/ 58273 h 245819"/>
                <a:gd name="connsiteX2" fmla="*/ 334107 w 855966"/>
                <a:gd name="connsiteY2" fmla="*/ 1540 h 245819"/>
                <a:gd name="connsiteX3" fmla="*/ 557702 w 855966"/>
                <a:gd name="connsiteY3" fmla="*/ 14889 h 245819"/>
                <a:gd name="connsiteX4" fmla="*/ 454248 w 855966"/>
                <a:gd name="connsiteY4" fmla="*/ 8215 h 245819"/>
                <a:gd name="connsiteX5" fmla="*/ 838029 w 855966"/>
                <a:gd name="connsiteY5" fmla="*/ 84971 h 245819"/>
                <a:gd name="connsiteX6" fmla="*/ 754598 w 855966"/>
                <a:gd name="connsiteY6" fmla="*/ 88308 h 245819"/>
                <a:gd name="connsiteX7" fmla="*/ 417538 w 855966"/>
                <a:gd name="connsiteY7" fmla="*/ 191762 h 245819"/>
                <a:gd name="connsiteX8" fmla="*/ 160572 w 855966"/>
                <a:gd name="connsiteY8" fmla="*/ 241821 h 245819"/>
                <a:gd name="connsiteX9" fmla="*/ 397515 w 855966"/>
                <a:gd name="connsiteY9" fmla="*/ 235146 h 245819"/>
                <a:gd name="connsiteX10" fmla="*/ 223979 w 855966"/>
                <a:gd name="connsiteY10" fmla="*/ 175076 h 245819"/>
                <a:gd name="connsiteX11" fmla="*/ 385 w 855966"/>
                <a:gd name="connsiteY11" fmla="*/ 228472 h 24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5966" h="245819">
                  <a:moveTo>
                    <a:pt x="385" y="228472"/>
                  </a:moveTo>
                  <a:cubicBezTo>
                    <a:pt x="9841" y="209005"/>
                    <a:pt x="225092" y="96095"/>
                    <a:pt x="280712" y="58273"/>
                  </a:cubicBezTo>
                  <a:cubicBezTo>
                    <a:pt x="336332" y="20451"/>
                    <a:pt x="287942" y="8771"/>
                    <a:pt x="334107" y="1540"/>
                  </a:cubicBezTo>
                  <a:cubicBezTo>
                    <a:pt x="380272" y="-5691"/>
                    <a:pt x="557702" y="14889"/>
                    <a:pt x="557702" y="14889"/>
                  </a:cubicBezTo>
                  <a:cubicBezTo>
                    <a:pt x="577725" y="16001"/>
                    <a:pt x="407527" y="-3465"/>
                    <a:pt x="454248" y="8215"/>
                  </a:cubicBezTo>
                  <a:cubicBezTo>
                    <a:pt x="500969" y="19895"/>
                    <a:pt x="787971" y="71622"/>
                    <a:pt x="838029" y="84971"/>
                  </a:cubicBezTo>
                  <a:cubicBezTo>
                    <a:pt x="888087" y="98320"/>
                    <a:pt x="824680" y="70509"/>
                    <a:pt x="754598" y="88308"/>
                  </a:cubicBezTo>
                  <a:cubicBezTo>
                    <a:pt x="684516" y="106107"/>
                    <a:pt x="516542" y="166177"/>
                    <a:pt x="417538" y="191762"/>
                  </a:cubicBezTo>
                  <a:cubicBezTo>
                    <a:pt x="318534" y="217347"/>
                    <a:pt x="163909" y="234590"/>
                    <a:pt x="160572" y="241821"/>
                  </a:cubicBezTo>
                  <a:cubicBezTo>
                    <a:pt x="157235" y="249052"/>
                    <a:pt x="386947" y="246270"/>
                    <a:pt x="397515" y="235146"/>
                  </a:cubicBezTo>
                  <a:cubicBezTo>
                    <a:pt x="408083" y="224022"/>
                    <a:pt x="290167" y="176188"/>
                    <a:pt x="223979" y="175076"/>
                  </a:cubicBezTo>
                  <a:cubicBezTo>
                    <a:pt x="157791" y="173964"/>
                    <a:pt x="-9071" y="247939"/>
                    <a:pt x="385" y="228472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2" name="フリーフォーム 1991">
              <a:extLst>
                <a:ext uri="{FF2B5EF4-FFF2-40B4-BE49-F238E27FC236}">
                  <a16:creationId xmlns:a16="http://schemas.microsoft.com/office/drawing/2014/main" id="{F87AAC32-6E1B-3C42-A041-85249739861B}"/>
                </a:ext>
              </a:extLst>
            </p:cNvPr>
            <p:cNvSpPr/>
            <p:nvPr/>
          </p:nvSpPr>
          <p:spPr>
            <a:xfrm>
              <a:off x="3700883" y="7300720"/>
              <a:ext cx="615662" cy="248268"/>
            </a:xfrm>
            <a:custGeom>
              <a:avLst/>
              <a:gdLst>
                <a:gd name="connsiteX0" fmla="*/ 113567 w 615662"/>
                <a:gd name="connsiteY0" fmla="*/ 1131 h 248268"/>
                <a:gd name="connsiteX1" fmla="*/ 483999 w 615662"/>
                <a:gd name="connsiteY1" fmla="*/ 47852 h 248268"/>
                <a:gd name="connsiteX2" fmla="*/ 440615 w 615662"/>
                <a:gd name="connsiteY2" fmla="*/ 21154 h 248268"/>
                <a:gd name="connsiteX3" fmla="*/ 597464 w 615662"/>
                <a:gd name="connsiteY3" fmla="*/ 114597 h 248268"/>
                <a:gd name="connsiteX4" fmla="*/ 447289 w 615662"/>
                <a:gd name="connsiteY4" fmla="*/ 157981 h 248268"/>
                <a:gd name="connsiteX5" fmla="*/ 607476 w 615662"/>
                <a:gd name="connsiteY5" fmla="*/ 248086 h 248268"/>
                <a:gd name="connsiteX6" fmla="*/ 136927 w 615662"/>
                <a:gd name="connsiteY6" fmla="*/ 181341 h 248268"/>
                <a:gd name="connsiteX7" fmla="*/ 6775 w 615662"/>
                <a:gd name="connsiteY7" fmla="*/ 181341 h 248268"/>
                <a:gd name="connsiteX8" fmla="*/ 300451 w 615662"/>
                <a:gd name="connsiteY8" fmla="*/ 171330 h 248268"/>
                <a:gd name="connsiteX9" fmla="*/ 103555 w 615662"/>
                <a:gd name="connsiteY9" fmla="*/ 87899 h 248268"/>
                <a:gd name="connsiteX10" fmla="*/ 290440 w 615662"/>
                <a:gd name="connsiteY10" fmla="*/ 104585 h 248268"/>
                <a:gd name="connsiteX11" fmla="*/ 113567 w 615662"/>
                <a:gd name="connsiteY11" fmla="*/ 1131 h 24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5662" h="248268">
                  <a:moveTo>
                    <a:pt x="113567" y="1131"/>
                  </a:moveTo>
                  <a:cubicBezTo>
                    <a:pt x="145827" y="-8325"/>
                    <a:pt x="429491" y="44515"/>
                    <a:pt x="483999" y="47852"/>
                  </a:cubicBezTo>
                  <a:cubicBezTo>
                    <a:pt x="538507" y="51189"/>
                    <a:pt x="440615" y="21154"/>
                    <a:pt x="440615" y="21154"/>
                  </a:cubicBezTo>
                  <a:cubicBezTo>
                    <a:pt x="459526" y="32278"/>
                    <a:pt x="596352" y="91793"/>
                    <a:pt x="597464" y="114597"/>
                  </a:cubicBezTo>
                  <a:cubicBezTo>
                    <a:pt x="598576" y="137401"/>
                    <a:pt x="445620" y="135733"/>
                    <a:pt x="447289" y="157981"/>
                  </a:cubicBezTo>
                  <a:cubicBezTo>
                    <a:pt x="448958" y="180229"/>
                    <a:pt x="659203" y="244193"/>
                    <a:pt x="607476" y="248086"/>
                  </a:cubicBezTo>
                  <a:cubicBezTo>
                    <a:pt x="555749" y="251979"/>
                    <a:pt x="237044" y="192465"/>
                    <a:pt x="136927" y="181341"/>
                  </a:cubicBezTo>
                  <a:cubicBezTo>
                    <a:pt x="36810" y="170217"/>
                    <a:pt x="-20479" y="183010"/>
                    <a:pt x="6775" y="181341"/>
                  </a:cubicBezTo>
                  <a:cubicBezTo>
                    <a:pt x="34029" y="179672"/>
                    <a:pt x="284321" y="186904"/>
                    <a:pt x="300451" y="171330"/>
                  </a:cubicBezTo>
                  <a:cubicBezTo>
                    <a:pt x="316581" y="155756"/>
                    <a:pt x="105223" y="99023"/>
                    <a:pt x="103555" y="87899"/>
                  </a:cubicBezTo>
                  <a:cubicBezTo>
                    <a:pt x="101887" y="76775"/>
                    <a:pt x="289328" y="113484"/>
                    <a:pt x="290440" y="104585"/>
                  </a:cubicBezTo>
                  <a:cubicBezTo>
                    <a:pt x="291552" y="95686"/>
                    <a:pt x="81307" y="10587"/>
                    <a:pt x="113567" y="1131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3" name="フリーフォーム 1992">
              <a:extLst>
                <a:ext uri="{FF2B5EF4-FFF2-40B4-BE49-F238E27FC236}">
                  <a16:creationId xmlns:a16="http://schemas.microsoft.com/office/drawing/2014/main" id="{13D4E3CB-1720-B91F-7A5C-D7F41A0180CB}"/>
                </a:ext>
              </a:extLst>
            </p:cNvPr>
            <p:cNvSpPr/>
            <p:nvPr/>
          </p:nvSpPr>
          <p:spPr>
            <a:xfrm>
              <a:off x="3132031" y="3984640"/>
              <a:ext cx="936347" cy="1144677"/>
            </a:xfrm>
            <a:custGeom>
              <a:avLst/>
              <a:gdLst>
                <a:gd name="connsiteX0" fmla="*/ 428789 w 936347"/>
                <a:gd name="connsiteY0" fmla="*/ 8 h 1144677"/>
                <a:gd name="connsiteX1" fmla="*/ 478848 w 936347"/>
                <a:gd name="connsiteY1" fmla="*/ 270324 h 1144677"/>
                <a:gd name="connsiteX2" fmla="*/ 455487 w 936347"/>
                <a:gd name="connsiteY2" fmla="*/ 477232 h 1144677"/>
                <a:gd name="connsiteX3" fmla="*/ 749163 w 936347"/>
                <a:gd name="connsiteY3" fmla="*/ 664116 h 1144677"/>
                <a:gd name="connsiteX4" fmla="*/ 562278 w 936347"/>
                <a:gd name="connsiteY4" fmla="*/ 634081 h 1144677"/>
                <a:gd name="connsiteX5" fmla="*/ 936048 w 936347"/>
                <a:gd name="connsiteY5" fmla="*/ 767570 h 1144677"/>
                <a:gd name="connsiteX6" fmla="*/ 629023 w 936347"/>
                <a:gd name="connsiteY6" fmla="*/ 774245 h 1144677"/>
                <a:gd name="connsiteX7" fmla="*/ 842605 w 936347"/>
                <a:gd name="connsiteY7" fmla="*/ 1011188 h 1144677"/>
                <a:gd name="connsiteX8" fmla="*/ 558941 w 936347"/>
                <a:gd name="connsiteY8" fmla="*/ 941106 h 1144677"/>
                <a:gd name="connsiteX9" fmla="*/ 208533 w 936347"/>
                <a:gd name="connsiteY9" fmla="*/ 997839 h 1144677"/>
                <a:gd name="connsiteX10" fmla="*/ 802559 w 936347"/>
                <a:gd name="connsiteY10" fmla="*/ 1144677 h 1144677"/>
                <a:gd name="connsiteX11" fmla="*/ 135114 w 936347"/>
                <a:gd name="connsiteY11" fmla="*/ 997839 h 1144677"/>
                <a:gd name="connsiteX12" fmla="*/ 78381 w 936347"/>
                <a:gd name="connsiteY12" fmla="*/ 884373 h 1144677"/>
                <a:gd name="connsiteX13" fmla="*/ 8299 w 936347"/>
                <a:gd name="connsiteY13" fmla="*/ 397138 h 1144677"/>
                <a:gd name="connsiteX14" fmla="*/ 31660 w 936347"/>
                <a:gd name="connsiteY14" fmla="*/ 393801 h 1144677"/>
                <a:gd name="connsiteX15" fmla="*/ 278614 w 936347"/>
                <a:gd name="connsiteY15" fmla="*/ 146846 h 1144677"/>
                <a:gd name="connsiteX16" fmla="*/ 131776 w 936347"/>
                <a:gd name="connsiteY16" fmla="*/ 260312 h 1144677"/>
                <a:gd name="connsiteX17" fmla="*/ 428789 w 936347"/>
                <a:gd name="connsiteY17" fmla="*/ 8 h 1144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36347" h="1144677">
                  <a:moveTo>
                    <a:pt x="428789" y="8"/>
                  </a:moveTo>
                  <a:cubicBezTo>
                    <a:pt x="486634" y="1677"/>
                    <a:pt x="474398" y="190787"/>
                    <a:pt x="478848" y="270324"/>
                  </a:cubicBezTo>
                  <a:cubicBezTo>
                    <a:pt x="483298" y="349861"/>
                    <a:pt x="410435" y="411600"/>
                    <a:pt x="455487" y="477232"/>
                  </a:cubicBezTo>
                  <a:cubicBezTo>
                    <a:pt x="500539" y="542864"/>
                    <a:pt x="731364" y="637974"/>
                    <a:pt x="749163" y="664116"/>
                  </a:cubicBezTo>
                  <a:cubicBezTo>
                    <a:pt x="766962" y="690258"/>
                    <a:pt x="531131" y="616839"/>
                    <a:pt x="562278" y="634081"/>
                  </a:cubicBezTo>
                  <a:cubicBezTo>
                    <a:pt x="593426" y="651323"/>
                    <a:pt x="924924" y="744210"/>
                    <a:pt x="936048" y="767570"/>
                  </a:cubicBezTo>
                  <a:cubicBezTo>
                    <a:pt x="947172" y="790930"/>
                    <a:pt x="644597" y="733642"/>
                    <a:pt x="629023" y="774245"/>
                  </a:cubicBezTo>
                  <a:cubicBezTo>
                    <a:pt x="613449" y="814848"/>
                    <a:pt x="854285" y="983378"/>
                    <a:pt x="842605" y="1011188"/>
                  </a:cubicBezTo>
                  <a:cubicBezTo>
                    <a:pt x="830925" y="1038998"/>
                    <a:pt x="664620" y="943331"/>
                    <a:pt x="558941" y="941106"/>
                  </a:cubicBezTo>
                  <a:cubicBezTo>
                    <a:pt x="453262" y="938881"/>
                    <a:pt x="167930" y="963911"/>
                    <a:pt x="208533" y="997839"/>
                  </a:cubicBezTo>
                  <a:cubicBezTo>
                    <a:pt x="249136" y="1031767"/>
                    <a:pt x="814795" y="1144677"/>
                    <a:pt x="802559" y="1144677"/>
                  </a:cubicBezTo>
                  <a:cubicBezTo>
                    <a:pt x="790323" y="1144677"/>
                    <a:pt x="255810" y="1041223"/>
                    <a:pt x="135114" y="997839"/>
                  </a:cubicBezTo>
                  <a:cubicBezTo>
                    <a:pt x="14418" y="954455"/>
                    <a:pt x="99517" y="984490"/>
                    <a:pt x="78381" y="884373"/>
                  </a:cubicBezTo>
                  <a:cubicBezTo>
                    <a:pt x="57245" y="784256"/>
                    <a:pt x="16086" y="478900"/>
                    <a:pt x="8299" y="397138"/>
                  </a:cubicBezTo>
                  <a:cubicBezTo>
                    <a:pt x="512" y="315376"/>
                    <a:pt x="-13393" y="435516"/>
                    <a:pt x="31660" y="393801"/>
                  </a:cubicBezTo>
                  <a:cubicBezTo>
                    <a:pt x="76713" y="352086"/>
                    <a:pt x="261928" y="169094"/>
                    <a:pt x="278614" y="146846"/>
                  </a:cubicBezTo>
                  <a:cubicBezTo>
                    <a:pt x="295300" y="124598"/>
                    <a:pt x="111196" y="279223"/>
                    <a:pt x="131776" y="260312"/>
                  </a:cubicBezTo>
                  <a:cubicBezTo>
                    <a:pt x="152356" y="241401"/>
                    <a:pt x="370944" y="-1661"/>
                    <a:pt x="428789" y="8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4" name="フリーフォーム 1993">
              <a:extLst>
                <a:ext uri="{FF2B5EF4-FFF2-40B4-BE49-F238E27FC236}">
                  <a16:creationId xmlns:a16="http://schemas.microsoft.com/office/drawing/2014/main" id="{98C31DC5-23E1-44C8-59B9-7CE37E79B9AF}"/>
                </a:ext>
              </a:extLst>
            </p:cNvPr>
            <p:cNvSpPr/>
            <p:nvPr/>
          </p:nvSpPr>
          <p:spPr>
            <a:xfrm>
              <a:off x="2733107" y="3714152"/>
              <a:ext cx="881690" cy="1362742"/>
            </a:xfrm>
            <a:custGeom>
              <a:avLst/>
              <a:gdLst>
                <a:gd name="connsiteX0" fmla="*/ 881109 w 881690"/>
                <a:gd name="connsiteY0" fmla="*/ 6855 h 1362742"/>
                <a:gd name="connsiteX1" fmla="*/ 453944 w 881690"/>
                <a:gd name="connsiteY1" fmla="*/ 410660 h 1362742"/>
                <a:gd name="connsiteX2" fmla="*/ 300432 w 881690"/>
                <a:gd name="connsiteY2" fmla="*/ 761068 h 1362742"/>
                <a:gd name="connsiteX3" fmla="*/ 380525 w 881690"/>
                <a:gd name="connsiteY3" fmla="*/ 617568 h 1362742"/>
                <a:gd name="connsiteX4" fmla="*/ 143582 w 881690"/>
                <a:gd name="connsiteY4" fmla="*/ 1124826 h 1362742"/>
                <a:gd name="connsiteX5" fmla="*/ 81 w 881690"/>
                <a:gd name="connsiteY5" fmla="*/ 1361769 h 1362742"/>
                <a:gd name="connsiteX6" fmla="*/ 123559 w 881690"/>
                <a:gd name="connsiteY6" fmla="*/ 1044733 h 1362742"/>
                <a:gd name="connsiteX7" fmla="*/ 156931 w 881690"/>
                <a:gd name="connsiteY7" fmla="*/ 293857 h 1362742"/>
                <a:gd name="connsiteX8" fmla="*/ 100198 w 881690"/>
                <a:gd name="connsiteY8" fmla="*/ 413997 h 1362742"/>
                <a:gd name="connsiteX9" fmla="*/ 493991 w 881690"/>
                <a:gd name="connsiteY9" fmla="*/ 13530 h 1362742"/>
                <a:gd name="connsiteX10" fmla="*/ 353827 w 881690"/>
                <a:gd name="connsiteY10" fmla="*/ 143682 h 1362742"/>
                <a:gd name="connsiteX11" fmla="*/ 881109 w 881690"/>
                <a:gd name="connsiteY11" fmla="*/ 6855 h 136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1690" h="1362742">
                  <a:moveTo>
                    <a:pt x="881109" y="6855"/>
                  </a:moveTo>
                  <a:cubicBezTo>
                    <a:pt x="897795" y="51351"/>
                    <a:pt x="550723" y="284958"/>
                    <a:pt x="453944" y="410660"/>
                  </a:cubicBezTo>
                  <a:cubicBezTo>
                    <a:pt x="357164" y="536362"/>
                    <a:pt x="312668" y="726583"/>
                    <a:pt x="300432" y="761068"/>
                  </a:cubicBezTo>
                  <a:cubicBezTo>
                    <a:pt x="288196" y="795553"/>
                    <a:pt x="406667" y="556942"/>
                    <a:pt x="380525" y="617568"/>
                  </a:cubicBezTo>
                  <a:cubicBezTo>
                    <a:pt x="354383" y="678194"/>
                    <a:pt x="206989" y="1000793"/>
                    <a:pt x="143582" y="1124826"/>
                  </a:cubicBezTo>
                  <a:cubicBezTo>
                    <a:pt x="80175" y="1248859"/>
                    <a:pt x="3418" y="1375118"/>
                    <a:pt x="81" y="1361769"/>
                  </a:cubicBezTo>
                  <a:cubicBezTo>
                    <a:pt x="-3256" y="1348420"/>
                    <a:pt x="97417" y="1222718"/>
                    <a:pt x="123559" y="1044733"/>
                  </a:cubicBezTo>
                  <a:cubicBezTo>
                    <a:pt x="149701" y="866748"/>
                    <a:pt x="160824" y="398980"/>
                    <a:pt x="156931" y="293857"/>
                  </a:cubicBezTo>
                  <a:cubicBezTo>
                    <a:pt x="153037" y="188734"/>
                    <a:pt x="44021" y="460718"/>
                    <a:pt x="100198" y="413997"/>
                  </a:cubicBezTo>
                  <a:cubicBezTo>
                    <a:pt x="156375" y="367276"/>
                    <a:pt x="451719" y="58583"/>
                    <a:pt x="493991" y="13530"/>
                  </a:cubicBezTo>
                  <a:cubicBezTo>
                    <a:pt x="536262" y="-31523"/>
                    <a:pt x="290420" y="138120"/>
                    <a:pt x="353827" y="143682"/>
                  </a:cubicBezTo>
                  <a:cubicBezTo>
                    <a:pt x="417234" y="149244"/>
                    <a:pt x="864423" y="-37641"/>
                    <a:pt x="881109" y="6855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5" name="フリーフォーム 1994">
              <a:extLst>
                <a:ext uri="{FF2B5EF4-FFF2-40B4-BE49-F238E27FC236}">
                  <a16:creationId xmlns:a16="http://schemas.microsoft.com/office/drawing/2014/main" id="{9023F75E-C1B7-F8D5-2DFC-333AEAAAF50E}"/>
                </a:ext>
              </a:extLst>
            </p:cNvPr>
            <p:cNvSpPr/>
            <p:nvPr/>
          </p:nvSpPr>
          <p:spPr>
            <a:xfrm>
              <a:off x="2988431" y="4463571"/>
              <a:ext cx="182943" cy="362824"/>
            </a:xfrm>
            <a:custGeom>
              <a:avLst/>
              <a:gdLst>
                <a:gd name="connsiteX0" fmla="*/ 181934 w 182943"/>
                <a:gd name="connsiteY0" fmla="*/ 1638 h 362824"/>
                <a:gd name="connsiteX1" fmla="*/ 108515 w 182943"/>
                <a:gd name="connsiteY1" fmla="*/ 75057 h 362824"/>
                <a:gd name="connsiteX2" fmla="*/ 41770 w 182943"/>
                <a:gd name="connsiteY2" fmla="*/ 221895 h 362824"/>
                <a:gd name="connsiteX3" fmla="*/ 1724 w 182943"/>
                <a:gd name="connsiteY3" fmla="*/ 362058 h 362824"/>
                <a:gd name="connsiteX4" fmla="*/ 11735 w 182943"/>
                <a:gd name="connsiteY4" fmla="*/ 271953 h 362824"/>
                <a:gd name="connsiteX5" fmla="*/ 51782 w 182943"/>
                <a:gd name="connsiteY5" fmla="*/ 141801 h 362824"/>
                <a:gd name="connsiteX6" fmla="*/ 181934 w 182943"/>
                <a:gd name="connsiteY6" fmla="*/ 1638 h 36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943" h="362824">
                  <a:moveTo>
                    <a:pt x="181934" y="1638"/>
                  </a:moveTo>
                  <a:cubicBezTo>
                    <a:pt x="191390" y="-9486"/>
                    <a:pt x="131876" y="38348"/>
                    <a:pt x="108515" y="75057"/>
                  </a:cubicBezTo>
                  <a:cubicBezTo>
                    <a:pt x="85154" y="111766"/>
                    <a:pt x="59569" y="174061"/>
                    <a:pt x="41770" y="221895"/>
                  </a:cubicBezTo>
                  <a:cubicBezTo>
                    <a:pt x="23971" y="269729"/>
                    <a:pt x="6730" y="353715"/>
                    <a:pt x="1724" y="362058"/>
                  </a:cubicBezTo>
                  <a:cubicBezTo>
                    <a:pt x="-3282" y="370401"/>
                    <a:pt x="3392" y="308662"/>
                    <a:pt x="11735" y="271953"/>
                  </a:cubicBezTo>
                  <a:cubicBezTo>
                    <a:pt x="20078" y="235244"/>
                    <a:pt x="26753" y="185741"/>
                    <a:pt x="51782" y="141801"/>
                  </a:cubicBezTo>
                  <a:cubicBezTo>
                    <a:pt x="76811" y="97861"/>
                    <a:pt x="172478" y="12762"/>
                    <a:pt x="181934" y="163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6" name="フリーフォーム 1995">
              <a:extLst>
                <a:ext uri="{FF2B5EF4-FFF2-40B4-BE49-F238E27FC236}">
                  <a16:creationId xmlns:a16="http://schemas.microsoft.com/office/drawing/2014/main" id="{E350C849-4ED1-48CB-E8AA-DF2F04F5A0E7}"/>
                </a:ext>
              </a:extLst>
            </p:cNvPr>
            <p:cNvSpPr/>
            <p:nvPr/>
          </p:nvSpPr>
          <p:spPr>
            <a:xfrm>
              <a:off x="2957252" y="6520867"/>
              <a:ext cx="189440" cy="863876"/>
            </a:xfrm>
            <a:custGeom>
              <a:avLst/>
              <a:gdLst>
                <a:gd name="connsiteX0" fmla="*/ 42914 w 189440"/>
                <a:gd name="connsiteY0" fmla="*/ 73 h 863876"/>
                <a:gd name="connsiteX1" fmla="*/ 42914 w 189440"/>
                <a:gd name="connsiteY1" fmla="*/ 387191 h 863876"/>
                <a:gd name="connsiteX2" fmla="*/ 183078 w 189440"/>
                <a:gd name="connsiteY2" fmla="*/ 844391 h 863876"/>
                <a:gd name="connsiteX3" fmla="*/ 149706 w 189440"/>
                <a:gd name="connsiteY3" fmla="*/ 730926 h 863876"/>
                <a:gd name="connsiteX4" fmla="*/ 9542 w 189440"/>
                <a:gd name="connsiteY4" fmla="*/ 290412 h 863876"/>
                <a:gd name="connsiteX5" fmla="*/ 16217 w 189440"/>
                <a:gd name="connsiteY5" fmla="*/ 353819 h 863876"/>
                <a:gd name="connsiteX6" fmla="*/ 42914 w 189440"/>
                <a:gd name="connsiteY6" fmla="*/ 73 h 863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440" h="863876">
                  <a:moveTo>
                    <a:pt x="42914" y="73"/>
                  </a:moveTo>
                  <a:cubicBezTo>
                    <a:pt x="47364" y="5635"/>
                    <a:pt x="19553" y="246471"/>
                    <a:pt x="42914" y="387191"/>
                  </a:cubicBezTo>
                  <a:cubicBezTo>
                    <a:pt x="66275" y="527911"/>
                    <a:pt x="165279" y="787102"/>
                    <a:pt x="183078" y="844391"/>
                  </a:cubicBezTo>
                  <a:cubicBezTo>
                    <a:pt x="200877" y="901680"/>
                    <a:pt x="178629" y="823256"/>
                    <a:pt x="149706" y="730926"/>
                  </a:cubicBezTo>
                  <a:cubicBezTo>
                    <a:pt x="120783" y="638596"/>
                    <a:pt x="31790" y="353263"/>
                    <a:pt x="9542" y="290412"/>
                  </a:cubicBezTo>
                  <a:cubicBezTo>
                    <a:pt x="-12706" y="227561"/>
                    <a:pt x="10099" y="401096"/>
                    <a:pt x="16217" y="353819"/>
                  </a:cubicBezTo>
                  <a:cubicBezTo>
                    <a:pt x="22335" y="306542"/>
                    <a:pt x="38464" y="-5489"/>
                    <a:pt x="42914" y="7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7" name="フリーフォーム 1996">
              <a:extLst>
                <a:ext uri="{FF2B5EF4-FFF2-40B4-BE49-F238E27FC236}">
                  <a16:creationId xmlns:a16="http://schemas.microsoft.com/office/drawing/2014/main" id="{FC113A77-AA37-F6B0-6091-1598F7E10C58}"/>
                </a:ext>
              </a:extLst>
            </p:cNvPr>
            <p:cNvSpPr/>
            <p:nvPr/>
          </p:nvSpPr>
          <p:spPr>
            <a:xfrm>
              <a:off x="2886369" y="5621810"/>
              <a:ext cx="30367" cy="174291"/>
            </a:xfrm>
            <a:custGeom>
              <a:avLst/>
              <a:gdLst>
                <a:gd name="connsiteX0" fmla="*/ 3669 w 30367"/>
                <a:gd name="connsiteY0" fmla="*/ 1416 h 174291"/>
                <a:gd name="connsiteX1" fmla="*/ 13681 w 30367"/>
                <a:gd name="connsiteY1" fmla="*/ 131568 h 174291"/>
                <a:gd name="connsiteX2" fmla="*/ 332 w 30367"/>
                <a:gd name="connsiteY2" fmla="*/ 171615 h 174291"/>
                <a:gd name="connsiteX3" fmla="*/ 30367 w 30367"/>
                <a:gd name="connsiteY3" fmla="*/ 68161 h 174291"/>
                <a:gd name="connsiteX4" fmla="*/ 3669 w 30367"/>
                <a:gd name="connsiteY4" fmla="*/ 1416 h 17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67" h="174291">
                  <a:moveTo>
                    <a:pt x="3669" y="1416"/>
                  </a:moveTo>
                  <a:cubicBezTo>
                    <a:pt x="888" y="11984"/>
                    <a:pt x="14237" y="103202"/>
                    <a:pt x="13681" y="131568"/>
                  </a:cubicBezTo>
                  <a:cubicBezTo>
                    <a:pt x="13125" y="159934"/>
                    <a:pt x="-2449" y="182183"/>
                    <a:pt x="332" y="171615"/>
                  </a:cubicBezTo>
                  <a:cubicBezTo>
                    <a:pt x="3113" y="161047"/>
                    <a:pt x="30367" y="94303"/>
                    <a:pt x="30367" y="68161"/>
                  </a:cubicBezTo>
                  <a:cubicBezTo>
                    <a:pt x="30367" y="42019"/>
                    <a:pt x="6450" y="-9152"/>
                    <a:pt x="3669" y="141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8" name="フリーフォーム 1997">
              <a:extLst>
                <a:ext uri="{FF2B5EF4-FFF2-40B4-BE49-F238E27FC236}">
                  <a16:creationId xmlns:a16="http://schemas.microsoft.com/office/drawing/2014/main" id="{F9296EC7-C95D-3025-425E-DA95DB7B4E57}"/>
                </a:ext>
              </a:extLst>
            </p:cNvPr>
            <p:cNvSpPr/>
            <p:nvPr/>
          </p:nvSpPr>
          <p:spPr>
            <a:xfrm>
              <a:off x="4772581" y="6381723"/>
              <a:ext cx="1169345" cy="1243906"/>
            </a:xfrm>
            <a:custGeom>
              <a:avLst/>
              <a:gdLst>
                <a:gd name="connsiteX0" fmla="*/ 5794 w 1169345"/>
                <a:gd name="connsiteY0" fmla="*/ 27 h 1243906"/>
                <a:gd name="connsiteX1" fmla="*/ 523319 w 1169345"/>
                <a:gd name="connsiteY1" fmla="*/ 320702 h 1243906"/>
                <a:gd name="connsiteX2" fmla="*/ 1129744 w 1169345"/>
                <a:gd name="connsiteY2" fmla="*/ 155602 h 1243906"/>
                <a:gd name="connsiteX3" fmla="*/ 1101169 w 1169345"/>
                <a:gd name="connsiteY3" fmla="*/ 336577 h 1243906"/>
                <a:gd name="connsiteX4" fmla="*/ 1024969 w 1169345"/>
                <a:gd name="connsiteY4" fmla="*/ 552477 h 1243906"/>
                <a:gd name="connsiteX5" fmla="*/ 751919 w 1169345"/>
                <a:gd name="connsiteY5" fmla="*/ 1085877 h 1243906"/>
                <a:gd name="connsiteX6" fmla="*/ 783669 w 1169345"/>
                <a:gd name="connsiteY6" fmla="*/ 1235102 h 1243906"/>
                <a:gd name="connsiteX7" fmla="*/ 612219 w 1169345"/>
                <a:gd name="connsiteY7" fmla="*/ 879502 h 1243906"/>
                <a:gd name="connsiteX8" fmla="*/ 396319 w 1169345"/>
                <a:gd name="connsiteY8" fmla="*/ 749327 h 1243906"/>
                <a:gd name="connsiteX9" fmla="*/ 253444 w 1169345"/>
                <a:gd name="connsiteY9" fmla="*/ 304827 h 1243906"/>
                <a:gd name="connsiteX10" fmla="*/ 5794 w 1169345"/>
                <a:gd name="connsiteY10" fmla="*/ 27 h 124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9345" h="1243906">
                  <a:moveTo>
                    <a:pt x="5794" y="27"/>
                  </a:moveTo>
                  <a:cubicBezTo>
                    <a:pt x="50773" y="2673"/>
                    <a:pt x="335994" y="294773"/>
                    <a:pt x="523319" y="320702"/>
                  </a:cubicBezTo>
                  <a:cubicBezTo>
                    <a:pt x="710644" y="346631"/>
                    <a:pt x="1033436" y="152956"/>
                    <a:pt x="1129744" y="155602"/>
                  </a:cubicBezTo>
                  <a:cubicBezTo>
                    <a:pt x="1226052" y="158248"/>
                    <a:pt x="1118632" y="270431"/>
                    <a:pt x="1101169" y="336577"/>
                  </a:cubicBezTo>
                  <a:cubicBezTo>
                    <a:pt x="1083707" y="402723"/>
                    <a:pt x="1083177" y="427594"/>
                    <a:pt x="1024969" y="552477"/>
                  </a:cubicBezTo>
                  <a:cubicBezTo>
                    <a:pt x="966761" y="677360"/>
                    <a:pt x="792136" y="972106"/>
                    <a:pt x="751919" y="1085877"/>
                  </a:cubicBezTo>
                  <a:cubicBezTo>
                    <a:pt x="711702" y="1199648"/>
                    <a:pt x="806952" y="1269498"/>
                    <a:pt x="783669" y="1235102"/>
                  </a:cubicBezTo>
                  <a:cubicBezTo>
                    <a:pt x="760386" y="1200706"/>
                    <a:pt x="676777" y="960464"/>
                    <a:pt x="612219" y="879502"/>
                  </a:cubicBezTo>
                  <a:cubicBezTo>
                    <a:pt x="547661" y="798540"/>
                    <a:pt x="456115" y="845106"/>
                    <a:pt x="396319" y="749327"/>
                  </a:cubicBezTo>
                  <a:cubicBezTo>
                    <a:pt x="336523" y="653548"/>
                    <a:pt x="316415" y="426535"/>
                    <a:pt x="253444" y="304827"/>
                  </a:cubicBezTo>
                  <a:cubicBezTo>
                    <a:pt x="190473" y="183119"/>
                    <a:pt x="-39185" y="-2619"/>
                    <a:pt x="5794" y="27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9" name="フリーフォーム 1998">
              <a:extLst>
                <a:ext uri="{FF2B5EF4-FFF2-40B4-BE49-F238E27FC236}">
                  <a16:creationId xmlns:a16="http://schemas.microsoft.com/office/drawing/2014/main" id="{EBA71C92-C737-8E63-C023-9566F04A7840}"/>
                </a:ext>
              </a:extLst>
            </p:cNvPr>
            <p:cNvSpPr/>
            <p:nvPr/>
          </p:nvSpPr>
          <p:spPr>
            <a:xfrm>
              <a:off x="4463322" y="8784122"/>
              <a:ext cx="1799357" cy="856822"/>
            </a:xfrm>
            <a:custGeom>
              <a:avLst/>
              <a:gdLst>
                <a:gd name="connsiteX0" fmla="*/ 13262 w 1799357"/>
                <a:gd name="connsiteY0" fmla="*/ 614320 h 856822"/>
                <a:gd name="connsiteX1" fmla="*/ 1301374 w 1799357"/>
                <a:gd name="connsiteY1" fmla="*/ 169047 h 856822"/>
                <a:gd name="connsiteX2" fmla="*/ 1690988 w 1799357"/>
                <a:gd name="connsiteY2" fmla="*/ 2069 h 856822"/>
                <a:gd name="connsiteX3" fmla="*/ 1516059 w 1799357"/>
                <a:gd name="connsiteY3" fmla="*/ 81582 h 856822"/>
                <a:gd name="connsiteX4" fmla="*/ 1794355 w 1799357"/>
                <a:gd name="connsiteY4" fmla="*/ 169047 h 856822"/>
                <a:gd name="connsiteX5" fmla="*/ 1229812 w 1799357"/>
                <a:gd name="connsiteY5" fmla="*/ 503001 h 856822"/>
                <a:gd name="connsiteX6" fmla="*/ 1444497 w 1799357"/>
                <a:gd name="connsiteY6" fmla="*/ 638174 h 856822"/>
                <a:gd name="connsiteX7" fmla="*/ 577805 w 1799357"/>
                <a:gd name="connsiteY7" fmla="*/ 852859 h 856822"/>
                <a:gd name="connsiteX8" fmla="*/ 140483 w 1799357"/>
                <a:gd name="connsiteY8" fmla="*/ 781297 h 856822"/>
                <a:gd name="connsiteX9" fmla="*/ 601659 w 1799357"/>
                <a:gd name="connsiteY9" fmla="*/ 829005 h 856822"/>
                <a:gd name="connsiteX10" fmla="*/ 13262 w 1799357"/>
                <a:gd name="connsiteY10" fmla="*/ 614320 h 85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99357" h="856822">
                  <a:moveTo>
                    <a:pt x="13262" y="614320"/>
                  </a:moveTo>
                  <a:cubicBezTo>
                    <a:pt x="129881" y="504327"/>
                    <a:pt x="1021753" y="271089"/>
                    <a:pt x="1301374" y="169047"/>
                  </a:cubicBezTo>
                  <a:cubicBezTo>
                    <a:pt x="1580995" y="67005"/>
                    <a:pt x="1655207" y="16646"/>
                    <a:pt x="1690988" y="2069"/>
                  </a:cubicBezTo>
                  <a:cubicBezTo>
                    <a:pt x="1726769" y="-12509"/>
                    <a:pt x="1498831" y="53752"/>
                    <a:pt x="1516059" y="81582"/>
                  </a:cubicBezTo>
                  <a:cubicBezTo>
                    <a:pt x="1533287" y="109412"/>
                    <a:pt x="1842063" y="98810"/>
                    <a:pt x="1794355" y="169047"/>
                  </a:cubicBezTo>
                  <a:cubicBezTo>
                    <a:pt x="1746647" y="239283"/>
                    <a:pt x="1288122" y="424813"/>
                    <a:pt x="1229812" y="503001"/>
                  </a:cubicBezTo>
                  <a:cubicBezTo>
                    <a:pt x="1171502" y="581189"/>
                    <a:pt x="1553165" y="579864"/>
                    <a:pt x="1444497" y="638174"/>
                  </a:cubicBezTo>
                  <a:cubicBezTo>
                    <a:pt x="1335829" y="696484"/>
                    <a:pt x="795141" y="829005"/>
                    <a:pt x="577805" y="852859"/>
                  </a:cubicBezTo>
                  <a:cubicBezTo>
                    <a:pt x="360469" y="876713"/>
                    <a:pt x="136507" y="785273"/>
                    <a:pt x="140483" y="781297"/>
                  </a:cubicBezTo>
                  <a:cubicBezTo>
                    <a:pt x="144459" y="777321"/>
                    <a:pt x="616236" y="854184"/>
                    <a:pt x="601659" y="829005"/>
                  </a:cubicBezTo>
                  <a:cubicBezTo>
                    <a:pt x="587082" y="803826"/>
                    <a:pt x="-103357" y="724313"/>
                    <a:pt x="13262" y="61432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441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 hidden="1">
            <a:extLst>
              <a:ext uri="{FF2B5EF4-FFF2-40B4-BE49-F238E27FC236}">
                <a16:creationId xmlns:a16="http://schemas.microsoft.com/office/drawing/2014/main" id="{240E1904-DC64-1248-7876-2B46AFD4019E}"/>
              </a:ext>
            </a:extLst>
          </p:cNvPr>
          <p:cNvSpPr txBox="1"/>
          <p:nvPr/>
        </p:nvSpPr>
        <p:spPr>
          <a:xfrm>
            <a:off x="3179674" y="3048000"/>
            <a:ext cx="1415772" cy="52219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8000">
                <a:latin typeface="A-OTF Kanteiryu Std Ultra" panose="02020900000000000000" pitchFamily="18" charset="-128"/>
                <a:ea typeface="A-OTF Kanteiryu Std Ultra" panose="02020900000000000000" pitchFamily="18" charset="-128"/>
              </a:rPr>
              <a:t>お兄ちゃん</a:t>
            </a: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04488291-E9EA-35EA-E1A4-9DCE613CEE86}"/>
              </a:ext>
            </a:extLst>
          </p:cNvPr>
          <p:cNvGrpSpPr/>
          <p:nvPr/>
        </p:nvGrpSpPr>
        <p:grpSpPr>
          <a:xfrm>
            <a:off x="3325174" y="3105631"/>
            <a:ext cx="954113" cy="909756"/>
            <a:chOff x="3325174" y="3105631"/>
            <a:chExt cx="954113" cy="909756"/>
          </a:xfrm>
        </p:grpSpPr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46A186CF-6890-9592-71E7-26E3AE173CEF}"/>
                </a:ext>
              </a:extLst>
            </p:cNvPr>
            <p:cNvSpPr/>
            <p:nvPr/>
          </p:nvSpPr>
          <p:spPr>
            <a:xfrm>
              <a:off x="3325174" y="3299312"/>
              <a:ext cx="680562" cy="256373"/>
            </a:xfrm>
            <a:custGeom>
              <a:avLst/>
              <a:gdLst>
                <a:gd name="connsiteX0" fmla="*/ 4180 w 680562"/>
                <a:gd name="connsiteY0" fmla="*/ 217611 h 256373"/>
                <a:gd name="connsiteX1" fmla="*/ 174164 w 680562"/>
                <a:gd name="connsiteY1" fmla="*/ 252780 h 256373"/>
                <a:gd name="connsiteX2" fmla="*/ 654811 w 680562"/>
                <a:gd name="connsiteY2" fmla="*/ 135550 h 256373"/>
                <a:gd name="connsiteX3" fmla="*/ 566888 w 680562"/>
                <a:gd name="connsiteY3" fmla="*/ 6596 h 256373"/>
                <a:gd name="connsiteX4" fmla="*/ 156580 w 680562"/>
                <a:gd name="connsiteY4" fmla="*/ 24180 h 256373"/>
                <a:gd name="connsiteX5" fmla="*/ 262088 w 680562"/>
                <a:gd name="connsiteY5" fmla="*/ 71073 h 256373"/>
                <a:gd name="connsiteX6" fmla="*/ 86241 w 680562"/>
                <a:gd name="connsiteY6" fmla="*/ 153134 h 256373"/>
                <a:gd name="connsiteX7" fmla="*/ 320703 w 680562"/>
                <a:gd name="connsiteY7" fmla="*/ 129688 h 256373"/>
                <a:gd name="connsiteX8" fmla="*/ 4180 w 680562"/>
                <a:gd name="connsiteY8" fmla="*/ 217611 h 256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0562" h="256373">
                  <a:moveTo>
                    <a:pt x="4180" y="217611"/>
                  </a:moveTo>
                  <a:cubicBezTo>
                    <a:pt x="-20243" y="238126"/>
                    <a:pt x="65726" y="266457"/>
                    <a:pt x="174164" y="252780"/>
                  </a:cubicBezTo>
                  <a:cubicBezTo>
                    <a:pt x="282602" y="239103"/>
                    <a:pt x="589357" y="176581"/>
                    <a:pt x="654811" y="135550"/>
                  </a:cubicBezTo>
                  <a:cubicBezTo>
                    <a:pt x="720265" y="94519"/>
                    <a:pt x="649926" y="25158"/>
                    <a:pt x="566888" y="6596"/>
                  </a:cubicBezTo>
                  <a:cubicBezTo>
                    <a:pt x="483850" y="-11966"/>
                    <a:pt x="207380" y="13434"/>
                    <a:pt x="156580" y="24180"/>
                  </a:cubicBezTo>
                  <a:cubicBezTo>
                    <a:pt x="105780" y="34926"/>
                    <a:pt x="273811" y="49581"/>
                    <a:pt x="262088" y="71073"/>
                  </a:cubicBezTo>
                  <a:cubicBezTo>
                    <a:pt x="250365" y="92565"/>
                    <a:pt x="76472" y="143365"/>
                    <a:pt x="86241" y="153134"/>
                  </a:cubicBezTo>
                  <a:cubicBezTo>
                    <a:pt x="96010" y="162903"/>
                    <a:pt x="335357" y="122849"/>
                    <a:pt x="320703" y="129688"/>
                  </a:cubicBezTo>
                  <a:cubicBezTo>
                    <a:pt x="306049" y="136527"/>
                    <a:pt x="28603" y="197096"/>
                    <a:pt x="4180" y="21761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3E5EF2FF-E11E-042A-A6CE-2F50955B98AC}"/>
                </a:ext>
              </a:extLst>
            </p:cNvPr>
            <p:cNvSpPr/>
            <p:nvPr/>
          </p:nvSpPr>
          <p:spPr>
            <a:xfrm>
              <a:off x="3516290" y="3105631"/>
              <a:ext cx="292015" cy="904882"/>
            </a:xfrm>
            <a:custGeom>
              <a:avLst/>
              <a:gdLst>
                <a:gd name="connsiteX0" fmla="*/ 6495 w 292015"/>
                <a:gd name="connsiteY0" fmla="*/ 984 h 904882"/>
                <a:gd name="connsiteX1" fmla="*/ 82695 w 292015"/>
                <a:gd name="connsiteY1" fmla="*/ 235446 h 904882"/>
                <a:gd name="connsiteX2" fmla="*/ 70972 w 292015"/>
                <a:gd name="connsiteY2" fmla="*/ 745400 h 904882"/>
                <a:gd name="connsiteX3" fmla="*/ 182341 w 292015"/>
                <a:gd name="connsiteY3" fmla="*/ 891938 h 904882"/>
                <a:gd name="connsiteX4" fmla="*/ 229233 w 292015"/>
                <a:gd name="connsiteY4" fmla="*/ 839184 h 904882"/>
                <a:gd name="connsiteX5" fmla="*/ 246818 w 292015"/>
                <a:gd name="connsiteY5" fmla="*/ 376123 h 904882"/>
                <a:gd name="connsiteX6" fmla="*/ 276125 w 292015"/>
                <a:gd name="connsiteY6" fmla="*/ 159246 h 904882"/>
                <a:gd name="connsiteX7" fmla="*/ 6495 w 292015"/>
                <a:gd name="connsiteY7" fmla="*/ 984 h 90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015" h="904882">
                  <a:moveTo>
                    <a:pt x="6495" y="984"/>
                  </a:moveTo>
                  <a:cubicBezTo>
                    <a:pt x="-25743" y="13684"/>
                    <a:pt x="71949" y="111377"/>
                    <a:pt x="82695" y="235446"/>
                  </a:cubicBezTo>
                  <a:cubicBezTo>
                    <a:pt x="93441" y="359515"/>
                    <a:pt x="54364" y="635985"/>
                    <a:pt x="70972" y="745400"/>
                  </a:cubicBezTo>
                  <a:cubicBezTo>
                    <a:pt x="87580" y="854815"/>
                    <a:pt x="155964" y="876307"/>
                    <a:pt x="182341" y="891938"/>
                  </a:cubicBezTo>
                  <a:cubicBezTo>
                    <a:pt x="208718" y="907569"/>
                    <a:pt x="218487" y="925153"/>
                    <a:pt x="229233" y="839184"/>
                  </a:cubicBezTo>
                  <a:cubicBezTo>
                    <a:pt x="239979" y="753215"/>
                    <a:pt x="239003" y="489446"/>
                    <a:pt x="246818" y="376123"/>
                  </a:cubicBezTo>
                  <a:cubicBezTo>
                    <a:pt x="254633" y="262800"/>
                    <a:pt x="322041" y="216885"/>
                    <a:pt x="276125" y="159246"/>
                  </a:cubicBezTo>
                  <a:cubicBezTo>
                    <a:pt x="230209" y="101607"/>
                    <a:pt x="38733" y="-11716"/>
                    <a:pt x="6495" y="98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89B67351-7CAE-8A6E-500B-FDC878E34429}"/>
                </a:ext>
              </a:extLst>
            </p:cNvPr>
            <p:cNvSpPr/>
            <p:nvPr/>
          </p:nvSpPr>
          <p:spPr>
            <a:xfrm>
              <a:off x="3387885" y="3534462"/>
              <a:ext cx="891402" cy="480925"/>
            </a:xfrm>
            <a:custGeom>
              <a:avLst/>
              <a:gdLst>
                <a:gd name="connsiteX0" fmla="*/ 345915 w 891402"/>
                <a:gd name="connsiteY0" fmla="*/ 474830 h 480925"/>
                <a:gd name="connsiteX1" fmla="*/ 76284 w 891402"/>
                <a:gd name="connsiteY1" fmla="*/ 451384 h 480925"/>
                <a:gd name="connsiteX2" fmla="*/ 84 w 891402"/>
                <a:gd name="connsiteY2" fmla="*/ 357600 h 480925"/>
                <a:gd name="connsiteX3" fmla="*/ 64561 w 891402"/>
                <a:gd name="connsiteY3" fmla="*/ 234507 h 480925"/>
                <a:gd name="connsiteX4" fmla="*/ 205238 w 891402"/>
                <a:gd name="connsiteY4" fmla="*/ 129000 h 480925"/>
                <a:gd name="connsiteX5" fmla="*/ 433838 w 891402"/>
                <a:gd name="connsiteY5" fmla="*/ 35215 h 480925"/>
                <a:gd name="connsiteX6" fmla="*/ 469007 w 891402"/>
                <a:gd name="connsiteY6" fmla="*/ 46 h 480925"/>
                <a:gd name="connsiteX7" fmla="*/ 773807 w 891402"/>
                <a:gd name="connsiteY7" fmla="*/ 41076 h 480925"/>
                <a:gd name="connsiteX8" fmla="*/ 891038 w 891402"/>
                <a:gd name="connsiteY8" fmla="*/ 199338 h 480925"/>
                <a:gd name="connsiteX9" fmla="*/ 803115 w 891402"/>
                <a:gd name="connsiteY9" fmla="*/ 416215 h 480925"/>
                <a:gd name="connsiteX10" fmla="*/ 603823 w 891402"/>
                <a:gd name="connsiteY10" fmla="*/ 433800 h 480925"/>
                <a:gd name="connsiteX11" fmla="*/ 457284 w 891402"/>
                <a:gd name="connsiteY11" fmla="*/ 345876 h 480925"/>
                <a:gd name="connsiteX12" fmla="*/ 697607 w 891402"/>
                <a:gd name="connsiteY12" fmla="*/ 281400 h 480925"/>
                <a:gd name="connsiteX13" fmla="*/ 656577 w 891402"/>
                <a:gd name="connsiteY13" fmla="*/ 164169 h 480925"/>
                <a:gd name="connsiteX14" fmla="*/ 363500 w 891402"/>
                <a:gd name="connsiteY14" fmla="*/ 205200 h 480925"/>
                <a:gd name="connsiteX15" fmla="*/ 140761 w 891402"/>
                <a:gd name="connsiteY15" fmla="*/ 257953 h 480925"/>
                <a:gd name="connsiteX16" fmla="*/ 152484 w 891402"/>
                <a:gd name="connsiteY16" fmla="*/ 304846 h 480925"/>
                <a:gd name="connsiteX17" fmla="*/ 222823 w 891402"/>
                <a:gd name="connsiteY17" fmla="*/ 351738 h 480925"/>
                <a:gd name="connsiteX18" fmla="*/ 345915 w 891402"/>
                <a:gd name="connsiteY18" fmla="*/ 474830 h 48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91402" h="480925">
                  <a:moveTo>
                    <a:pt x="345915" y="474830"/>
                  </a:moveTo>
                  <a:cubicBezTo>
                    <a:pt x="321492" y="491438"/>
                    <a:pt x="133922" y="470922"/>
                    <a:pt x="76284" y="451384"/>
                  </a:cubicBezTo>
                  <a:cubicBezTo>
                    <a:pt x="18645" y="431846"/>
                    <a:pt x="2038" y="393746"/>
                    <a:pt x="84" y="357600"/>
                  </a:cubicBezTo>
                  <a:cubicBezTo>
                    <a:pt x="-1870" y="321454"/>
                    <a:pt x="30369" y="272607"/>
                    <a:pt x="64561" y="234507"/>
                  </a:cubicBezTo>
                  <a:cubicBezTo>
                    <a:pt x="98753" y="196407"/>
                    <a:pt x="143692" y="162215"/>
                    <a:pt x="205238" y="129000"/>
                  </a:cubicBezTo>
                  <a:cubicBezTo>
                    <a:pt x="266784" y="95785"/>
                    <a:pt x="389877" y="56707"/>
                    <a:pt x="433838" y="35215"/>
                  </a:cubicBezTo>
                  <a:cubicBezTo>
                    <a:pt x="477799" y="13723"/>
                    <a:pt x="412346" y="-931"/>
                    <a:pt x="469007" y="46"/>
                  </a:cubicBezTo>
                  <a:cubicBezTo>
                    <a:pt x="525668" y="1023"/>
                    <a:pt x="703469" y="7861"/>
                    <a:pt x="773807" y="41076"/>
                  </a:cubicBezTo>
                  <a:cubicBezTo>
                    <a:pt x="844145" y="74291"/>
                    <a:pt x="886153" y="136815"/>
                    <a:pt x="891038" y="199338"/>
                  </a:cubicBezTo>
                  <a:cubicBezTo>
                    <a:pt x="895923" y="261861"/>
                    <a:pt x="850984" y="377138"/>
                    <a:pt x="803115" y="416215"/>
                  </a:cubicBezTo>
                  <a:cubicBezTo>
                    <a:pt x="755246" y="455292"/>
                    <a:pt x="661461" y="445523"/>
                    <a:pt x="603823" y="433800"/>
                  </a:cubicBezTo>
                  <a:cubicBezTo>
                    <a:pt x="546185" y="422077"/>
                    <a:pt x="441653" y="371276"/>
                    <a:pt x="457284" y="345876"/>
                  </a:cubicBezTo>
                  <a:cubicBezTo>
                    <a:pt x="472915" y="320476"/>
                    <a:pt x="664392" y="311684"/>
                    <a:pt x="697607" y="281400"/>
                  </a:cubicBezTo>
                  <a:cubicBezTo>
                    <a:pt x="730823" y="251115"/>
                    <a:pt x="712261" y="176869"/>
                    <a:pt x="656577" y="164169"/>
                  </a:cubicBezTo>
                  <a:cubicBezTo>
                    <a:pt x="600893" y="151469"/>
                    <a:pt x="449469" y="189569"/>
                    <a:pt x="363500" y="205200"/>
                  </a:cubicBezTo>
                  <a:cubicBezTo>
                    <a:pt x="277531" y="220831"/>
                    <a:pt x="175930" y="241345"/>
                    <a:pt x="140761" y="257953"/>
                  </a:cubicBezTo>
                  <a:cubicBezTo>
                    <a:pt x="105592" y="274561"/>
                    <a:pt x="138807" y="289215"/>
                    <a:pt x="152484" y="304846"/>
                  </a:cubicBezTo>
                  <a:cubicBezTo>
                    <a:pt x="166161" y="320477"/>
                    <a:pt x="191561" y="329269"/>
                    <a:pt x="222823" y="351738"/>
                  </a:cubicBezTo>
                  <a:cubicBezTo>
                    <a:pt x="254084" y="374207"/>
                    <a:pt x="370338" y="458222"/>
                    <a:pt x="345915" y="47483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4D87C70D-901A-D380-40A7-F3712FFF9349}"/>
                </a:ext>
              </a:extLst>
            </p:cNvPr>
            <p:cNvSpPr/>
            <p:nvPr/>
          </p:nvSpPr>
          <p:spPr>
            <a:xfrm>
              <a:off x="3897538" y="3144371"/>
              <a:ext cx="372432" cy="426086"/>
            </a:xfrm>
            <a:custGeom>
              <a:avLst/>
              <a:gdLst>
                <a:gd name="connsiteX0" fmla="*/ 59000 w 372432"/>
                <a:gd name="connsiteY0" fmla="*/ 9137 h 426086"/>
                <a:gd name="connsiteX1" fmla="*/ 217262 w 372432"/>
                <a:gd name="connsiteY1" fmla="*/ 102921 h 426086"/>
                <a:gd name="connsiteX2" fmla="*/ 346216 w 372432"/>
                <a:gd name="connsiteY2" fmla="*/ 284629 h 426086"/>
                <a:gd name="connsiteX3" fmla="*/ 357939 w 372432"/>
                <a:gd name="connsiteY3" fmla="*/ 407721 h 426086"/>
                <a:gd name="connsiteX4" fmla="*/ 182093 w 372432"/>
                <a:gd name="connsiteY4" fmla="*/ 407721 h 426086"/>
                <a:gd name="connsiteX5" fmla="*/ 385 w 372432"/>
                <a:gd name="connsiteY5" fmla="*/ 425306 h 426086"/>
                <a:gd name="connsiteX6" fmla="*/ 135200 w 372432"/>
                <a:gd name="connsiteY6" fmla="*/ 378414 h 426086"/>
                <a:gd name="connsiteX7" fmla="*/ 176231 w 372432"/>
                <a:gd name="connsiteY7" fmla="*/ 325660 h 426086"/>
                <a:gd name="connsiteX8" fmla="*/ 59000 w 372432"/>
                <a:gd name="connsiteY8" fmla="*/ 9137 h 42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2432" h="426086">
                  <a:moveTo>
                    <a:pt x="59000" y="9137"/>
                  </a:moveTo>
                  <a:cubicBezTo>
                    <a:pt x="65838" y="-27986"/>
                    <a:pt x="169393" y="57006"/>
                    <a:pt x="217262" y="102921"/>
                  </a:cubicBezTo>
                  <a:cubicBezTo>
                    <a:pt x="265131" y="148836"/>
                    <a:pt x="322770" y="233829"/>
                    <a:pt x="346216" y="284629"/>
                  </a:cubicBezTo>
                  <a:cubicBezTo>
                    <a:pt x="369662" y="335429"/>
                    <a:pt x="385293" y="387206"/>
                    <a:pt x="357939" y="407721"/>
                  </a:cubicBezTo>
                  <a:cubicBezTo>
                    <a:pt x="330585" y="428236"/>
                    <a:pt x="241685" y="404790"/>
                    <a:pt x="182093" y="407721"/>
                  </a:cubicBezTo>
                  <a:cubicBezTo>
                    <a:pt x="122501" y="410652"/>
                    <a:pt x="8201" y="430191"/>
                    <a:pt x="385" y="425306"/>
                  </a:cubicBezTo>
                  <a:cubicBezTo>
                    <a:pt x="-7431" y="420421"/>
                    <a:pt x="105892" y="395022"/>
                    <a:pt x="135200" y="378414"/>
                  </a:cubicBezTo>
                  <a:cubicBezTo>
                    <a:pt x="164508" y="361806"/>
                    <a:pt x="185023" y="384276"/>
                    <a:pt x="176231" y="325660"/>
                  </a:cubicBezTo>
                  <a:cubicBezTo>
                    <a:pt x="167439" y="267045"/>
                    <a:pt x="52162" y="46260"/>
                    <a:pt x="59000" y="913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670BE62D-6298-67BD-3F8C-F0AFB8D730FC}"/>
              </a:ext>
            </a:extLst>
          </p:cNvPr>
          <p:cNvGrpSpPr/>
          <p:nvPr/>
        </p:nvGrpSpPr>
        <p:grpSpPr>
          <a:xfrm>
            <a:off x="3153249" y="4105336"/>
            <a:ext cx="1156981" cy="997587"/>
            <a:chOff x="3153249" y="4105336"/>
            <a:chExt cx="1156981" cy="997587"/>
          </a:xfrm>
        </p:grpSpPr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1DDF6129-BAD8-E31B-4857-EC37D26FE7C3}"/>
                </a:ext>
              </a:extLst>
            </p:cNvPr>
            <p:cNvSpPr/>
            <p:nvPr/>
          </p:nvSpPr>
          <p:spPr>
            <a:xfrm>
              <a:off x="3364401" y="4132139"/>
              <a:ext cx="263986" cy="566762"/>
            </a:xfrm>
            <a:custGeom>
              <a:avLst/>
              <a:gdLst>
                <a:gd name="connsiteX0" fmla="*/ 122 w 263986"/>
                <a:gd name="connsiteY0" fmla="*/ 246 h 566762"/>
                <a:gd name="connsiteX1" fmla="*/ 99768 w 263986"/>
                <a:gd name="connsiteY1" fmla="*/ 199538 h 566762"/>
                <a:gd name="connsiteX2" fmla="*/ 76322 w 263986"/>
                <a:gd name="connsiteY2" fmla="*/ 305046 h 566762"/>
                <a:gd name="connsiteX3" fmla="*/ 76322 w 263986"/>
                <a:gd name="connsiteY3" fmla="*/ 404692 h 566762"/>
                <a:gd name="connsiteX4" fmla="*/ 228722 w 263986"/>
                <a:gd name="connsiteY4" fmla="*/ 562953 h 566762"/>
                <a:gd name="connsiteX5" fmla="*/ 216999 w 263986"/>
                <a:gd name="connsiteY5" fmla="*/ 504338 h 566762"/>
                <a:gd name="connsiteX6" fmla="*/ 199414 w 263986"/>
                <a:gd name="connsiteY6" fmla="*/ 357799 h 566762"/>
                <a:gd name="connsiteX7" fmla="*/ 252168 w 263986"/>
                <a:gd name="connsiteY7" fmla="*/ 264015 h 566762"/>
                <a:gd name="connsiteX8" fmla="*/ 252168 w 263986"/>
                <a:gd name="connsiteY8" fmla="*/ 193676 h 566762"/>
                <a:gd name="connsiteX9" fmla="*/ 123214 w 263986"/>
                <a:gd name="connsiteY9" fmla="*/ 158507 h 566762"/>
                <a:gd name="connsiteX10" fmla="*/ 122 w 263986"/>
                <a:gd name="connsiteY10" fmla="*/ 246 h 56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986" h="566762">
                  <a:moveTo>
                    <a:pt x="122" y="246"/>
                  </a:moveTo>
                  <a:cubicBezTo>
                    <a:pt x="-3786" y="7084"/>
                    <a:pt x="87068" y="148738"/>
                    <a:pt x="99768" y="199538"/>
                  </a:cubicBezTo>
                  <a:cubicBezTo>
                    <a:pt x="112468" y="250338"/>
                    <a:pt x="80230" y="270854"/>
                    <a:pt x="76322" y="305046"/>
                  </a:cubicBezTo>
                  <a:cubicBezTo>
                    <a:pt x="72414" y="339238"/>
                    <a:pt x="50922" y="361708"/>
                    <a:pt x="76322" y="404692"/>
                  </a:cubicBezTo>
                  <a:cubicBezTo>
                    <a:pt x="101722" y="447676"/>
                    <a:pt x="205276" y="546345"/>
                    <a:pt x="228722" y="562953"/>
                  </a:cubicBezTo>
                  <a:cubicBezTo>
                    <a:pt x="252168" y="579561"/>
                    <a:pt x="221884" y="538530"/>
                    <a:pt x="216999" y="504338"/>
                  </a:cubicBezTo>
                  <a:cubicBezTo>
                    <a:pt x="212114" y="470146"/>
                    <a:pt x="193553" y="397853"/>
                    <a:pt x="199414" y="357799"/>
                  </a:cubicBezTo>
                  <a:cubicBezTo>
                    <a:pt x="205275" y="317745"/>
                    <a:pt x="243376" y="291369"/>
                    <a:pt x="252168" y="264015"/>
                  </a:cubicBezTo>
                  <a:cubicBezTo>
                    <a:pt x="260960" y="236661"/>
                    <a:pt x="273660" y="211261"/>
                    <a:pt x="252168" y="193676"/>
                  </a:cubicBezTo>
                  <a:cubicBezTo>
                    <a:pt x="230676" y="176091"/>
                    <a:pt x="166199" y="185861"/>
                    <a:pt x="123214" y="158507"/>
                  </a:cubicBezTo>
                  <a:cubicBezTo>
                    <a:pt x="80230" y="131153"/>
                    <a:pt x="4030" y="-6592"/>
                    <a:pt x="122" y="24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313DEEEC-A992-2802-3738-28CB2209886C}"/>
                </a:ext>
              </a:extLst>
            </p:cNvPr>
            <p:cNvSpPr/>
            <p:nvPr/>
          </p:nvSpPr>
          <p:spPr>
            <a:xfrm>
              <a:off x="3475253" y="4105336"/>
              <a:ext cx="759817" cy="537227"/>
            </a:xfrm>
            <a:custGeom>
              <a:avLst/>
              <a:gdLst>
                <a:gd name="connsiteX0" fmla="*/ 6501 w 759817"/>
                <a:gd name="connsiteY0" fmla="*/ 202895 h 537227"/>
                <a:gd name="connsiteX1" fmla="*/ 211655 w 759817"/>
                <a:gd name="connsiteY1" fmla="*/ 120833 h 537227"/>
                <a:gd name="connsiteX2" fmla="*/ 463701 w 759817"/>
                <a:gd name="connsiteY2" fmla="*/ 68079 h 537227"/>
                <a:gd name="connsiteX3" fmla="*/ 422670 w 759817"/>
                <a:gd name="connsiteY3" fmla="*/ 21187 h 537227"/>
                <a:gd name="connsiteX4" fmla="*/ 598516 w 759817"/>
                <a:gd name="connsiteY4" fmla="*/ 73941 h 537227"/>
                <a:gd name="connsiteX5" fmla="*/ 545762 w 759817"/>
                <a:gd name="connsiteY5" fmla="*/ 3602 h 537227"/>
                <a:gd name="connsiteX6" fmla="*/ 745055 w 759817"/>
                <a:gd name="connsiteY6" fmla="*/ 208756 h 537227"/>
                <a:gd name="connsiteX7" fmla="*/ 745055 w 759817"/>
                <a:gd name="connsiteY7" fmla="*/ 361156 h 537227"/>
                <a:gd name="connsiteX8" fmla="*/ 745055 w 759817"/>
                <a:gd name="connsiteY8" fmla="*/ 466664 h 537227"/>
                <a:gd name="connsiteX9" fmla="*/ 662993 w 759817"/>
                <a:gd name="connsiteY9" fmla="*/ 501833 h 537227"/>
                <a:gd name="connsiteX10" fmla="*/ 662993 w 759817"/>
                <a:gd name="connsiteY10" fmla="*/ 537002 h 537227"/>
                <a:gd name="connsiteX11" fmla="*/ 375778 w 759817"/>
                <a:gd name="connsiteY11" fmla="*/ 484249 h 537227"/>
                <a:gd name="connsiteX12" fmla="*/ 487147 w 759817"/>
                <a:gd name="connsiteY12" fmla="*/ 384602 h 537227"/>
                <a:gd name="connsiteX13" fmla="*/ 528178 w 759817"/>
                <a:gd name="connsiteY13" fmla="*/ 191172 h 537227"/>
                <a:gd name="connsiteX14" fmla="*/ 399224 w 759817"/>
                <a:gd name="connsiteY14" fmla="*/ 296679 h 537227"/>
                <a:gd name="connsiteX15" fmla="*/ 205793 w 759817"/>
                <a:gd name="connsiteY15" fmla="*/ 349433 h 537227"/>
                <a:gd name="connsiteX16" fmla="*/ 153039 w 759817"/>
                <a:gd name="connsiteY16" fmla="*/ 279095 h 537227"/>
                <a:gd name="connsiteX17" fmla="*/ 59255 w 759817"/>
                <a:gd name="connsiteY17" fmla="*/ 238064 h 537227"/>
                <a:gd name="connsiteX18" fmla="*/ 6501 w 759817"/>
                <a:gd name="connsiteY18" fmla="*/ 202895 h 53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59817" h="537227">
                  <a:moveTo>
                    <a:pt x="6501" y="202895"/>
                  </a:moveTo>
                  <a:cubicBezTo>
                    <a:pt x="31901" y="183357"/>
                    <a:pt x="135455" y="143302"/>
                    <a:pt x="211655" y="120833"/>
                  </a:cubicBezTo>
                  <a:cubicBezTo>
                    <a:pt x="287855" y="98364"/>
                    <a:pt x="428532" y="84687"/>
                    <a:pt x="463701" y="68079"/>
                  </a:cubicBezTo>
                  <a:cubicBezTo>
                    <a:pt x="498870" y="51471"/>
                    <a:pt x="400201" y="20210"/>
                    <a:pt x="422670" y="21187"/>
                  </a:cubicBezTo>
                  <a:cubicBezTo>
                    <a:pt x="445139" y="22164"/>
                    <a:pt x="578001" y="76872"/>
                    <a:pt x="598516" y="73941"/>
                  </a:cubicBezTo>
                  <a:cubicBezTo>
                    <a:pt x="619031" y="71010"/>
                    <a:pt x="521339" y="-18867"/>
                    <a:pt x="545762" y="3602"/>
                  </a:cubicBezTo>
                  <a:cubicBezTo>
                    <a:pt x="570185" y="26071"/>
                    <a:pt x="711840" y="149164"/>
                    <a:pt x="745055" y="208756"/>
                  </a:cubicBezTo>
                  <a:cubicBezTo>
                    <a:pt x="778270" y="268348"/>
                    <a:pt x="745055" y="361156"/>
                    <a:pt x="745055" y="361156"/>
                  </a:cubicBezTo>
                  <a:cubicBezTo>
                    <a:pt x="745055" y="404141"/>
                    <a:pt x="758732" y="443218"/>
                    <a:pt x="745055" y="466664"/>
                  </a:cubicBezTo>
                  <a:cubicBezTo>
                    <a:pt x="731378" y="490110"/>
                    <a:pt x="662993" y="501833"/>
                    <a:pt x="662993" y="501833"/>
                  </a:cubicBezTo>
                  <a:cubicBezTo>
                    <a:pt x="649316" y="513556"/>
                    <a:pt x="710862" y="539933"/>
                    <a:pt x="662993" y="537002"/>
                  </a:cubicBezTo>
                  <a:cubicBezTo>
                    <a:pt x="615124" y="534071"/>
                    <a:pt x="405086" y="509649"/>
                    <a:pt x="375778" y="484249"/>
                  </a:cubicBezTo>
                  <a:cubicBezTo>
                    <a:pt x="346470" y="458849"/>
                    <a:pt x="461747" y="433448"/>
                    <a:pt x="487147" y="384602"/>
                  </a:cubicBezTo>
                  <a:cubicBezTo>
                    <a:pt x="512547" y="335756"/>
                    <a:pt x="542832" y="205826"/>
                    <a:pt x="528178" y="191172"/>
                  </a:cubicBezTo>
                  <a:cubicBezTo>
                    <a:pt x="513524" y="176518"/>
                    <a:pt x="452955" y="270302"/>
                    <a:pt x="399224" y="296679"/>
                  </a:cubicBezTo>
                  <a:cubicBezTo>
                    <a:pt x="345493" y="323056"/>
                    <a:pt x="246824" y="352364"/>
                    <a:pt x="205793" y="349433"/>
                  </a:cubicBezTo>
                  <a:cubicBezTo>
                    <a:pt x="164762" y="346502"/>
                    <a:pt x="177462" y="297656"/>
                    <a:pt x="153039" y="279095"/>
                  </a:cubicBezTo>
                  <a:cubicBezTo>
                    <a:pt x="128616" y="260534"/>
                    <a:pt x="81724" y="246856"/>
                    <a:pt x="59255" y="238064"/>
                  </a:cubicBezTo>
                  <a:cubicBezTo>
                    <a:pt x="36786" y="229272"/>
                    <a:pt x="-18899" y="222433"/>
                    <a:pt x="6501" y="20289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75018B3B-92BC-87D0-A2BB-7B1BAF2C42D1}"/>
                </a:ext>
              </a:extLst>
            </p:cNvPr>
            <p:cNvSpPr/>
            <p:nvPr/>
          </p:nvSpPr>
          <p:spPr>
            <a:xfrm>
              <a:off x="3434724" y="4495608"/>
              <a:ext cx="850502" cy="238561"/>
            </a:xfrm>
            <a:custGeom>
              <a:avLst/>
              <a:gdLst>
                <a:gd name="connsiteX0" fmla="*/ 138 w 850502"/>
                <a:gd name="connsiteY0" fmla="*/ 129146 h 238561"/>
                <a:gd name="connsiteX1" fmla="*/ 205291 w 850502"/>
                <a:gd name="connsiteY1" fmla="*/ 88115 h 238561"/>
                <a:gd name="connsiteX2" fmla="*/ 217014 w 850502"/>
                <a:gd name="connsiteY2" fmla="*/ 47084 h 238561"/>
                <a:gd name="connsiteX3" fmla="*/ 463199 w 850502"/>
                <a:gd name="connsiteY3" fmla="*/ 47084 h 238561"/>
                <a:gd name="connsiteX4" fmla="*/ 439753 w 850502"/>
                <a:gd name="connsiteY4" fmla="*/ 17777 h 238561"/>
                <a:gd name="connsiteX5" fmla="*/ 721107 w 850502"/>
                <a:gd name="connsiteY5" fmla="*/ 88115 h 238561"/>
                <a:gd name="connsiteX6" fmla="*/ 621461 w 850502"/>
                <a:gd name="connsiteY6" fmla="*/ 192 h 238561"/>
                <a:gd name="connsiteX7" fmla="*/ 744553 w 850502"/>
                <a:gd name="connsiteY7" fmla="*/ 117423 h 238561"/>
                <a:gd name="connsiteX8" fmla="*/ 850061 w 850502"/>
                <a:gd name="connsiteY8" fmla="*/ 176038 h 238561"/>
                <a:gd name="connsiteX9" fmla="*/ 703522 w 850502"/>
                <a:gd name="connsiteY9" fmla="*/ 176038 h 238561"/>
                <a:gd name="connsiteX10" fmla="*/ 340107 w 850502"/>
                <a:gd name="connsiteY10" fmla="*/ 234654 h 238561"/>
                <a:gd name="connsiteX11" fmla="*/ 175984 w 850502"/>
                <a:gd name="connsiteY11" fmla="*/ 222930 h 238561"/>
                <a:gd name="connsiteX12" fmla="*/ 138 w 850502"/>
                <a:gd name="connsiteY12" fmla="*/ 129146 h 23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0502" h="238561">
                  <a:moveTo>
                    <a:pt x="138" y="129146"/>
                  </a:moveTo>
                  <a:cubicBezTo>
                    <a:pt x="5022" y="106677"/>
                    <a:pt x="169145" y="101792"/>
                    <a:pt x="205291" y="88115"/>
                  </a:cubicBezTo>
                  <a:cubicBezTo>
                    <a:pt x="241437" y="74438"/>
                    <a:pt x="174029" y="53922"/>
                    <a:pt x="217014" y="47084"/>
                  </a:cubicBezTo>
                  <a:cubicBezTo>
                    <a:pt x="259999" y="40245"/>
                    <a:pt x="426076" y="51968"/>
                    <a:pt x="463199" y="47084"/>
                  </a:cubicBezTo>
                  <a:cubicBezTo>
                    <a:pt x="500322" y="42200"/>
                    <a:pt x="396768" y="10938"/>
                    <a:pt x="439753" y="17777"/>
                  </a:cubicBezTo>
                  <a:cubicBezTo>
                    <a:pt x="482738" y="24615"/>
                    <a:pt x="690822" y="91046"/>
                    <a:pt x="721107" y="88115"/>
                  </a:cubicBezTo>
                  <a:cubicBezTo>
                    <a:pt x="751392" y="85184"/>
                    <a:pt x="617553" y="-4693"/>
                    <a:pt x="621461" y="192"/>
                  </a:cubicBezTo>
                  <a:cubicBezTo>
                    <a:pt x="625369" y="5077"/>
                    <a:pt x="706453" y="88115"/>
                    <a:pt x="744553" y="117423"/>
                  </a:cubicBezTo>
                  <a:cubicBezTo>
                    <a:pt x="782653" y="146731"/>
                    <a:pt x="856899" y="166269"/>
                    <a:pt x="850061" y="176038"/>
                  </a:cubicBezTo>
                  <a:cubicBezTo>
                    <a:pt x="843223" y="185807"/>
                    <a:pt x="788514" y="166269"/>
                    <a:pt x="703522" y="176038"/>
                  </a:cubicBezTo>
                  <a:cubicBezTo>
                    <a:pt x="618530" y="185807"/>
                    <a:pt x="428030" y="226839"/>
                    <a:pt x="340107" y="234654"/>
                  </a:cubicBezTo>
                  <a:cubicBezTo>
                    <a:pt x="252184" y="242469"/>
                    <a:pt x="230692" y="238561"/>
                    <a:pt x="175984" y="222930"/>
                  </a:cubicBezTo>
                  <a:cubicBezTo>
                    <a:pt x="121276" y="207299"/>
                    <a:pt x="-4746" y="151615"/>
                    <a:pt x="138" y="12914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58ABBD90-0259-C41B-6D16-7EC0F2C96F1A}"/>
                </a:ext>
              </a:extLst>
            </p:cNvPr>
            <p:cNvSpPr/>
            <p:nvPr/>
          </p:nvSpPr>
          <p:spPr>
            <a:xfrm>
              <a:off x="3153249" y="4607120"/>
              <a:ext cx="548223" cy="495803"/>
            </a:xfrm>
            <a:custGeom>
              <a:avLst/>
              <a:gdLst>
                <a:gd name="connsiteX0" fmla="*/ 310920 w 548223"/>
                <a:gd name="connsiteY0" fmla="*/ 49 h 495803"/>
                <a:gd name="connsiteX1" fmla="*/ 398843 w 548223"/>
                <a:gd name="connsiteY1" fmla="*/ 170034 h 495803"/>
                <a:gd name="connsiteX2" fmla="*/ 357813 w 548223"/>
                <a:gd name="connsiteY2" fmla="*/ 234511 h 495803"/>
                <a:gd name="connsiteX3" fmla="*/ 222997 w 548223"/>
                <a:gd name="connsiteY3" fmla="*/ 293126 h 495803"/>
                <a:gd name="connsiteX4" fmla="*/ 259 w 548223"/>
                <a:gd name="connsiteY4" fmla="*/ 234511 h 495803"/>
                <a:gd name="connsiteX5" fmla="*/ 181966 w 548223"/>
                <a:gd name="connsiteY5" fmla="*/ 316572 h 495803"/>
                <a:gd name="connsiteX6" fmla="*/ 351951 w 548223"/>
                <a:gd name="connsiteY6" fmla="*/ 480695 h 495803"/>
                <a:gd name="connsiteX7" fmla="*/ 457459 w 548223"/>
                <a:gd name="connsiteY7" fmla="*/ 457249 h 495803"/>
                <a:gd name="connsiteX8" fmla="*/ 521936 w 548223"/>
                <a:gd name="connsiteY8" fmla="*/ 205203 h 495803"/>
                <a:gd name="connsiteX9" fmla="*/ 533659 w 548223"/>
                <a:gd name="connsiteY9" fmla="*/ 152449 h 495803"/>
                <a:gd name="connsiteX10" fmla="*/ 310920 w 548223"/>
                <a:gd name="connsiteY10" fmla="*/ 49 h 49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8223" h="495803">
                  <a:moveTo>
                    <a:pt x="310920" y="49"/>
                  </a:moveTo>
                  <a:cubicBezTo>
                    <a:pt x="288451" y="2980"/>
                    <a:pt x="391028" y="130957"/>
                    <a:pt x="398843" y="170034"/>
                  </a:cubicBezTo>
                  <a:cubicBezTo>
                    <a:pt x="406658" y="209111"/>
                    <a:pt x="387121" y="213996"/>
                    <a:pt x="357813" y="234511"/>
                  </a:cubicBezTo>
                  <a:cubicBezTo>
                    <a:pt x="328505" y="255026"/>
                    <a:pt x="282589" y="293126"/>
                    <a:pt x="222997" y="293126"/>
                  </a:cubicBezTo>
                  <a:cubicBezTo>
                    <a:pt x="163405" y="293126"/>
                    <a:pt x="7097" y="230603"/>
                    <a:pt x="259" y="234511"/>
                  </a:cubicBezTo>
                  <a:cubicBezTo>
                    <a:pt x="-6579" y="238419"/>
                    <a:pt x="123351" y="275541"/>
                    <a:pt x="181966" y="316572"/>
                  </a:cubicBezTo>
                  <a:cubicBezTo>
                    <a:pt x="240581" y="357603"/>
                    <a:pt x="306036" y="457249"/>
                    <a:pt x="351951" y="480695"/>
                  </a:cubicBezTo>
                  <a:cubicBezTo>
                    <a:pt x="397866" y="504141"/>
                    <a:pt x="429128" y="503164"/>
                    <a:pt x="457459" y="457249"/>
                  </a:cubicBezTo>
                  <a:cubicBezTo>
                    <a:pt x="485790" y="411334"/>
                    <a:pt x="509236" y="256003"/>
                    <a:pt x="521936" y="205203"/>
                  </a:cubicBezTo>
                  <a:cubicBezTo>
                    <a:pt x="534636" y="154403"/>
                    <a:pt x="566875" y="179803"/>
                    <a:pt x="533659" y="152449"/>
                  </a:cubicBezTo>
                  <a:cubicBezTo>
                    <a:pt x="500443" y="125095"/>
                    <a:pt x="333389" y="-2882"/>
                    <a:pt x="310920" y="4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E22818CE-4096-EA54-7B8C-B8E84BFDCD85}"/>
                </a:ext>
              </a:extLst>
            </p:cNvPr>
            <p:cNvSpPr/>
            <p:nvPr/>
          </p:nvSpPr>
          <p:spPr>
            <a:xfrm>
              <a:off x="3763029" y="4605467"/>
              <a:ext cx="547201" cy="478660"/>
            </a:xfrm>
            <a:custGeom>
              <a:avLst/>
              <a:gdLst>
                <a:gd name="connsiteX0" fmla="*/ 88002 w 547201"/>
                <a:gd name="connsiteY0" fmla="*/ 7564 h 478660"/>
                <a:gd name="connsiteX1" fmla="*/ 17663 w 547201"/>
                <a:gd name="connsiteY1" fmla="*/ 177548 h 478660"/>
                <a:gd name="connsiteX2" fmla="*/ 11802 w 547201"/>
                <a:gd name="connsiteY2" fmla="*/ 271333 h 478660"/>
                <a:gd name="connsiteX3" fmla="*/ 158340 w 547201"/>
                <a:gd name="connsiteY3" fmla="*/ 464764 h 478660"/>
                <a:gd name="connsiteX4" fmla="*/ 504171 w 547201"/>
                <a:gd name="connsiteY4" fmla="*/ 447179 h 478660"/>
                <a:gd name="connsiteX5" fmla="*/ 539340 w 547201"/>
                <a:gd name="connsiteY5" fmla="*/ 318225 h 478660"/>
                <a:gd name="connsiteX6" fmla="*/ 480725 w 547201"/>
                <a:gd name="connsiteY6" fmla="*/ 218579 h 478660"/>
                <a:gd name="connsiteX7" fmla="*/ 427971 w 547201"/>
                <a:gd name="connsiteY7" fmla="*/ 148241 h 478660"/>
                <a:gd name="connsiteX8" fmla="*/ 463140 w 547201"/>
                <a:gd name="connsiteY8" fmla="*/ 83764 h 478660"/>
                <a:gd name="connsiteX9" fmla="*/ 439694 w 547201"/>
                <a:gd name="connsiteY9" fmla="*/ 154102 h 478660"/>
                <a:gd name="connsiteX10" fmla="*/ 381079 w 547201"/>
                <a:gd name="connsiteY10" fmla="*/ 265471 h 478660"/>
                <a:gd name="connsiteX11" fmla="*/ 275571 w 547201"/>
                <a:gd name="connsiteY11" fmla="*/ 335810 h 478660"/>
                <a:gd name="connsiteX12" fmla="*/ 252125 w 547201"/>
                <a:gd name="connsiteY12" fmla="*/ 118933 h 478660"/>
                <a:gd name="connsiteX13" fmla="*/ 41109 w 547201"/>
                <a:gd name="connsiteY13" fmla="*/ 36871 h 478660"/>
                <a:gd name="connsiteX14" fmla="*/ 88002 w 547201"/>
                <a:gd name="connsiteY14" fmla="*/ 7564 h 47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7201" h="478660">
                  <a:moveTo>
                    <a:pt x="88002" y="7564"/>
                  </a:moveTo>
                  <a:cubicBezTo>
                    <a:pt x="84094" y="31010"/>
                    <a:pt x="30363" y="133586"/>
                    <a:pt x="17663" y="177548"/>
                  </a:cubicBezTo>
                  <a:cubicBezTo>
                    <a:pt x="4963" y="221510"/>
                    <a:pt x="-11644" y="223464"/>
                    <a:pt x="11802" y="271333"/>
                  </a:cubicBezTo>
                  <a:cubicBezTo>
                    <a:pt x="35248" y="319202"/>
                    <a:pt x="76279" y="435456"/>
                    <a:pt x="158340" y="464764"/>
                  </a:cubicBezTo>
                  <a:cubicBezTo>
                    <a:pt x="240401" y="494072"/>
                    <a:pt x="440671" y="471602"/>
                    <a:pt x="504171" y="447179"/>
                  </a:cubicBezTo>
                  <a:cubicBezTo>
                    <a:pt x="567671" y="422756"/>
                    <a:pt x="543248" y="356325"/>
                    <a:pt x="539340" y="318225"/>
                  </a:cubicBezTo>
                  <a:cubicBezTo>
                    <a:pt x="535432" y="280125"/>
                    <a:pt x="499286" y="246910"/>
                    <a:pt x="480725" y="218579"/>
                  </a:cubicBezTo>
                  <a:cubicBezTo>
                    <a:pt x="462164" y="190248"/>
                    <a:pt x="430902" y="170710"/>
                    <a:pt x="427971" y="148241"/>
                  </a:cubicBezTo>
                  <a:cubicBezTo>
                    <a:pt x="425040" y="125772"/>
                    <a:pt x="461186" y="82787"/>
                    <a:pt x="463140" y="83764"/>
                  </a:cubicBezTo>
                  <a:cubicBezTo>
                    <a:pt x="465094" y="84741"/>
                    <a:pt x="453371" y="123818"/>
                    <a:pt x="439694" y="154102"/>
                  </a:cubicBezTo>
                  <a:cubicBezTo>
                    <a:pt x="426017" y="184387"/>
                    <a:pt x="408433" y="235186"/>
                    <a:pt x="381079" y="265471"/>
                  </a:cubicBezTo>
                  <a:cubicBezTo>
                    <a:pt x="353725" y="295756"/>
                    <a:pt x="297063" y="360233"/>
                    <a:pt x="275571" y="335810"/>
                  </a:cubicBezTo>
                  <a:cubicBezTo>
                    <a:pt x="254079" y="311387"/>
                    <a:pt x="291202" y="168756"/>
                    <a:pt x="252125" y="118933"/>
                  </a:cubicBezTo>
                  <a:cubicBezTo>
                    <a:pt x="213048" y="69110"/>
                    <a:pt x="66509" y="52502"/>
                    <a:pt x="41109" y="36871"/>
                  </a:cubicBezTo>
                  <a:cubicBezTo>
                    <a:pt x="15709" y="21240"/>
                    <a:pt x="91910" y="-15882"/>
                    <a:pt x="88002" y="756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CDF54A5A-77FD-2D87-9388-5E7F72D10B20}"/>
              </a:ext>
            </a:extLst>
          </p:cNvPr>
          <p:cNvGrpSpPr/>
          <p:nvPr/>
        </p:nvGrpSpPr>
        <p:grpSpPr>
          <a:xfrm>
            <a:off x="3216186" y="5140935"/>
            <a:ext cx="1107789" cy="974184"/>
            <a:chOff x="3216186" y="5140935"/>
            <a:chExt cx="1107789" cy="974184"/>
          </a:xfrm>
        </p:grpSpPr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26BDC547-029D-7B98-9CC4-C0D99A91E395}"/>
                </a:ext>
              </a:extLst>
            </p:cNvPr>
            <p:cNvSpPr/>
            <p:nvPr/>
          </p:nvSpPr>
          <p:spPr>
            <a:xfrm>
              <a:off x="3216186" y="5312270"/>
              <a:ext cx="1107789" cy="279183"/>
            </a:xfrm>
            <a:custGeom>
              <a:avLst/>
              <a:gdLst>
                <a:gd name="connsiteX0" fmla="*/ 72137 w 1107789"/>
                <a:gd name="connsiteY0" fmla="*/ 97930 h 279183"/>
                <a:gd name="connsiteX1" fmla="*/ 371076 w 1107789"/>
                <a:gd name="connsiteY1" fmla="*/ 97930 h 279183"/>
                <a:gd name="connsiteX2" fmla="*/ 564506 w 1107789"/>
                <a:gd name="connsiteY2" fmla="*/ 4145 h 279183"/>
                <a:gd name="connsiteX3" fmla="*/ 857583 w 1107789"/>
                <a:gd name="connsiteY3" fmla="*/ 21730 h 279183"/>
                <a:gd name="connsiteX4" fmla="*/ 1103768 w 1107789"/>
                <a:gd name="connsiteY4" fmla="*/ 68622 h 279183"/>
                <a:gd name="connsiteX5" fmla="*/ 1009983 w 1107789"/>
                <a:gd name="connsiteY5" fmla="*/ 127238 h 279183"/>
                <a:gd name="connsiteX6" fmla="*/ 1004122 w 1107789"/>
                <a:gd name="connsiteY6" fmla="*/ 144822 h 279183"/>
                <a:gd name="connsiteX7" fmla="*/ 623122 w 1107789"/>
                <a:gd name="connsiteY7" fmla="*/ 162407 h 279183"/>
                <a:gd name="connsiteX8" fmla="*/ 388660 w 1107789"/>
                <a:gd name="connsiteY8" fmla="*/ 273776 h 279183"/>
                <a:gd name="connsiteX9" fmla="*/ 283152 w 1107789"/>
                <a:gd name="connsiteY9" fmla="*/ 250330 h 279183"/>
                <a:gd name="connsiteX10" fmla="*/ 130752 w 1107789"/>
                <a:gd name="connsiteY10" fmla="*/ 150684 h 279183"/>
                <a:gd name="connsiteX11" fmla="*/ 1799 w 1107789"/>
                <a:gd name="connsiteY11" fmla="*/ 121376 h 279183"/>
                <a:gd name="connsiteX12" fmla="*/ 72137 w 1107789"/>
                <a:gd name="connsiteY12" fmla="*/ 97930 h 279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7789" h="279183">
                  <a:moveTo>
                    <a:pt x="72137" y="97930"/>
                  </a:moveTo>
                  <a:cubicBezTo>
                    <a:pt x="133683" y="94022"/>
                    <a:pt x="289015" y="113561"/>
                    <a:pt x="371076" y="97930"/>
                  </a:cubicBezTo>
                  <a:cubicBezTo>
                    <a:pt x="453138" y="82299"/>
                    <a:pt x="483422" y="16845"/>
                    <a:pt x="564506" y="4145"/>
                  </a:cubicBezTo>
                  <a:cubicBezTo>
                    <a:pt x="645590" y="-8555"/>
                    <a:pt x="767706" y="10984"/>
                    <a:pt x="857583" y="21730"/>
                  </a:cubicBezTo>
                  <a:cubicBezTo>
                    <a:pt x="947460" y="32476"/>
                    <a:pt x="1078368" y="51037"/>
                    <a:pt x="1103768" y="68622"/>
                  </a:cubicBezTo>
                  <a:cubicBezTo>
                    <a:pt x="1129168" y="86207"/>
                    <a:pt x="1026591" y="114538"/>
                    <a:pt x="1009983" y="127238"/>
                  </a:cubicBezTo>
                  <a:cubicBezTo>
                    <a:pt x="993375" y="139938"/>
                    <a:pt x="1068599" y="138961"/>
                    <a:pt x="1004122" y="144822"/>
                  </a:cubicBezTo>
                  <a:cubicBezTo>
                    <a:pt x="939645" y="150684"/>
                    <a:pt x="725699" y="140915"/>
                    <a:pt x="623122" y="162407"/>
                  </a:cubicBezTo>
                  <a:cubicBezTo>
                    <a:pt x="520545" y="183899"/>
                    <a:pt x="445321" y="259122"/>
                    <a:pt x="388660" y="273776"/>
                  </a:cubicBezTo>
                  <a:cubicBezTo>
                    <a:pt x="331999" y="288430"/>
                    <a:pt x="326137" y="270845"/>
                    <a:pt x="283152" y="250330"/>
                  </a:cubicBezTo>
                  <a:cubicBezTo>
                    <a:pt x="240167" y="229815"/>
                    <a:pt x="177644" y="172176"/>
                    <a:pt x="130752" y="150684"/>
                  </a:cubicBezTo>
                  <a:cubicBezTo>
                    <a:pt x="83860" y="129192"/>
                    <a:pt x="9614" y="126261"/>
                    <a:pt x="1799" y="121376"/>
                  </a:cubicBezTo>
                  <a:cubicBezTo>
                    <a:pt x="-6016" y="116491"/>
                    <a:pt x="10591" y="101838"/>
                    <a:pt x="72137" y="9793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342A4B6A-CC67-55C3-D262-6A85B69425B6}"/>
                </a:ext>
              </a:extLst>
            </p:cNvPr>
            <p:cNvSpPr/>
            <p:nvPr/>
          </p:nvSpPr>
          <p:spPr>
            <a:xfrm>
              <a:off x="3484729" y="5140935"/>
              <a:ext cx="743344" cy="974184"/>
            </a:xfrm>
            <a:custGeom>
              <a:avLst/>
              <a:gdLst>
                <a:gd name="connsiteX0" fmla="*/ 131840 w 743344"/>
                <a:gd name="connsiteY0" fmla="*/ 23080 h 974184"/>
                <a:gd name="connsiteX1" fmla="*/ 161148 w 743344"/>
                <a:gd name="connsiteY1" fmla="*/ 216511 h 974184"/>
                <a:gd name="connsiteX2" fmla="*/ 32194 w 743344"/>
                <a:gd name="connsiteY2" fmla="*/ 450973 h 974184"/>
                <a:gd name="connsiteX3" fmla="*/ 2886 w 743344"/>
                <a:gd name="connsiteY3" fmla="*/ 585788 h 974184"/>
                <a:gd name="connsiteX4" fmla="*/ 84948 w 743344"/>
                <a:gd name="connsiteY4" fmla="*/ 744050 h 974184"/>
                <a:gd name="connsiteX5" fmla="*/ 295963 w 743344"/>
                <a:gd name="connsiteY5" fmla="*/ 620957 h 974184"/>
                <a:gd name="connsiteX6" fmla="*/ 477671 w 743344"/>
                <a:gd name="connsiteY6" fmla="*/ 544757 h 974184"/>
                <a:gd name="connsiteX7" fmla="*/ 594902 w 743344"/>
                <a:gd name="connsiteY7" fmla="*/ 585788 h 974184"/>
                <a:gd name="connsiteX8" fmla="*/ 530425 w 743344"/>
                <a:gd name="connsiteY8" fmla="*/ 708880 h 974184"/>
                <a:gd name="connsiteX9" fmla="*/ 413194 w 743344"/>
                <a:gd name="connsiteY9" fmla="*/ 767496 h 974184"/>
                <a:gd name="connsiteX10" fmla="*/ 260794 w 743344"/>
                <a:gd name="connsiteY10" fmla="*/ 767496 h 974184"/>
                <a:gd name="connsiteX11" fmla="*/ 336994 w 743344"/>
                <a:gd name="connsiteY11" fmla="*/ 785080 h 974184"/>
                <a:gd name="connsiteX12" fmla="*/ 518702 w 743344"/>
                <a:gd name="connsiteY12" fmla="*/ 972650 h 974184"/>
                <a:gd name="connsiteX13" fmla="*/ 741440 w 743344"/>
                <a:gd name="connsiteY13" fmla="*/ 667850 h 974184"/>
                <a:gd name="connsiteX14" fmla="*/ 606625 w 743344"/>
                <a:gd name="connsiteY14" fmla="*/ 439250 h 974184"/>
                <a:gd name="connsiteX15" fmla="*/ 278379 w 743344"/>
                <a:gd name="connsiteY15" fmla="*/ 450973 h 974184"/>
                <a:gd name="connsiteX16" fmla="*/ 378025 w 743344"/>
                <a:gd name="connsiteY16" fmla="*/ 245819 h 974184"/>
                <a:gd name="connsiteX17" fmla="*/ 389748 w 743344"/>
                <a:gd name="connsiteY17" fmla="*/ 169619 h 974184"/>
                <a:gd name="connsiteX18" fmla="*/ 79086 w 743344"/>
                <a:gd name="connsiteY18" fmla="*/ 17219 h 974184"/>
                <a:gd name="connsiteX19" fmla="*/ 131840 w 743344"/>
                <a:gd name="connsiteY19" fmla="*/ 23080 h 97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344" h="974184">
                  <a:moveTo>
                    <a:pt x="131840" y="23080"/>
                  </a:moveTo>
                  <a:cubicBezTo>
                    <a:pt x="145517" y="56295"/>
                    <a:pt x="177756" y="145196"/>
                    <a:pt x="161148" y="216511"/>
                  </a:cubicBezTo>
                  <a:cubicBezTo>
                    <a:pt x="144540" y="287827"/>
                    <a:pt x="58571" y="389427"/>
                    <a:pt x="32194" y="450973"/>
                  </a:cubicBezTo>
                  <a:cubicBezTo>
                    <a:pt x="5817" y="512519"/>
                    <a:pt x="-5906" y="536942"/>
                    <a:pt x="2886" y="585788"/>
                  </a:cubicBezTo>
                  <a:cubicBezTo>
                    <a:pt x="11678" y="634634"/>
                    <a:pt x="36102" y="738189"/>
                    <a:pt x="84948" y="744050"/>
                  </a:cubicBezTo>
                  <a:cubicBezTo>
                    <a:pt x="133794" y="749911"/>
                    <a:pt x="230509" y="654172"/>
                    <a:pt x="295963" y="620957"/>
                  </a:cubicBezTo>
                  <a:cubicBezTo>
                    <a:pt x="361417" y="587742"/>
                    <a:pt x="427848" y="550619"/>
                    <a:pt x="477671" y="544757"/>
                  </a:cubicBezTo>
                  <a:cubicBezTo>
                    <a:pt x="527494" y="538896"/>
                    <a:pt x="586110" y="558434"/>
                    <a:pt x="594902" y="585788"/>
                  </a:cubicBezTo>
                  <a:cubicBezTo>
                    <a:pt x="603694" y="613142"/>
                    <a:pt x="560710" y="678595"/>
                    <a:pt x="530425" y="708880"/>
                  </a:cubicBezTo>
                  <a:cubicBezTo>
                    <a:pt x="500140" y="739165"/>
                    <a:pt x="458132" y="757727"/>
                    <a:pt x="413194" y="767496"/>
                  </a:cubicBezTo>
                  <a:cubicBezTo>
                    <a:pt x="368256" y="777265"/>
                    <a:pt x="273494" y="764565"/>
                    <a:pt x="260794" y="767496"/>
                  </a:cubicBezTo>
                  <a:cubicBezTo>
                    <a:pt x="248094" y="770427"/>
                    <a:pt x="294009" y="750888"/>
                    <a:pt x="336994" y="785080"/>
                  </a:cubicBezTo>
                  <a:cubicBezTo>
                    <a:pt x="379979" y="819272"/>
                    <a:pt x="451294" y="992188"/>
                    <a:pt x="518702" y="972650"/>
                  </a:cubicBezTo>
                  <a:cubicBezTo>
                    <a:pt x="586110" y="953112"/>
                    <a:pt x="726786" y="756750"/>
                    <a:pt x="741440" y="667850"/>
                  </a:cubicBezTo>
                  <a:cubicBezTo>
                    <a:pt x="756094" y="578950"/>
                    <a:pt x="683802" y="475396"/>
                    <a:pt x="606625" y="439250"/>
                  </a:cubicBezTo>
                  <a:cubicBezTo>
                    <a:pt x="529448" y="403104"/>
                    <a:pt x="316479" y="483211"/>
                    <a:pt x="278379" y="450973"/>
                  </a:cubicBezTo>
                  <a:cubicBezTo>
                    <a:pt x="240279" y="418735"/>
                    <a:pt x="359464" y="292711"/>
                    <a:pt x="378025" y="245819"/>
                  </a:cubicBezTo>
                  <a:cubicBezTo>
                    <a:pt x="396586" y="198927"/>
                    <a:pt x="439571" y="207719"/>
                    <a:pt x="389748" y="169619"/>
                  </a:cubicBezTo>
                  <a:cubicBezTo>
                    <a:pt x="339925" y="131519"/>
                    <a:pt x="121094" y="37734"/>
                    <a:pt x="79086" y="17219"/>
                  </a:cubicBezTo>
                  <a:cubicBezTo>
                    <a:pt x="37078" y="-3296"/>
                    <a:pt x="118163" y="-10135"/>
                    <a:pt x="131840" y="2308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8C5E7C61-0558-FC40-FCE0-EE908AEFFEDE}"/>
              </a:ext>
            </a:extLst>
          </p:cNvPr>
          <p:cNvGrpSpPr/>
          <p:nvPr/>
        </p:nvGrpSpPr>
        <p:grpSpPr>
          <a:xfrm>
            <a:off x="3577584" y="6284224"/>
            <a:ext cx="687251" cy="742892"/>
            <a:chOff x="3577584" y="6284224"/>
            <a:chExt cx="687251" cy="742892"/>
          </a:xfrm>
        </p:grpSpPr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4991AE83-6CE2-DA2A-0633-877E316D3C2C}"/>
                </a:ext>
              </a:extLst>
            </p:cNvPr>
            <p:cNvSpPr/>
            <p:nvPr/>
          </p:nvSpPr>
          <p:spPr>
            <a:xfrm>
              <a:off x="3577584" y="6411160"/>
              <a:ext cx="687251" cy="361318"/>
            </a:xfrm>
            <a:custGeom>
              <a:avLst/>
              <a:gdLst>
                <a:gd name="connsiteX0" fmla="*/ 641 w 687251"/>
                <a:gd name="connsiteY0" fmla="*/ 237290 h 361318"/>
                <a:gd name="connsiteX1" fmla="*/ 118116 w 687251"/>
                <a:gd name="connsiteY1" fmla="*/ 208715 h 361318"/>
                <a:gd name="connsiteX2" fmla="*/ 337191 w 687251"/>
                <a:gd name="connsiteY2" fmla="*/ 72190 h 361318"/>
                <a:gd name="connsiteX3" fmla="*/ 476891 w 687251"/>
                <a:gd name="connsiteY3" fmla="*/ 24565 h 361318"/>
                <a:gd name="connsiteX4" fmla="*/ 607066 w 687251"/>
                <a:gd name="connsiteY4" fmla="*/ 84890 h 361318"/>
                <a:gd name="connsiteX5" fmla="*/ 575316 w 687251"/>
                <a:gd name="connsiteY5" fmla="*/ 2340 h 361318"/>
                <a:gd name="connsiteX6" fmla="*/ 686441 w 687251"/>
                <a:gd name="connsiteY6" fmla="*/ 196015 h 361318"/>
                <a:gd name="connsiteX7" fmla="*/ 616591 w 687251"/>
                <a:gd name="connsiteY7" fmla="*/ 354765 h 361318"/>
                <a:gd name="connsiteX8" fmla="*/ 454666 w 687251"/>
                <a:gd name="connsiteY8" fmla="*/ 326190 h 361318"/>
                <a:gd name="connsiteX9" fmla="*/ 391166 w 687251"/>
                <a:gd name="connsiteY9" fmla="*/ 281740 h 361318"/>
                <a:gd name="connsiteX10" fmla="*/ 473716 w 687251"/>
                <a:gd name="connsiteY10" fmla="*/ 294440 h 361318"/>
                <a:gd name="connsiteX11" fmla="*/ 524516 w 687251"/>
                <a:gd name="connsiteY11" fmla="*/ 173790 h 361318"/>
                <a:gd name="connsiteX12" fmla="*/ 483241 w 687251"/>
                <a:gd name="connsiteY12" fmla="*/ 148390 h 361318"/>
                <a:gd name="connsiteX13" fmla="*/ 260991 w 687251"/>
                <a:gd name="connsiteY13" fmla="*/ 300790 h 361318"/>
                <a:gd name="connsiteX14" fmla="*/ 143516 w 687251"/>
                <a:gd name="connsiteY14" fmla="*/ 338890 h 361318"/>
                <a:gd name="connsiteX15" fmla="*/ 73666 w 687251"/>
                <a:gd name="connsiteY15" fmla="*/ 291265 h 361318"/>
                <a:gd name="connsiteX16" fmla="*/ 641 w 687251"/>
                <a:gd name="connsiteY16" fmla="*/ 237290 h 36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7251" h="361318">
                  <a:moveTo>
                    <a:pt x="641" y="237290"/>
                  </a:moveTo>
                  <a:cubicBezTo>
                    <a:pt x="8049" y="223532"/>
                    <a:pt x="62024" y="236232"/>
                    <a:pt x="118116" y="208715"/>
                  </a:cubicBezTo>
                  <a:cubicBezTo>
                    <a:pt x="174208" y="181198"/>
                    <a:pt x="277395" y="102882"/>
                    <a:pt x="337191" y="72190"/>
                  </a:cubicBezTo>
                  <a:cubicBezTo>
                    <a:pt x="396987" y="41498"/>
                    <a:pt x="431912" y="22448"/>
                    <a:pt x="476891" y="24565"/>
                  </a:cubicBezTo>
                  <a:cubicBezTo>
                    <a:pt x="521870" y="26682"/>
                    <a:pt x="590662" y="88594"/>
                    <a:pt x="607066" y="84890"/>
                  </a:cubicBezTo>
                  <a:cubicBezTo>
                    <a:pt x="623470" y="81186"/>
                    <a:pt x="562087" y="-16181"/>
                    <a:pt x="575316" y="2340"/>
                  </a:cubicBezTo>
                  <a:cubicBezTo>
                    <a:pt x="588545" y="20861"/>
                    <a:pt x="679562" y="137278"/>
                    <a:pt x="686441" y="196015"/>
                  </a:cubicBezTo>
                  <a:cubicBezTo>
                    <a:pt x="693320" y="254752"/>
                    <a:pt x="655220" y="333069"/>
                    <a:pt x="616591" y="354765"/>
                  </a:cubicBezTo>
                  <a:cubicBezTo>
                    <a:pt x="577962" y="376461"/>
                    <a:pt x="492237" y="338361"/>
                    <a:pt x="454666" y="326190"/>
                  </a:cubicBezTo>
                  <a:cubicBezTo>
                    <a:pt x="417095" y="314019"/>
                    <a:pt x="387991" y="287032"/>
                    <a:pt x="391166" y="281740"/>
                  </a:cubicBezTo>
                  <a:cubicBezTo>
                    <a:pt x="394341" y="276448"/>
                    <a:pt x="451491" y="312432"/>
                    <a:pt x="473716" y="294440"/>
                  </a:cubicBezTo>
                  <a:cubicBezTo>
                    <a:pt x="495941" y="276448"/>
                    <a:pt x="522929" y="198132"/>
                    <a:pt x="524516" y="173790"/>
                  </a:cubicBezTo>
                  <a:cubicBezTo>
                    <a:pt x="526104" y="149448"/>
                    <a:pt x="527162" y="127223"/>
                    <a:pt x="483241" y="148390"/>
                  </a:cubicBezTo>
                  <a:cubicBezTo>
                    <a:pt x="439320" y="169557"/>
                    <a:pt x="317612" y="269040"/>
                    <a:pt x="260991" y="300790"/>
                  </a:cubicBezTo>
                  <a:cubicBezTo>
                    <a:pt x="204370" y="332540"/>
                    <a:pt x="174737" y="340477"/>
                    <a:pt x="143516" y="338890"/>
                  </a:cubicBezTo>
                  <a:cubicBezTo>
                    <a:pt x="112295" y="337303"/>
                    <a:pt x="95362" y="305023"/>
                    <a:pt x="73666" y="291265"/>
                  </a:cubicBezTo>
                  <a:cubicBezTo>
                    <a:pt x="51970" y="277507"/>
                    <a:pt x="-6767" y="251048"/>
                    <a:pt x="641" y="23729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0A0A76F6-0F35-FC4B-1940-9187F7574703}"/>
                </a:ext>
              </a:extLst>
            </p:cNvPr>
            <p:cNvSpPr/>
            <p:nvPr/>
          </p:nvSpPr>
          <p:spPr>
            <a:xfrm>
              <a:off x="3797123" y="6284224"/>
              <a:ext cx="188115" cy="289276"/>
            </a:xfrm>
            <a:custGeom>
              <a:avLst/>
              <a:gdLst>
                <a:gd name="connsiteX0" fmla="*/ 177 w 188115"/>
                <a:gd name="connsiteY0" fmla="*/ 2276 h 289276"/>
                <a:gd name="connsiteX1" fmla="*/ 101777 w 188115"/>
                <a:gd name="connsiteY1" fmla="*/ 59426 h 289276"/>
                <a:gd name="connsiteX2" fmla="*/ 187502 w 188115"/>
                <a:gd name="connsiteY2" fmla="*/ 161026 h 289276"/>
                <a:gd name="connsiteX3" fmla="*/ 136702 w 188115"/>
                <a:gd name="connsiteY3" fmla="*/ 272151 h 289276"/>
                <a:gd name="connsiteX4" fmla="*/ 70027 w 188115"/>
                <a:gd name="connsiteY4" fmla="*/ 278501 h 289276"/>
                <a:gd name="connsiteX5" fmla="*/ 47802 w 188115"/>
                <a:gd name="connsiteY5" fmla="*/ 170551 h 289276"/>
                <a:gd name="connsiteX6" fmla="*/ 76377 w 188115"/>
                <a:gd name="connsiteY6" fmla="*/ 135626 h 289276"/>
                <a:gd name="connsiteX7" fmla="*/ 177 w 188115"/>
                <a:gd name="connsiteY7" fmla="*/ 2276 h 28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115" h="289276">
                  <a:moveTo>
                    <a:pt x="177" y="2276"/>
                  </a:moveTo>
                  <a:cubicBezTo>
                    <a:pt x="4410" y="-10424"/>
                    <a:pt x="70556" y="32968"/>
                    <a:pt x="101777" y="59426"/>
                  </a:cubicBezTo>
                  <a:cubicBezTo>
                    <a:pt x="132998" y="85884"/>
                    <a:pt x="181681" y="125572"/>
                    <a:pt x="187502" y="161026"/>
                  </a:cubicBezTo>
                  <a:cubicBezTo>
                    <a:pt x="193323" y="196480"/>
                    <a:pt x="156281" y="252572"/>
                    <a:pt x="136702" y="272151"/>
                  </a:cubicBezTo>
                  <a:cubicBezTo>
                    <a:pt x="117123" y="291730"/>
                    <a:pt x="84844" y="295434"/>
                    <a:pt x="70027" y="278501"/>
                  </a:cubicBezTo>
                  <a:cubicBezTo>
                    <a:pt x="55210" y="261568"/>
                    <a:pt x="46744" y="194363"/>
                    <a:pt x="47802" y="170551"/>
                  </a:cubicBezTo>
                  <a:cubicBezTo>
                    <a:pt x="48860" y="146739"/>
                    <a:pt x="83785" y="160497"/>
                    <a:pt x="76377" y="135626"/>
                  </a:cubicBezTo>
                  <a:cubicBezTo>
                    <a:pt x="68969" y="110755"/>
                    <a:pt x="-4056" y="14976"/>
                    <a:pt x="177" y="227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4285F1A9-512C-4241-AAF3-F329C6F5E2D7}"/>
                </a:ext>
              </a:extLst>
            </p:cNvPr>
            <p:cNvSpPr/>
            <p:nvPr/>
          </p:nvSpPr>
          <p:spPr>
            <a:xfrm>
              <a:off x="3605034" y="6310910"/>
              <a:ext cx="378221" cy="716206"/>
            </a:xfrm>
            <a:custGeom>
              <a:avLst/>
              <a:gdLst>
                <a:gd name="connsiteX0" fmla="*/ 160516 w 378221"/>
                <a:gd name="connsiteY0" fmla="*/ 93065 h 716206"/>
                <a:gd name="connsiteX1" fmla="*/ 128766 w 378221"/>
                <a:gd name="connsiteY1" fmla="*/ 166090 h 716206"/>
                <a:gd name="connsiteX2" fmla="*/ 249416 w 378221"/>
                <a:gd name="connsiteY2" fmla="*/ 356590 h 716206"/>
                <a:gd name="connsiteX3" fmla="*/ 366891 w 378221"/>
                <a:gd name="connsiteY3" fmla="*/ 553440 h 716206"/>
                <a:gd name="connsiteX4" fmla="*/ 373241 w 378221"/>
                <a:gd name="connsiteY4" fmla="*/ 712190 h 716206"/>
                <a:gd name="connsiteX5" fmla="*/ 363716 w 378221"/>
                <a:gd name="connsiteY5" fmla="*/ 623290 h 716206"/>
                <a:gd name="connsiteX6" fmla="*/ 325616 w 378221"/>
                <a:gd name="connsiteY6" fmla="*/ 715365 h 716206"/>
                <a:gd name="connsiteX7" fmla="*/ 182741 w 378221"/>
                <a:gd name="connsiteY7" fmla="*/ 556615 h 716206"/>
                <a:gd name="connsiteX8" fmla="*/ 8116 w 378221"/>
                <a:gd name="connsiteY8" fmla="*/ 248640 h 716206"/>
                <a:gd name="connsiteX9" fmla="*/ 30341 w 378221"/>
                <a:gd name="connsiteY9" fmla="*/ 990 h 716206"/>
                <a:gd name="connsiteX10" fmla="*/ 43041 w 378221"/>
                <a:gd name="connsiteY10" fmla="*/ 159740 h 716206"/>
                <a:gd name="connsiteX11" fmla="*/ 160516 w 378221"/>
                <a:gd name="connsiteY11" fmla="*/ 93065 h 71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8221" h="716206">
                  <a:moveTo>
                    <a:pt x="160516" y="93065"/>
                  </a:moveTo>
                  <a:cubicBezTo>
                    <a:pt x="174803" y="94123"/>
                    <a:pt x="113949" y="122169"/>
                    <a:pt x="128766" y="166090"/>
                  </a:cubicBezTo>
                  <a:cubicBezTo>
                    <a:pt x="143583" y="210011"/>
                    <a:pt x="209729" y="292032"/>
                    <a:pt x="249416" y="356590"/>
                  </a:cubicBezTo>
                  <a:cubicBezTo>
                    <a:pt x="289103" y="421148"/>
                    <a:pt x="346254" y="494174"/>
                    <a:pt x="366891" y="553440"/>
                  </a:cubicBezTo>
                  <a:cubicBezTo>
                    <a:pt x="387528" y="612706"/>
                    <a:pt x="373770" y="700548"/>
                    <a:pt x="373241" y="712190"/>
                  </a:cubicBezTo>
                  <a:cubicBezTo>
                    <a:pt x="372712" y="723832"/>
                    <a:pt x="371654" y="622761"/>
                    <a:pt x="363716" y="623290"/>
                  </a:cubicBezTo>
                  <a:cubicBezTo>
                    <a:pt x="355779" y="623819"/>
                    <a:pt x="355778" y="726477"/>
                    <a:pt x="325616" y="715365"/>
                  </a:cubicBezTo>
                  <a:cubicBezTo>
                    <a:pt x="295454" y="704253"/>
                    <a:pt x="235658" y="634402"/>
                    <a:pt x="182741" y="556615"/>
                  </a:cubicBezTo>
                  <a:cubicBezTo>
                    <a:pt x="129824" y="478828"/>
                    <a:pt x="33516" y="341244"/>
                    <a:pt x="8116" y="248640"/>
                  </a:cubicBezTo>
                  <a:cubicBezTo>
                    <a:pt x="-17284" y="156036"/>
                    <a:pt x="24520" y="15807"/>
                    <a:pt x="30341" y="990"/>
                  </a:cubicBezTo>
                  <a:cubicBezTo>
                    <a:pt x="36162" y="-13827"/>
                    <a:pt x="22404" y="142278"/>
                    <a:pt x="43041" y="159740"/>
                  </a:cubicBezTo>
                  <a:cubicBezTo>
                    <a:pt x="63678" y="177202"/>
                    <a:pt x="146229" y="92007"/>
                    <a:pt x="160516" y="9306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46C4BBC5-9A18-AAF5-DA2F-70C22F97C72B}"/>
              </a:ext>
            </a:extLst>
          </p:cNvPr>
          <p:cNvSpPr/>
          <p:nvPr/>
        </p:nvSpPr>
        <p:spPr>
          <a:xfrm>
            <a:off x="3394003" y="7167466"/>
            <a:ext cx="892342" cy="938463"/>
          </a:xfrm>
          <a:custGeom>
            <a:avLst/>
            <a:gdLst>
              <a:gd name="connsiteX0" fmla="*/ 184222 w 892342"/>
              <a:gd name="connsiteY0" fmla="*/ 14384 h 938463"/>
              <a:gd name="connsiteX1" fmla="*/ 260422 w 892342"/>
              <a:gd name="connsiteY1" fmla="*/ 160434 h 938463"/>
              <a:gd name="connsiteX2" fmla="*/ 85797 w 892342"/>
              <a:gd name="connsiteY2" fmla="*/ 512859 h 938463"/>
              <a:gd name="connsiteX3" fmla="*/ 72 w 892342"/>
              <a:gd name="connsiteY3" fmla="*/ 766859 h 938463"/>
              <a:gd name="connsiteX4" fmla="*/ 98497 w 892342"/>
              <a:gd name="connsiteY4" fmla="*/ 922434 h 938463"/>
              <a:gd name="connsiteX5" fmla="*/ 225497 w 892342"/>
              <a:gd name="connsiteY5" fmla="*/ 779559 h 938463"/>
              <a:gd name="connsiteX6" fmla="*/ 403297 w 892342"/>
              <a:gd name="connsiteY6" fmla="*/ 474759 h 938463"/>
              <a:gd name="connsiteX7" fmla="*/ 406472 w 892342"/>
              <a:gd name="connsiteY7" fmla="*/ 509684 h 938463"/>
              <a:gd name="connsiteX8" fmla="*/ 431872 w 892342"/>
              <a:gd name="connsiteY8" fmla="*/ 611284 h 938463"/>
              <a:gd name="connsiteX9" fmla="*/ 381072 w 892342"/>
              <a:gd name="connsiteY9" fmla="*/ 747809 h 938463"/>
              <a:gd name="connsiteX10" fmla="*/ 616022 w 892342"/>
              <a:gd name="connsiteY10" fmla="*/ 938309 h 938463"/>
              <a:gd name="connsiteX11" fmla="*/ 863672 w 892342"/>
              <a:gd name="connsiteY11" fmla="*/ 776384 h 938463"/>
              <a:gd name="connsiteX12" fmla="*/ 854147 w 892342"/>
              <a:gd name="connsiteY12" fmla="*/ 576359 h 938463"/>
              <a:gd name="connsiteX13" fmla="*/ 568397 w 892342"/>
              <a:gd name="connsiteY13" fmla="*/ 112809 h 938463"/>
              <a:gd name="connsiteX14" fmla="*/ 609672 w 892342"/>
              <a:gd name="connsiteY14" fmla="*/ 271559 h 938463"/>
              <a:gd name="connsiteX15" fmla="*/ 695397 w 892342"/>
              <a:gd name="connsiteY15" fmla="*/ 554134 h 938463"/>
              <a:gd name="connsiteX16" fmla="*/ 635072 w 892342"/>
              <a:gd name="connsiteY16" fmla="*/ 658909 h 938463"/>
              <a:gd name="connsiteX17" fmla="*/ 552522 w 892342"/>
              <a:gd name="connsiteY17" fmla="*/ 296959 h 938463"/>
              <a:gd name="connsiteX18" fmla="*/ 365197 w 892342"/>
              <a:gd name="connsiteY18" fmla="*/ 392209 h 938463"/>
              <a:gd name="connsiteX19" fmla="*/ 393772 w 892342"/>
              <a:gd name="connsiteY19" fmla="*/ 214409 h 938463"/>
              <a:gd name="connsiteX20" fmla="*/ 339797 w 892342"/>
              <a:gd name="connsiteY20" fmla="*/ 109634 h 938463"/>
              <a:gd name="connsiteX21" fmla="*/ 130247 w 892342"/>
              <a:gd name="connsiteY21" fmla="*/ 14384 h 938463"/>
              <a:gd name="connsiteX22" fmla="*/ 184222 w 892342"/>
              <a:gd name="connsiteY22" fmla="*/ 14384 h 93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92342" h="938463">
                <a:moveTo>
                  <a:pt x="184222" y="14384"/>
                </a:moveTo>
                <a:cubicBezTo>
                  <a:pt x="205918" y="38725"/>
                  <a:pt x="276826" y="77355"/>
                  <a:pt x="260422" y="160434"/>
                </a:cubicBezTo>
                <a:cubicBezTo>
                  <a:pt x="244018" y="243513"/>
                  <a:pt x="129189" y="411788"/>
                  <a:pt x="85797" y="512859"/>
                </a:cubicBezTo>
                <a:cubicBezTo>
                  <a:pt x="42405" y="613930"/>
                  <a:pt x="-2045" y="698597"/>
                  <a:pt x="72" y="766859"/>
                </a:cubicBezTo>
                <a:cubicBezTo>
                  <a:pt x="2189" y="835121"/>
                  <a:pt x="60926" y="920317"/>
                  <a:pt x="98497" y="922434"/>
                </a:cubicBezTo>
                <a:cubicBezTo>
                  <a:pt x="136068" y="924551"/>
                  <a:pt x="174697" y="854171"/>
                  <a:pt x="225497" y="779559"/>
                </a:cubicBezTo>
                <a:cubicBezTo>
                  <a:pt x="276297" y="704947"/>
                  <a:pt x="373135" y="519738"/>
                  <a:pt x="403297" y="474759"/>
                </a:cubicBezTo>
                <a:cubicBezTo>
                  <a:pt x="433460" y="429780"/>
                  <a:pt x="401709" y="486930"/>
                  <a:pt x="406472" y="509684"/>
                </a:cubicBezTo>
                <a:cubicBezTo>
                  <a:pt x="411235" y="532438"/>
                  <a:pt x="436105" y="571596"/>
                  <a:pt x="431872" y="611284"/>
                </a:cubicBezTo>
                <a:cubicBezTo>
                  <a:pt x="427639" y="650972"/>
                  <a:pt x="350380" y="693305"/>
                  <a:pt x="381072" y="747809"/>
                </a:cubicBezTo>
                <a:cubicBezTo>
                  <a:pt x="411764" y="802313"/>
                  <a:pt x="535589" y="933547"/>
                  <a:pt x="616022" y="938309"/>
                </a:cubicBezTo>
                <a:cubicBezTo>
                  <a:pt x="696455" y="943071"/>
                  <a:pt x="823984" y="836709"/>
                  <a:pt x="863672" y="776384"/>
                </a:cubicBezTo>
                <a:cubicBezTo>
                  <a:pt x="903360" y="716059"/>
                  <a:pt x="903359" y="686955"/>
                  <a:pt x="854147" y="576359"/>
                </a:cubicBezTo>
                <a:cubicBezTo>
                  <a:pt x="804935" y="465763"/>
                  <a:pt x="609143" y="163609"/>
                  <a:pt x="568397" y="112809"/>
                </a:cubicBezTo>
                <a:cubicBezTo>
                  <a:pt x="527651" y="62009"/>
                  <a:pt x="588505" y="198005"/>
                  <a:pt x="609672" y="271559"/>
                </a:cubicBezTo>
                <a:cubicBezTo>
                  <a:pt x="630839" y="345113"/>
                  <a:pt x="691164" y="489576"/>
                  <a:pt x="695397" y="554134"/>
                </a:cubicBezTo>
                <a:cubicBezTo>
                  <a:pt x="699630" y="618692"/>
                  <a:pt x="658885" y="701772"/>
                  <a:pt x="635072" y="658909"/>
                </a:cubicBezTo>
                <a:cubicBezTo>
                  <a:pt x="611260" y="616047"/>
                  <a:pt x="597501" y="341409"/>
                  <a:pt x="552522" y="296959"/>
                </a:cubicBezTo>
                <a:cubicBezTo>
                  <a:pt x="507543" y="252509"/>
                  <a:pt x="391655" y="405967"/>
                  <a:pt x="365197" y="392209"/>
                </a:cubicBezTo>
                <a:cubicBezTo>
                  <a:pt x="338739" y="378451"/>
                  <a:pt x="398005" y="261505"/>
                  <a:pt x="393772" y="214409"/>
                </a:cubicBezTo>
                <a:cubicBezTo>
                  <a:pt x="389539" y="167313"/>
                  <a:pt x="383718" y="142972"/>
                  <a:pt x="339797" y="109634"/>
                </a:cubicBezTo>
                <a:cubicBezTo>
                  <a:pt x="295876" y="76297"/>
                  <a:pt x="153530" y="27613"/>
                  <a:pt x="130247" y="14384"/>
                </a:cubicBezTo>
                <a:cubicBezTo>
                  <a:pt x="106964" y="1155"/>
                  <a:pt x="162526" y="-9957"/>
                  <a:pt x="184222" y="1438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347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hidden="1">
            <a:extLst>
              <a:ext uri="{FF2B5EF4-FFF2-40B4-BE49-F238E27FC236}">
                <a16:creationId xmlns:a16="http://schemas.microsoft.com/office/drawing/2014/main" id="{DD08EB16-B48B-A4B9-45F2-FBBBBF666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0"/>
          <a:stretch/>
        </p:blipFill>
        <p:spPr bwMode="auto">
          <a:xfrm>
            <a:off x="0" y="2208041"/>
            <a:ext cx="9601200" cy="838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EEDA332F-E5F9-CE9D-6E16-88CEF900D1DE}"/>
              </a:ext>
            </a:extLst>
          </p:cNvPr>
          <p:cNvSpPr/>
          <p:nvPr/>
        </p:nvSpPr>
        <p:spPr>
          <a:xfrm>
            <a:off x="3409383" y="5753480"/>
            <a:ext cx="391095" cy="262928"/>
          </a:xfrm>
          <a:custGeom>
            <a:avLst/>
            <a:gdLst>
              <a:gd name="connsiteX0" fmla="*/ 567 w 391095"/>
              <a:gd name="connsiteY0" fmla="*/ 21845 h 262928"/>
              <a:gd name="connsiteX1" fmla="*/ 225992 w 391095"/>
              <a:gd name="connsiteY1" fmla="*/ 132970 h 262928"/>
              <a:gd name="connsiteX2" fmla="*/ 178367 w 391095"/>
              <a:gd name="connsiteY2" fmla="*/ 98045 h 262928"/>
              <a:gd name="connsiteX3" fmla="*/ 343467 w 391095"/>
              <a:gd name="connsiteY3" fmla="*/ 259970 h 262928"/>
              <a:gd name="connsiteX4" fmla="*/ 314892 w 391095"/>
              <a:gd name="connsiteY4" fmla="*/ 205995 h 262928"/>
              <a:gd name="connsiteX5" fmla="*/ 391092 w 391095"/>
              <a:gd name="connsiteY5" fmla="*/ 247270 h 262928"/>
              <a:gd name="connsiteX6" fmla="*/ 311717 w 391095"/>
              <a:gd name="connsiteY6" fmla="*/ 171070 h 262928"/>
              <a:gd name="connsiteX7" fmla="*/ 124392 w 391095"/>
              <a:gd name="connsiteY7" fmla="*/ 2795 h 262928"/>
              <a:gd name="connsiteX8" fmla="*/ 159317 w 391095"/>
              <a:gd name="connsiteY8" fmla="*/ 63120 h 262928"/>
              <a:gd name="connsiteX9" fmla="*/ 567 w 391095"/>
              <a:gd name="connsiteY9" fmla="*/ 21845 h 26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1095" h="262928">
                <a:moveTo>
                  <a:pt x="567" y="21845"/>
                </a:moveTo>
                <a:cubicBezTo>
                  <a:pt x="11680" y="33487"/>
                  <a:pt x="196359" y="120270"/>
                  <a:pt x="225992" y="132970"/>
                </a:cubicBezTo>
                <a:cubicBezTo>
                  <a:pt x="255625" y="145670"/>
                  <a:pt x="158788" y="76878"/>
                  <a:pt x="178367" y="98045"/>
                </a:cubicBezTo>
                <a:cubicBezTo>
                  <a:pt x="197946" y="119212"/>
                  <a:pt x="320713" y="241978"/>
                  <a:pt x="343467" y="259970"/>
                </a:cubicBezTo>
                <a:cubicBezTo>
                  <a:pt x="366221" y="277962"/>
                  <a:pt x="306955" y="208112"/>
                  <a:pt x="314892" y="205995"/>
                </a:cubicBezTo>
                <a:cubicBezTo>
                  <a:pt x="322829" y="203878"/>
                  <a:pt x="391621" y="253091"/>
                  <a:pt x="391092" y="247270"/>
                </a:cubicBezTo>
                <a:cubicBezTo>
                  <a:pt x="390563" y="241449"/>
                  <a:pt x="356167" y="211816"/>
                  <a:pt x="311717" y="171070"/>
                </a:cubicBezTo>
                <a:cubicBezTo>
                  <a:pt x="267267" y="130324"/>
                  <a:pt x="149792" y="20787"/>
                  <a:pt x="124392" y="2795"/>
                </a:cubicBezTo>
                <a:cubicBezTo>
                  <a:pt x="98992" y="-15197"/>
                  <a:pt x="173604" y="59416"/>
                  <a:pt x="159317" y="63120"/>
                </a:cubicBezTo>
                <a:cubicBezTo>
                  <a:pt x="145030" y="66824"/>
                  <a:pt x="-10546" y="10203"/>
                  <a:pt x="567" y="21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C6DC7299-9C35-7E84-46AA-3BD230696647}"/>
              </a:ext>
            </a:extLst>
          </p:cNvPr>
          <p:cNvSpPr/>
          <p:nvPr/>
        </p:nvSpPr>
        <p:spPr>
          <a:xfrm>
            <a:off x="3032023" y="5699084"/>
            <a:ext cx="498714" cy="393421"/>
          </a:xfrm>
          <a:custGeom>
            <a:avLst/>
            <a:gdLst>
              <a:gd name="connsiteX0" fmla="*/ 498577 w 498714"/>
              <a:gd name="connsiteY0" fmla="*/ 92116 h 393421"/>
              <a:gd name="connsiteX1" fmla="*/ 336652 w 498714"/>
              <a:gd name="connsiteY1" fmla="*/ 82591 h 393421"/>
              <a:gd name="connsiteX2" fmla="*/ 216002 w 498714"/>
              <a:gd name="connsiteY2" fmla="*/ 184191 h 393421"/>
              <a:gd name="connsiteX3" fmla="*/ 238227 w 498714"/>
              <a:gd name="connsiteY3" fmla="*/ 139741 h 393421"/>
              <a:gd name="connsiteX4" fmla="*/ 184252 w 498714"/>
              <a:gd name="connsiteY4" fmla="*/ 225466 h 393421"/>
              <a:gd name="connsiteX5" fmla="*/ 212827 w 498714"/>
              <a:gd name="connsiteY5" fmla="*/ 295316 h 393421"/>
              <a:gd name="connsiteX6" fmla="*/ 162027 w 498714"/>
              <a:gd name="connsiteY6" fmla="*/ 222291 h 393421"/>
              <a:gd name="connsiteX7" fmla="*/ 206477 w 498714"/>
              <a:gd name="connsiteY7" fmla="*/ 317541 h 393421"/>
              <a:gd name="connsiteX8" fmla="*/ 152502 w 498714"/>
              <a:gd name="connsiteY8" fmla="*/ 295316 h 393421"/>
              <a:gd name="connsiteX9" fmla="*/ 19152 w 498714"/>
              <a:gd name="connsiteY9" fmla="*/ 390566 h 393421"/>
              <a:gd name="connsiteX10" fmla="*/ 35027 w 498714"/>
              <a:gd name="connsiteY10" fmla="*/ 361991 h 393421"/>
              <a:gd name="connsiteX11" fmla="*/ 35027 w 498714"/>
              <a:gd name="connsiteY11" fmla="*/ 295316 h 393421"/>
              <a:gd name="connsiteX12" fmla="*/ 102 w 498714"/>
              <a:gd name="connsiteY12" fmla="*/ 139741 h 393421"/>
              <a:gd name="connsiteX13" fmla="*/ 47727 w 498714"/>
              <a:gd name="connsiteY13" fmla="*/ 184191 h 393421"/>
              <a:gd name="connsiteX14" fmla="*/ 31852 w 498714"/>
              <a:gd name="connsiteY14" fmla="*/ 34966 h 393421"/>
              <a:gd name="connsiteX15" fmla="*/ 79477 w 498714"/>
              <a:gd name="connsiteY15" fmla="*/ 88941 h 393421"/>
              <a:gd name="connsiteX16" fmla="*/ 149327 w 498714"/>
              <a:gd name="connsiteY16" fmla="*/ 69891 h 393421"/>
              <a:gd name="connsiteX17" fmla="*/ 146152 w 498714"/>
              <a:gd name="connsiteY17" fmla="*/ 28616 h 393421"/>
              <a:gd name="connsiteX18" fmla="*/ 279502 w 498714"/>
              <a:gd name="connsiteY18" fmla="*/ 28616 h 393421"/>
              <a:gd name="connsiteX19" fmla="*/ 266802 w 498714"/>
              <a:gd name="connsiteY19" fmla="*/ 3216 h 393421"/>
              <a:gd name="connsiteX20" fmla="*/ 390627 w 498714"/>
              <a:gd name="connsiteY20" fmla="*/ 63541 h 393421"/>
              <a:gd name="connsiteX21" fmla="*/ 365227 w 498714"/>
              <a:gd name="connsiteY21" fmla="*/ 41 h 393421"/>
              <a:gd name="connsiteX22" fmla="*/ 498577 w 498714"/>
              <a:gd name="connsiteY22" fmla="*/ 92116 h 39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98714" h="393421">
                <a:moveTo>
                  <a:pt x="498577" y="92116"/>
                </a:moveTo>
                <a:cubicBezTo>
                  <a:pt x="493815" y="105874"/>
                  <a:pt x="383748" y="67245"/>
                  <a:pt x="336652" y="82591"/>
                </a:cubicBezTo>
                <a:cubicBezTo>
                  <a:pt x="289556" y="97937"/>
                  <a:pt x="232406" y="174666"/>
                  <a:pt x="216002" y="184191"/>
                </a:cubicBezTo>
                <a:cubicBezTo>
                  <a:pt x="199598" y="193716"/>
                  <a:pt x="243519" y="132862"/>
                  <a:pt x="238227" y="139741"/>
                </a:cubicBezTo>
                <a:cubicBezTo>
                  <a:pt x="232935" y="146620"/>
                  <a:pt x="188485" y="199537"/>
                  <a:pt x="184252" y="225466"/>
                </a:cubicBezTo>
                <a:cubicBezTo>
                  <a:pt x="180019" y="251395"/>
                  <a:pt x="216531" y="295845"/>
                  <a:pt x="212827" y="295316"/>
                </a:cubicBezTo>
                <a:cubicBezTo>
                  <a:pt x="209123" y="294787"/>
                  <a:pt x="163085" y="218587"/>
                  <a:pt x="162027" y="222291"/>
                </a:cubicBezTo>
                <a:cubicBezTo>
                  <a:pt x="160969" y="225995"/>
                  <a:pt x="208064" y="305370"/>
                  <a:pt x="206477" y="317541"/>
                </a:cubicBezTo>
                <a:cubicBezTo>
                  <a:pt x="204890" y="329712"/>
                  <a:pt x="183723" y="283145"/>
                  <a:pt x="152502" y="295316"/>
                </a:cubicBezTo>
                <a:cubicBezTo>
                  <a:pt x="121281" y="307487"/>
                  <a:pt x="38731" y="379454"/>
                  <a:pt x="19152" y="390566"/>
                </a:cubicBezTo>
                <a:cubicBezTo>
                  <a:pt x="-427" y="401678"/>
                  <a:pt x="32381" y="377866"/>
                  <a:pt x="35027" y="361991"/>
                </a:cubicBezTo>
                <a:cubicBezTo>
                  <a:pt x="37673" y="346116"/>
                  <a:pt x="40848" y="332358"/>
                  <a:pt x="35027" y="295316"/>
                </a:cubicBezTo>
                <a:cubicBezTo>
                  <a:pt x="29206" y="258274"/>
                  <a:pt x="-2015" y="158262"/>
                  <a:pt x="102" y="139741"/>
                </a:cubicBezTo>
                <a:cubicBezTo>
                  <a:pt x="2219" y="121220"/>
                  <a:pt x="42435" y="201653"/>
                  <a:pt x="47727" y="184191"/>
                </a:cubicBezTo>
                <a:cubicBezTo>
                  <a:pt x="53019" y="166729"/>
                  <a:pt x="26560" y="50841"/>
                  <a:pt x="31852" y="34966"/>
                </a:cubicBezTo>
                <a:cubicBezTo>
                  <a:pt x="37144" y="19091"/>
                  <a:pt x="59898" y="83120"/>
                  <a:pt x="79477" y="88941"/>
                </a:cubicBezTo>
                <a:cubicBezTo>
                  <a:pt x="99056" y="94762"/>
                  <a:pt x="138215" y="79945"/>
                  <a:pt x="149327" y="69891"/>
                </a:cubicBezTo>
                <a:cubicBezTo>
                  <a:pt x="160439" y="59837"/>
                  <a:pt x="124456" y="35495"/>
                  <a:pt x="146152" y="28616"/>
                </a:cubicBezTo>
                <a:cubicBezTo>
                  <a:pt x="167848" y="21737"/>
                  <a:pt x="259394" y="32849"/>
                  <a:pt x="279502" y="28616"/>
                </a:cubicBezTo>
                <a:cubicBezTo>
                  <a:pt x="299610" y="24383"/>
                  <a:pt x="248281" y="-2605"/>
                  <a:pt x="266802" y="3216"/>
                </a:cubicBezTo>
                <a:cubicBezTo>
                  <a:pt x="285323" y="9037"/>
                  <a:pt x="374223" y="64070"/>
                  <a:pt x="390627" y="63541"/>
                </a:cubicBezTo>
                <a:cubicBezTo>
                  <a:pt x="407031" y="63012"/>
                  <a:pt x="347765" y="2158"/>
                  <a:pt x="365227" y="41"/>
                </a:cubicBezTo>
                <a:cubicBezTo>
                  <a:pt x="382689" y="-2076"/>
                  <a:pt x="503339" y="78358"/>
                  <a:pt x="498577" y="92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BBEAA5CF-492B-659E-B06D-2C151930A39B}"/>
              </a:ext>
            </a:extLst>
          </p:cNvPr>
          <p:cNvSpPr/>
          <p:nvPr/>
        </p:nvSpPr>
        <p:spPr>
          <a:xfrm>
            <a:off x="3455655" y="5748388"/>
            <a:ext cx="384562" cy="277654"/>
          </a:xfrm>
          <a:custGeom>
            <a:avLst/>
            <a:gdLst>
              <a:gd name="connsiteX0" fmla="*/ 81295 w 384562"/>
              <a:gd name="connsiteY0" fmla="*/ 1537 h 277654"/>
              <a:gd name="connsiteX1" fmla="*/ 208295 w 384562"/>
              <a:gd name="connsiteY1" fmla="*/ 93612 h 277654"/>
              <a:gd name="connsiteX2" fmla="*/ 382920 w 384562"/>
              <a:gd name="connsiteY2" fmla="*/ 274587 h 277654"/>
              <a:gd name="connsiteX3" fmla="*/ 287670 w 384562"/>
              <a:gd name="connsiteY3" fmla="*/ 198387 h 277654"/>
              <a:gd name="connsiteX4" fmla="*/ 151145 w 384562"/>
              <a:gd name="connsiteY4" fmla="*/ 80912 h 277654"/>
              <a:gd name="connsiteX5" fmla="*/ 1920 w 384562"/>
              <a:gd name="connsiteY5" fmla="*/ 36462 h 277654"/>
              <a:gd name="connsiteX6" fmla="*/ 81295 w 384562"/>
              <a:gd name="connsiteY6" fmla="*/ 1537 h 27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562" h="277654">
                <a:moveTo>
                  <a:pt x="81295" y="1537"/>
                </a:moveTo>
                <a:cubicBezTo>
                  <a:pt x="115691" y="11062"/>
                  <a:pt x="158024" y="48104"/>
                  <a:pt x="208295" y="93612"/>
                </a:cubicBezTo>
                <a:cubicBezTo>
                  <a:pt x="258566" y="139120"/>
                  <a:pt x="369691" y="257125"/>
                  <a:pt x="382920" y="274587"/>
                </a:cubicBezTo>
                <a:cubicBezTo>
                  <a:pt x="396149" y="292050"/>
                  <a:pt x="326299" y="230666"/>
                  <a:pt x="287670" y="198387"/>
                </a:cubicBezTo>
                <a:cubicBezTo>
                  <a:pt x="249041" y="166108"/>
                  <a:pt x="198770" y="107899"/>
                  <a:pt x="151145" y="80912"/>
                </a:cubicBezTo>
                <a:cubicBezTo>
                  <a:pt x="103520" y="53925"/>
                  <a:pt x="15149" y="43341"/>
                  <a:pt x="1920" y="36462"/>
                </a:cubicBezTo>
                <a:cubicBezTo>
                  <a:pt x="-11309" y="29583"/>
                  <a:pt x="46899" y="-7988"/>
                  <a:pt x="81295" y="1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706B10BC-72F9-FF4F-00FF-2E273E796A01}"/>
              </a:ext>
            </a:extLst>
          </p:cNvPr>
          <p:cNvSpPr/>
          <p:nvPr/>
        </p:nvSpPr>
        <p:spPr>
          <a:xfrm>
            <a:off x="3552685" y="5711591"/>
            <a:ext cx="311300" cy="292359"/>
          </a:xfrm>
          <a:custGeom>
            <a:avLst/>
            <a:gdLst>
              <a:gd name="connsiteX0" fmla="*/ 140 w 311300"/>
              <a:gd name="connsiteY0" fmla="*/ 234 h 292359"/>
              <a:gd name="connsiteX1" fmla="*/ 241440 w 311300"/>
              <a:gd name="connsiteY1" fmla="*/ 212959 h 292359"/>
              <a:gd name="connsiteX2" fmla="*/ 311290 w 311300"/>
              <a:gd name="connsiteY2" fmla="*/ 292334 h 292359"/>
              <a:gd name="connsiteX3" fmla="*/ 238265 w 311300"/>
              <a:gd name="connsiteY3" fmla="*/ 206609 h 292359"/>
              <a:gd name="connsiteX4" fmla="*/ 206515 w 311300"/>
              <a:gd name="connsiteY4" fmla="*/ 171684 h 292359"/>
              <a:gd name="connsiteX5" fmla="*/ 140 w 311300"/>
              <a:gd name="connsiteY5" fmla="*/ 234 h 29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300" h="292359">
                <a:moveTo>
                  <a:pt x="140" y="234"/>
                </a:moveTo>
                <a:cubicBezTo>
                  <a:pt x="5961" y="7113"/>
                  <a:pt x="189582" y="164276"/>
                  <a:pt x="241440" y="212959"/>
                </a:cubicBezTo>
                <a:cubicBezTo>
                  <a:pt x="293298" y="261642"/>
                  <a:pt x="311819" y="293392"/>
                  <a:pt x="311290" y="292334"/>
                </a:cubicBezTo>
                <a:cubicBezTo>
                  <a:pt x="310761" y="291276"/>
                  <a:pt x="255727" y="226717"/>
                  <a:pt x="238265" y="206609"/>
                </a:cubicBezTo>
                <a:cubicBezTo>
                  <a:pt x="220803" y="186501"/>
                  <a:pt x="242498" y="203434"/>
                  <a:pt x="206515" y="171684"/>
                </a:cubicBezTo>
                <a:cubicBezTo>
                  <a:pt x="170532" y="139934"/>
                  <a:pt x="-5681" y="-6645"/>
                  <a:pt x="140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B1A679BE-66F9-B3F3-1A5D-58983A085191}"/>
              </a:ext>
            </a:extLst>
          </p:cNvPr>
          <p:cNvSpPr/>
          <p:nvPr/>
        </p:nvSpPr>
        <p:spPr>
          <a:xfrm>
            <a:off x="3724103" y="5940422"/>
            <a:ext cx="130391" cy="136554"/>
          </a:xfrm>
          <a:custGeom>
            <a:avLst/>
            <a:gdLst>
              <a:gd name="connsiteX0" fmla="*/ 172 w 130391"/>
              <a:gd name="connsiteY0" fmla="*/ 3 h 136554"/>
              <a:gd name="connsiteX1" fmla="*/ 47797 w 130391"/>
              <a:gd name="connsiteY1" fmla="*/ 76203 h 136554"/>
              <a:gd name="connsiteX2" fmla="*/ 38272 w 130391"/>
              <a:gd name="connsiteY2" fmla="*/ 114303 h 136554"/>
              <a:gd name="connsiteX3" fmla="*/ 76372 w 130391"/>
              <a:gd name="connsiteY3" fmla="*/ 133353 h 136554"/>
              <a:gd name="connsiteX4" fmla="*/ 28747 w 130391"/>
              <a:gd name="connsiteY4" fmla="*/ 136528 h 136554"/>
              <a:gd name="connsiteX5" fmla="*/ 130347 w 130391"/>
              <a:gd name="connsiteY5" fmla="*/ 130178 h 136554"/>
              <a:gd name="connsiteX6" fmla="*/ 41447 w 130391"/>
              <a:gd name="connsiteY6" fmla="*/ 123828 h 136554"/>
              <a:gd name="connsiteX7" fmla="*/ 28747 w 130391"/>
              <a:gd name="connsiteY7" fmla="*/ 114303 h 136554"/>
              <a:gd name="connsiteX8" fmla="*/ 31922 w 130391"/>
              <a:gd name="connsiteY8" fmla="*/ 79378 h 136554"/>
              <a:gd name="connsiteX9" fmla="*/ 172 w 130391"/>
              <a:gd name="connsiteY9" fmla="*/ 3 h 13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391" h="136554">
                <a:moveTo>
                  <a:pt x="172" y="3"/>
                </a:moveTo>
                <a:cubicBezTo>
                  <a:pt x="2818" y="-526"/>
                  <a:pt x="41447" y="57153"/>
                  <a:pt x="47797" y="76203"/>
                </a:cubicBezTo>
                <a:cubicBezTo>
                  <a:pt x="54147" y="95253"/>
                  <a:pt x="33509" y="104778"/>
                  <a:pt x="38272" y="114303"/>
                </a:cubicBezTo>
                <a:cubicBezTo>
                  <a:pt x="43035" y="123828"/>
                  <a:pt x="77959" y="129649"/>
                  <a:pt x="76372" y="133353"/>
                </a:cubicBezTo>
                <a:cubicBezTo>
                  <a:pt x="74785" y="137057"/>
                  <a:pt x="28747" y="136528"/>
                  <a:pt x="28747" y="136528"/>
                </a:cubicBezTo>
                <a:cubicBezTo>
                  <a:pt x="37743" y="135999"/>
                  <a:pt x="128230" y="132295"/>
                  <a:pt x="130347" y="130178"/>
                </a:cubicBezTo>
                <a:cubicBezTo>
                  <a:pt x="132464" y="128061"/>
                  <a:pt x="58380" y="126474"/>
                  <a:pt x="41447" y="123828"/>
                </a:cubicBezTo>
                <a:cubicBezTo>
                  <a:pt x="24514" y="121182"/>
                  <a:pt x="30334" y="121711"/>
                  <a:pt x="28747" y="114303"/>
                </a:cubicBezTo>
                <a:cubicBezTo>
                  <a:pt x="27160" y="106895"/>
                  <a:pt x="37743" y="94724"/>
                  <a:pt x="31922" y="79378"/>
                </a:cubicBezTo>
                <a:cubicBezTo>
                  <a:pt x="26101" y="64032"/>
                  <a:pt x="-2474" y="532"/>
                  <a:pt x="17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34E2EAD1-9540-D480-1D1B-98DF12C689CE}"/>
              </a:ext>
            </a:extLst>
          </p:cNvPr>
          <p:cNvSpPr/>
          <p:nvPr/>
        </p:nvSpPr>
        <p:spPr>
          <a:xfrm>
            <a:off x="3197622" y="5879389"/>
            <a:ext cx="132955" cy="243395"/>
          </a:xfrm>
          <a:custGeom>
            <a:avLst/>
            <a:gdLst>
              <a:gd name="connsiteX0" fmla="*/ 25003 w 132955"/>
              <a:gd name="connsiteY0" fmla="*/ 711 h 243395"/>
              <a:gd name="connsiteX1" fmla="*/ 9128 w 132955"/>
              <a:gd name="connsiteY1" fmla="*/ 175336 h 243395"/>
              <a:gd name="connsiteX2" fmla="*/ 21828 w 132955"/>
              <a:gd name="connsiteY2" fmla="*/ 203911 h 243395"/>
              <a:gd name="connsiteX3" fmla="*/ 132953 w 132955"/>
              <a:gd name="connsiteY3" fmla="*/ 242011 h 243395"/>
              <a:gd name="connsiteX4" fmla="*/ 25003 w 132955"/>
              <a:gd name="connsiteY4" fmla="*/ 229311 h 243395"/>
              <a:gd name="connsiteX5" fmla="*/ 2778 w 132955"/>
              <a:gd name="connsiteY5" fmla="*/ 175336 h 243395"/>
              <a:gd name="connsiteX6" fmla="*/ 2778 w 132955"/>
              <a:gd name="connsiteY6" fmla="*/ 115011 h 243395"/>
              <a:gd name="connsiteX7" fmla="*/ 25003 w 132955"/>
              <a:gd name="connsiteY7" fmla="*/ 711 h 24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955" h="243395">
                <a:moveTo>
                  <a:pt x="25003" y="711"/>
                </a:moveTo>
                <a:cubicBezTo>
                  <a:pt x="26061" y="10765"/>
                  <a:pt x="9657" y="141469"/>
                  <a:pt x="9128" y="175336"/>
                </a:cubicBezTo>
                <a:cubicBezTo>
                  <a:pt x="8599" y="209203"/>
                  <a:pt x="1191" y="192799"/>
                  <a:pt x="21828" y="203911"/>
                </a:cubicBezTo>
                <a:cubicBezTo>
                  <a:pt x="42465" y="215023"/>
                  <a:pt x="132424" y="237778"/>
                  <a:pt x="132953" y="242011"/>
                </a:cubicBezTo>
                <a:cubicBezTo>
                  <a:pt x="133482" y="246244"/>
                  <a:pt x="46699" y="240423"/>
                  <a:pt x="25003" y="229311"/>
                </a:cubicBezTo>
                <a:cubicBezTo>
                  <a:pt x="3307" y="218199"/>
                  <a:pt x="6482" y="194386"/>
                  <a:pt x="2778" y="175336"/>
                </a:cubicBezTo>
                <a:cubicBezTo>
                  <a:pt x="-926" y="156286"/>
                  <a:pt x="-926" y="139882"/>
                  <a:pt x="2778" y="115011"/>
                </a:cubicBezTo>
                <a:cubicBezTo>
                  <a:pt x="6482" y="90140"/>
                  <a:pt x="23945" y="-9343"/>
                  <a:pt x="25003" y="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C62B229D-2EF5-7AA8-6FD6-214E24D95ACB}"/>
              </a:ext>
            </a:extLst>
          </p:cNvPr>
          <p:cNvSpPr/>
          <p:nvPr/>
        </p:nvSpPr>
        <p:spPr>
          <a:xfrm>
            <a:off x="3684006" y="5940157"/>
            <a:ext cx="130056" cy="152720"/>
          </a:xfrm>
          <a:custGeom>
            <a:avLst/>
            <a:gdLst>
              <a:gd name="connsiteX0" fmla="*/ 65669 w 130056"/>
              <a:gd name="connsiteY0" fmla="*/ 268 h 152720"/>
              <a:gd name="connsiteX1" fmla="*/ 14869 w 130056"/>
              <a:gd name="connsiteY1" fmla="*/ 76468 h 152720"/>
              <a:gd name="connsiteX2" fmla="*/ 46619 w 130056"/>
              <a:gd name="connsiteY2" fmla="*/ 127268 h 152720"/>
              <a:gd name="connsiteX3" fmla="*/ 2169 w 130056"/>
              <a:gd name="connsiteY3" fmla="*/ 124093 h 152720"/>
              <a:gd name="connsiteX4" fmla="*/ 129169 w 130056"/>
              <a:gd name="connsiteY4" fmla="*/ 152668 h 152720"/>
              <a:gd name="connsiteX5" fmla="*/ 56144 w 130056"/>
              <a:gd name="connsiteY5" fmla="*/ 130443 h 152720"/>
              <a:gd name="connsiteX6" fmla="*/ 8519 w 130056"/>
              <a:gd name="connsiteY6" fmla="*/ 105043 h 152720"/>
              <a:gd name="connsiteX7" fmla="*/ 65669 w 130056"/>
              <a:gd name="connsiteY7" fmla="*/ 268 h 15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056" h="152720">
                <a:moveTo>
                  <a:pt x="65669" y="268"/>
                </a:moveTo>
                <a:cubicBezTo>
                  <a:pt x="66727" y="-4494"/>
                  <a:pt x="18044" y="55301"/>
                  <a:pt x="14869" y="76468"/>
                </a:cubicBezTo>
                <a:cubicBezTo>
                  <a:pt x="11694" y="97635"/>
                  <a:pt x="48736" y="119331"/>
                  <a:pt x="46619" y="127268"/>
                </a:cubicBezTo>
                <a:cubicBezTo>
                  <a:pt x="44502" y="135205"/>
                  <a:pt x="-11589" y="119860"/>
                  <a:pt x="2169" y="124093"/>
                </a:cubicBezTo>
                <a:cubicBezTo>
                  <a:pt x="15927" y="128326"/>
                  <a:pt x="120173" y="151610"/>
                  <a:pt x="129169" y="152668"/>
                </a:cubicBezTo>
                <a:cubicBezTo>
                  <a:pt x="138165" y="153726"/>
                  <a:pt x="76252" y="138380"/>
                  <a:pt x="56144" y="130443"/>
                </a:cubicBezTo>
                <a:cubicBezTo>
                  <a:pt x="36036" y="122506"/>
                  <a:pt x="10636" y="120918"/>
                  <a:pt x="8519" y="105043"/>
                </a:cubicBezTo>
                <a:cubicBezTo>
                  <a:pt x="6402" y="89168"/>
                  <a:pt x="64611" y="5030"/>
                  <a:pt x="65669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C294FBD1-03C3-A3EE-B96F-F11B45DAF68F}"/>
              </a:ext>
            </a:extLst>
          </p:cNvPr>
          <p:cNvSpPr/>
          <p:nvPr/>
        </p:nvSpPr>
        <p:spPr>
          <a:xfrm>
            <a:off x="3277433" y="6041953"/>
            <a:ext cx="440903" cy="96014"/>
          </a:xfrm>
          <a:custGeom>
            <a:avLst/>
            <a:gdLst>
              <a:gd name="connsiteX0" fmla="*/ 2342 w 440903"/>
              <a:gd name="connsiteY0" fmla="*/ 73097 h 96014"/>
              <a:gd name="connsiteX1" fmla="*/ 243642 w 440903"/>
              <a:gd name="connsiteY1" fmla="*/ 60397 h 96014"/>
              <a:gd name="connsiteX2" fmla="*/ 240467 w 440903"/>
              <a:gd name="connsiteY2" fmla="*/ 54047 h 96014"/>
              <a:gd name="connsiteX3" fmla="*/ 319842 w 440903"/>
              <a:gd name="connsiteY3" fmla="*/ 38172 h 96014"/>
              <a:gd name="connsiteX4" fmla="*/ 440492 w 440903"/>
              <a:gd name="connsiteY4" fmla="*/ 72 h 96014"/>
              <a:gd name="connsiteX5" fmla="*/ 361117 w 440903"/>
              <a:gd name="connsiteY5" fmla="*/ 28647 h 96014"/>
              <a:gd name="connsiteX6" fmla="*/ 411917 w 440903"/>
              <a:gd name="connsiteY6" fmla="*/ 31822 h 96014"/>
              <a:gd name="connsiteX7" fmla="*/ 294442 w 440903"/>
              <a:gd name="connsiteY7" fmla="*/ 50872 h 96014"/>
              <a:gd name="connsiteX8" fmla="*/ 132517 w 440903"/>
              <a:gd name="connsiteY8" fmla="*/ 95322 h 96014"/>
              <a:gd name="connsiteX9" fmla="*/ 2342 w 440903"/>
              <a:gd name="connsiteY9" fmla="*/ 73097 h 96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903" h="96014">
                <a:moveTo>
                  <a:pt x="2342" y="73097"/>
                </a:moveTo>
                <a:cubicBezTo>
                  <a:pt x="20863" y="67276"/>
                  <a:pt x="203955" y="63572"/>
                  <a:pt x="243642" y="60397"/>
                </a:cubicBezTo>
                <a:cubicBezTo>
                  <a:pt x="283329" y="57222"/>
                  <a:pt x="227767" y="57751"/>
                  <a:pt x="240467" y="54047"/>
                </a:cubicBezTo>
                <a:cubicBezTo>
                  <a:pt x="253167" y="50343"/>
                  <a:pt x="286505" y="47168"/>
                  <a:pt x="319842" y="38172"/>
                </a:cubicBezTo>
                <a:cubicBezTo>
                  <a:pt x="353179" y="29176"/>
                  <a:pt x="433613" y="1659"/>
                  <a:pt x="440492" y="72"/>
                </a:cubicBezTo>
                <a:cubicBezTo>
                  <a:pt x="447371" y="-1515"/>
                  <a:pt x="365880" y="23355"/>
                  <a:pt x="361117" y="28647"/>
                </a:cubicBezTo>
                <a:cubicBezTo>
                  <a:pt x="356355" y="33939"/>
                  <a:pt x="423029" y="28118"/>
                  <a:pt x="411917" y="31822"/>
                </a:cubicBezTo>
                <a:cubicBezTo>
                  <a:pt x="400805" y="35526"/>
                  <a:pt x="341009" y="40289"/>
                  <a:pt x="294442" y="50872"/>
                </a:cubicBezTo>
                <a:cubicBezTo>
                  <a:pt x="247875" y="61455"/>
                  <a:pt x="185434" y="90560"/>
                  <a:pt x="132517" y="95322"/>
                </a:cubicBezTo>
                <a:cubicBezTo>
                  <a:pt x="79600" y="100084"/>
                  <a:pt x="-16179" y="78918"/>
                  <a:pt x="2342" y="73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7DB01594-BD2C-718A-FF53-FFBB48FD9A1B}"/>
              </a:ext>
            </a:extLst>
          </p:cNvPr>
          <p:cNvSpPr/>
          <p:nvPr/>
        </p:nvSpPr>
        <p:spPr>
          <a:xfrm>
            <a:off x="2987291" y="5789882"/>
            <a:ext cx="213729" cy="312534"/>
          </a:xfrm>
          <a:custGeom>
            <a:avLst/>
            <a:gdLst>
              <a:gd name="connsiteX0" fmla="*/ 384 w 213729"/>
              <a:gd name="connsiteY0" fmla="*/ 312468 h 312534"/>
              <a:gd name="connsiteX1" fmla="*/ 105159 w 213729"/>
              <a:gd name="connsiteY1" fmla="*/ 210868 h 312534"/>
              <a:gd name="connsiteX2" fmla="*/ 79759 w 213729"/>
              <a:gd name="connsiteY2" fmla="*/ 147368 h 312534"/>
              <a:gd name="connsiteX3" fmla="*/ 213109 w 213729"/>
              <a:gd name="connsiteY3" fmla="*/ 1318 h 312534"/>
              <a:gd name="connsiteX4" fmla="*/ 127384 w 213729"/>
              <a:gd name="connsiteY4" fmla="*/ 77518 h 312534"/>
              <a:gd name="connsiteX5" fmla="*/ 73409 w 213729"/>
              <a:gd name="connsiteY5" fmla="*/ 115618 h 312534"/>
              <a:gd name="connsiteX6" fmla="*/ 70234 w 213729"/>
              <a:gd name="connsiteY6" fmla="*/ 194993 h 312534"/>
              <a:gd name="connsiteX7" fmla="*/ 384 w 213729"/>
              <a:gd name="connsiteY7" fmla="*/ 312468 h 31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729" h="312534">
                <a:moveTo>
                  <a:pt x="384" y="312468"/>
                </a:moveTo>
                <a:cubicBezTo>
                  <a:pt x="6205" y="315114"/>
                  <a:pt x="91930" y="238385"/>
                  <a:pt x="105159" y="210868"/>
                </a:cubicBezTo>
                <a:cubicBezTo>
                  <a:pt x="118388" y="183351"/>
                  <a:pt x="61767" y="182293"/>
                  <a:pt x="79759" y="147368"/>
                </a:cubicBezTo>
                <a:cubicBezTo>
                  <a:pt x="97751" y="112443"/>
                  <a:pt x="205172" y="12960"/>
                  <a:pt x="213109" y="1318"/>
                </a:cubicBezTo>
                <a:cubicBezTo>
                  <a:pt x="221047" y="-10324"/>
                  <a:pt x="150667" y="58468"/>
                  <a:pt x="127384" y="77518"/>
                </a:cubicBezTo>
                <a:cubicBezTo>
                  <a:pt x="104101" y="96568"/>
                  <a:pt x="82934" y="96039"/>
                  <a:pt x="73409" y="115618"/>
                </a:cubicBezTo>
                <a:cubicBezTo>
                  <a:pt x="63884" y="135197"/>
                  <a:pt x="83992" y="161656"/>
                  <a:pt x="70234" y="194993"/>
                </a:cubicBezTo>
                <a:cubicBezTo>
                  <a:pt x="56476" y="228330"/>
                  <a:pt x="-5437" y="309822"/>
                  <a:pt x="384" y="312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02048332-9B1D-B0F5-0B07-FDAEAFE0EF36}"/>
              </a:ext>
            </a:extLst>
          </p:cNvPr>
          <p:cNvSpPr/>
          <p:nvPr/>
        </p:nvSpPr>
        <p:spPr>
          <a:xfrm>
            <a:off x="3384299" y="6041589"/>
            <a:ext cx="515077" cy="111649"/>
          </a:xfrm>
          <a:custGeom>
            <a:avLst/>
            <a:gdLst>
              <a:gd name="connsiteX0" fmla="*/ 251 w 515077"/>
              <a:gd name="connsiteY0" fmla="*/ 111561 h 111649"/>
              <a:gd name="connsiteX1" fmla="*/ 311401 w 515077"/>
              <a:gd name="connsiteY1" fmla="*/ 73461 h 111649"/>
              <a:gd name="connsiteX2" fmla="*/ 511426 w 515077"/>
              <a:gd name="connsiteY2" fmla="*/ 436 h 111649"/>
              <a:gd name="connsiteX3" fmla="*/ 435226 w 515077"/>
              <a:gd name="connsiteY3" fmla="*/ 44886 h 111649"/>
              <a:gd name="connsiteX4" fmla="*/ 365376 w 515077"/>
              <a:gd name="connsiteY4" fmla="*/ 82986 h 111649"/>
              <a:gd name="connsiteX5" fmla="*/ 251 w 515077"/>
              <a:gd name="connsiteY5" fmla="*/ 111561 h 11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077" h="111649">
                <a:moveTo>
                  <a:pt x="251" y="111561"/>
                </a:moveTo>
                <a:cubicBezTo>
                  <a:pt x="-8745" y="109974"/>
                  <a:pt x="226205" y="91982"/>
                  <a:pt x="311401" y="73461"/>
                </a:cubicBezTo>
                <a:cubicBezTo>
                  <a:pt x="396597" y="54940"/>
                  <a:pt x="490789" y="5198"/>
                  <a:pt x="511426" y="436"/>
                </a:cubicBezTo>
                <a:cubicBezTo>
                  <a:pt x="532063" y="-4326"/>
                  <a:pt x="459568" y="31128"/>
                  <a:pt x="435226" y="44886"/>
                </a:cubicBezTo>
                <a:cubicBezTo>
                  <a:pt x="410884" y="58644"/>
                  <a:pt x="432051" y="72932"/>
                  <a:pt x="365376" y="82986"/>
                </a:cubicBezTo>
                <a:cubicBezTo>
                  <a:pt x="298701" y="93040"/>
                  <a:pt x="9247" y="113148"/>
                  <a:pt x="251" y="111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04ADA96D-0D71-0B9D-DEA0-173363D88226}"/>
              </a:ext>
            </a:extLst>
          </p:cNvPr>
          <p:cNvSpPr/>
          <p:nvPr/>
        </p:nvSpPr>
        <p:spPr>
          <a:xfrm>
            <a:off x="3333703" y="6130719"/>
            <a:ext cx="502390" cy="38613"/>
          </a:xfrm>
          <a:custGeom>
            <a:avLst/>
            <a:gdLst>
              <a:gd name="connsiteX0" fmla="*/ 501697 w 502390"/>
              <a:gd name="connsiteY0" fmla="*/ 206 h 38613"/>
              <a:gd name="connsiteX1" fmla="*/ 292147 w 502390"/>
              <a:gd name="connsiteY1" fmla="*/ 28781 h 38613"/>
              <a:gd name="connsiteX2" fmla="*/ 47 w 502390"/>
              <a:gd name="connsiteY2" fmla="*/ 38306 h 38613"/>
              <a:gd name="connsiteX3" fmla="*/ 314372 w 502390"/>
              <a:gd name="connsiteY3" fmla="*/ 19256 h 38613"/>
              <a:gd name="connsiteX4" fmla="*/ 222297 w 502390"/>
              <a:gd name="connsiteY4" fmla="*/ 16081 h 38613"/>
              <a:gd name="connsiteX5" fmla="*/ 501697 w 502390"/>
              <a:gd name="connsiteY5" fmla="*/ 206 h 3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2390" h="38613">
                <a:moveTo>
                  <a:pt x="501697" y="206"/>
                </a:moveTo>
                <a:cubicBezTo>
                  <a:pt x="513339" y="2323"/>
                  <a:pt x="375755" y="22431"/>
                  <a:pt x="292147" y="28781"/>
                </a:cubicBezTo>
                <a:cubicBezTo>
                  <a:pt x="208539" y="35131"/>
                  <a:pt x="-3657" y="39893"/>
                  <a:pt x="47" y="38306"/>
                </a:cubicBezTo>
                <a:cubicBezTo>
                  <a:pt x="3751" y="36719"/>
                  <a:pt x="277330" y="22960"/>
                  <a:pt x="314372" y="19256"/>
                </a:cubicBezTo>
                <a:cubicBezTo>
                  <a:pt x="351414" y="15552"/>
                  <a:pt x="188430" y="19256"/>
                  <a:pt x="222297" y="16081"/>
                </a:cubicBezTo>
                <a:cubicBezTo>
                  <a:pt x="256164" y="12906"/>
                  <a:pt x="490055" y="-1911"/>
                  <a:pt x="501697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7E337E26-F2B6-0A76-D294-29A9D90A3C52}"/>
              </a:ext>
            </a:extLst>
          </p:cNvPr>
          <p:cNvSpPr/>
          <p:nvPr/>
        </p:nvSpPr>
        <p:spPr>
          <a:xfrm>
            <a:off x="3092158" y="6114644"/>
            <a:ext cx="508484" cy="44970"/>
          </a:xfrm>
          <a:custGeom>
            <a:avLst/>
            <a:gdLst>
              <a:gd name="connsiteX0" fmla="*/ 292 w 508484"/>
              <a:gd name="connsiteY0" fmla="*/ 406 h 44970"/>
              <a:gd name="connsiteX1" fmla="*/ 203492 w 508484"/>
              <a:gd name="connsiteY1" fmla="*/ 22631 h 44970"/>
              <a:gd name="connsiteX2" fmla="*/ 333667 w 508484"/>
              <a:gd name="connsiteY2" fmla="*/ 19456 h 44970"/>
              <a:gd name="connsiteX3" fmla="*/ 508292 w 508484"/>
              <a:gd name="connsiteY3" fmla="*/ 13106 h 44970"/>
              <a:gd name="connsiteX4" fmla="*/ 365417 w 508484"/>
              <a:gd name="connsiteY4" fmla="*/ 25806 h 44970"/>
              <a:gd name="connsiteX5" fmla="*/ 251117 w 508484"/>
              <a:gd name="connsiteY5" fmla="*/ 44856 h 44970"/>
              <a:gd name="connsiteX6" fmla="*/ 292 w 508484"/>
              <a:gd name="connsiteY6" fmla="*/ 406 h 4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8484" h="44970">
                <a:moveTo>
                  <a:pt x="292" y="406"/>
                </a:moveTo>
                <a:cubicBezTo>
                  <a:pt x="-7645" y="-3298"/>
                  <a:pt x="147930" y="19456"/>
                  <a:pt x="203492" y="22631"/>
                </a:cubicBezTo>
                <a:cubicBezTo>
                  <a:pt x="259054" y="25806"/>
                  <a:pt x="333667" y="19456"/>
                  <a:pt x="333667" y="19456"/>
                </a:cubicBezTo>
                <a:lnTo>
                  <a:pt x="508292" y="13106"/>
                </a:lnTo>
                <a:cubicBezTo>
                  <a:pt x="513583" y="14164"/>
                  <a:pt x="408279" y="20514"/>
                  <a:pt x="365417" y="25806"/>
                </a:cubicBezTo>
                <a:cubicBezTo>
                  <a:pt x="322555" y="31098"/>
                  <a:pt x="307209" y="46443"/>
                  <a:pt x="251117" y="44856"/>
                </a:cubicBezTo>
                <a:cubicBezTo>
                  <a:pt x="195025" y="43269"/>
                  <a:pt x="8229" y="4110"/>
                  <a:pt x="292" y="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B0CFE17E-1870-C948-9C72-BBC65B957743}"/>
              </a:ext>
            </a:extLst>
          </p:cNvPr>
          <p:cNvSpPr/>
          <p:nvPr/>
        </p:nvSpPr>
        <p:spPr>
          <a:xfrm>
            <a:off x="3354680" y="6159424"/>
            <a:ext cx="458508" cy="47708"/>
          </a:xfrm>
          <a:custGeom>
            <a:avLst/>
            <a:gdLst>
              <a:gd name="connsiteX0" fmla="*/ 1295 w 458508"/>
              <a:gd name="connsiteY0" fmla="*/ 47701 h 47708"/>
              <a:gd name="connsiteX1" fmla="*/ 233070 w 458508"/>
              <a:gd name="connsiteY1" fmla="*/ 12776 h 47708"/>
              <a:gd name="connsiteX2" fmla="*/ 455320 w 458508"/>
              <a:gd name="connsiteY2" fmla="*/ 76 h 47708"/>
              <a:gd name="connsiteX3" fmla="*/ 341020 w 458508"/>
              <a:gd name="connsiteY3" fmla="*/ 9601 h 47708"/>
              <a:gd name="connsiteX4" fmla="*/ 1295 w 458508"/>
              <a:gd name="connsiteY4" fmla="*/ 47701 h 4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508" h="47708">
                <a:moveTo>
                  <a:pt x="1295" y="47701"/>
                </a:moveTo>
                <a:cubicBezTo>
                  <a:pt x="-16697" y="48230"/>
                  <a:pt x="157399" y="20714"/>
                  <a:pt x="233070" y="12776"/>
                </a:cubicBezTo>
                <a:cubicBezTo>
                  <a:pt x="308741" y="4838"/>
                  <a:pt x="437328" y="605"/>
                  <a:pt x="455320" y="76"/>
                </a:cubicBezTo>
                <a:cubicBezTo>
                  <a:pt x="473312" y="-453"/>
                  <a:pt x="412458" y="1663"/>
                  <a:pt x="341020" y="9601"/>
                </a:cubicBezTo>
                <a:lnTo>
                  <a:pt x="1295" y="477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D7F74BB7-D024-D1D4-7000-357FD2B89AE0}"/>
              </a:ext>
            </a:extLst>
          </p:cNvPr>
          <p:cNvSpPr/>
          <p:nvPr/>
        </p:nvSpPr>
        <p:spPr>
          <a:xfrm>
            <a:off x="3197006" y="5761672"/>
            <a:ext cx="392281" cy="351823"/>
          </a:xfrm>
          <a:custGeom>
            <a:avLst/>
            <a:gdLst>
              <a:gd name="connsiteX0" fmla="*/ 219 w 392281"/>
              <a:gd name="connsiteY0" fmla="*/ 118428 h 351823"/>
              <a:gd name="connsiteX1" fmla="*/ 117694 w 392281"/>
              <a:gd name="connsiteY1" fmla="*/ 80328 h 351823"/>
              <a:gd name="connsiteX2" fmla="*/ 70069 w 392281"/>
              <a:gd name="connsiteY2" fmla="*/ 156528 h 351823"/>
              <a:gd name="connsiteX3" fmla="*/ 54194 w 392281"/>
              <a:gd name="connsiteY3" fmla="*/ 210503 h 351823"/>
              <a:gd name="connsiteX4" fmla="*/ 92294 w 392281"/>
              <a:gd name="connsiteY4" fmla="*/ 315278 h 351823"/>
              <a:gd name="connsiteX5" fmla="*/ 178019 w 392281"/>
              <a:gd name="connsiteY5" fmla="*/ 347028 h 351823"/>
              <a:gd name="connsiteX6" fmla="*/ 327244 w 392281"/>
              <a:gd name="connsiteY6" fmla="*/ 347028 h 351823"/>
              <a:gd name="connsiteX7" fmla="*/ 387569 w 392281"/>
              <a:gd name="connsiteY7" fmla="*/ 302578 h 351823"/>
              <a:gd name="connsiteX8" fmla="*/ 387569 w 392281"/>
              <a:gd name="connsiteY8" fmla="*/ 210503 h 351823"/>
              <a:gd name="connsiteX9" fmla="*/ 381219 w 392281"/>
              <a:gd name="connsiteY9" fmla="*/ 115253 h 351823"/>
              <a:gd name="connsiteX10" fmla="*/ 327244 w 392281"/>
              <a:gd name="connsiteY10" fmla="*/ 42228 h 351823"/>
              <a:gd name="connsiteX11" fmla="*/ 238344 w 392281"/>
              <a:gd name="connsiteY11" fmla="*/ 10478 h 351823"/>
              <a:gd name="connsiteX12" fmla="*/ 152619 w 392281"/>
              <a:gd name="connsiteY12" fmla="*/ 7303 h 351823"/>
              <a:gd name="connsiteX13" fmla="*/ 219 w 392281"/>
              <a:gd name="connsiteY13" fmla="*/ 118428 h 35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2281" h="351823">
                <a:moveTo>
                  <a:pt x="219" y="118428"/>
                </a:moveTo>
                <a:cubicBezTo>
                  <a:pt x="-5602" y="130599"/>
                  <a:pt x="106052" y="73978"/>
                  <a:pt x="117694" y="80328"/>
                </a:cubicBezTo>
                <a:cubicBezTo>
                  <a:pt x="129336" y="86678"/>
                  <a:pt x="80652" y="134832"/>
                  <a:pt x="70069" y="156528"/>
                </a:cubicBezTo>
                <a:cubicBezTo>
                  <a:pt x="59486" y="178224"/>
                  <a:pt x="50490" y="184045"/>
                  <a:pt x="54194" y="210503"/>
                </a:cubicBezTo>
                <a:cubicBezTo>
                  <a:pt x="57898" y="236961"/>
                  <a:pt x="71657" y="292524"/>
                  <a:pt x="92294" y="315278"/>
                </a:cubicBezTo>
                <a:cubicBezTo>
                  <a:pt x="112931" y="338032"/>
                  <a:pt x="138861" y="341736"/>
                  <a:pt x="178019" y="347028"/>
                </a:cubicBezTo>
                <a:cubicBezTo>
                  <a:pt x="217177" y="352320"/>
                  <a:pt x="292319" y="354436"/>
                  <a:pt x="327244" y="347028"/>
                </a:cubicBezTo>
                <a:cubicBezTo>
                  <a:pt x="362169" y="339620"/>
                  <a:pt x="377515" y="325332"/>
                  <a:pt x="387569" y="302578"/>
                </a:cubicBezTo>
                <a:cubicBezTo>
                  <a:pt x="397623" y="279824"/>
                  <a:pt x="388627" y="241724"/>
                  <a:pt x="387569" y="210503"/>
                </a:cubicBezTo>
                <a:cubicBezTo>
                  <a:pt x="386511" y="179282"/>
                  <a:pt x="391273" y="143299"/>
                  <a:pt x="381219" y="115253"/>
                </a:cubicBezTo>
                <a:cubicBezTo>
                  <a:pt x="371165" y="87207"/>
                  <a:pt x="351056" y="59690"/>
                  <a:pt x="327244" y="42228"/>
                </a:cubicBezTo>
                <a:cubicBezTo>
                  <a:pt x="303432" y="24766"/>
                  <a:pt x="267448" y="16299"/>
                  <a:pt x="238344" y="10478"/>
                </a:cubicBezTo>
                <a:cubicBezTo>
                  <a:pt x="209240" y="4657"/>
                  <a:pt x="190190" y="-8043"/>
                  <a:pt x="152619" y="7303"/>
                </a:cubicBezTo>
                <a:cubicBezTo>
                  <a:pt x="115048" y="22649"/>
                  <a:pt x="6040" y="106257"/>
                  <a:pt x="219" y="1184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138DBC31-8AD9-9138-6675-965BE6239F30}"/>
              </a:ext>
            </a:extLst>
          </p:cNvPr>
          <p:cNvSpPr/>
          <p:nvPr/>
        </p:nvSpPr>
        <p:spPr>
          <a:xfrm>
            <a:off x="3352529" y="5895818"/>
            <a:ext cx="114842" cy="64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5D756DCC-D204-1597-9984-51A92036C2A5}"/>
              </a:ext>
            </a:extLst>
          </p:cNvPr>
          <p:cNvSpPr/>
          <p:nvPr/>
        </p:nvSpPr>
        <p:spPr>
          <a:xfrm>
            <a:off x="3479020" y="5953349"/>
            <a:ext cx="69245" cy="692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E1046B9B-44ED-F19F-2CD3-293C63CB9874}"/>
              </a:ext>
            </a:extLst>
          </p:cNvPr>
          <p:cNvSpPr/>
          <p:nvPr/>
        </p:nvSpPr>
        <p:spPr>
          <a:xfrm>
            <a:off x="3417363" y="6165870"/>
            <a:ext cx="400452" cy="66732"/>
          </a:xfrm>
          <a:custGeom>
            <a:avLst/>
            <a:gdLst>
              <a:gd name="connsiteX0" fmla="*/ 2112 w 400452"/>
              <a:gd name="connsiteY0" fmla="*/ 66655 h 66732"/>
              <a:gd name="connsiteX1" fmla="*/ 392637 w 400452"/>
              <a:gd name="connsiteY1" fmla="*/ 3155 h 66732"/>
              <a:gd name="connsiteX2" fmla="*/ 243412 w 400452"/>
              <a:gd name="connsiteY2" fmla="*/ 15855 h 66732"/>
              <a:gd name="connsiteX3" fmla="*/ 2112 w 400452"/>
              <a:gd name="connsiteY3" fmla="*/ 66655 h 66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452" h="66732">
                <a:moveTo>
                  <a:pt x="2112" y="66655"/>
                </a:moveTo>
                <a:cubicBezTo>
                  <a:pt x="26983" y="64538"/>
                  <a:pt x="352421" y="11622"/>
                  <a:pt x="392637" y="3155"/>
                </a:cubicBezTo>
                <a:cubicBezTo>
                  <a:pt x="432853" y="-5312"/>
                  <a:pt x="307970" y="4742"/>
                  <a:pt x="243412" y="15855"/>
                </a:cubicBezTo>
                <a:cubicBezTo>
                  <a:pt x="178854" y="26967"/>
                  <a:pt x="-22759" y="68772"/>
                  <a:pt x="2112" y="66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134343E1-38F1-0F48-AD0B-7024F3DEA321}"/>
              </a:ext>
            </a:extLst>
          </p:cNvPr>
          <p:cNvSpPr/>
          <p:nvPr/>
        </p:nvSpPr>
        <p:spPr>
          <a:xfrm>
            <a:off x="3304032" y="6092824"/>
            <a:ext cx="607648" cy="256595"/>
          </a:xfrm>
          <a:custGeom>
            <a:avLst/>
            <a:gdLst>
              <a:gd name="connsiteX0" fmla="*/ 607568 w 607648"/>
              <a:gd name="connsiteY0" fmla="*/ 1 h 256595"/>
              <a:gd name="connsiteX1" fmla="*/ 429768 w 607648"/>
              <a:gd name="connsiteY1" fmla="*/ 142876 h 256595"/>
              <a:gd name="connsiteX2" fmla="*/ 267843 w 607648"/>
              <a:gd name="connsiteY2" fmla="*/ 193676 h 256595"/>
              <a:gd name="connsiteX3" fmla="*/ 359918 w 607648"/>
              <a:gd name="connsiteY3" fmla="*/ 174626 h 256595"/>
              <a:gd name="connsiteX4" fmla="*/ 204343 w 607648"/>
              <a:gd name="connsiteY4" fmla="*/ 219076 h 256595"/>
              <a:gd name="connsiteX5" fmla="*/ 4318 w 607648"/>
              <a:gd name="connsiteY5" fmla="*/ 254001 h 256595"/>
              <a:gd name="connsiteX6" fmla="*/ 407543 w 607648"/>
              <a:gd name="connsiteY6" fmla="*/ 146051 h 256595"/>
              <a:gd name="connsiteX7" fmla="*/ 607568 w 607648"/>
              <a:gd name="connsiteY7" fmla="*/ 1 h 25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648" h="256595">
                <a:moveTo>
                  <a:pt x="607568" y="1"/>
                </a:moveTo>
                <a:cubicBezTo>
                  <a:pt x="611272" y="-528"/>
                  <a:pt x="486389" y="110597"/>
                  <a:pt x="429768" y="142876"/>
                </a:cubicBezTo>
                <a:cubicBezTo>
                  <a:pt x="373147" y="175155"/>
                  <a:pt x="279485" y="188384"/>
                  <a:pt x="267843" y="193676"/>
                </a:cubicBezTo>
                <a:cubicBezTo>
                  <a:pt x="256201" y="198968"/>
                  <a:pt x="370501" y="170393"/>
                  <a:pt x="359918" y="174626"/>
                </a:cubicBezTo>
                <a:cubicBezTo>
                  <a:pt x="349335" y="178859"/>
                  <a:pt x="263610" y="205847"/>
                  <a:pt x="204343" y="219076"/>
                </a:cubicBezTo>
                <a:cubicBezTo>
                  <a:pt x="145076" y="232305"/>
                  <a:pt x="-29549" y="266172"/>
                  <a:pt x="4318" y="254001"/>
                </a:cubicBezTo>
                <a:cubicBezTo>
                  <a:pt x="38185" y="241830"/>
                  <a:pt x="306472" y="185209"/>
                  <a:pt x="407543" y="146051"/>
                </a:cubicBezTo>
                <a:cubicBezTo>
                  <a:pt x="508614" y="106893"/>
                  <a:pt x="603864" y="530"/>
                  <a:pt x="60756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35861D30-CE7C-A5D4-6984-B61B16E77981}"/>
              </a:ext>
            </a:extLst>
          </p:cNvPr>
          <p:cNvSpPr/>
          <p:nvPr/>
        </p:nvSpPr>
        <p:spPr>
          <a:xfrm>
            <a:off x="3000375" y="5784175"/>
            <a:ext cx="85741" cy="329010"/>
          </a:xfrm>
          <a:custGeom>
            <a:avLst/>
            <a:gdLst>
              <a:gd name="connsiteX0" fmla="*/ 85725 w 85741"/>
              <a:gd name="connsiteY0" fmla="*/ 675 h 329010"/>
              <a:gd name="connsiteX1" fmla="*/ 19050 w 85741"/>
              <a:gd name="connsiteY1" fmla="*/ 134025 h 329010"/>
              <a:gd name="connsiteX2" fmla="*/ 19050 w 85741"/>
              <a:gd name="connsiteY2" fmla="*/ 207050 h 329010"/>
              <a:gd name="connsiteX3" fmla="*/ 0 w 85741"/>
              <a:gd name="connsiteY3" fmla="*/ 165775 h 329010"/>
              <a:gd name="connsiteX4" fmla="*/ 19050 w 85741"/>
              <a:gd name="connsiteY4" fmla="*/ 327700 h 329010"/>
              <a:gd name="connsiteX5" fmla="*/ 9525 w 85741"/>
              <a:gd name="connsiteY5" fmla="*/ 235625 h 329010"/>
              <a:gd name="connsiteX6" fmla="*/ 6350 w 85741"/>
              <a:gd name="connsiteY6" fmla="*/ 118150 h 329010"/>
              <a:gd name="connsiteX7" fmla="*/ 15875 w 85741"/>
              <a:gd name="connsiteY7" fmla="*/ 134025 h 329010"/>
              <a:gd name="connsiteX8" fmla="*/ 25400 w 85741"/>
              <a:gd name="connsiteY8" fmla="*/ 83225 h 329010"/>
              <a:gd name="connsiteX9" fmla="*/ 85725 w 85741"/>
              <a:gd name="connsiteY9" fmla="*/ 675 h 32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741" h="329010">
                <a:moveTo>
                  <a:pt x="85725" y="675"/>
                </a:moveTo>
                <a:cubicBezTo>
                  <a:pt x="84667" y="9142"/>
                  <a:pt x="30163" y="99629"/>
                  <a:pt x="19050" y="134025"/>
                </a:cubicBezTo>
                <a:cubicBezTo>
                  <a:pt x="7937" y="168421"/>
                  <a:pt x="22225" y="201758"/>
                  <a:pt x="19050" y="207050"/>
                </a:cubicBezTo>
                <a:cubicBezTo>
                  <a:pt x="15875" y="212342"/>
                  <a:pt x="0" y="145667"/>
                  <a:pt x="0" y="165775"/>
                </a:cubicBezTo>
                <a:cubicBezTo>
                  <a:pt x="0" y="185883"/>
                  <a:pt x="17463" y="316058"/>
                  <a:pt x="19050" y="327700"/>
                </a:cubicBezTo>
                <a:cubicBezTo>
                  <a:pt x="20637" y="339342"/>
                  <a:pt x="11642" y="270550"/>
                  <a:pt x="9525" y="235625"/>
                </a:cubicBezTo>
                <a:cubicBezTo>
                  <a:pt x="7408" y="200700"/>
                  <a:pt x="5292" y="135083"/>
                  <a:pt x="6350" y="118150"/>
                </a:cubicBezTo>
                <a:cubicBezTo>
                  <a:pt x="7408" y="101217"/>
                  <a:pt x="12700" y="139846"/>
                  <a:pt x="15875" y="134025"/>
                </a:cubicBezTo>
                <a:cubicBezTo>
                  <a:pt x="19050" y="128204"/>
                  <a:pt x="15346" y="100687"/>
                  <a:pt x="25400" y="83225"/>
                </a:cubicBezTo>
                <a:cubicBezTo>
                  <a:pt x="35454" y="65763"/>
                  <a:pt x="86783" y="-7792"/>
                  <a:pt x="85725" y="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34FC53BB-67C3-EE5E-F6C7-9239B3969B9B}"/>
              </a:ext>
            </a:extLst>
          </p:cNvPr>
          <p:cNvSpPr/>
          <p:nvPr/>
        </p:nvSpPr>
        <p:spPr>
          <a:xfrm>
            <a:off x="2787616" y="5375058"/>
            <a:ext cx="493390" cy="187548"/>
          </a:xfrm>
          <a:custGeom>
            <a:avLst/>
            <a:gdLst>
              <a:gd name="connsiteX0" fmla="*/ 34 w 493390"/>
              <a:gd name="connsiteY0" fmla="*/ 187542 h 187548"/>
              <a:gd name="connsiteX1" fmla="*/ 152434 w 493390"/>
              <a:gd name="connsiteY1" fmla="*/ 31967 h 187548"/>
              <a:gd name="connsiteX2" fmla="*/ 142909 w 493390"/>
              <a:gd name="connsiteY2" fmla="*/ 54192 h 187548"/>
              <a:gd name="connsiteX3" fmla="*/ 285784 w 493390"/>
              <a:gd name="connsiteY3" fmla="*/ 28792 h 187548"/>
              <a:gd name="connsiteX4" fmla="*/ 260384 w 493390"/>
              <a:gd name="connsiteY4" fmla="*/ 217 h 187548"/>
              <a:gd name="connsiteX5" fmla="*/ 492159 w 493390"/>
              <a:gd name="connsiteY5" fmla="*/ 44667 h 187548"/>
              <a:gd name="connsiteX6" fmla="*/ 346109 w 493390"/>
              <a:gd name="connsiteY6" fmla="*/ 31967 h 187548"/>
              <a:gd name="connsiteX7" fmla="*/ 212759 w 493390"/>
              <a:gd name="connsiteY7" fmla="*/ 16092 h 187548"/>
              <a:gd name="connsiteX8" fmla="*/ 282609 w 493390"/>
              <a:gd name="connsiteY8" fmla="*/ 31967 h 187548"/>
              <a:gd name="connsiteX9" fmla="*/ 139734 w 493390"/>
              <a:gd name="connsiteY9" fmla="*/ 38317 h 187548"/>
              <a:gd name="connsiteX10" fmla="*/ 34 w 493390"/>
              <a:gd name="connsiteY10" fmla="*/ 187542 h 18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3390" h="187548">
                <a:moveTo>
                  <a:pt x="34" y="187542"/>
                </a:moveTo>
                <a:cubicBezTo>
                  <a:pt x="2151" y="186484"/>
                  <a:pt x="128622" y="54192"/>
                  <a:pt x="152434" y="31967"/>
                </a:cubicBezTo>
                <a:cubicBezTo>
                  <a:pt x="176246" y="9742"/>
                  <a:pt x="120684" y="54721"/>
                  <a:pt x="142909" y="54192"/>
                </a:cubicBezTo>
                <a:cubicBezTo>
                  <a:pt x="165134" y="53663"/>
                  <a:pt x="266205" y="37788"/>
                  <a:pt x="285784" y="28792"/>
                </a:cubicBezTo>
                <a:cubicBezTo>
                  <a:pt x="305363" y="19796"/>
                  <a:pt x="225988" y="-2429"/>
                  <a:pt x="260384" y="217"/>
                </a:cubicBezTo>
                <a:cubicBezTo>
                  <a:pt x="294780" y="2863"/>
                  <a:pt x="477872" y="39375"/>
                  <a:pt x="492159" y="44667"/>
                </a:cubicBezTo>
                <a:cubicBezTo>
                  <a:pt x="506446" y="49959"/>
                  <a:pt x="392676" y="36729"/>
                  <a:pt x="346109" y="31967"/>
                </a:cubicBezTo>
                <a:cubicBezTo>
                  <a:pt x="299542" y="27205"/>
                  <a:pt x="223342" y="16092"/>
                  <a:pt x="212759" y="16092"/>
                </a:cubicBezTo>
                <a:cubicBezTo>
                  <a:pt x="202176" y="16092"/>
                  <a:pt x="294780" y="28263"/>
                  <a:pt x="282609" y="31967"/>
                </a:cubicBezTo>
                <a:cubicBezTo>
                  <a:pt x="270438" y="35671"/>
                  <a:pt x="186301" y="12388"/>
                  <a:pt x="139734" y="38317"/>
                </a:cubicBezTo>
                <a:cubicBezTo>
                  <a:pt x="93167" y="64246"/>
                  <a:pt x="-2083" y="188600"/>
                  <a:pt x="34" y="187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E3280F53-05C5-2ABA-31D0-7237548A8D7B}"/>
              </a:ext>
            </a:extLst>
          </p:cNvPr>
          <p:cNvSpPr/>
          <p:nvPr/>
        </p:nvSpPr>
        <p:spPr>
          <a:xfrm>
            <a:off x="2783369" y="5189036"/>
            <a:ext cx="285293" cy="348779"/>
          </a:xfrm>
          <a:custGeom>
            <a:avLst/>
            <a:gdLst>
              <a:gd name="connsiteX0" fmla="*/ 283681 w 285293"/>
              <a:gd name="connsiteY0" fmla="*/ 2089 h 348779"/>
              <a:gd name="connsiteX1" fmla="*/ 67781 w 285293"/>
              <a:gd name="connsiteY1" fmla="*/ 189414 h 348779"/>
              <a:gd name="connsiteX2" fmla="*/ 163031 w 285293"/>
              <a:gd name="connsiteY2" fmla="*/ 97339 h 348779"/>
              <a:gd name="connsiteX3" fmla="*/ 51906 w 285293"/>
              <a:gd name="connsiteY3" fmla="*/ 233864 h 348779"/>
              <a:gd name="connsiteX4" fmla="*/ 1106 w 285293"/>
              <a:gd name="connsiteY4" fmla="*/ 348164 h 348779"/>
              <a:gd name="connsiteX5" fmla="*/ 96356 w 285293"/>
              <a:gd name="connsiteY5" fmla="*/ 183064 h 348779"/>
              <a:gd name="connsiteX6" fmla="*/ 163031 w 285293"/>
              <a:gd name="connsiteY6" fmla="*/ 94164 h 348779"/>
              <a:gd name="connsiteX7" fmla="*/ 283681 w 285293"/>
              <a:gd name="connsiteY7" fmla="*/ 2089 h 34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293" h="348779">
                <a:moveTo>
                  <a:pt x="283681" y="2089"/>
                </a:moveTo>
                <a:cubicBezTo>
                  <a:pt x="267806" y="17964"/>
                  <a:pt x="87889" y="173539"/>
                  <a:pt x="67781" y="189414"/>
                </a:cubicBezTo>
                <a:cubicBezTo>
                  <a:pt x="47673" y="205289"/>
                  <a:pt x="165677" y="89931"/>
                  <a:pt x="163031" y="97339"/>
                </a:cubicBezTo>
                <a:cubicBezTo>
                  <a:pt x="160385" y="104747"/>
                  <a:pt x="78893" y="192060"/>
                  <a:pt x="51906" y="233864"/>
                </a:cubicBezTo>
                <a:cubicBezTo>
                  <a:pt x="24918" y="275668"/>
                  <a:pt x="-6302" y="356631"/>
                  <a:pt x="1106" y="348164"/>
                </a:cubicBezTo>
                <a:cubicBezTo>
                  <a:pt x="8514" y="339697"/>
                  <a:pt x="69368" y="225397"/>
                  <a:pt x="96356" y="183064"/>
                </a:cubicBezTo>
                <a:cubicBezTo>
                  <a:pt x="123344" y="140731"/>
                  <a:pt x="132339" y="123268"/>
                  <a:pt x="163031" y="94164"/>
                </a:cubicBezTo>
                <a:cubicBezTo>
                  <a:pt x="193723" y="65060"/>
                  <a:pt x="299556" y="-13786"/>
                  <a:pt x="283681" y="2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2A32F44A-450F-12AD-E3AE-4360A6887641}"/>
              </a:ext>
            </a:extLst>
          </p:cNvPr>
          <p:cNvSpPr/>
          <p:nvPr/>
        </p:nvSpPr>
        <p:spPr>
          <a:xfrm>
            <a:off x="3085553" y="5286343"/>
            <a:ext cx="365072" cy="124848"/>
          </a:xfrm>
          <a:custGeom>
            <a:avLst/>
            <a:gdLst>
              <a:gd name="connsiteX0" fmla="*/ 547 w 365072"/>
              <a:gd name="connsiteY0" fmla="*/ 28607 h 124848"/>
              <a:gd name="connsiteX1" fmla="*/ 235497 w 365072"/>
              <a:gd name="connsiteY1" fmla="*/ 50832 h 124848"/>
              <a:gd name="connsiteX2" fmla="*/ 219622 w 365072"/>
              <a:gd name="connsiteY2" fmla="*/ 19082 h 124848"/>
              <a:gd name="connsiteX3" fmla="*/ 362497 w 365072"/>
              <a:gd name="connsiteY3" fmla="*/ 123857 h 124848"/>
              <a:gd name="connsiteX4" fmla="*/ 302172 w 365072"/>
              <a:gd name="connsiteY4" fmla="*/ 69882 h 124848"/>
              <a:gd name="connsiteX5" fmla="*/ 184697 w 365072"/>
              <a:gd name="connsiteY5" fmla="*/ 38132 h 124848"/>
              <a:gd name="connsiteX6" fmla="*/ 121197 w 365072"/>
              <a:gd name="connsiteY6" fmla="*/ 32 h 124848"/>
              <a:gd name="connsiteX7" fmla="*/ 168822 w 365072"/>
              <a:gd name="connsiteY7" fmla="*/ 31782 h 124848"/>
              <a:gd name="connsiteX8" fmla="*/ 547 w 365072"/>
              <a:gd name="connsiteY8" fmla="*/ 28607 h 12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072" h="124848">
                <a:moveTo>
                  <a:pt x="547" y="28607"/>
                </a:moveTo>
                <a:cubicBezTo>
                  <a:pt x="11660" y="31782"/>
                  <a:pt x="198985" y="52419"/>
                  <a:pt x="235497" y="50832"/>
                </a:cubicBezTo>
                <a:cubicBezTo>
                  <a:pt x="272009" y="49245"/>
                  <a:pt x="198455" y="6911"/>
                  <a:pt x="219622" y="19082"/>
                </a:cubicBezTo>
                <a:cubicBezTo>
                  <a:pt x="240789" y="31253"/>
                  <a:pt x="348739" y="115390"/>
                  <a:pt x="362497" y="123857"/>
                </a:cubicBezTo>
                <a:cubicBezTo>
                  <a:pt x="376255" y="132324"/>
                  <a:pt x="331805" y="84170"/>
                  <a:pt x="302172" y="69882"/>
                </a:cubicBezTo>
                <a:cubicBezTo>
                  <a:pt x="272539" y="55594"/>
                  <a:pt x="214859" y="49774"/>
                  <a:pt x="184697" y="38132"/>
                </a:cubicBezTo>
                <a:cubicBezTo>
                  <a:pt x="154535" y="26490"/>
                  <a:pt x="123843" y="1090"/>
                  <a:pt x="121197" y="32"/>
                </a:cubicBezTo>
                <a:cubicBezTo>
                  <a:pt x="118551" y="-1026"/>
                  <a:pt x="186814" y="24374"/>
                  <a:pt x="168822" y="31782"/>
                </a:cubicBezTo>
                <a:cubicBezTo>
                  <a:pt x="150830" y="39190"/>
                  <a:pt x="-10566" y="25432"/>
                  <a:pt x="547" y="28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79218FF4-2D98-D1E4-88E9-C576F0BB3E83}"/>
              </a:ext>
            </a:extLst>
          </p:cNvPr>
          <p:cNvSpPr/>
          <p:nvPr/>
        </p:nvSpPr>
        <p:spPr>
          <a:xfrm>
            <a:off x="3031496" y="5279513"/>
            <a:ext cx="245709" cy="137037"/>
          </a:xfrm>
          <a:custGeom>
            <a:avLst/>
            <a:gdLst>
              <a:gd name="connsiteX0" fmla="*/ 629 w 245709"/>
              <a:gd name="connsiteY0" fmla="*/ 512 h 137037"/>
              <a:gd name="connsiteX1" fmla="*/ 194304 w 245709"/>
              <a:gd name="connsiteY1" fmla="*/ 98937 h 137037"/>
              <a:gd name="connsiteX2" fmla="*/ 245104 w 245709"/>
              <a:gd name="connsiteY2" fmla="*/ 137037 h 137037"/>
              <a:gd name="connsiteX3" fmla="*/ 216529 w 245709"/>
              <a:gd name="connsiteY3" fmla="*/ 98937 h 137037"/>
              <a:gd name="connsiteX4" fmla="*/ 133979 w 245709"/>
              <a:gd name="connsiteY4" fmla="*/ 60837 h 137037"/>
              <a:gd name="connsiteX5" fmla="*/ 629 w 245709"/>
              <a:gd name="connsiteY5" fmla="*/ 512 h 13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709" h="137037">
                <a:moveTo>
                  <a:pt x="629" y="512"/>
                </a:moveTo>
                <a:cubicBezTo>
                  <a:pt x="10683" y="6862"/>
                  <a:pt x="153558" y="76183"/>
                  <a:pt x="194304" y="98937"/>
                </a:cubicBezTo>
                <a:cubicBezTo>
                  <a:pt x="235050" y="121691"/>
                  <a:pt x="241400" y="137037"/>
                  <a:pt x="245104" y="137037"/>
                </a:cubicBezTo>
                <a:cubicBezTo>
                  <a:pt x="248808" y="137037"/>
                  <a:pt x="235050" y="111637"/>
                  <a:pt x="216529" y="98937"/>
                </a:cubicBezTo>
                <a:cubicBezTo>
                  <a:pt x="198008" y="86237"/>
                  <a:pt x="164141" y="73008"/>
                  <a:pt x="133979" y="60837"/>
                </a:cubicBezTo>
                <a:cubicBezTo>
                  <a:pt x="103817" y="48666"/>
                  <a:pt x="-9425" y="-5838"/>
                  <a:pt x="629" y="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84D1A9A3-4044-C860-5E7C-CC4434878E57}"/>
              </a:ext>
            </a:extLst>
          </p:cNvPr>
          <p:cNvSpPr/>
          <p:nvPr/>
        </p:nvSpPr>
        <p:spPr>
          <a:xfrm>
            <a:off x="3025775" y="5149393"/>
            <a:ext cx="463620" cy="79832"/>
          </a:xfrm>
          <a:custGeom>
            <a:avLst/>
            <a:gdLst>
              <a:gd name="connsiteX0" fmla="*/ 0 w 463620"/>
              <a:gd name="connsiteY0" fmla="*/ 79832 h 79832"/>
              <a:gd name="connsiteX1" fmla="*/ 219075 w 463620"/>
              <a:gd name="connsiteY1" fmla="*/ 44907 h 79832"/>
              <a:gd name="connsiteX2" fmla="*/ 320675 w 463620"/>
              <a:gd name="connsiteY2" fmla="*/ 63957 h 79832"/>
              <a:gd name="connsiteX3" fmla="*/ 301625 w 463620"/>
              <a:gd name="connsiteY3" fmla="*/ 35382 h 79832"/>
              <a:gd name="connsiteX4" fmla="*/ 406400 w 463620"/>
              <a:gd name="connsiteY4" fmla="*/ 35382 h 79832"/>
              <a:gd name="connsiteX5" fmla="*/ 352425 w 463620"/>
              <a:gd name="connsiteY5" fmla="*/ 457 h 79832"/>
              <a:gd name="connsiteX6" fmla="*/ 463550 w 463620"/>
              <a:gd name="connsiteY6" fmla="*/ 63957 h 79832"/>
              <a:gd name="connsiteX7" fmla="*/ 333375 w 463620"/>
              <a:gd name="connsiteY7" fmla="*/ 44907 h 79832"/>
              <a:gd name="connsiteX8" fmla="*/ 180975 w 463620"/>
              <a:gd name="connsiteY8" fmla="*/ 22682 h 79832"/>
              <a:gd name="connsiteX9" fmla="*/ 219075 w 463620"/>
              <a:gd name="connsiteY9" fmla="*/ 44907 h 79832"/>
              <a:gd name="connsiteX10" fmla="*/ 0 w 463620"/>
              <a:gd name="connsiteY10" fmla="*/ 79832 h 7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3620" h="79832">
                <a:moveTo>
                  <a:pt x="0" y="79832"/>
                </a:moveTo>
                <a:cubicBezTo>
                  <a:pt x="0" y="79832"/>
                  <a:pt x="165629" y="47553"/>
                  <a:pt x="219075" y="44907"/>
                </a:cubicBezTo>
                <a:cubicBezTo>
                  <a:pt x="272521" y="42261"/>
                  <a:pt x="306917" y="65544"/>
                  <a:pt x="320675" y="63957"/>
                </a:cubicBezTo>
                <a:cubicBezTo>
                  <a:pt x="334433" y="62370"/>
                  <a:pt x="287337" y="40145"/>
                  <a:pt x="301625" y="35382"/>
                </a:cubicBezTo>
                <a:cubicBezTo>
                  <a:pt x="315913" y="30619"/>
                  <a:pt x="397933" y="41203"/>
                  <a:pt x="406400" y="35382"/>
                </a:cubicBezTo>
                <a:cubicBezTo>
                  <a:pt x="414867" y="29561"/>
                  <a:pt x="342900" y="-4306"/>
                  <a:pt x="352425" y="457"/>
                </a:cubicBezTo>
                <a:cubicBezTo>
                  <a:pt x="361950" y="5220"/>
                  <a:pt x="466725" y="56549"/>
                  <a:pt x="463550" y="63957"/>
                </a:cubicBezTo>
                <a:cubicBezTo>
                  <a:pt x="460375" y="71365"/>
                  <a:pt x="333375" y="44907"/>
                  <a:pt x="333375" y="44907"/>
                </a:cubicBezTo>
                <a:cubicBezTo>
                  <a:pt x="286279" y="38028"/>
                  <a:pt x="200025" y="22682"/>
                  <a:pt x="180975" y="22682"/>
                </a:cubicBezTo>
                <a:cubicBezTo>
                  <a:pt x="161925" y="22682"/>
                  <a:pt x="247121" y="35382"/>
                  <a:pt x="219075" y="44907"/>
                </a:cubicBezTo>
                <a:cubicBezTo>
                  <a:pt x="191029" y="54432"/>
                  <a:pt x="0" y="79832"/>
                  <a:pt x="0" y="79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9D165ADD-289F-9548-B208-4483D6679010}"/>
              </a:ext>
            </a:extLst>
          </p:cNvPr>
          <p:cNvSpPr/>
          <p:nvPr/>
        </p:nvSpPr>
        <p:spPr>
          <a:xfrm>
            <a:off x="3498754" y="5235299"/>
            <a:ext cx="298953" cy="137648"/>
          </a:xfrm>
          <a:custGeom>
            <a:avLst/>
            <a:gdLst>
              <a:gd name="connsiteX0" fmla="*/ 96 w 298953"/>
              <a:gd name="connsiteY0" fmla="*/ 276 h 137648"/>
              <a:gd name="connsiteX1" fmla="*/ 133446 w 298953"/>
              <a:gd name="connsiteY1" fmla="*/ 82826 h 137648"/>
              <a:gd name="connsiteX2" fmla="*/ 146146 w 298953"/>
              <a:gd name="connsiteY2" fmla="*/ 63776 h 137648"/>
              <a:gd name="connsiteX3" fmla="*/ 298546 w 298953"/>
              <a:gd name="connsiteY3" fmla="*/ 136801 h 137648"/>
              <a:gd name="connsiteX4" fmla="*/ 187421 w 298953"/>
              <a:gd name="connsiteY4" fmla="*/ 98701 h 137648"/>
              <a:gd name="connsiteX5" fmla="*/ 82646 w 298953"/>
              <a:gd name="connsiteY5" fmla="*/ 25676 h 137648"/>
              <a:gd name="connsiteX6" fmla="*/ 111221 w 298953"/>
              <a:gd name="connsiteY6" fmla="*/ 54251 h 137648"/>
              <a:gd name="connsiteX7" fmla="*/ 96 w 298953"/>
              <a:gd name="connsiteY7" fmla="*/ 276 h 13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953" h="137648">
                <a:moveTo>
                  <a:pt x="96" y="276"/>
                </a:moveTo>
                <a:cubicBezTo>
                  <a:pt x="3800" y="5038"/>
                  <a:pt x="109104" y="72243"/>
                  <a:pt x="133446" y="82826"/>
                </a:cubicBezTo>
                <a:cubicBezTo>
                  <a:pt x="157788" y="93409"/>
                  <a:pt x="118629" y="54780"/>
                  <a:pt x="146146" y="63776"/>
                </a:cubicBezTo>
                <a:cubicBezTo>
                  <a:pt x="173663" y="72772"/>
                  <a:pt x="291667" y="130980"/>
                  <a:pt x="298546" y="136801"/>
                </a:cubicBezTo>
                <a:cubicBezTo>
                  <a:pt x="305425" y="142622"/>
                  <a:pt x="223404" y="117222"/>
                  <a:pt x="187421" y="98701"/>
                </a:cubicBezTo>
                <a:cubicBezTo>
                  <a:pt x="151438" y="80180"/>
                  <a:pt x="95346" y="33084"/>
                  <a:pt x="82646" y="25676"/>
                </a:cubicBezTo>
                <a:cubicBezTo>
                  <a:pt x="69946" y="18268"/>
                  <a:pt x="122333" y="54780"/>
                  <a:pt x="111221" y="54251"/>
                </a:cubicBezTo>
                <a:cubicBezTo>
                  <a:pt x="100109" y="53722"/>
                  <a:pt x="-3608" y="-4486"/>
                  <a:pt x="96" y="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A63EDA0D-9ACC-9890-989A-51F58B8F6921}"/>
              </a:ext>
            </a:extLst>
          </p:cNvPr>
          <p:cNvSpPr/>
          <p:nvPr/>
        </p:nvSpPr>
        <p:spPr>
          <a:xfrm>
            <a:off x="3401649" y="5333842"/>
            <a:ext cx="310329" cy="70179"/>
          </a:xfrm>
          <a:custGeom>
            <a:avLst/>
            <a:gdLst>
              <a:gd name="connsiteX0" fmla="*/ 1951 w 310329"/>
              <a:gd name="connsiteY0" fmla="*/ 158 h 70179"/>
              <a:gd name="connsiteX1" fmla="*/ 224201 w 310329"/>
              <a:gd name="connsiteY1" fmla="*/ 57308 h 70179"/>
              <a:gd name="connsiteX2" fmla="*/ 176576 w 310329"/>
              <a:gd name="connsiteY2" fmla="*/ 28733 h 70179"/>
              <a:gd name="connsiteX3" fmla="*/ 309926 w 310329"/>
              <a:gd name="connsiteY3" fmla="*/ 70008 h 70179"/>
              <a:gd name="connsiteX4" fmla="*/ 125776 w 310329"/>
              <a:gd name="connsiteY4" fmla="*/ 41433 h 70179"/>
              <a:gd name="connsiteX5" fmla="*/ 1951 w 310329"/>
              <a:gd name="connsiteY5" fmla="*/ 158 h 7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329" h="70179">
                <a:moveTo>
                  <a:pt x="1951" y="158"/>
                </a:moveTo>
                <a:cubicBezTo>
                  <a:pt x="18355" y="2804"/>
                  <a:pt x="195097" y="52546"/>
                  <a:pt x="224201" y="57308"/>
                </a:cubicBezTo>
                <a:cubicBezTo>
                  <a:pt x="253305" y="62070"/>
                  <a:pt x="162289" y="26616"/>
                  <a:pt x="176576" y="28733"/>
                </a:cubicBezTo>
                <a:cubicBezTo>
                  <a:pt x="190864" y="30850"/>
                  <a:pt x="318393" y="67891"/>
                  <a:pt x="309926" y="70008"/>
                </a:cubicBezTo>
                <a:cubicBezTo>
                  <a:pt x="301459" y="72125"/>
                  <a:pt x="174988" y="54133"/>
                  <a:pt x="125776" y="41433"/>
                </a:cubicBezTo>
                <a:cubicBezTo>
                  <a:pt x="76564" y="28733"/>
                  <a:pt x="-14453" y="-2488"/>
                  <a:pt x="1951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94164AD0-DADF-BEA4-1A50-336CCEFA3C4D}"/>
              </a:ext>
            </a:extLst>
          </p:cNvPr>
          <p:cNvSpPr/>
          <p:nvPr/>
        </p:nvSpPr>
        <p:spPr>
          <a:xfrm>
            <a:off x="3453774" y="5384726"/>
            <a:ext cx="159600" cy="19610"/>
          </a:xfrm>
          <a:custGeom>
            <a:avLst/>
            <a:gdLst>
              <a:gd name="connsiteX0" fmla="*/ 626 w 159600"/>
              <a:gd name="connsiteY0" fmla="*/ 19124 h 19610"/>
              <a:gd name="connsiteX1" fmla="*/ 156201 w 159600"/>
              <a:gd name="connsiteY1" fmla="*/ 12774 h 19610"/>
              <a:gd name="connsiteX2" fmla="*/ 102226 w 159600"/>
              <a:gd name="connsiteY2" fmla="*/ 74 h 19610"/>
              <a:gd name="connsiteX3" fmla="*/ 626 w 159600"/>
              <a:gd name="connsiteY3" fmla="*/ 19124 h 1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00" h="19610">
                <a:moveTo>
                  <a:pt x="626" y="19124"/>
                </a:moveTo>
                <a:cubicBezTo>
                  <a:pt x="9622" y="21241"/>
                  <a:pt x="139268" y="15949"/>
                  <a:pt x="156201" y="12774"/>
                </a:cubicBezTo>
                <a:cubicBezTo>
                  <a:pt x="173134" y="9599"/>
                  <a:pt x="122334" y="-984"/>
                  <a:pt x="102226" y="74"/>
                </a:cubicBezTo>
                <a:cubicBezTo>
                  <a:pt x="82118" y="1132"/>
                  <a:pt x="-8370" y="17007"/>
                  <a:pt x="626" y="19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8A3462C7-5DD9-2AFA-312B-C57E2574B6F8}"/>
              </a:ext>
            </a:extLst>
          </p:cNvPr>
          <p:cNvSpPr/>
          <p:nvPr/>
        </p:nvSpPr>
        <p:spPr>
          <a:xfrm>
            <a:off x="3130549" y="5209285"/>
            <a:ext cx="288928" cy="61301"/>
          </a:xfrm>
          <a:custGeom>
            <a:avLst/>
            <a:gdLst>
              <a:gd name="connsiteX0" fmla="*/ 1 w 288928"/>
              <a:gd name="connsiteY0" fmla="*/ 61215 h 61301"/>
              <a:gd name="connsiteX1" fmla="*/ 158751 w 288928"/>
              <a:gd name="connsiteY1" fmla="*/ 38990 h 61301"/>
              <a:gd name="connsiteX2" fmla="*/ 288926 w 288928"/>
              <a:gd name="connsiteY2" fmla="*/ 42165 h 61301"/>
              <a:gd name="connsiteX3" fmla="*/ 161926 w 288928"/>
              <a:gd name="connsiteY3" fmla="*/ 10415 h 61301"/>
              <a:gd name="connsiteX4" fmla="*/ 95251 w 288928"/>
              <a:gd name="connsiteY4" fmla="*/ 890 h 61301"/>
              <a:gd name="connsiteX5" fmla="*/ 161926 w 288928"/>
              <a:gd name="connsiteY5" fmla="*/ 29465 h 61301"/>
              <a:gd name="connsiteX6" fmla="*/ 1 w 288928"/>
              <a:gd name="connsiteY6" fmla="*/ 61215 h 6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928" h="61301">
                <a:moveTo>
                  <a:pt x="1" y="61215"/>
                </a:moveTo>
                <a:cubicBezTo>
                  <a:pt x="-528" y="62802"/>
                  <a:pt x="110597" y="42165"/>
                  <a:pt x="158751" y="38990"/>
                </a:cubicBezTo>
                <a:cubicBezTo>
                  <a:pt x="206905" y="35815"/>
                  <a:pt x="288397" y="46927"/>
                  <a:pt x="288926" y="42165"/>
                </a:cubicBezTo>
                <a:cubicBezTo>
                  <a:pt x="289455" y="37402"/>
                  <a:pt x="194205" y="17294"/>
                  <a:pt x="161926" y="10415"/>
                </a:cubicBezTo>
                <a:cubicBezTo>
                  <a:pt x="129647" y="3536"/>
                  <a:pt x="95251" y="-2285"/>
                  <a:pt x="95251" y="890"/>
                </a:cubicBezTo>
                <a:cubicBezTo>
                  <a:pt x="95251" y="4065"/>
                  <a:pt x="170922" y="20998"/>
                  <a:pt x="161926" y="29465"/>
                </a:cubicBezTo>
                <a:cubicBezTo>
                  <a:pt x="152930" y="37932"/>
                  <a:pt x="530" y="59628"/>
                  <a:pt x="1" y="61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9408C902-1AAC-EFC2-33F8-A9DBFFABBC3D}"/>
              </a:ext>
            </a:extLst>
          </p:cNvPr>
          <p:cNvSpPr/>
          <p:nvPr/>
        </p:nvSpPr>
        <p:spPr>
          <a:xfrm>
            <a:off x="4932957" y="5603032"/>
            <a:ext cx="271612" cy="407614"/>
          </a:xfrm>
          <a:custGeom>
            <a:avLst/>
            <a:gdLst>
              <a:gd name="connsiteX0" fmla="*/ 270868 w 271612"/>
              <a:gd name="connsiteY0" fmla="*/ 73868 h 407614"/>
              <a:gd name="connsiteX1" fmla="*/ 185143 w 271612"/>
              <a:gd name="connsiteY1" fmla="*/ 178643 h 407614"/>
              <a:gd name="connsiteX2" fmla="*/ 159743 w 271612"/>
              <a:gd name="connsiteY2" fmla="*/ 289768 h 407614"/>
              <a:gd name="connsiteX3" fmla="*/ 169268 w 271612"/>
              <a:gd name="connsiteY3" fmla="*/ 264368 h 407614"/>
              <a:gd name="connsiteX4" fmla="*/ 112118 w 271612"/>
              <a:gd name="connsiteY4" fmla="*/ 337393 h 407614"/>
              <a:gd name="connsiteX5" fmla="*/ 35918 w 271612"/>
              <a:gd name="connsiteY5" fmla="*/ 394543 h 407614"/>
              <a:gd name="connsiteX6" fmla="*/ 4168 w 271612"/>
              <a:gd name="connsiteY6" fmla="*/ 404068 h 407614"/>
              <a:gd name="connsiteX7" fmla="*/ 7343 w 271612"/>
              <a:gd name="connsiteY7" fmla="*/ 346918 h 407614"/>
              <a:gd name="connsiteX8" fmla="*/ 67668 w 271612"/>
              <a:gd name="connsiteY8" fmla="*/ 261193 h 407614"/>
              <a:gd name="connsiteX9" fmla="*/ 67668 w 271612"/>
              <a:gd name="connsiteY9" fmla="*/ 184993 h 407614"/>
              <a:gd name="connsiteX10" fmla="*/ 191493 w 271612"/>
              <a:gd name="connsiteY10" fmla="*/ 35768 h 407614"/>
              <a:gd name="connsiteX11" fmla="*/ 175618 w 271612"/>
              <a:gd name="connsiteY11" fmla="*/ 843 h 407614"/>
              <a:gd name="connsiteX12" fmla="*/ 213718 w 271612"/>
              <a:gd name="connsiteY12" fmla="*/ 57993 h 407614"/>
              <a:gd name="connsiteX13" fmla="*/ 226418 w 271612"/>
              <a:gd name="connsiteY13" fmla="*/ 29418 h 407614"/>
              <a:gd name="connsiteX14" fmla="*/ 270868 w 271612"/>
              <a:gd name="connsiteY14" fmla="*/ 73868 h 407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1612" h="407614">
                <a:moveTo>
                  <a:pt x="270868" y="73868"/>
                </a:moveTo>
                <a:cubicBezTo>
                  <a:pt x="263989" y="98739"/>
                  <a:pt x="203664" y="142660"/>
                  <a:pt x="185143" y="178643"/>
                </a:cubicBezTo>
                <a:cubicBezTo>
                  <a:pt x="166622" y="214626"/>
                  <a:pt x="162389" y="275481"/>
                  <a:pt x="159743" y="289768"/>
                </a:cubicBezTo>
                <a:cubicBezTo>
                  <a:pt x="157097" y="304055"/>
                  <a:pt x="177205" y="256431"/>
                  <a:pt x="169268" y="264368"/>
                </a:cubicBezTo>
                <a:cubicBezTo>
                  <a:pt x="161331" y="272305"/>
                  <a:pt x="134343" y="315697"/>
                  <a:pt x="112118" y="337393"/>
                </a:cubicBezTo>
                <a:cubicBezTo>
                  <a:pt x="89893" y="359089"/>
                  <a:pt x="53909" y="383431"/>
                  <a:pt x="35918" y="394543"/>
                </a:cubicBezTo>
                <a:cubicBezTo>
                  <a:pt x="17927" y="405655"/>
                  <a:pt x="8930" y="412006"/>
                  <a:pt x="4168" y="404068"/>
                </a:cubicBezTo>
                <a:cubicBezTo>
                  <a:pt x="-595" y="396131"/>
                  <a:pt x="-3240" y="370730"/>
                  <a:pt x="7343" y="346918"/>
                </a:cubicBezTo>
                <a:cubicBezTo>
                  <a:pt x="17926" y="323106"/>
                  <a:pt x="57614" y="288181"/>
                  <a:pt x="67668" y="261193"/>
                </a:cubicBezTo>
                <a:cubicBezTo>
                  <a:pt x="77722" y="234206"/>
                  <a:pt x="47030" y="222564"/>
                  <a:pt x="67668" y="184993"/>
                </a:cubicBezTo>
                <a:cubicBezTo>
                  <a:pt x="88305" y="147422"/>
                  <a:pt x="173501" y="66460"/>
                  <a:pt x="191493" y="35768"/>
                </a:cubicBezTo>
                <a:cubicBezTo>
                  <a:pt x="209485" y="5076"/>
                  <a:pt x="171914" y="-2861"/>
                  <a:pt x="175618" y="843"/>
                </a:cubicBezTo>
                <a:cubicBezTo>
                  <a:pt x="179322" y="4547"/>
                  <a:pt x="205251" y="53230"/>
                  <a:pt x="213718" y="57993"/>
                </a:cubicBezTo>
                <a:cubicBezTo>
                  <a:pt x="222185" y="62756"/>
                  <a:pt x="217951" y="22010"/>
                  <a:pt x="226418" y="29418"/>
                </a:cubicBezTo>
                <a:cubicBezTo>
                  <a:pt x="234885" y="36826"/>
                  <a:pt x="277747" y="48997"/>
                  <a:pt x="270868" y="738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90A9B994-077D-ABBF-2830-C6A09BEED2CC}"/>
              </a:ext>
            </a:extLst>
          </p:cNvPr>
          <p:cNvSpPr/>
          <p:nvPr/>
        </p:nvSpPr>
        <p:spPr>
          <a:xfrm>
            <a:off x="5111225" y="5552990"/>
            <a:ext cx="806981" cy="333596"/>
          </a:xfrm>
          <a:custGeom>
            <a:avLst/>
            <a:gdLst>
              <a:gd name="connsiteX0" fmla="*/ 6875 w 806981"/>
              <a:gd name="connsiteY0" fmla="*/ 190585 h 333596"/>
              <a:gd name="connsiteX1" fmla="*/ 245000 w 806981"/>
              <a:gd name="connsiteY1" fmla="*/ 108035 h 333596"/>
              <a:gd name="connsiteX2" fmla="*/ 492650 w 806981"/>
              <a:gd name="connsiteY2" fmla="*/ 190585 h 333596"/>
              <a:gd name="connsiteX3" fmla="*/ 473600 w 806981"/>
              <a:gd name="connsiteY3" fmla="*/ 165185 h 333596"/>
              <a:gd name="connsiteX4" fmla="*/ 594250 w 806981"/>
              <a:gd name="connsiteY4" fmla="*/ 304885 h 333596"/>
              <a:gd name="connsiteX5" fmla="*/ 587900 w 806981"/>
              <a:gd name="connsiteY5" fmla="*/ 273135 h 333596"/>
              <a:gd name="connsiteX6" fmla="*/ 679975 w 806981"/>
              <a:gd name="connsiteY6" fmla="*/ 330285 h 333596"/>
              <a:gd name="connsiteX7" fmla="*/ 692675 w 806981"/>
              <a:gd name="connsiteY7" fmla="*/ 282660 h 333596"/>
              <a:gd name="connsiteX8" fmla="*/ 759350 w 806981"/>
              <a:gd name="connsiteY8" fmla="*/ 333460 h 333596"/>
              <a:gd name="connsiteX9" fmla="*/ 746650 w 806981"/>
              <a:gd name="connsiteY9" fmla="*/ 263610 h 333596"/>
              <a:gd name="connsiteX10" fmla="*/ 806975 w 806981"/>
              <a:gd name="connsiteY10" fmla="*/ 276310 h 333596"/>
              <a:gd name="connsiteX11" fmla="*/ 749825 w 806981"/>
              <a:gd name="connsiteY11" fmla="*/ 184235 h 333596"/>
              <a:gd name="connsiteX12" fmla="*/ 641875 w 806981"/>
              <a:gd name="connsiteY12" fmla="*/ 82635 h 333596"/>
              <a:gd name="connsiteX13" fmla="*/ 708550 w 806981"/>
              <a:gd name="connsiteY13" fmla="*/ 171535 h 333596"/>
              <a:gd name="connsiteX14" fmla="*/ 594250 w 806981"/>
              <a:gd name="connsiteY14" fmla="*/ 108035 h 333596"/>
              <a:gd name="connsiteX15" fmla="*/ 533925 w 806981"/>
              <a:gd name="connsiteY15" fmla="*/ 57235 h 333596"/>
              <a:gd name="connsiteX16" fmla="*/ 521225 w 806981"/>
              <a:gd name="connsiteY16" fmla="*/ 79460 h 333596"/>
              <a:gd name="connsiteX17" fmla="*/ 489475 w 806981"/>
              <a:gd name="connsiteY17" fmla="*/ 38185 h 333596"/>
              <a:gd name="connsiteX18" fmla="*/ 441850 w 806981"/>
              <a:gd name="connsiteY18" fmla="*/ 63585 h 333596"/>
              <a:gd name="connsiteX19" fmla="*/ 400575 w 806981"/>
              <a:gd name="connsiteY19" fmla="*/ 12785 h 333596"/>
              <a:gd name="connsiteX20" fmla="*/ 365650 w 806981"/>
              <a:gd name="connsiteY20" fmla="*/ 38185 h 333596"/>
              <a:gd name="connsiteX21" fmla="*/ 267225 w 806981"/>
              <a:gd name="connsiteY21" fmla="*/ 85 h 333596"/>
              <a:gd name="connsiteX22" fmla="*/ 324375 w 806981"/>
              <a:gd name="connsiteY22" fmla="*/ 50885 h 333596"/>
              <a:gd name="connsiteX23" fmla="*/ 254525 w 806981"/>
              <a:gd name="connsiteY23" fmla="*/ 38185 h 333596"/>
              <a:gd name="connsiteX24" fmla="*/ 184675 w 806981"/>
              <a:gd name="connsiteY24" fmla="*/ 9610 h 333596"/>
              <a:gd name="connsiteX25" fmla="*/ 248175 w 806981"/>
              <a:gd name="connsiteY25" fmla="*/ 54060 h 333596"/>
              <a:gd name="connsiteX26" fmla="*/ 181500 w 806981"/>
              <a:gd name="connsiteY26" fmla="*/ 35010 h 333596"/>
              <a:gd name="connsiteX27" fmla="*/ 92600 w 806981"/>
              <a:gd name="connsiteY27" fmla="*/ 44535 h 333596"/>
              <a:gd name="connsiteX28" fmla="*/ 64025 w 806981"/>
              <a:gd name="connsiteY28" fmla="*/ 85810 h 333596"/>
              <a:gd name="connsiteX29" fmla="*/ 6875 w 806981"/>
              <a:gd name="connsiteY29" fmla="*/ 190585 h 333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06981" h="333596">
                <a:moveTo>
                  <a:pt x="6875" y="190585"/>
                </a:moveTo>
                <a:cubicBezTo>
                  <a:pt x="37038" y="194289"/>
                  <a:pt x="164038" y="108035"/>
                  <a:pt x="245000" y="108035"/>
                </a:cubicBezTo>
                <a:cubicBezTo>
                  <a:pt x="325962" y="108035"/>
                  <a:pt x="454550" y="181060"/>
                  <a:pt x="492650" y="190585"/>
                </a:cubicBezTo>
                <a:cubicBezTo>
                  <a:pt x="530750" y="200110"/>
                  <a:pt x="456667" y="146135"/>
                  <a:pt x="473600" y="165185"/>
                </a:cubicBezTo>
                <a:cubicBezTo>
                  <a:pt x="490533" y="184235"/>
                  <a:pt x="575200" y="286893"/>
                  <a:pt x="594250" y="304885"/>
                </a:cubicBezTo>
                <a:cubicBezTo>
                  <a:pt x="613300" y="322877"/>
                  <a:pt x="573613" y="268902"/>
                  <a:pt x="587900" y="273135"/>
                </a:cubicBezTo>
                <a:cubicBezTo>
                  <a:pt x="602187" y="277368"/>
                  <a:pt x="662513" y="328698"/>
                  <a:pt x="679975" y="330285"/>
                </a:cubicBezTo>
                <a:cubicBezTo>
                  <a:pt x="697437" y="331872"/>
                  <a:pt x="679446" y="282131"/>
                  <a:pt x="692675" y="282660"/>
                </a:cubicBezTo>
                <a:cubicBezTo>
                  <a:pt x="705904" y="283189"/>
                  <a:pt x="750354" y="336635"/>
                  <a:pt x="759350" y="333460"/>
                </a:cubicBezTo>
                <a:cubicBezTo>
                  <a:pt x="768346" y="330285"/>
                  <a:pt x="738713" y="273135"/>
                  <a:pt x="746650" y="263610"/>
                </a:cubicBezTo>
                <a:cubicBezTo>
                  <a:pt x="754587" y="254085"/>
                  <a:pt x="806446" y="289539"/>
                  <a:pt x="806975" y="276310"/>
                </a:cubicBezTo>
                <a:cubicBezTo>
                  <a:pt x="807504" y="263081"/>
                  <a:pt x="777342" y="216514"/>
                  <a:pt x="749825" y="184235"/>
                </a:cubicBezTo>
                <a:cubicBezTo>
                  <a:pt x="722308" y="151956"/>
                  <a:pt x="648754" y="84752"/>
                  <a:pt x="641875" y="82635"/>
                </a:cubicBezTo>
                <a:cubicBezTo>
                  <a:pt x="634996" y="80518"/>
                  <a:pt x="716487" y="167302"/>
                  <a:pt x="708550" y="171535"/>
                </a:cubicBezTo>
                <a:cubicBezTo>
                  <a:pt x="700613" y="175768"/>
                  <a:pt x="623354" y="127085"/>
                  <a:pt x="594250" y="108035"/>
                </a:cubicBezTo>
                <a:cubicBezTo>
                  <a:pt x="565146" y="88985"/>
                  <a:pt x="546096" y="61997"/>
                  <a:pt x="533925" y="57235"/>
                </a:cubicBezTo>
                <a:cubicBezTo>
                  <a:pt x="521754" y="52473"/>
                  <a:pt x="528633" y="82635"/>
                  <a:pt x="521225" y="79460"/>
                </a:cubicBezTo>
                <a:cubicBezTo>
                  <a:pt x="513817" y="76285"/>
                  <a:pt x="502704" y="40831"/>
                  <a:pt x="489475" y="38185"/>
                </a:cubicBezTo>
                <a:cubicBezTo>
                  <a:pt x="476246" y="35539"/>
                  <a:pt x="456667" y="67818"/>
                  <a:pt x="441850" y="63585"/>
                </a:cubicBezTo>
                <a:cubicBezTo>
                  <a:pt x="427033" y="59352"/>
                  <a:pt x="413275" y="17018"/>
                  <a:pt x="400575" y="12785"/>
                </a:cubicBezTo>
                <a:cubicBezTo>
                  <a:pt x="387875" y="8552"/>
                  <a:pt x="387875" y="40302"/>
                  <a:pt x="365650" y="38185"/>
                </a:cubicBezTo>
                <a:cubicBezTo>
                  <a:pt x="343425" y="36068"/>
                  <a:pt x="274104" y="-2032"/>
                  <a:pt x="267225" y="85"/>
                </a:cubicBezTo>
                <a:cubicBezTo>
                  <a:pt x="260346" y="2202"/>
                  <a:pt x="326492" y="44535"/>
                  <a:pt x="324375" y="50885"/>
                </a:cubicBezTo>
                <a:cubicBezTo>
                  <a:pt x="322258" y="57235"/>
                  <a:pt x="277808" y="45064"/>
                  <a:pt x="254525" y="38185"/>
                </a:cubicBezTo>
                <a:cubicBezTo>
                  <a:pt x="231242" y="31306"/>
                  <a:pt x="185733" y="6964"/>
                  <a:pt x="184675" y="9610"/>
                </a:cubicBezTo>
                <a:cubicBezTo>
                  <a:pt x="183617" y="12256"/>
                  <a:pt x="248704" y="49827"/>
                  <a:pt x="248175" y="54060"/>
                </a:cubicBezTo>
                <a:cubicBezTo>
                  <a:pt x="247646" y="58293"/>
                  <a:pt x="207429" y="36597"/>
                  <a:pt x="181500" y="35010"/>
                </a:cubicBezTo>
                <a:cubicBezTo>
                  <a:pt x="155571" y="33422"/>
                  <a:pt x="112179" y="36068"/>
                  <a:pt x="92600" y="44535"/>
                </a:cubicBezTo>
                <a:cubicBezTo>
                  <a:pt x="73021" y="53002"/>
                  <a:pt x="73021" y="67289"/>
                  <a:pt x="64025" y="85810"/>
                </a:cubicBezTo>
                <a:cubicBezTo>
                  <a:pt x="55029" y="104331"/>
                  <a:pt x="-23288" y="186881"/>
                  <a:pt x="6875" y="190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7E6A4EDB-3C09-9CC7-FECC-F711DD2A7C09}"/>
              </a:ext>
            </a:extLst>
          </p:cNvPr>
          <p:cNvSpPr/>
          <p:nvPr/>
        </p:nvSpPr>
        <p:spPr>
          <a:xfrm>
            <a:off x="4902200" y="5768754"/>
            <a:ext cx="153080" cy="227142"/>
          </a:xfrm>
          <a:custGeom>
            <a:avLst/>
            <a:gdLst>
              <a:gd name="connsiteX0" fmla="*/ 152400 w 153080"/>
              <a:gd name="connsiteY0" fmla="*/ 221 h 227142"/>
              <a:gd name="connsiteX1" fmla="*/ 44450 w 153080"/>
              <a:gd name="connsiteY1" fmla="*/ 117696 h 227142"/>
              <a:gd name="connsiteX2" fmla="*/ 0 w 153080"/>
              <a:gd name="connsiteY2" fmla="*/ 225646 h 227142"/>
              <a:gd name="connsiteX3" fmla="*/ 44450 w 153080"/>
              <a:gd name="connsiteY3" fmla="*/ 178021 h 227142"/>
              <a:gd name="connsiteX4" fmla="*/ 95250 w 153080"/>
              <a:gd name="connsiteY4" fmla="*/ 139921 h 227142"/>
              <a:gd name="connsiteX5" fmla="*/ 92075 w 153080"/>
              <a:gd name="connsiteY5" fmla="*/ 89121 h 227142"/>
              <a:gd name="connsiteX6" fmla="*/ 152400 w 153080"/>
              <a:gd name="connsiteY6" fmla="*/ 221 h 227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080" h="227142">
                <a:moveTo>
                  <a:pt x="152400" y="221"/>
                </a:moveTo>
                <a:cubicBezTo>
                  <a:pt x="144462" y="4984"/>
                  <a:pt x="69850" y="80125"/>
                  <a:pt x="44450" y="117696"/>
                </a:cubicBezTo>
                <a:cubicBezTo>
                  <a:pt x="19050" y="155267"/>
                  <a:pt x="0" y="215592"/>
                  <a:pt x="0" y="225646"/>
                </a:cubicBezTo>
                <a:cubicBezTo>
                  <a:pt x="0" y="235700"/>
                  <a:pt x="28575" y="192309"/>
                  <a:pt x="44450" y="178021"/>
                </a:cubicBezTo>
                <a:cubicBezTo>
                  <a:pt x="60325" y="163734"/>
                  <a:pt x="87312" y="154738"/>
                  <a:pt x="95250" y="139921"/>
                </a:cubicBezTo>
                <a:cubicBezTo>
                  <a:pt x="103187" y="125104"/>
                  <a:pt x="87842" y="109229"/>
                  <a:pt x="92075" y="89121"/>
                </a:cubicBezTo>
                <a:cubicBezTo>
                  <a:pt x="96308" y="69013"/>
                  <a:pt x="160338" y="-4542"/>
                  <a:pt x="152400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B7E3C6A0-CE39-1409-41F0-C6A5AEA56449}"/>
              </a:ext>
            </a:extLst>
          </p:cNvPr>
          <p:cNvSpPr/>
          <p:nvPr/>
        </p:nvSpPr>
        <p:spPr>
          <a:xfrm>
            <a:off x="4942849" y="5895975"/>
            <a:ext cx="405265" cy="104859"/>
          </a:xfrm>
          <a:custGeom>
            <a:avLst/>
            <a:gdLst>
              <a:gd name="connsiteX0" fmla="*/ 64126 w 405265"/>
              <a:gd name="connsiteY0" fmla="*/ 0 h 104859"/>
              <a:gd name="connsiteX1" fmla="*/ 168901 w 405265"/>
              <a:gd name="connsiteY1" fmla="*/ 53975 h 104859"/>
              <a:gd name="connsiteX2" fmla="*/ 349876 w 405265"/>
              <a:gd name="connsiteY2" fmla="*/ 63500 h 104859"/>
              <a:gd name="connsiteX3" fmla="*/ 403851 w 405265"/>
              <a:gd name="connsiteY3" fmla="*/ 69850 h 104859"/>
              <a:gd name="connsiteX4" fmla="*/ 305426 w 405265"/>
              <a:gd name="connsiteY4" fmla="*/ 69850 h 104859"/>
              <a:gd name="connsiteX5" fmla="*/ 626 w 405265"/>
              <a:gd name="connsiteY5" fmla="*/ 104775 h 104859"/>
              <a:gd name="connsiteX6" fmla="*/ 394326 w 405265"/>
              <a:gd name="connsiteY6" fmla="*/ 79375 h 104859"/>
              <a:gd name="connsiteX7" fmla="*/ 235576 w 405265"/>
              <a:gd name="connsiteY7" fmla="*/ 69850 h 104859"/>
              <a:gd name="connsiteX8" fmla="*/ 153026 w 405265"/>
              <a:gd name="connsiteY8" fmla="*/ 9525 h 104859"/>
              <a:gd name="connsiteX9" fmla="*/ 181601 w 405265"/>
              <a:gd name="connsiteY9" fmla="*/ 53975 h 104859"/>
              <a:gd name="connsiteX10" fmla="*/ 64126 w 405265"/>
              <a:gd name="connsiteY10" fmla="*/ 0 h 10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265" h="104859">
                <a:moveTo>
                  <a:pt x="64126" y="0"/>
                </a:moveTo>
                <a:cubicBezTo>
                  <a:pt x="62009" y="0"/>
                  <a:pt x="121276" y="43392"/>
                  <a:pt x="168901" y="53975"/>
                </a:cubicBezTo>
                <a:cubicBezTo>
                  <a:pt x="216526" y="64558"/>
                  <a:pt x="310718" y="60854"/>
                  <a:pt x="349876" y="63500"/>
                </a:cubicBezTo>
                <a:cubicBezTo>
                  <a:pt x="389034" y="66146"/>
                  <a:pt x="411259" y="68792"/>
                  <a:pt x="403851" y="69850"/>
                </a:cubicBezTo>
                <a:cubicBezTo>
                  <a:pt x="396443" y="70908"/>
                  <a:pt x="372630" y="64029"/>
                  <a:pt x="305426" y="69850"/>
                </a:cubicBezTo>
                <a:cubicBezTo>
                  <a:pt x="238222" y="75671"/>
                  <a:pt x="-14191" y="103188"/>
                  <a:pt x="626" y="104775"/>
                </a:cubicBezTo>
                <a:cubicBezTo>
                  <a:pt x="15443" y="106362"/>
                  <a:pt x="355168" y="85196"/>
                  <a:pt x="394326" y="79375"/>
                </a:cubicBezTo>
                <a:cubicBezTo>
                  <a:pt x="433484" y="73554"/>
                  <a:pt x="275793" y="81492"/>
                  <a:pt x="235576" y="69850"/>
                </a:cubicBezTo>
                <a:cubicBezTo>
                  <a:pt x="195359" y="58208"/>
                  <a:pt x="162022" y="12171"/>
                  <a:pt x="153026" y="9525"/>
                </a:cubicBezTo>
                <a:cubicBezTo>
                  <a:pt x="144030" y="6879"/>
                  <a:pt x="191655" y="52388"/>
                  <a:pt x="181601" y="53975"/>
                </a:cubicBezTo>
                <a:cubicBezTo>
                  <a:pt x="171547" y="55562"/>
                  <a:pt x="66243" y="0"/>
                  <a:pt x="6412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766DFD88-B78D-ED15-1F00-030AEA8F2C70}"/>
              </a:ext>
            </a:extLst>
          </p:cNvPr>
          <p:cNvSpPr/>
          <p:nvPr/>
        </p:nvSpPr>
        <p:spPr>
          <a:xfrm>
            <a:off x="5245014" y="5870547"/>
            <a:ext cx="596638" cy="108107"/>
          </a:xfrm>
          <a:custGeom>
            <a:avLst/>
            <a:gdLst>
              <a:gd name="connsiteX0" fmla="*/ 86 w 596638"/>
              <a:gd name="connsiteY0" fmla="*/ 107978 h 108107"/>
              <a:gd name="connsiteX1" fmla="*/ 260436 w 596638"/>
              <a:gd name="connsiteY1" fmla="*/ 60353 h 108107"/>
              <a:gd name="connsiteX2" fmla="*/ 425536 w 596638"/>
              <a:gd name="connsiteY2" fmla="*/ 38128 h 108107"/>
              <a:gd name="connsiteX3" fmla="*/ 384261 w 596638"/>
              <a:gd name="connsiteY3" fmla="*/ 28 h 108107"/>
              <a:gd name="connsiteX4" fmla="*/ 590636 w 596638"/>
              <a:gd name="connsiteY4" fmla="*/ 44478 h 108107"/>
              <a:gd name="connsiteX5" fmla="*/ 527136 w 596638"/>
              <a:gd name="connsiteY5" fmla="*/ 41303 h 108107"/>
              <a:gd name="connsiteX6" fmla="*/ 381086 w 596638"/>
              <a:gd name="connsiteY6" fmla="*/ 57178 h 108107"/>
              <a:gd name="connsiteX7" fmla="*/ 447761 w 596638"/>
              <a:gd name="connsiteY7" fmla="*/ 34953 h 108107"/>
              <a:gd name="connsiteX8" fmla="*/ 289011 w 596638"/>
              <a:gd name="connsiteY8" fmla="*/ 44478 h 108107"/>
              <a:gd name="connsiteX9" fmla="*/ 86 w 596638"/>
              <a:gd name="connsiteY9" fmla="*/ 107978 h 10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638" h="108107">
                <a:moveTo>
                  <a:pt x="86" y="107978"/>
                </a:moveTo>
                <a:cubicBezTo>
                  <a:pt x="-4676" y="110624"/>
                  <a:pt x="189528" y="71995"/>
                  <a:pt x="260436" y="60353"/>
                </a:cubicBezTo>
                <a:cubicBezTo>
                  <a:pt x="331344" y="48711"/>
                  <a:pt x="404898" y="48182"/>
                  <a:pt x="425536" y="38128"/>
                </a:cubicBezTo>
                <a:cubicBezTo>
                  <a:pt x="446174" y="28074"/>
                  <a:pt x="356744" y="-1030"/>
                  <a:pt x="384261" y="28"/>
                </a:cubicBezTo>
                <a:cubicBezTo>
                  <a:pt x="411778" y="1086"/>
                  <a:pt x="566824" y="37599"/>
                  <a:pt x="590636" y="44478"/>
                </a:cubicBezTo>
                <a:cubicBezTo>
                  <a:pt x="614448" y="51357"/>
                  <a:pt x="562061" y="39186"/>
                  <a:pt x="527136" y="41303"/>
                </a:cubicBezTo>
                <a:cubicBezTo>
                  <a:pt x="492211" y="43420"/>
                  <a:pt x="394315" y="58236"/>
                  <a:pt x="381086" y="57178"/>
                </a:cubicBezTo>
                <a:cubicBezTo>
                  <a:pt x="367857" y="56120"/>
                  <a:pt x="463107" y="37070"/>
                  <a:pt x="447761" y="34953"/>
                </a:cubicBezTo>
                <a:cubicBezTo>
                  <a:pt x="432415" y="32836"/>
                  <a:pt x="358861" y="32836"/>
                  <a:pt x="289011" y="44478"/>
                </a:cubicBezTo>
                <a:cubicBezTo>
                  <a:pt x="219161" y="56120"/>
                  <a:pt x="4848" y="105332"/>
                  <a:pt x="86" y="1079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01A008AC-1521-57FB-DE2E-39B143794960}"/>
              </a:ext>
            </a:extLst>
          </p:cNvPr>
          <p:cNvSpPr/>
          <p:nvPr/>
        </p:nvSpPr>
        <p:spPr>
          <a:xfrm>
            <a:off x="5381085" y="5860687"/>
            <a:ext cx="530967" cy="126270"/>
          </a:xfrm>
          <a:custGeom>
            <a:avLst/>
            <a:gdLst>
              <a:gd name="connsiteX0" fmla="*/ 540 w 530967"/>
              <a:gd name="connsiteY0" fmla="*/ 111488 h 126270"/>
              <a:gd name="connsiteX1" fmla="*/ 448215 w 530967"/>
              <a:gd name="connsiteY1" fmla="*/ 101963 h 126270"/>
              <a:gd name="connsiteX2" fmla="*/ 378365 w 530967"/>
              <a:gd name="connsiteY2" fmla="*/ 79738 h 126270"/>
              <a:gd name="connsiteX3" fmla="*/ 530765 w 530967"/>
              <a:gd name="connsiteY3" fmla="*/ 124188 h 126270"/>
              <a:gd name="connsiteX4" fmla="*/ 340265 w 530967"/>
              <a:gd name="connsiteY4" fmla="*/ 363 h 126270"/>
              <a:gd name="connsiteX5" fmla="*/ 460915 w 530967"/>
              <a:gd name="connsiteY5" fmla="*/ 86088 h 126270"/>
              <a:gd name="connsiteX6" fmla="*/ 349790 w 530967"/>
              <a:gd name="connsiteY6" fmla="*/ 79738 h 126270"/>
              <a:gd name="connsiteX7" fmla="*/ 200565 w 530967"/>
              <a:gd name="connsiteY7" fmla="*/ 79738 h 126270"/>
              <a:gd name="connsiteX8" fmla="*/ 352965 w 530967"/>
              <a:gd name="connsiteY8" fmla="*/ 98788 h 126270"/>
              <a:gd name="connsiteX9" fmla="*/ 540 w 530967"/>
              <a:gd name="connsiteY9" fmla="*/ 111488 h 12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0967" h="126270">
                <a:moveTo>
                  <a:pt x="540" y="111488"/>
                </a:moveTo>
                <a:cubicBezTo>
                  <a:pt x="16415" y="112017"/>
                  <a:pt x="385244" y="107255"/>
                  <a:pt x="448215" y="101963"/>
                </a:cubicBezTo>
                <a:cubicBezTo>
                  <a:pt x="511186" y="96671"/>
                  <a:pt x="364607" y="76034"/>
                  <a:pt x="378365" y="79738"/>
                </a:cubicBezTo>
                <a:cubicBezTo>
                  <a:pt x="392123" y="83442"/>
                  <a:pt x="537115" y="137417"/>
                  <a:pt x="530765" y="124188"/>
                </a:cubicBezTo>
                <a:cubicBezTo>
                  <a:pt x="524415" y="110959"/>
                  <a:pt x="351907" y="6713"/>
                  <a:pt x="340265" y="363"/>
                </a:cubicBezTo>
                <a:cubicBezTo>
                  <a:pt x="328623" y="-5987"/>
                  <a:pt x="459328" y="72859"/>
                  <a:pt x="460915" y="86088"/>
                </a:cubicBezTo>
                <a:cubicBezTo>
                  <a:pt x="462502" y="99317"/>
                  <a:pt x="393182" y="80796"/>
                  <a:pt x="349790" y="79738"/>
                </a:cubicBezTo>
                <a:cubicBezTo>
                  <a:pt x="306398" y="78680"/>
                  <a:pt x="200036" y="76563"/>
                  <a:pt x="200565" y="79738"/>
                </a:cubicBezTo>
                <a:cubicBezTo>
                  <a:pt x="201094" y="82913"/>
                  <a:pt x="382598" y="94555"/>
                  <a:pt x="352965" y="98788"/>
                </a:cubicBezTo>
                <a:cubicBezTo>
                  <a:pt x="323332" y="103021"/>
                  <a:pt x="-15335" y="110959"/>
                  <a:pt x="540" y="111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8379FD4E-1F64-1C7F-3D3E-B6B45E979F95}"/>
              </a:ext>
            </a:extLst>
          </p:cNvPr>
          <p:cNvSpPr/>
          <p:nvPr/>
        </p:nvSpPr>
        <p:spPr>
          <a:xfrm>
            <a:off x="5194300" y="5972175"/>
            <a:ext cx="555626" cy="31750"/>
          </a:xfrm>
          <a:custGeom>
            <a:avLst/>
            <a:gdLst>
              <a:gd name="connsiteX0" fmla="*/ 0 w 555626"/>
              <a:gd name="connsiteY0" fmla="*/ 31750 h 31750"/>
              <a:gd name="connsiteX1" fmla="*/ 342900 w 555626"/>
              <a:gd name="connsiteY1" fmla="*/ 0 h 31750"/>
              <a:gd name="connsiteX2" fmla="*/ 555625 w 555626"/>
              <a:gd name="connsiteY2" fmla="*/ 9525 h 31750"/>
              <a:gd name="connsiteX3" fmla="*/ 346075 w 555626"/>
              <a:gd name="connsiteY3" fmla="*/ 12700 h 31750"/>
              <a:gd name="connsiteX4" fmla="*/ 0 w 555626"/>
              <a:gd name="connsiteY4" fmla="*/ 3175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626" h="31750">
                <a:moveTo>
                  <a:pt x="0" y="31750"/>
                </a:moveTo>
                <a:cubicBezTo>
                  <a:pt x="125148" y="17727"/>
                  <a:pt x="250296" y="3704"/>
                  <a:pt x="342900" y="0"/>
                </a:cubicBezTo>
                <a:lnTo>
                  <a:pt x="555625" y="9525"/>
                </a:lnTo>
                <a:cubicBezTo>
                  <a:pt x="556154" y="11642"/>
                  <a:pt x="436562" y="8467"/>
                  <a:pt x="346075" y="12700"/>
                </a:cubicBezTo>
                <a:lnTo>
                  <a:pt x="0" y="317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A9FC54DE-DBD5-E0D3-12AD-9F550EAC0853}"/>
              </a:ext>
            </a:extLst>
          </p:cNvPr>
          <p:cNvSpPr/>
          <p:nvPr/>
        </p:nvSpPr>
        <p:spPr>
          <a:xfrm>
            <a:off x="5826116" y="5860860"/>
            <a:ext cx="272451" cy="184128"/>
          </a:xfrm>
          <a:custGeom>
            <a:avLst/>
            <a:gdLst>
              <a:gd name="connsiteX0" fmla="*/ 9 w 272451"/>
              <a:gd name="connsiteY0" fmla="*/ 190 h 184128"/>
              <a:gd name="connsiteX1" fmla="*/ 114309 w 272451"/>
              <a:gd name="connsiteY1" fmla="*/ 79565 h 184128"/>
              <a:gd name="connsiteX2" fmla="*/ 174634 w 272451"/>
              <a:gd name="connsiteY2" fmla="*/ 95440 h 184128"/>
              <a:gd name="connsiteX3" fmla="*/ 127009 w 272451"/>
              <a:gd name="connsiteY3" fmla="*/ 70040 h 184128"/>
              <a:gd name="connsiteX4" fmla="*/ 241309 w 272451"/>
              <a:gd name="connsiteY4" fmla="*/ 168465 h 184128"/>
              <a:gd name="connsiteX5" fmla="*/ 269884 w 272451"/>
              <a:gd name="connsiteY5" fmla="*/ 181165 h 184128"/>
              <a:gd name="connsiteX6" fmla="*/ 190509 w 272451"/>
              <a:gd name="connsiteY6" fmla="*/ 139890 h 184128"/>
              <a:gd name="connsiteX7" fmla="*/ 120659 w 272451"/>
              <a:gd name="connsiteY7" fmla="*/ 104965 h 184128"/>
              <a:gd name="connsiteX8" fmla="*/ 9 w 272451"/>
              <a:gd name="connsiteY8" fmla="*/ 190 h 18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451" h="184128">
                <a:moveTo>
                  <a:pt x="9" y="190"/>
                </a:moveTo>
                <a:cubicBezTo>
                  <a:pt x="-1049" y="-4043"/>
                  <a:pt x="85205" y="63690"/>
                  <a:pt x="114309" y="79565"/>
                </a:cubicBezTo>
                <a:cubicBezTo>
                  <a:pt x="143413" y="95440"/>
                  <a:pt x="172517" y="97028"/>
                  <a:pt x="174634" y="95440"/>
                </a:cubicBezTo>
                <a:cubicBezTo>
                  <a:pt x="176751" y="93852"/>
                  <a:pt x="115896" y="57869"/>
                  <a:pt x="127009" y="70040"/>
                </a:cubicBezTo>
                <a:cubicBezTo>
                  <a:pt x="138122" y="82211"/>
                  <a:pt x="217497" y="149944"/>
                  <a:pt x="241309" y="168465"/>
                </a:cubicBezTo>
                <a:cubicBezTo>
                  <a:pt x="265121" y="186986"/>
                  <a:pt x="278351" y="185928"/>
                  <a:pt x="269884" y="181165"/>
                </a:cubicBezTo>
                <a:cubicBezTo>
                  <a:pt x="261417" y="176402"/>
                  <a:pt x="215380" y="152590"/>
                  <a:pt x="190509" y="139890"/>
                </a:cubicBezTo>
                <a:cubicBezTo>
                  <a:pt x="165638" y="127190"/>
                  <a:pt x="152409" y="127190"/>
                  <a:pt x="120659" y="104965"/>
                </a:cubicBezTo>
                <a:cubicBezTo>
                  <a:pt x="88909" y="82740"/>
                  <a:pt x="1067" y="4423"/>
                  <a:pt x="9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2C28301C-31E9-8A9C-4F77-72ECDF73576B}"/>
              </a:ext>
            </a:extLst>
          </p:cNvPr>
          <p:cNvSpPr/>
          <p:nvPr/>
        </p:nvSpPr>
        <p:spPr>
          <a:xfrm>
            <a:off x="4943475" y="6016522"/>
            <a:ext cx="589769" cy="12803"/>
          </a:xfrm>
          <a:custGeom>
            <a:avLst/>
            <a:gdLst>
              <a:gd name="connsiteX0" fmla="*/ 0 w 589769"/>
              <a:gd name="connsiteY0" fmla="*/ 12803 h 12803"/>
              <a:gd name="connsiteX1" fmla="*/ 574675 w 589769"/>
              <a:gd name="connsiteY1" fmla="*/ 103 h 12803"/>
              <a:gd name="connsiteX2" fmla="*/ 434975 w 589769"/>
              <a:gd name="connsiteY2" fmla="*/ 6453 h 12803"/>
              <a:gd name="connsiteX3" fmla="*/ 0 w 589769"/>
              <a:gd name="connsiteY3" fmla="*/ 12803 h 1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769" h="12803">
                <a:moveTo>
                  <a:pt x="0" y="12803"/>
                </a:moveTo>
                <a:lnTo>
                  <a:pt x="574675" y="103"/>
                </a:lnTo>
                <a:cubicBezTo>
                  <a:pt x="647171" y="-955"/>
                  <a:pt x="434975" y="6453"/>
                  <a:pt x="434975" y="6453"/>
                </a:cubicBezTo>
                <a:lnTo>
                  <a:pt x="0" y="1280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002ADEF9-AD20-3B9A-6068-548479C43B2F}"/>
              </a:ext>
            </a:extLst>
          </p:cNvPr>
          <p:cNvSpPr/>
          <p:nvPr/>
        </p:nvSpPr>
        <p:spPr>
          <a:xfrm>
            <a:off x="4926071" y="6015431"/>
            <a:ext cx="628171" cy="36203"/>
          </a:xfrm>
          <a:custGeom>
            <a:avLst/>
            <a:gdLst>
              <a:gd name="connsiteX0" fmla="*/ 1529 w 628171"/>
              <a:gd name="connsiteY0" fmla="*/ 36119 h 36203"/>
              <a:gd name="connsiteX1" fmla="*/ 607954 w 628171"/>
              <a:gd name="connsiteY1" fmla="*/ 10719 h 36203"/>
              <a:gd name="connsiteX2" fmla="*/ 439679 w 628171"/>
              <a:gd name="connsiteY2" fmla="*/ 1194 h 36203"/>
              <a:gd name="connsiteX3" fmla="*/ 1529 w 628171"/>
              <a:gd name="connsiteY3" fmla="*/ 36119 h 3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171" h="36203">
                <a:moveTo>
                  <a:pt x="1529" y="36119"/>
                </a:moveTo>
                <a:cubicBezTo>
                  <a:pt x="29575" y="37706"/>
                  <a:pt x="534929" y="16540"/>
                  <a:pt x="607954" y="10719"/>
                </a:cubicBezTo>
                <a:cubicBezTo>
                  <a:pt x="680979" y="4898"/>
                  <a:pt x="540221" y="-3039"/>
                  <a:pt x="439679" y="1194"/>
                </a:cubicBezTo>
                <a:cubicBezTo>
                  <a:pt x="339137" y="5427"/>
                  <a:pt x="-26517" y="34532"/>
                  <a:pt x="1529" y="36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79CA03B4-3F1A-CB9B-E9F8-6CEA1EE60E8E}"/>
              </a:ext>
            </a:extLst>
          </p:cNvPr>
          <p:cNvSpPr/>
          <p:nvPr/>
        </p:nvSpPr>
        <p:spPr>
          <a:xfrm>
            <a:off x="5041333" y="6035232"/>
            <a:ext cx="805927" cy="75467"/>
          </a:xfrm>
          <a:custGeom>
            <a:avLst/>
            <a:gdLst>
              <a:gd name="connsiteX0" fmla="*/ 3742 w 805927"/>
              <a:gd name="connsiteY0" fmla="*/ 70293 h 75467"/>
              <a:gd name="connsiteX1" fmla="*/ 54542 w 805927"/>
              <a:gd name="connsiteY1" fmla="*/ 70293 h 75467"/>
              <a:gd name="connsiteX2" fmla="*/ 438717 w 805927"/>
              <a:gd name="connsiteY2" fmla="*/ 70293 h 75467"/>
              <a:gd name="connsiteX3" fmla="*/ 803842 w 805927"/>
              <a:gd name="connsiteY3" fmla="*/ 443 h 75467"/>
              <a:gd name="connsiteX4" fmla="*/ 568892 w 805927"/>
              <a:gd name="connsiteY4" fmla="*/ 41718 h 75467"/>
              <a:gd name="connsiteX5" fmla="*/ 178367 w 805927"/>
              <a:gd name="connsiteY5" fmla="*/ 67118 h 75467"/>
              <a:gd name="connsiteX6" fmla="*/ 3742 w 805927"/>
              <a:gd name="connsiteY6" fmla="*/ 70293 h 7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927" h="75467">
                <a:moveTo>
                  <a:pt x="3742" y="70293"/>
                </a:moveTo>
                <a:cubicBezTo>
                  <a:pt x="-16895" y="70822"/>
                  <a:pt x="54542" y="70293"/>
                  <a:pt x="54542" y="70293"/>
                </a:cubicBezTo>
                <a:cubicBezTo>
                  <a:pt x="127038" y="70293"/>
                  <a:pt x="313834" y="81935"/>
                  <a:pt x="438717" y="70293"/>
                </a:cubicBezTo>
                <a:cubicBezTo>
                  <a:pt x="563600" y="58651"/>
                  <a:pt x="782146" y="5205"/>
                  <a:pt x="803842" y="443"/>
                </a:cubicBezTo>
                <a:cubicBezTo>
                  <a:pt x="825538" y="-4319"/>
                  <a:pt x="673138" y="30606"/>
                  <a:pt x="568892" y="41718"/>
                </a:cubicBezTo>
                <a:cubicBezTo>
                  <a:pt x="464646" y="52830"/>
                  <a:pt x="271500" y="62356"/>
                  <a:pt x="178367" y="67118"/>
                </a:cubicBezTo>
                <a:cubicBezTo>
                  <a:pt x="85234" y="71880"/>
                  <a:pt x="24379" y="69764"/>
                  <a:pt x="3742" y="70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5429C576-E05F-F35D-4EC7-E4CAEF7BB26E}"/>
              </a:ext>
            </a:extLst>
          </p:cNvPr>
          <p:cNvSpPr/>
          <p:nvPr/>
        </p:nvSpPr>
        <p:spPr>
          <a:xfrm>
            <a:off x="5078710" y="5619193"/>
            <a:ext cx="415349" cy="346819"/>
          </a:xfrm>
          <a:custGeom>
            <a:avLst/>
            <a:gdLst>
              <a:gd name="connsiteX0" fmla="*/ 1290 w 415349"/>
              <a:gd name="connsiteY0" fmla="*/ 143432 h 346819"/>
              <a:gd name="connsiteX1" fmla="*/ 58440 w 415349"/>
              <a:gd name="connsiteY1" fmla="*/ 194232 h 346819"/>
              <a:gd name="connsiteX2" fmla="*/ 61615 w 415349"/>
              <a:gd name="connsiteY2" fmla="*/ 245032 h 346819"/>
              <a:gd name="connsiteX3" fmla="*/ 87015 w 415349"/>
              <a:gd name="connsiteY3" fmla="*/ 311707 h 346819"/>
              <a:gd name="connsiteX4" fmla="*/ 267990 w 415349"/>
              <a:gd name="connsiteY4" fmla="*/ 346632 h 346819"/>
              <a:gd name="connsiteX5" fmla="*/ 375940 w 415349"/>
              <a:gd name="connsiteY5" fmla="*/ 321232 h 346819"/>
              <a:gd name="connsiteX6" fmla="*/ 407690 w 415349"/>
              <a:gd name="connsiteY6" fmla="*/ 235507 h 346819"/>
              <a:gd name="connsiteX7" fmla="*/ 404515 w 415349"/>
              <a:gd name="connsiteY7" fmla="*/ 168832 h 346819"/>
              <a:gd name="connsiteX8" fmla="*/ 375940 w 415349"/>
              <a:gd name="connsiteY8" fmla="*/ 102157 h 346819"/>
              <a:gd name="connsiteX9" fmla="*/ 410865 w 415349"/>
              <a:gd name="connsiteY9" fmla="*/ 29132 h 346819"/>
              <a:gd name="connsiteX10" fmla="*/ 255290 w 415349"/>
              <a:gd name="connsiteY10" fmla="*/ 557 h 346819"/>
              <a:gd name="connsiteX11" fmla="*/ 121940 w 415349"/>
              <a:gd name="connsiteY11" fmla="*/ 51357 h 346819"/>
              <a:gd name="connsiteX12" fmla="*/ 1290 w 415349"/>
              <a:gd name="connsiteY12" fmla="*/ 143432 h 34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5349" h="346819">
                <a:moveTo>
                  <a:pt x="1290" y="143432"/>
                </a:moveTo>
                <a:cubicBezTo>
                  <a:pt x="-9293" y="167244"/>
                  <a:pt x="48386" y="177299"/>
                  <a:pt x="58440" y="194232"/>
                </a:cubicBezTo>
                <a:cubicBezTo>
                  <a:pt x="68494" y="211165"/>
                  <a:pt x="56853" y="225453"/>
                  <a:pt x="61615" y="245032"/>
                </a:cubicBezTo>
                <a:cubicBezTo>
                  <a:pt x="66377" y="264611"/>
                  <a:pt x="52619" y="294774"/>
                  <a:pt x="87015" y="311707"/>
                </a:cubicBezTo>
                <a:cubicBezTo>
                  <a:pt x="121411" y="328640"/>
                  <a:pt x="219836" y="345045"/>
                  <a:pt x="267990" y="346632"/>
                </a:cubicBezTo>
                <a:cubicBezTo>
                  <a:pt x="316144" y="348219"/>
                  <a:pt x="352657" y="339753"/>
                  <a:pt x="375940" y="321232"/>
                </a:cubicBezTo>
                <a:cubicBezTo>
                  <a:pt x="399223" y="302711"/>
                  <a:pt x="402928" y="260907"/>
                  <a:pt x="407690" y="235507"/>
                </a:cubicBezTo>
                <a:cubicBezTo>
                  <a:pt x="412452" y="210107"/>
                  <a:pt x="409807" y="191057"/>
                  <a:pt x="404515" y="168832"/>
                </a:cubicBezTo>
                <a:cubicBezTo>
                  <a:pt x="399223" y="146607"/>
                  <a:pt x="374882" y="125440"/>
                  <a:pt x="375940" y="102157"/>
                </a:cubicBezTo>
                <a:cubicBezTo>
                  <a:pt x="376998" y="78874"/>
                  <a:pt x="430973" y="46065"/>
                  <a:pt x="410865" y="29132"/>
                </a:cubicBezTo>
                <a:cubicBezTo>
                  <a:pt x="390757" y="12199"/>
                  <a:pt x="303444" y="-3147"/>
                  <a:pt x="255290" y="557"/>
                </a:cubicBezTo>
                <a:cubicBezTo>
                  <a:pt x="207136" y="4261"/>
                  <a:pt x="158452" y="32307"/>
                  <a:pt x="121940" y="51357"/>
                </a:cubicBezTo>
                <a:cubicBezTo>
                  <a:pt x="85428" y="70407"/>
                  <a:pt x="11873" y="119620"/>
                  <a:pt x="1290" y="1434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>
            <a:extLst>
              <a:ext uri="{FF2B5EF4-FFF2-40B4-BE49-F238E27FC236}">
                <a16:creationId xmlns:a16="http://schemas.microsoft.com/office/drawing/2014/main" id="{CD923CB7-8376-5385-237F-3DF83DA2FBF1}"/>
              </a:ext>
            </a:extLst>
          </p:cNvPr>
          <p:cNvSpPr/>
          <p:nvPr/>
        </p:nvSpPr>
        <p:spPr>
          <a:xfrm>
            <a:off x="5242176" y="5754595"/>
            <a:ext cx="86112" cy="692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>
            <a:extLst>
              <a:ext uri="{FF2B5EF4-FFF2-40B4-BE49-F238E27FC236}">
                <a16:creationId xmlns:a16="http://schemas.microsoft.com/office/drawing/2014/main" id="{D2BCBBCF-B5AF-B9E4-15F4-90E4D37843BB}"/>
              </a:ext>
            </a:extLst>
          </p:cNvPr>
          <p:cNvSpPr/>
          <p:nvPr/>
        </p:nvSpPr>
        <p:spPr>
          <a:xfrm>
            <a:off x="5334110" y="5812102"/>
            <a:ext cx="69245" cy="692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8311BF66-B566-BCD8-C681-5E1576774214}"/>
              </a:ext>
            </a:extLst>
          </p:cNvPr>
          <p:cNvSpPr/>
          <p:nvPr/>
        </p:nvSpPr>
        <p:spPr>
          <a:xfrm>
            <a:off x="4726032" y="5273671"/>
            <a:ext cx="646093" cy="92726"/>
          </a:xfrm>
          <a:custGeom>
            <a:avLst/>
            <a:gdLst>
              <a:gd name="connsiteX0" fmla="*/ 1543 w 646093"/>
              <a:gd name="connsiteY0" fmla="*/ 92079 h 92726"/>
              <a:gd name="connsiteX1" fmla="*/ 360318 w 646093"/>
              <a:gd name="connsiteY1" fmla="*/ 85729 h 92726"/>
              <a:gd name="connsiteX2" fmla="*/ 334918 w 646093"/>
              <a:gd name="connsiteY2" fmla="*/ 92079 h 92726"/>
              <a:gd name="connsiteX3" fmla="*/ 474618 w 646093"/>
              <a:gd name="connsiteY3" fmla="*/ 66679 h 92726"/>
              <a:gd name="connsiteX4" fmla="*/ 646068 w 646093"/>
              <a:gd name="connsiteY4" fmla="*/ 66679 h 92726"/>
              <a:gd name="connsiteX5" fmla="*/ 487318 w 646093"/>
              <a:gd name="connsiteY5" fmla="*/ 73029 h 92726"/>
              <a:gd name="connsiteX6" fmla="*/ 455568 w 646093"/>
              <a:gd name="connsiteY6" fmla="*/ 63504 h 92726"/>
              <a:gd name="connsiteX7" fmla="*/ 604793 w 646093"/>
              <a:gd name="connsiteY7" fmla="*/ 4 h 92726"/>
              <a:gd name="connsiteX8" fmla="*/ 395243 w 646093"/>
              <a:gd name="connsiteY8" fmla="*/ 66679 h 92726"/>
              <a:gd name="connsiteX9" fmla="*/ 172993 w 646093"/>
              <a:gd name="connsiteY9" fmla="*/ 41279 h 92726"/>
              <a:gd name="connsiteX10" fmla="*/ 303168 w 646093"/>
              <a:gd name="connsiteY10" fmla="*/ 76204 h 92726"/>
              <a:gd name="connsiteX11" fmla="*/ 233318 w 646093"/>
              <a:gd name="connsiteY11" fmla="*/ 79379 h 92726"/>
              <a:gd name="connsiteX12" fmla="*/ 1543 w 646093"/>
              <a:gd name="connsiteY12" fmla="*/ 92079 h 92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6093" h="92726">
                <a:moveTo>
                  <a:pt x="1543" y="92079"/>
                </a:moveTo>
                <a:cubicBezTo>
                  <a:pt x="22710" y="93137"/>
                  <a:pt x="304756" y="85729"/>
                  <a:pt x="360318" y="85729"/>
                </a:cubicBezTo>
                <a:cubicBezTo>
                  <a:pt x="415880" y="85729"/>
                  <a:pt x="315868" y="95254"/>
                  <a:pt x="334918" y="92079"/>
                </a:cubicBezTo>
                <a:cubicBezTo>
                  <a:pt x="353968" y="88904"/>
                  <a:pt x="422760" y="70912"/>
                  <a:pt x="474618" y="66679"/>
                </a:cubicBezTo>
                <a:cubicBezTo>
                  <a:pt x="526476" y="62446"/>
                  <a:pt x="643951" y="65621"/>
                  <a:pt x="646068" y="66679"/>
                </a:cubicBezTo>
                <a:cubicBezTo>
                  <a:pt x="648185" y="67737"/>
                  <a:pt x="519068" y="73558"/>
                  <a:pt x="487318" y="73029"/>
                </a:cubicBezTo>
                <a:cubicBezTo>
                  <a:pt x="455568" y="72500"/>
                  <a:pt x="435989" y="75675"/>
                  <a:pt x="455568" y="63504"/>
                </a:cubicBezTo>
                <a:cubicBezTo>
                  <a:pt x="475147" y="51333"/>
                  <a:pt x="614847" y="-525"/>
                  <a:pt x="604793" y="4"/>
                </a:cubicBezTo>
                <a:cubicBezTo>
                  <a:pt x="594739" y="533"/>
                  <a:pt x="467210" y="59800"/>
                  <a:pt x="395243" y="66679"/>
                </a:cubicBezTo>
                <a:cubicBezTo>
                  <a:pt x="323276" y="73558"/>
                  <a:pt x="188339" y="39691"/>
                  <a:pt x="172993" y="41279"/>
                </a:cubicBezTo>
                <a:cubicBezTo>
                  <a:pt x="157647" y="42866"/>
                  <a:pt x="293114" y="69854"/>
                  <a:pt x="303168" y="76204"/>
                </a:cubicBezTo>
                <a:cubicBezTo>
                  <a:pt x="313222" y="82554"/>
                  <a:pt x="283589" y="74087"/>
                  <a:pt x="233318" y="79379"/>
                </a:cubicBezTo>
                <a:cubicBezTo>
                  <a:pt x="183047" y="84671"/>
                  <a:pt x="-19624" y="91021"/>
                  <a:pt x="1543" y="92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4F3B8DF8-3DDB-0E34-B160-75AA1D7B81B0}"/>
              </a:ext>
            </a:extLst>
          </p:cNvPr>
          <p:cNvSpPr/>
          <p:nvPr/>
        </p:nvSpPr>
        <p:spPr>
          <a:xfrm>
            <a:off x="4717748" y="5175086"/>
            <a:ext cx="413147" cy="152617"/>
          </a:xfrm>
          <a:custGeom>
            <a:avLst/>
            <a:gdLst>
              <a:gd name="connsiteX0" fmla="*/ 302 w 413147"/>
              <a:gd name="connsiteY0" fmla="*/ 152564 h 152617"/>
              <a:gd name="connsiteX1" fmla="*/ 209852 w 413147"/>
              <a:gd name="connsiteY1" fmla="*/ 63664 h 152617"/>
              <a:gd name="connsiteX2" fmla="*/ 216202 w 413147"/>
              <a:gd name="connsiteY2" fmla="*/ 164 h 152617"/>
              <a:gd name="connsiteX3" fmla="*/ 409877 w 413147"/>
              <a:gd name="connsiteY3" fmla="*/ 44614 h 152617"/>
              <a:gd name="connsiteX4" fmla="*/ 327327 w 413147"/>
              <a:gd name="connsiteY4" fmla="*/ 22389 h 152617"/>
              <a:gd name="connsiteX5" fmla="*/ 190802 w 413147"/>
              <a:gd name="connsiteY5" fmla="*/ 57314 h 152617"/>
              <a:gd name="connsiteX6" fmla="*/ 108252 w 413147"/>
              <a:gd name="connsiteY6" fmla="*/ 57314 h 152617"/>
              <a:gd name="connsiteX7" fmla="*/ 162227 w 413147"/>
              <a:gd name="connsiteY7" fmla="*/ 76364 h 152617"/>
              <a:gd name="connsiteX8" fmla="*/ 302 w 413147"/>
              <a:gd name="connsiteY8" fmla="*/ 152564 h 15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3147" h="152617">
                <a:moveTo>
                  <a:pt x="302" y="152564"/>
                </a:moveTo>
                <a:cubicBezTo>
                  <a:pt x="8239" y="150447"/>
                  <a:pt x="173869" y="89064"/>
                  <a:pt x="209852" y="63664"/>
                </a:cubicBezTo>
                <a:cubicBezTo>
                  <a:pt x="245835" y="38264"/>
                  <a:pt x="182865" y="3339"/>
                  <a:pt x="216202" y="164"/>
                </a:cubicBezTo>
                <a:cubicBezTo>
                  <a:pt x="249539" y="-3011"/>
                  <a:pt x="391356" y="40910"/>
                  <a:pt x="409877" y="44614"/>
                </a:cubicBezTo>
                <a:cubicBezTo>
                  <a:pt x="428398" y="48318"/>
                  <a:pt x="363839" y="20272"/>
                  <a:pt x="327327" y="22389"/>
                </a:cubicBezTo>
                <a:cubicBezTo>
                  <a:pt x="290815" y="24506"/>
                  <a:pt x="227314" y="51493"/>
                  <a:pt x="190802" y="57314"/>
                </a:cubicBezTo>
                <a:cubicBezTo>
                  <a:pt x="154290" y="63135"/>
                  <a:pt x="113014" y="54139"/>
                  <a:pt x="108252" y="57314"/>
                </a:cubicBezTo>
                <a:cubicBezTo>
                  <a:pt x="103490" y="60489"/>
                  <a:pt x="181277" y="58902"/>
                  <a:pt x="162227" y="76364"/>
                </a:cubicBezTo>
                <a:cubicBezTo>
                  <a:pt x="143177" y="93826"/>
                  <a:pt x="-7635" y="154681"/>
                  <a:pt x="302" y="152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CDE8DF36-884B-7112-476C-6CB3FE731076}"/>
              </a:ext>
            </a:extLst>
          </p:cNvPr>
          <p:cNvSpPr/>
          <p:nvPr/>
        </p:nvSpPr>
        <p:spPr>
          <a:xfrm>
            <a:off x="5145811" y="5114905"/>
            <a:ext cx="679316" cy="198192"/>
          </a:xfrm>
          <a:custGeom>
            <a:avLst/>
            <a:gdLst>
              <a:gd name="connsiteX0" fmla="*/ 864 w 679316"/>
              <a:gd name="connsiteY0" fmla="*/ 20 h 198192"/>
              <a:gd name="connsiteX1" fmla="*/ 365989 w 679316"/>
              <a:gd name="connsiteY1" fmla="*/ 41295 h 198192"/>
              <a:gd name="connsiteX2" fmla="*/ 385039 w 679316"/>
              <a:gd name="connsiteY2" fmla="*/ 15895 h 198192"/>
              <a:gd name="connsiteX3" fmla="*/ 670789 w 679316"/>
              <a:gd name="connsiteY3" fmla="*/ 193695 h 198192"/>
              <a:gd name="connsiteX4" fmla="*/ 585064 w 679316"/>
              <a:gd name="connsiteY4" fmla="*/ 136545 h 198192"/>
              <a:gd name="connsiteX5" fmla="*/ 388214 w 679316"/>
              <a:gd name="connsiteY5" fmla="*/ 44470 h 198192"/>
              <a:gd name="connsiteX6" fmla="*/ 267564 w 679316"/>
              <a:gd name="connsiteY6" fmla="*/ 47645 h 198192"/>
              <a:gd name="connsiteX7" fmla="*/ 864 w 679316"/>
              <a:gd name="connsiteY7" fmla="*/ 20 h 19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9316" h="198192">
                <a:moveTo>
                  <a:pt x="864" y="20"/>
                </a:moveTo>
                <a:cubicBezTo>
                  <a:pt x="17268" y="-1038"/>
                  <a:pt x="301960" y="38649"/>
                  <a:pt x="365989" y="41295"/>
                </a:cubicBezTo>
                <a:cubicBezTo>
                  <a:pt x="430018" y="43941"/>
                  <a:pt x="334239" y="-9505"/>
                  <a:pt x="385039" y="15895"/>
                </a:cubicBezTo>
                <a:cubicBezTo>
                  <a:pt x="435839" y="41295"/>
                  <a:pt x="637452" y="173587"/>
                  <a:pt x="670789" y="193695"/>
                </a:cubicBezTo>
                <a:cubicBezTo>
                  <a:pt x="704127" y="213803"/>
                  <a:pt x="632160" y="161416"/>
                  <a:pt x="585064" y="136545"/>
                </a:cubicBezTo>
                <a:cubicBezTo>
                  <a:pt x="537968" y="111674"/>
                  <a:pt x="441131" y="59287"/>
                  <a:pt x="388214" y="44470"/>
                </a:cubicBezTo>
                <a:cubicBezTo>
                  <a:pt x="335297" y="29653"/>
                  <a:pt x="328947" y="52937"/>
                  <a:pt x="267564" y="47645"/>
                </a:cubicBezTo>
                <a:cubicBezTo>
                  <a:pt x="206181" y="42353"/>
                  <a:pt x="-15540" y="1078"/>
                  <a:pt x="864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A217AEBE-FB84-2BE2-5DEE-9EB89ED7EC3C}"/>
              </a:ext>
            </a:extLst>
          </p:cNvPr>
          <p:cNvSpPr/>
          <p:nvPr/>
        </p:nvSpPr>
        <p:spPr>
          <a:xfrm>
            <a:off x="5222608" y="5216519"/>
            <a:ext cx="531920" cy="57624"/>
          </a:xfrm>
          <a:custGeom>
            <a:avLst/>
            <a:gdLst>
              <a:gd name="connsiteX0" fmla="*/ 267 w 531920"/>
              <a:gd name="connsiteY0" fmla="*/ 50806 h 57624"/>
              <a:gd name="connsiteX1" fmla="*/ 327292 w 531920"/>
              <a:gd name="connsiteY1" fmla="*/ 41281 h 57624"/>
              <a:gd name="connsiteX2" fmla="*/ 320942 w 531920"/>
              <a:gd name="connsiteY2" fmla="*/ 25406 h 57624"/>
              <a:gd name="connsiteX3" fmla="*/ 530492 w 531920"/>
              <a:gd name="connsiteY3" fmla="*/ 57156 h 57624"/>
              <a:gd name="connsiteX4" fmla="*/ 403492 w 531920"/>
              <a:gd name="connsiteY4" fmla="*/ 41281 h 57624"/>
              <a:gd name="connsiteX5" fmla="*/ 219342 w 531920"/>
              <a:gd name="connsiteY5" fmla="*/ 6 h 57624"/>
              <a:gd name="connsiteX6" fmla="*/ 270142 w 531920"/>
              <a:gd name="connsiteY6" fmla="*/ 44456 h 57624"/>
              <a:gd name="connsiteX7" fmla="*/ 267 w 531920"/>
              <a:gd name="connsiteY7" fmla="*/ 50806 h 5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920" h="57624">
                <a:moveTo>
                  <a:pt x="267" y="50806"/>
                </a:moveTo>
                <a:cubicBezTo>
                  <a:pt x="9792" y="50277"/>
                  <a:pt x="327292" y="41281"/>
                  <a:pt x="327292" y="41281"/>
                </a:cubicBezTo>
                <a:cubicBezTo>
                  <a:pt x="380738" y="37048"/>
                  <a:pt x="287075" y="22760"/>
                  <a:pt x="320942" y="25406"/>
                </a:cubicBezTo>
                <a:cubicBezTo>
                  <a:pt x="354809" y="28052"/>
                  <a:pt x="516734" y="54510"/>
                  <a:pt x="530492" y="57156"/>
                </a:cubicBezTo>
                <a:cubicBezTo>
                  <a:pt x="544250" y="59802"/>
                  <a:pt x="455350" y="50806"/>
                  <a:pt x="403492" y="41281"/>
                </a:cubicBezTo>
                <a:cubicBezTo>
                  <a:pt x="351634" y="31756"/>
                  <a:pt x="241567" y="-523"/>
                  <a:pt x="219342" y="6"/>
                </a:cubicBezTo>
                <a:cubicBezTo>
                  <a:pt x="197117" y="535"/>
                  <a:pt x="301363" y="34402"/>
                  <a:pt x="270142" y="44456"/>
                </a:cubicBezTo>
                <a:cubicBezTo>
                  <a:pt x="238921" y="54510"/>
                  <a:pt x="-9258" y="51335"/>
                  <a:pt x="267" y="50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2AA497E4-1365-DF01-B3A2-71A0FA15DEE4}"/>
              </a:ext>
            </a:extLst>
          </p:cNvPr>
          <p:cNvSpPr/>
          <p:nvPr/>
        </p:nvSpPr>
        <p:spPr>
          <a:xfrm>
            <a:off x="5692453" y="5073571"/>
            <a:ext cx="507976" cy="319633"/>
          </a:xfrm>
          <a:custGeom>
            <a:avLst/>
            <a:gdLst>
              <a:gd name="connsiteX0" fmla="*/ 322 w 507976"/>
              <a:gd name="connsiteY0" fmla="*/ 79 h 319633"/>
              <a:gd name="connsiteX1" fmla="*/ 311472 w 507976"/>
              <a:gd name="connsiteY1" fmla="*/ 184229 h 319633"/>
              <a:gd name="connsiteX2" fmla="*/ 254322 w 507976"/>
              <a:gd name="connsiteY2" fmla="*/ 171529 h 319633"/>
              <a:gd name="connsiteX3" fmla="*/ 505147 w 507976"/>
              <a:gd name="connsiteY3" fmla="*/ 317579 h 319633"/>
              <a:gd name="connsiteX4" fmla="*/ 381322 w 507976"/>
              <a:gd name="connsiteY4" fmla="*/ 250904 h 319633"/>
              <a:gd name="connsiteX5" fmla="*/ 254322 w 507976"/>
              <a:gd name="connsiteY5" fmla="*/ 162004 h 319633"/>
              <a:gd name="connsiteX6" fmla="*/ 322 w 507976"/>
              <a:gd name="connsiteY6" fmla="*/ 79 h 31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976" h="319633">
                <a:moveTo>
                  <a:pt x="322" y="79"/>
                </a:moveTo>
                <a:cubicBezTo>
                  <a:pt x="9847" y="3783"/>
                  <a:pt x="269139" y="155654"/>
                  <a:pt x="311472" y="184229"/>
                </a:cubicBezTo>
                <a:cubicBezTo>
                  <a:pt x="353805" y="212804"/>
                  <a:pt x="222043" y="149304"/>
                  <a:pt x="254322" y="171529"/>
                </a:cubicBezTo>
                <a:cubicBezTo>
                  <a:pt x="286601" y="193754"/>
                  <a:pt x="483980" y="304350"/>
                  <a:pt x="505147" y="317579"/>
                </a:cubicBezTo>
                <a:cubicBezTo>
                  <a:pt x="526314" y="330808"/>
                  <a:pt x="423126" y="276833"/>
                  <a:pt x="381322" y="250904"/>
                </a:cubicBezTo>
                <a:cubicBezTo>
                  <a:pt x="339518" y="224975"/>
                  <a:pt x="313589" y="200633"/>
                  <a:pt x="254322" y="162004"/>
                </a:cubicBezTo>
                <a:cubicBezTo>
                  <a:pt x="195055" y="123375"/>
                  <a:pt x="-9203" y="-3625"/>
                  <a:pt x="322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4984D8BC-C73C-638A-BB0D-6365F4CC3C65}"/>
              </a:ext>
            </a:extLst>
          </p:cNvPr>
          <p:cNvSpPr/>
          <p:nvPr/>
        </p:nvSpPr>
        <p:spPr>
          <a:xfrm>
            <a:off x="5556250" y="5095875"/>
            <a:ext cx="216574" cy="102330"/>
          </a:xfrm>
          <a:custGeom>
            <a:avLst/>
            <a:gdLst>
              <a:gd name="connsiteX0" fmla="*/ 0 w 216574"/>
              <a:gd name="connsiteY0" fmla="*/ 0 h 102330"/>
              <a:gd name="connsiteX1" fmla="*/ 206375 w 216574"/>
              <a:gd name="connsiteY1" fmla="*/ 98425 h 102330"/>
              <a:gd name="connsiteX2" fmla="*/ 168275 w 216574"/>
              <a:gd name="connsiteY2" fmla="*/ 76200 h 102330"/>
              <a:gd name="connsiteX3" fmla="*/ 0 w 216574"/>
              <a:gd name="connsiteY3" fmla="*/ 0 h 10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74" h="102330">
                <a:moveTo>
                  <a:pt x="0" y="0"/>
                </a:moveTo>
                <a:cubicBezTo>
                  <a:pt x="6350" y="3704"/>
                  <a:pt x="178329" y="85725"/>
                  <a:pt x="206375" y="98425"/>
                </a:cubicBezTo>
                <a:cubicBezTo>
                  <a:pt x="234421" y="111125"/>
                  <a:pt x="198967" y="89958"/>
                  <a:pt x="168275" y="762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427F0DE6-19CF-CA51-A3D9-C042A125577B}"/>
              </a:ext>
            </a:extLst>
          </p:cNvPr>
          <p:cNvSpPr/>
          <p:nvPr/>
        </p:nvSpPr>
        <p:spPr>
          <a:xfrm>
            <a:off x="5737224" y="5244515"/>
            <a:ext cx="393904" cy="149489"/>
          </a:xfrm>
          <a:custGeom>
            <a:avLst/>
            <a:gdLst>
              <a:gd name="connsiteX0" fmla="*/ 1 w 393904"/>
              <a:gd name="connsiteY0" fmla="*/ 6935 h 149489"/>
              <a:gd name="connsiteX1" fmla="*/ 149226 w 393904"/>
              <a:gd name="connsiteY1" fmla="*/ 38685 h 149489"/>
              <a:gd name="connsiteX2" fmla="*/ 123826 w 393904"/>
              <a:gd name="connsiteY2" fmla="*/ 3760 h 149489"/>
              <a:gd name="connsiteX3" fmla="*/ 387351 w 393904"/>
              <a:gd name="connsiteY3" fmla="*/ 146635 h 149489"/>
              <a:gd name="connsiteX4" fmla="*/ 304801 w 393904"/>
              <a:gd name="connsiteY4" fmla="*/ 95835 h 149489"/>
              <a:gd name="connsiteX5" fmla="*/ 203201 w 393904"/>
              <a:gd name="connsiteY5" fmla="*/ 54560 h 149489"/>
              <a:gd name="connsiteX6" fmla="*/ 82551 w 393904"/>
              <a:gd name="connsiteY6" fmla="*/ 41860 h 149489"/>
              <a:gd name="connsiteX7" fmla="*/ 146051 w 393904"/>
              <a:gd name="connsiteY7" fmla="*/ 38685 h 149489"/>
              <a:gd name="connsiteX8" fmla="*/ 1 w 393904"/>
              <a:gd name="connsiteY8" fmla="*/ 6935 h 14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904" h="149489">
                <a:moveTo>
                  <a:pt x="1" y="6935"/>
                </a:moveTo>
                <a:cubicBezTo>
                  <a:pt x="530" y="6935"/>
                  <a:pt x="128589" y="39214"/>
                  <a:pt x="149226" y="38685"/>
                </a:cubicBezTo>
                <a:cubicBezTo>
                  <a:pt x="169863" y="38156"/>
                  <a:pt x="84138" y="-14232"/>
                  <a:pt x="123826" y="3760"/>
                </a:cubicBezTo>
                <a:cubicBezTo>
                  <a:pt x="163514" y="21752"/>
                  <a:pt x="357189" y="131289"/>
                  <a:pt x="387351" y="146635"/>
                </a:cubicBezTo>
                <a:cubicBezTo>
                  <a:pt x="417514" y="161981"/>
                  <a:pt x="335493" y="111181"/>
                  <a:pt x="304801" y="95835"/>
                </a:cubicBezTo>
                <a:cubicBezTo>
                  <a:pt x="274109" y="80489"/>
                  <a:pt x="240243" y="63556"/>
                  <a:pt x="203201" y="54560"/>
                </a:cubicBezTo>
                <a:cubicBezTo>
                  <a:pt x="166159" y="45564"/>
                  <a:pt x="92076" y="44506"/>
                  <a:pt x="82551" y="41860"/>
                </a:cubicBezTo>
                <a:cubicBezTo>
                  <a:pt x="73026" y="39214"/>
                  <a:pt x="158751" y="43448"/>
                  <a:pt x="146051" y="38685"/>
                </a:cubicBezTo>
                <a:cubicBezTo>
                  <a:pt x="133351" y="33922"/>
                  <a:pt x="-528" y="6935"/>
                  <a:pt x="1" y="69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4FE7FD6E-1AE9-3D12-F6F5-9D5D43D852D0}"/>
              </a:ext>
            </a:extLst>
          </p:cNvPr>
          <p:cNvSpPr/>
          <p:nvPr/>
        </p:nvSpPr>
        <p:spPr>
          <a:xfrm>
            <a:off x="5125844" y="5187941"/>
            <a:ext cx="327869" cy="105467"/>
          </a:xfrm>
          <a:custGeom>
            <a:avLst/>
            <a:gdLst>
              <a:gd name="connsiteX0" fmla="*/ 4956 w 327869"/>
              <a:gd name="connsiteY0" fmla="*/ 104784 h 105467"/>
              <a:gd name="connsiteX1" fmla="*/ 182756 w 327869"/>
              <a:gd name="connsiteY1" fmla="*/ 57159 h 105467"/>
              <a:gd name="connsiteX2" fmla="*/ 325631 w 327869"/>
              <a:gd name="connsiteY2" fmla="*/ 47634 h 105467"/>
              <a:gd name="connsiteX3" fmla="*/ 258956 w 327869"/>
              <a:gd name="connsiteY3" fmla="*/ 38109 h 105467"/>
              <a:gd name="connsiteX4" fmla="*/ 112906 w 327869"/>
              <a:gd name="connsiteY4" fmla="*/ 9 h 105467"/>
              <a:gd name="connsiteX5" fmla="*/ 220856 w 327869"/>
              <a:gd name="connsiteY5" fmla="*/ 34934 h 105467"/>
              <a:gd name="connsiteX6" fmla="*/ 62106 w 327869"/>
              <a:gd name="connsiteY6" fmla="*/ 82559 h 105467"/>
              <a:gd name="connsiteX7" fmla="*/ 4956 w 327869"/>
              <a:gd name="connsiteY7" fmla="*/ 104784 h 10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69" h="105467">
                <a:moveTo>
                  <a:pt x="4956" y="104784"/>
                </a:moveTo>
                <a:cubicBezTo>
                  <a:pt x="25064" y="100551"/>
                  <a:pt x="129310" y="66684"/>
                  <a:pt x="182756" y="57159"/>
                </a:cubicBezTo>
                <a:cubicBezTo>
                  <a:pt x="236202" y="47634"/>
                  <a:pt x="312931" y="50809"/>
                  <a:pt x="325631" y="47634"/>
                </a:cubicBezTo>
                <a:cubicBezTo>
                  <a:pt x="338331" y="44459"/>
                  <a:pt x="294410" y="46046"/>
                  <a:pt x="258956" y="38109"/>
                </a:cubicBezTo>
                <a:cubicBezTo>
                  <a:pt x="223502" y="30172"/>
                  <a:pt x="119256" y="538"/>
                  <a:pt x="112906" y="9"/>
                </a:cubicBezTo>
                <a:cubicBezTo>
                  <a:pt x="106556" y="-520"/>
                  <a:pt x="229323" y="21176"/>
                  <a:pt x="220856" y="34934"/>
                </a:cubicBezTo>
                <a:cubicBezTo>
                  <a:pt x="212389" y="48692"/>
                  <a:pt x="93856" y="72505"/>
                  <a:pt x="62106" y="82559"/>
                </a:cubicBezTo>
                <a:cubicBezTo>
                  <a:pt x="30356" y="92613"/>
                  <a:pt x="-15152" y="109017"/>
                  <a:pt x="4956" y="104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63D4C2EA-EA0D-DFC7-3040-F1D00EFC11C8}"/>
              </a:ext>
            </a:extLst>
          </p:cNvPr>
          <p:cNvSpPr/>
          <p:nvPr/>
        </p:nvSpPr>
        <p:spPr>
          <a:xfrm>
            <a:off x="4397158" y="5467349"/>
            <a:ext cx="134181" cy="504828"/>
          </a:xfrm>
          <a:custGeom>
            <a:avLst/>
            <a:gdLst>
              <a:gd name="connsiteX0" fmla="*/ 114517 w 134181"/>
              <a:gd name="connsiteY0" fmla="*/ 1 h 504828"/>
              <a:gd name="connsiteX1" fmla="*/ 19267 w 134181"/>
              <a:gd name="connsiteY1" fmla="*/ 222251 h 504828"/>
              <a:gd name="connsiteX2" fmla="*/ 76417 w 134181"/>
              <a:gd name="connsiteY2" fmla="*/ 371476 h 504828"/>
              <a:gd name="connsiteX3" fmla="*/ 63717 w 134181"/>
              <a:gd name="connsiteY3" fmla="*/ 400051 h 504828"/>
              <a:gd name="connsiteX4" fmla="*/ 133567 w 134181"/>
              <a:gd name="connsiteY4" fmla="*/ 504826 h 504828"/>
              <a:gd name="connsiteX5" fmla="*/ 92292 w 134181"/>
              <a:gd name="connsiteY5" fmla="*/ 396876 h 504828"/>
              <a:gd name="connsiteX6" fmla="*/ 217 w 134181"/>
              <a:gd name="connsiteY6" fmla="*/ 225426 h 504828"/>
              <a:gd name="connsiteX7" fmla="*/ 114517 w 134181"/>
              <a:gd name="connsiteY7" fmla="*/ 1 h 5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181" h="504828">
                <a:moveTo>
                  <a:pt x="114517" y="1"/>
                </a:moveTo>
                <a:cubicBezTo>
                  <a:pt x="117692" y="-528"/>
                  <a:pt x="25617" y="160339"/>
                  <a:pt x="19267" y="222251"/>
                </a:cubicBezTo>
                <a:cubicBezTo>
                  <a:pt x="12917" y="284164"/>
                  <a:pt x="69009" y="341843"/>
                  <a:pt x="76417" y="371476"/>
                </a:cubicBezTo>
                <a:cubicBezTo>
                  <a:pt x="83825" y="401109"/>
                  <a:pt x="54192" y="377826"/>
                  <a:pt x="63717" y="400051"/>
                </a:cubicBezTo>
                <a:cubicBezTo>
                  <a:pt x="73242" y="422276"/>
                  <a:pt x="128805" y="505355"/>
                  <a:pt x="133567" y="504826"/>
                </a:cubicBezTo>
                <a:cubicBezTo>
                  <a:pt x="138330" y="504297"/>
                  <a:pt x="114517" y="443443"/>
                  <a:pt x="92292" y="396876"/>
                </a:cubicBezTo>
                <a:cubicBezTo>
                  <a:pt x="70067" y="350309"/>
                  <a:pt x="-4545" y="286809"/>
                  <a:pt x="217" y="225426"/>
                </a:cubicBezTo>
                <a:cubicBezTo>
                  <a:pt x="4979" y="164043"/>
                  <a:pt x="111342" y="530"/>
                  <a:pt x="11451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4618E669-7DE9-7E6D-5365-4772A80994D6}"/>
              </a:ext>
            </a:extLst>
          </p:cNvPr>
          <p:cNvSpPr/>
          <p:nvPr/>
        </p:nvSpPr>
        <p:spPr>
          <a:xfrm>
            <a:off x="4114731" y="5635621"/>
            <a:ext cx="134191" cy="457210"/>
          </a:xfrm>
          <a:custGeom>
            <a:avLst/>
            <a:gdLst>
              <a:gd name="connsiteX0" fmla="*/ 69 w 134191"/>
              <a:gd name="connsiteY0" fmla="*/ 4 h 457210"/>
              <a:gd name="connsiteX1" fmla="*/ 114369 w 134191"/>
              <a:gd name="connsiteY1" fmla="*/ 257179 h 457210"/>
              <a:gd name="connsiteX2" fmla="*/ 66744 w 134191"/>
              <a:gd name="connsiteY2" fmla="*/ 457204 h 457210"/>
              <a:gd name="connsiteX3" fmla="*/ 133419 w 134191"/>
              <a:gd name="connsiteY3" fmla="*/ 263529 h 457210"/>
              <a:gd name="connsiteX4" fmla="*/ 69 w 134191"/>
              <a:gd name="connsiteY4" fmla="*/ 4 h 45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91" h="457210">
                <a:moveTo>
                  <a:pt x="69" y="4"/>
                </a:moveTo>
                <a:cubicBezTo>
                  <a:pt x="-3106" y="-1054"/>
                  <a:pt x="103257" y="180979"/>
                  <a:pt x="114369" y="257179"/>
                </a:cubicBezTo>
                <a:cubicBezTo>
                  <a:pt x="125481" y="333379"/>
                  <a:pt x="63569" y="456146"/>
                  <a:pt x="66744" y="457204"/>
                </a:cubicBezTo>
                <a:cubicBezTo>
                  <a:pt x="69919" y="458262"/>
                  <a:pt x="142415" y="338141"/>
                  <a:pt x="133419" y="263529"/>
                </a:cubicBezTo>
                <a:cubicBezTo>
                  <a:pt x="124423" y="188917"/>
                  <a:pt x="3244" y="1062"/>
                  <a:pt x="69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BC9140AA-A118-8472-C4B6-1B1AFF2185CC}"/>
              </a:ext>
            </a:extLst>
          </p:cNvPr>
          <p:cNvSpPr/>
          <p:nvPr/>
        </p:nvSpPr>
        <p:spPr>
          <a:xfrm>
            <a:off x="4200211" y="5562481"/>
            <a:ext cx="220064" cy="609748"/>
          </a:xfrm>
          <a:custGeom>
            <a:avLst/>
            <a:gdLst>
              <a:gd name="connsiteX0" fmla="*/ 314 w 220064"/>
              <a:gd name="connsiteY0" fmla="*/ 119 h 609748"/>
              <a:gd name="connsiteX1" fmla="*/ 152714 w 220064"/>
              <a:gd name="connsiteY1" fmla="*/ 266819 h 609748"/>
              <a:gd name="connsiteX2" fmla="*/ 206689 w 220064"/>
              <a:gd name="connsiteY2" fmla="*/ 381119 h 609748"/>
              <a:gd name="connsiteX3" fmla="*/ 143189 w 220064"/>
              <a:gd name="connsiteY3" fmla="*/ 609719 h 609748"/>
              <a:gd name="connsiteX4" fmla="*/ 213039 w 220064"/>
              <a:gd name="connsiteY4" fmla="*/ 365244 h 609748"/>
              <a:gd name="connsiteX5" fmla="*/ 197164 w 220064"/>
              <a:gd name="connsiteY5" fmla="*/ 301744 h 609748"/>
              <a:gd name="connsiteX6" fmla="*/ 314 w 220064"/>
              <a:gd name="connsiteY6" fmla="*/ 119 h 60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064" h="609748">
                <a:moveTo>
                  <a:pt x="314" y="119"/>
                </a:moveTo>
                <a:cubicBezTo>
                  <a:pt x="-7094" y="-5702"/>
                  <a:pt x="118318" y="203319"/>
                  <a:pt x="152714" y="266819"/>
                </a:cubicBezTo>
                <a:cubicBezTo>
                  <a:pt x="187110" y="330319"/>
                  <a:pt x="208277" y="323969"/>
                  <a:pt x="206689" y="381119"/>
                </a:cubicBezTo>
                <a:cubicBezTo>
                  <a:pt x="205102" y="438269"/>
                  <a:pt x="142131" y="612365"/>
                  <a:pt x="143189" y="609719"/>
                </a:cubicBezTo>
                <a:cubicBezTo>
                  <a:pt x="144247" y="607073"/>
                  <a:pt x="204043" y="416573"/>
                  <a:pt x="213039" y="365244"/>
                </a:cubicBezTo>
                <a:cubicBezTo>
                  <a:pt x="222035" y="313915"/>
                  <a:pt x="227327" y="356777"/>
                  <a:pt x="197164" y="301744"/>
                </a:cubicBezTo>
                <a:cubicBezTo>
                  <a:pt x="167002" y="246711"/>
                  <a:pt x="7722" y="5940"/>
                  <a:pt x="314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0868B6F2-DB51-C340-926F-12B0F1FFAEC3}"/>
              </a:ext>
            </a:extLst>
          </p:cNvPr>
          <p:cNvSpPr/>
          <p:nvPr/>
        </p:nvSpPr>
        <p:spPr>
          <a:xfrm>
            <a:off x="4130146" y="6162007"/>
            <a:ext cx="89429" cy="421114"/>
          </a:xfrm>
          <a:custGeom>
            <a:avLst/>
            <a:gdLst>
              <a:gd name="connsiteX0" fmla="*/ 89429 w 89429"/>
              <a:gd name="connsiteY0" fmla="*/ 668 h 421114"/>
              <a:gd name="connsiteX1" fmla="*/ 10054 w 89429"/>
              <a:gd name="connsiteY1" fmla="*/ 289593 h 421114"/>
              <a:gd name="connsiteX2" fmla="*/ 3704 w 89429"/>
              <a:gd name="connsiteY2" fmla="*/ 419768 h 421114"/>
              <a:gd name="connsiteX3" fmla="*/ 10054 w 89429"/>
              <a:gd name="connsiteY3" fmla="*/ 216568 h 421114"/>
              <a:gd name="connsiteX4" fmla="*/ 89429 w 89429"/>
              <a:gd name="connsiteY4" fmla="*/ 668 h 42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29" h="421114">
                <a:moveTo>
                  <a:pt x="89429" y="668"/>
                </a:moveTo>
                <a:cubicBezTo>
                  <a:pt x="89429" y="12839"/>
                  <a:pt x="24341" y="219743"/>
                  <a:pt x="10054" y="289593"/>
                </a:cubicBezTo>
                <a:cubicBezTo>
                  <a:pt x="-4233" y="359443"/>
                  <a:pt x="3704" y="431939"/>
                  <a:pt x="3704" y="419768"/>
                </a:cubicBezTo>
                <a:cubicBezTo>
                  <a:pt x="3704" y="407597"/>
                  <a:pt x="-7938" y="287476"/>
                  <a:pt x="10054" y="216568"/>
                </a:cubicBezTo>
                <a:cubicBezTo>
                  <a:pt x="28046" y="145660"/>
                  <a:pt x="89429" y="-11503"/>
                  <a:pt x="89429" y="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28AEF7AC-AD1E-C9A4-8185-E5368F6C0904}"/>
              </a:ext>
            </a:extLst>
          </p:cNvPr>
          <p:cNvSpPr/>
          <p:nvPr/>
        </p:nvSpPr>
        <p:spPr>
          <a:xfrm>
            <a:off x="4333851" y="6514450"/>
            <a:ext cx="46050" cy="373054"/>
          </a:xfrm>
          <a:custGeom>
            <a:avLst/>
            <a:gdLst>
              <a:gd name="connsiteX0" fmla="*/ 24 w 46050"/>
              <a:gd name="connsiteY0" fmla="*/ 650 h 373054"/>
              <a:gd name="connsiteX1" fmla="*/ 38124 w 46050"/>
              <a:gd name="connsiteY1" fmla="*/ 238775 h 373054"/>
              <a:gd name="connsiteX2" fmla="*/ 34949 w 46050"/>
              <a:gd name="connsiteY2" fmla="*/ 372125 h 373054"/>
              <a:gd name="connsiteX3" fmla="*/ 44474 w 46050"/>
              <a:gd name="connsiteY3" fmla="*/ 175275 h 373054"/>
              <a:gd name="connsiteX4" fmla="*/ 24 w 46050"/>
              <a:gd name="connsiteY4" fmla="*/ 650 h 37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50" h="373054">
                <a:moveTo>
                  <a:pt x="24" y="650"/>
                </a:moveTo>
                <a:cubicBezTo>
                  <a:pt x="-1034" y="11233"/>
                  <a:pt x="32303" y="176863"/>
                  <a:pt x="38124" y="238775"/>
                </a:cubicBezTo>
                <a:cubicBezTo>
                  <a:pt x="43945" y="300687"/>
                  <a:pt x="33891" y="382708"/>
                  <a:pt x="34949" y="372125"/>
                </a:cubicBezTo>
                <a:cubicBezTo>
                  <a:pt x="36007" y="361542"/>
                  <a:pt x="50824" y="239304"/>
                  <a:pt x="44474" y="175275"/>
                </a:cubicBezTo>
                <a:cubicBezTo>
                  <a:pt x="38124" y="111246"/>
                  <a:pt x="1082" y="-9933"/>
                  <a:pt x="24" y="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A8B97241-EDBA-EBBE-E883-DBC568A5E2B8}"/>
              </a:ext>
            </a:extLst>
          </p:cNvPr>
          <p:cNvSpPr/>
          <p:nvPr/>
        </p:nvSpPr>
        <p:spPr>
          <a:xfrm>
            <a:off x="4280435" y="6043338"/>
            <a:ext cx="193649" cy="437222"/>
          </a:xfrm>
          <a:custGeom>
            <a:avLst/>
            <a:gdLst>
              <a:gd name="connsiteX0" fmla="*/ 5815 w 193649"/>
              <a:gd name="connsiteY0" fmla="*/ 427312 h 437222"/>
              <a:gd name="connsiteX1" fmla="*/ 193140 w 193649"/>
              <a:gd name="connsiteY1" fmla="*/ 1862 h 437222"/>
              <a:gd name="connsiteX2" fmla="*/ 59790 w 193649"/>
              <a:gd name="connsiteY2" fmla="*/ 278087 h 437222"/>
              <a:gd name="connsiteX3" fmla="*/ 5815 w 193649"/>
              <a:gd name="connsiteY3" fmla="*/ 427312 h 43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649" h="437222">
                <a:moveTo>
                  <a:pt x="5815" y="427312"/>
                </a:moveTo>
                <a:cubicBezTo>
                  <a:pt x="28040" y="381275"/>
                  <a:pt x="184144" y="26733"/>
                  <a:pt x="193140" y="1862"/>
                </a:cubicBezTo>
                <a:cubicBezTo>
                  <a:pt x="202136" y="-23009"/>
                  <a:pt x="89423" y="208237"/>
                  <a:pt x="59790" y="278087"/>
                </a:cubicBezTo>
                <a:cubicBezTo>
                  <a:pt x="30157" y="347937"/>
                  <a:pt x="-16410" y="473349"/>
                  <a:pt x="5815" y="427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58367C27-98E1-B2C3-2C44-76A652EF0099}"/>
              </a:ext>
            </a:extLst>
          </p:cNvPr>
          <p:cNvSpPr/>
          <p:nvPr/>
        </p:nvSpPr>
        <p:spPr>
          <a:xfrm>
            <a:off x="4381472" y="6359506"/>
            <a:ext cx="83789" cy="447721"/>
          </a:xfrm>
          <a:custGeom>
            <a:avLst/>
            <a:gdLst>
              <a:gd name="connsiteX0" fmla="*/ 50828 w 83789"/>
              <a:gd name="connsiteY0" fmla="*/ 19 h 447721"/>
              <a:gd name="connsiteX1" fmla="*/ 82578 w 83789"/>
              <a:gd name="connsiteY1" fmla="*/ 244494 h 447721"/>
              <a:gd name="connsiteX2" fmla="*/ 28 w 83789"/>
              <a:gd name="connsiteY2" fmla="*/ 447694 h 447721"/>
              <a:gd name="connsiteX3" fmla="*/ 73053 w 83789"/>
              <a:gd name="connsiteY3" fmla="*/ 257194 h 447721"/>
              <a:gd name="connsiteX4" fmla="*/ 50828 w 83789"/>
              <a:gd name="connsiteY4" fmla="*/ 19 h 44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789" h="447721">
                <a:moveTo>
                  <a:pt x="50828" y="19"/>
                </a:moveTo>
                <a:cubicBezTo>
                  <a:pt x="52416" y="-2098"/>
                  <a:pt x="91045" y="169881"/>
                  <a:pt x="82578" y="244494"/>
                </a:cubicBezTo>
                <a:cubicBezTo>
                  <a:pt x="74111" y="319107"/>
                  <a:pt x="1616" y="445577"/>
                  <a:pt x="28" y="447694"/>
                </a:cubicBezTo>
                <a:cubicBezTo>
                  <a:pt x="-1560" y="449811"/>
                  <a:pt x="62999" y="327044"/>
                  <a:pt x="73053" y="257194"/>
                </a:cubicBezTo>
                <a:cubicBezTo>
                  <a:pt x="83107" y="187344"/>
                  <a:pt x="49240" y="2136"/>
                  <a:pt x="50828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D0BCF58E-F2E3-B30B-AA3A-BC82534EF09A}"/>
              </a:ext>
            </a:extLst>
          </p:cNvPr>
          <p:cNvSpPr/>
          <p:nvPr/>
        </p:nvSpPr>
        <p:spPr>
          <a:xfrm>
            <a:off x="4051257" y="6816625"/>
            <a:ext cx="235893" cy="66893"/>
          </a:xfrm>
          <a:custGeom>
            <a:avLst/>
            <a:gdLst>
              <a:gd name="connsiteX0" fmla="*/ 43 w 235893"/>
              <a:gd name="connsiteY0" fmla="*/ 66775 h 66893"/>
              <a:gd name="connsiteX1" fmla="*/ 117518 w 235893"/>
              <a:gd name="connsiteY1" fmla="*/ 100 h 66893"/>
              <a:gd name="connsiteX2" fmla="*/ 234993 w 235893"/>
              <a:gd name="connsiteY2" fmla="*/ 50900 h 66893"/>
              <a:gd name="connsiteX3" fmla="*/ 168318 w 235893"/>
              <a:gd name="connsiteY3" fmla="*/ 19150 h 66893"/>
              <a:gd name="connsiteX4" fmla="*/ 104818 w 235893"/>
              <a:gd name="connsiteY4" fmla="*/ 15975 h 66893"/>
              <a:gd name="connsiteX5" fmla="*/ 43 w 235893"/>
              <a:gd name="connsiteY5" fmla="*/ 66775 h 6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893" h="66893">
                <a:moveTo>
                  <a:pt x="43" y="66775"/>
                </a:moveTo>
                <a:cubicBezTo>
                  <a:pt x="2160" y="64129"/>
                  <a:pt x="78360" y="2746"/>
                  <a:pt x="117518" y="100"/>
                </a:cubicBezTo>
                <a:cubicBezTo>
                  <a:pt x="156676" y="-2546"/>
                  <a:pt x="226526" y="47725"/>
                  <a:pt x="234993" y="50900"/>
                </a:cubicBezTo>
                <a:cubicBezTo>
                  <a:pt x="243460" y="54075"/>
                  <a:pt x="190014" y="24971"/>
                  <a:pt x="168318" y="19150"/>
                </a:cubicBezTo>
                <a:cubicBezTo>
                  <a:pt x="146622" y="13329"/>
                  <a:pt x="136039" y="4863"/>
                  <a:pt x="104818" y="15975"/>
                </a:cubicBezTo>
                <a:cubicBezTo>
                  <a:pt x="73597" y="27087"/>
                  <a:pt x="-2074" y="69421"/>
                  <a:pt x="43" y="66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3452F3B4-A8A0-A8C4-7A61-39792F055943}"/>
              </a:ext>
            </a:extLst>
          </p:cNvPr>
          <p:cNvSpPr/>
          <p:nvPr/>
        </p:nvSpPr>
        <p:spPr>
          <a:xfrm>
            <a:off x="3843856" y="6774766"/>
            <a:ext cx="252233" cy="273017"/>
          </a:xfrm>
          <a:custGeom>
            <a:avLst/>
            <a:gdLst>
              <a:gd name="connsiteX0" fmla="*/ 251894 w 252233"/>
              <a:gd name="connsiteY0" fmla="*/ 684 h 273017"/>
              <a:gd name="connsiteX1" fmla="*/ 42344 w 252233"/>
              <a:gd name="connsiteY1" fmla="*/ 200709 h 273017"/>
              <a:gd name="connsiteX2" fmla="*/ 10594 w 252233"/>
              <a:gd name="connsiteY2" fmla="*/ 264209 h 273017"/>
              <a:gd name="connsiteX3" fmla="*/ 175694 w 252233"/>
              <a:gd name="connsiteY3" fmla="*/ 26084 h 273017"/>
              <a:gd name="connsiteX4" fmla="*/ 93144 w 252233"/>
              <a:gd name="connsiteY4" fmla="*/ 130859 h 273017"/>
              <a:gd name="connsiteX5" fmla="*/ 251894 w 252233"/>
              <a:gd name="connsiteY5" fmla="*/ 684 h 273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233" h="273017">
                <a:moveTo>
                  <a:pt x="251894" y="684"/>
                </a:moveTo>
                <a:cubicBezTo>
                  <a:pt x="243427" y="12326"/>
                  <a:pt x="82561" y="156788"/>
                  <a:pt x="42344" y="200709"/>
                </a:cubicBezTo>
                <a:cubicBezTo>
                  <a:pt x="2127" y="244630"/>
                  <a:pt x="-11631" y="293313"/>
                  <a:pt x="10594" y="264209"/>
                </a:cubicBezTo>
                <a:cubicBezTo>
                  <a:pt x="32819" y="235105"/>
                  <a:pt x="161936" y="48309"/>
                  <a:pt x="175694" y="26084"/>
                </a:cubicBezTo>
                <a:cubicBezTo>
                  <a:pt x="189452" y="3859"/>
                  <a:pt x="78327" y="131917"/>
                  <a:pt x="93144" y="130859"/>
                </a:cubicBezTo>
                <a:cubicBezTo>
                  <a:pt x="107961" y="129801"/>
                  <a:pt x="260361" y="-10958"/>
                  <a:pt x="251894" y="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2D14462D-1462-AC3E-3107-C479353BB67B}"/>
              </a:ext>
            </a:extLst>
          </p:cNvPr>
          <p:cNvSpPr/>
          <p:nvPr/>
        </p:nvSpPr>
        <p:spPr>
          <a:xfrm>
            <a:off x="4220296" y="6684913"/>
            <a:ext cx="120560" cy="155674"/>
          </a:xfrm>
          <a:custGeom>
            <a:avLst/>
            <a:gdLst>
              <a:gd name="connsiteX0" fmla="*/ 2454 w 120560"/>
              <a:gd name="connsiteY0" fmla="*/ 1637 h 155674"/>
              <a:gd name="connsiteX1" fmla="*/ 119929 w 120560"/>
              <a:gd name="connsiteY1" fmla="*/ 154037 h 155674"/>
              <a:gd name="connsiteX2" fmla="*/ 46904 w 120560"/>
              <a:gd name="connsiteY2" fmla="*/ 77837 h 155674"/>
              <a:gd name="connsiteX3" fmla="*/ 2454 w 120560"/>
              <a:gd name="connsiteY3" fmla="*/ 1637 h 15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560" h="155674">
                <a:moveTo>
                  <a:pt x="2454" y="1637"/>
                </a:moveTo>
                <a:cubicBezTo>
                  <a:pt x="14625" y="14337"/>
                  <a:pt x="112521" y="141337"/>
                  <a:pt x="119929" y="154037"/>
                </a:cubicBezTo>
                <a:cubicBezTo>
                  <a:pt x="127337" y="166737"/>
                  <a:pt x="67541" y="102179"/>
                  <a:pt x="46904" y="77837"/>
                </a:cubicBezTo>
                <a:cubicBezTo>
                  <a:pt x="26267" y="53495"/>
                  <a:pt x="-9717" y="-11063"/>
                  <a:pt x="2454" y="1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3B219C74-4A56-1A34-0568-3CF2877C26E6}"/>
              </a:ext>
            </a:extLst>
          </p:cNvPr>
          <p:cNvSpPr/>
          <p:nvPr/>
        </p:nvSpPr>
        <p:spPr>
          <a:xfrm>
            <a:off x="4039105" y="6955801"/>
            <a:ext cx="128439" cy="236944"/>
          </a:xfrm>
          <a:custGeom>
            <a:avLst/>
            <a:gdLst>
              <a:gd name="connsiteX0" fmla="*/ 2670 w 128439"/>
              <a:gd name="connsiteY0" fmla="*/ 624 h 236944"/>
              <a:gd name="connsiteX1" fmla="*/ 31245 w 128439"/>
              <a:gd name="connsiteY1" fmla="*/ 121274 h 236944"/>
              <a:gd name="connsiteX2" fmla="*/ 126495 w 128439"/>
              <a:gd name="connsiteY2" fmla="*/ 235574 h 236944"/>
              <a:gd name="connsiteX3" fmla="*/ 88395 w 128439"/>
              <a:gd name="connsiteY3" fmla="*/ 175249 h 236944"/>
              <a:gd name="connsiteX4" fmla="*/ 2670 w 128439"/>
              <a:gd name="connsiteY4" fmla="*/ 624 h 23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439" h="236944">
                <a:moveTo>
                  <a:pt x="2670" y="624"/>
                </a:moveTo>
                <a:cubicBezTo>
                  <a:pt x="-6855" y="-8372"/>
                  <a:pt x="10608" y="82116"/>
                  <a:pt x="31245" y="121274"/>
                </a:cubicBezTo>
                <a:cubicBezTo>
                  <a:pt x="51882" y="160432"/>
                  <a:pt x="116970" y="226578"/>
                  <a:pt x="126495" y="235574"/>
                </a:cubicBezTo>
                <a:cubicBezTo>
                  <a:pt x="136020" y="244570"/>
                  <a:pt x="108503" y="207528"/>
                  <a:pt x="88395" y="175249"/>
                </a:cubicBezTo>
                <a:cubicBezTo>
                  <a:pt x="68287" y="142970"/>
                  <a:pt x="12195" y="9620"/>
                  <a:pt x="2670" y="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9C064E9C-C276-7B8B-9FD3-47F66CD39826}"/>
              </a:ext>
            </a:extLst>
          </p:cNvPr>
          <p:cNvSpPr/>
          <p:nvPr/>
        </p:nvSpPr>
        <p:spPr>
          <a:xfrm>
            <a:off x="4229100" y="6942267"/>
            <a:ext cx="222707" cy="204658"/>
          </a:xfrm>
          <a:custGeom>
            <a:avLst/>
            <a:gdLst>
              <a:gd name="connsiteX0" fmla="*/ 0 w 222707"/>
              <a:gd name="connsiteY0" fmla="*/ 204658 h 204658"/>
              <a:gd name="connsiteX1" fmla="*/ 76200 w 222707"/>
              <a:gd name="connsiteY1" fmla="*/ 58608 h 204658"/>
              <a:gd name="connsiteX2" fmla="*/ 222250 w 222707"/>
              <a:gd name="connsiteY2" fmla="*/ 1458 h 204658"/>
              <a:gd name="connsiteX3" fmla="*/ 120650 w 222707"/>
              <a:gd name="connsiteY3" fmla="*/ 20508 h 204658"/>
              <a:gd name="connsiteX4" fmla="*/ 76200 w 222707"/>
              <a:gd name="connsiteY4" fmla="*/ 58608 h 204658"/>
              <a:gd name="connsiteX5" fmla="*/ 0 w 222707"/>
              <a:gd name="connsiteY5" fmla="*/ 204658 h 20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707" h="204658">
                <a:moveTo>
                  <a:pt x="0" y="204658"/>
                </a:moveTo>
                <a:cubicBezTo>
                  <a:pt x="0" y="204658"/>
                  <a:pt x="39158" y="92475"/>
                  <a:pt x="76200" y="58608"/>
                </a:cubicBezTo>
                <a:cubicBezTo>
                  <a:pt x="113242" y="24741"/>
                  <a:pt x="214842" y="7808"/>
                  <a:pt x="222250" y="1458"/>
                </a:cubicBezTo>
                <a:cubicBezTo>
                  <a:pt x="229658" y="-4892"/>
                  <a:pt x="144992" y="10983"/>
                  <a:pt x="120650" y="20508"/>
                </a:cubicBezTo>
                <a:cubicBezTo>
                  <a:pt x="96308" y="30033"/>
                  <a:pt x="95250" y="28445"/>
                  <a:pt x="76200" y="58608"/>
                </a:cubicBezTo>
                <a:cubicBezTo>
                  <a:pt x="57150" y="88770"/>
                  <a:pt x="0" y="204658"/>
                  <a:pt x="0" y="204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B6273EBD-7201-8058-1E2E-0968DC7EA418}"/>
              </a:ext>
            </a:extLst>
          </p:cNvPr>
          <p:cNvSpPr/>
          <p:nvPr/>
        </p:nvSpPr>
        <p:spPr>
          <a:xfrm>
            <a:off x="4099543" y="6545316"/>
            <a:ext cx="91786" cy="181595"/>
          </a:xfrm>
          <a:custGeom>
            <a:avLst/>
            <a:gdLst>
              <a:gd name="connsiteX0" fmla="*/ 91457 w 91786"/>
              <a:gd name="connsiteY0" fmla="*/ 1534 h 181595"/>
              <a:gd name="connsiteX1" fmla="*/ 2557 w 91786"/>
              <a:gd name="connsiteY1" fmla="*/ 179334 h 181595"/>
              <a:gd name="connsiteX2" fmla="*/ 31132 w 91786"/>
              <a:gd name="connsiteY2" fmla="*/ 96784 h 181595"/>
              <a:gd name="connsiteX3" fmla="*/ 91457 w 91786"/>
              <a:gd name="connsiteY3" fmla="*/ 1534 h 18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86" h="181595">
                <a:moveTo>
                  <a:pt x="91457" y="1534"/>
                </a:moveTo>
                <a:cubicBezTo>
                  <a:pt x="86695" y="15292"/>
                  <a:pt x="12611" y="163459"/>
                  <a:pt x="2557" y="179334"/>
                </a:cubicBezTo>
                <a:cubicBezTo>
                  <a:pt x="-7497" y="195209"/>
                  <a:pt x="14199" y="123242"/>
                  <a:pt x="31132" y="96784"/>
                </a:cubicBezTo>
                <a:cubicBezTo>
                  <a:pt x="48065" y="70326"/>
                  <a:pt x="96219" y="-12224"/>
                  <a:pt x="91457" y="1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FC94C0C2-BCAE-C9E0-E72E-16989972E0B1}"/>
              </a:ext>
            </a:extLst>
          </p:cNvPr>
          <p:cNvSpPr/>
          <p:nvPr/>
        </p:nvSpPr>
        <p:spPr>
          <a:xfrm>
            <a:off x="4584415" y="6753156"/>
            <a:ext cx="291133" cy="121170"/>
          </a:xfrm>
          <a:custGeom>
            <a:avLst/>
            <a:gdLst>
              <a:gd name="connsiteX0" fmla="*/ 285 w 291133"/>
              <a:gd name="connsiteY0" fmla="*/ 54044 h 121170"/>
              <a:gd name="connsiteX1" fmla="*/ 127285 w 291133"/>
              <a:gd name="connsiteY1" fmla="*/ 6419 h 121170"/>
              <a:gd name="connsiteX2" fmla="*/ 289210 w 291133"/>
              <a:gd name="connsiteY2" fmla="*/ 120719 h 121170"/>
              <a:gd name="connsiteX3" fmla="*/ 213010 w 291133"/>
              <a:gd name="connsiteY3" fmla="*/ 44519 h 121170"/>
              <a:gd name="connsiteX4" fmla="*/ 162210 w 291133"/>
              <a:gd name="connsiteY4" fmla="*/ 69 h 121170"/>
              <a:gd name="connsiteX5" fmla="*/ 285 w 291133"/>
              <a:gd name="connsiteY5" fmla="*/ 54044 h 12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133" h="121170">
                <a:moveTo>
                  <a:pt x="285" y="54044"/>
                </a:moveTo>
                <a:cubicBezTo>
                  <a:pt x="-5536" y="55102"/>
                  <a:pt x="79131" y="-4694"/>
                  <a:pt x="127285" y="6419"/>
                </a:cubicBezTo>
                <a:cubicBezTo>
                  <a:pt x="175439" y="17531"/>
                  <a:pt x="274922" y="114369"/>
                  <a:pt x="289210" y="120719"/>
                </a:cubicBezTo>
                <a:cubicBezTo>
                  <a:pt x="303498" y="127069"/>
                  <a:pt x="234177" y="64627"/>
                  <a:pt x="213010" y="44519"/>
                </a:cubicBezTo>
                <a:cubicBezTo>
                  <a:pt x="191843" y="24411"/>
                  <a:pt x="197664" y="-1518"/>
                  <a:pt x="162210" y="69"/>
                </a:cubicBezTo>
                <a:cubicBezTo>
                  <a:pt x="126756" y="1656"/>
                  <a:pt x="6106" y="52986"/>
                  <a:pt x="285" y="54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B32C2D87-FE04-7343-278F-04F9201CA16B}"/>
              </a:ext>
            </a:extLst>
          </p:cNvPr>
          <p:cNvSpPr/>
          <p:nvPr/>
        </p:nvSpPr>
        <p:spPr>
          <a:xfrm>
            <a:off x="4603750" y="6911500"/>
            <a:ext cx="300253" cy="105467"/>
          </a:xfrm>
          <a:custGeom>
            <a:avLst/>
            <a:gdLst>
              <a:gd name="connsiteX0" fmla="*/ 0 w 300253"/>
              <a:gd name="connsiteY0" fmla="*/ 67150 h 105467"/>
              <a:gd name="connsiteX1" fmla="*/ 152400 w 300253"/>
              <a:gd name="connsiteY1" fmla="*/ 70325 h 105467"/>
              <a:gd name="connsiteX2" fmla="*/ 295275 w 300253"/>
              <a:gd name="connsiteY2" fmla="*/ 105250 h 105467"/>
              <a:gd name="connsiteX3" fmla="*/ 269875 w 300253"/>
              <a:gd name="connsiteY3" fmla="*/ 83025 h 105467"/>
              <a:gd name="connsiteX4" fmla="*/ 292100 w 300253"/>
              <a:gd name="connsiteY4" fmla="*/ 41750 h 105467"/>
              <a:gd name="connsiteX5" fmla="*/ 276225 w 300253"/>
              <a:gd name="connsiteY5" fmla="*/ 475 h 105467"/>
              <a:gd name="connsiteX6" fmla="*/ 279400 w 300253"/>
              <a:gd name="connsiteY6" fmla="*/ 70325 h 105467"/>
              <a:gd name="connsiteX7" fmla="*/ 206375 w 300253"/>
              <a:gd name="connsiteY7" fmla="*/ 67150 h 105467"/>
              <a:gd name="connsiteX8" fmla="*/ 0 w 300253"/>
              <a:gd name="connsiteY8" fmla="*/ 67150 h 10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253" h="105467">
                <a:moveTo>
                  <a:pt x="0" y="67150"/>
                </a:moveTo>
                <a:lnTo>
                  <a:pt x="152400" y="70325"/>
                </a:lnTo>
                <a:cubicBezTo>
                  <a:pt x="201613" y="76675"/>
                  <a:pt x="275696" y="103133"/>
                  <a:pt x="295275" y="105250"/>
                </a:cubicBezTo>
                <a:cubicBezTo>
                  <a:pt x="314854" y="107367"/>
                  <a:pt x="270404" y="93608"/>
                  <a:pt x="269875" y="83025"/>
                </a:cubicBezTo>
                <a:cubicBezTo>
                  <a:pt x="269346" y="72442"/>
                  <a:pt x="291042" y="55508"/>
                  <a:pt x="292100" y="41750"/>
                </a:cubicBezTo>
                <a:cubicBezTo>
                  <a:pt x="293158" y="27992"/>
                  <a:pt x="278342" y="-4287"/>
                  <a:pt x="276225" y="475"/>
                </a:cubicBezTo>
                <a:cubicBezTo>
                  <a:pt x="274108" y="5237"/>
                  <a:pt x="291042" y="59212"/>
                  <a:pt x="279400" y="70325"/>
                </a:cubicBezTo>
                <a:cubicBezTo>
                  <a:pt x="267758" y="81438"/>
                  <a:pt x="206375" y="67150"/>
                  <a:pt x="206375" y="67150"/>
                </a:cubicBezTo>
                <a:lnTo>
                  <a:pt x="0" y="671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E1FC3DD9-7DA0-1515-C28F-6D9E4852530E}"/>
              </a:ext>
            </a:extLst>
          </p:cNvPr>
          <p:cNvSpPr/>
          <p:nvPr/>
        </p:nvSpPr>
        <p:spPr>
          <a:xfrm>
            <a:off x="3971683" y="7022529"/>
            <a:ext cx="108323" cy="84450"/>
          </a:xfrm>
          <a:custGeom>
            <a:avLst/>
            <a:gdLst>
              <a:gd name="connsiteX0" fmla="*/ 242 w 108323"/>
              <a:gd name="connsiteY0" fmla="*/ 571 h 84450"/>
              <a:gd name="connsiteX1" fmla="*/ 105017 w 108323"/>
              <a:gd name="connsiteY1" fmla="*/ 83121 h 84450"/>
              <a:gd name="connsiteX2" fmla="*/ 76442 w 108323"/>
              <a:gd name="connsiteY2" fmla="*/ 48196 h 84450"/>
              <a:gd name="connsiteX3" fmla="*/ 242 w 108323"/>
              <a:gd name="connsiteY3" fmla="*/ 571 h 8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323" h="84450">
                <a:moveTo>
                  <a:pt x="242" y="571"/>
                </a:moveTo>
                <a:cubicBezTo>
                  <a:pt x="5004" y="6392"/>
                  <a:pt x="92317" y="75184"/>
                  <a:pt x="105017" y="83121"/>
                </a:cubicBezTo>
                <a:cubicBezTo>
                  <a:pt x="117717" y="91058"/>
                  <a:pt x="90730" y="61425"/>
                  <a:pt x="76442" y="48196"/>
                </a:cubicBezTo>
                <a:cubicBezTo>
                  <a:pt x="62155" y="34967"/>
                  <a:pt x="-4520" y="-5250"/>
                  <a:pt x="242" y="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EFE877DA-3AA7-A913-7CAF-6E7C8FD72433}"/>
              </a:ext>
            </a:extLst>
          </p:cNvPr>
          <p:cNvSpPr/>
          <p:nvPr/>
        </p:nvSpPr>
        <p:spPr>
          <a:xfrm>
            <a:off x="3898555" y="7038281"/>
            <a:ext cx="42144" cy="133161"/>
          </a:xfrm>
          <a:custGeom>
            <a:avLst/>
            <a:gdLst>
              <a:gd name="connsiteX0" fmla="*/ 345 w 42144"/>
              <a:gd name="connsiteY0" fmla="*/ 694 h 133161"/>
              <a:gd name="connsiteX1" fmla="*/ 41620 w 42144"/>
              <a:gd name="connsiteY1" fmla="*/ 130869 h 133161"/>
              <a:gd name="connsiteX2" fmla="*/ 22570 w 42144"/>
              <a:gd name="connsiteY2" fmla="*/ 80069 h 133161"/>
              <a:gd name="connsiteX3" fmla="*/ 345 w 42144"/>
              <a:gd name="connsiteY3" fmla="*/ 694 h 13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44" h="133161">
                <a:moveTo>
                  <a:pt x="345" y="694"/>
                </a:moveTo>
                <a:cubicBezTo>
                  <a:pt x="3520" y="9161"/>
                  <a:pt x="37916" y="117640"/>
                  <a:pt x="41620" y="130869"/>
                </a:cubicBezTo>
                <a:cubicBezTo>
                  <a:pt x="45324" y="144098"/>
                  <a:pt x="28391" y="96473"/>
                  <a:pt x="22570" y="80069"/>
                </a:cubicBezTo>
                <a:cubicBezTo>
                  <a:pt x="16749" y="63665"/>
                  <a:pt x="-2830" y="-7773"/>
                  <a:pt x="345" y="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E28B6B7F-FD0F-2A76-CC70-3C2BCA78041F}"/>
              </a:ext>
            </a:extLst>
          </p:cNvPr>
          <p:cNvSpPr/>
          <p:nvPr/>
        </p:nvSpPr>
        <p:spPr>
          <a:xfrm>
            <a:off x="4260631" y="7067492"/>
            <a:ext cx="120914" cy="165762"/>
          </a:xfrm>
          <a:custGeom>
            <a:avLst/>
            <a:gdLst>
              <a:gd name="connsiteX0" fmla="*/ 120869 w 120914"/>
              <a:gd name="connsiteY0" fmla="*/ 58 h 165762"/>
              <a:gd name="connsiteX1" fmla="*/ 70069 w 120914"/>
              <a:gd name="connsiteY1" fmla="*/ 73083 h 165762"/>
              <a:gd name="connsiteX2" fmla="*/ 51019 w 120914"/>
              <a:gd name="connsiteY2" fmla="*/ 114358 h 165762"/>
              <a:gd name="connsiteX3" fmla="*/ 66894 w 120914"/>
              <a:gd name="connsiteY3" fmla="*/ 165158 h 165762"/>
              <a:gd name="connsiteX4" fmla="*/ 219 w 120914"/>
              <a:gd name="connsiteY4" fmla="*/ 142933 h 165762"/>
              <a:gd name="connsiteX5" fmla="*/ 44669 w 120914"/>
              <a:gd name="connsiteY5" fmla="*/ 152458 h 165762"/>
              <a:gd name="connsiteX6" fmla="*/ 22444 w 120914"/>
              <a:gd name="connsiteY6" fmla="*/ 117533 h 165762"/>
              <a:gd name="connsiteX7" fmla="*/ 57369 w 120914"/>
              <a:gd name="connsiteY7" fmla="*/ 98483 h 165762"/>
              <a:gd name="connsiteX8" fmla="*/ 60544 w 120914"/>
              <a:gd name="connsiteY8" fmla="*/ 85783 h 165762"/>
              <a:gd name="connsiteX9" fmla="*/ 120869 w 120914"/>
              <a:gd name="connsiteY9" fmla="*/ 58 h 16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914" h="165762">
                <a:moveTo>
                  <a:pt x="120869" y="58"/>
                </a:moveTo>
                <a:cubicBezTo>
                  <a:pt x="122457" y="-2059"/>
                  <a:pt x="81711" y="54033"/>
                  <a:pt x="70069" y="73083"/>
                </a:cubicBezTo>
                <a:cubicBezTo>
                  <a:pt x="58427" y="92133"/>
                  <a:pt x="51548" y="99012"/>
                  <a:pt x="51019" y="114358"/>
                </a:cubicBezTo>
                <a:cubicBezTo>
                  <a:pt x="50490" y="129704"/>
                  <a:pt x="75361" y="160395"/>
                  <a:pt x="66894" y="165158"/>
                </a:cubicBezTo>
                <a:cubicBezTo>
                  <a:pt x="58427" y="169921"/>
                  <a:pt x="3923" y="145050"/>
                  <a:pt x="219" y="142933"/>
                </a:cubicBezTo>
                <a:cubicBezTo>
                  <a:pt x="-3485" y="140816"/>
                  <a:pt x="40965" y="156691"/>
                  <a:pt x="44669" y="152458"/>
                </a:cubicBezTo>
                <a:cubicBezTo>
                  <a:pt x="48373" y="148225"/>
                  <a:pt x="20327" y="126529"/>
                  <a:pt x="22444" y="117533"/>
                </a:cubicBezTo>
                <a:cubicBezTo>
                  <a:pt x="24561" y="108537"/>
                  <a:pt x="57369" y="98483"/>
                  <a:pt x="57369" y="98483"/>
                </a:cubicBezTo>
                <a:cubicBezTo>
                  <a:pt x="63719" y="93191"/>
                  <a:pt x="49961" y="96895"/>
                  <a:pt x="60544" y="85783"/>
                </a:cubicBezTo>
                <a:cubicBezTo>
                  <a:pt x="71127" y="74671"/>
                  <a:pt x="119281" y="2175"/>
                  <a:pt x="120869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0CC68509-04E1-5E8C-5414-A1BE197D35A6}"/>
              </a:ext>
            </a:extLst>
          </p:cNvPr>
          <p:cNvSpPr/>
          <p:nvPr/>
        </p:nvSpPr>
        <p:spPr>
          <a:xfrm>
            <a:off x="4479448" y="7004045"/>
            <a:ext cx="277284" cy="41285"/>
          </a:xfrm>
          <a:custGeom>
            <a:avLst/>
            <a:gdLst>
              <a:gd name="connsiteX0" fmla="*/ 477 w 277284"/>
              <a:gd name="connsiteY0" fmla="*/ 41280 h 41285"/>
              <a:gd name="connsiteX1" fmla="*/ 184627 w 277284"/>
              <a:gd name="connsiteY1" fmla="*/ 5 h 41285"/>
              <a:gd name="connsiteX2" fmla="*/ 276702 w 277284"/>
              <a:gd name="connsiteY2" fmla="*/ 38105 h 41285"/>
              <a:gd name="connsiteX3" fmla="*/ 219552 w 277284"/>
              <a:gd name="connsiteY3" fmla="*/ 22230 h 41285"/>
              <a:gd name="connsiteX4" fmla="*/ 133827 w 277284"/>
              <a:gd name="connsiteY4" fmla="*/ 3180 h 41285"/>
              <a:gd name="connsiteX5" fmla="*/ 477 w 277284"/>
              <a:gd name="connsiteY5" fmla="*/ 41280 h 4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284" h="41285">
                <a:moveTo>
                  <a:pt x="477" y="41280"/>
                </a:moveTo>
                <a:cubicBezTo>
                  <a:pt x="8944" y="40751"/>
                  <a:pt x="138590" y="534"/>
                  <a:pt x="184627" y="5"/>
                </a:cubicBezTo>
                <a:cubicBezTo>
                  <a:pt x="230664" y="-524"/>
                  <a:pt x="270881" y="34401"/>
                  <a:pt x="276702" y="38105"/>
                </a:cubicBezTo>
                <a:cubicBezTo>
                  <a:pt x="282523" y="41809"/>
                  <a:pt x="243365" y="28051"/>
                  <a:pt x="219552" y="22230"/>
                </a:cubicBezTo>
                <a:cubicBezTo>
                  <a:pt x="195739" y="16409"/>
                  <a:pt x="169281" y="534"/>
                  <a:pt x="133827" y="3180"/>
                </a:cubicBezTo>
                <a:cubicBezTo>
                  <a:pt x="98373" y="5826"/>
                  <a:pt x="-7990" y="41809"/>
                  <a:pt x="477" y="41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8838E404-499B-9D5F-D072-AD85B5024968}"/>
              </a:ext>
            </a:extLst>
          </p:cNvPr>
          <p:cNvSpPr/>
          <p:nvPr/>
        </p:nvSpPr>
        <p:spPr>
          <a:xfrm>
            <a:off x="4200340" y="7327822"/>
            <a:ext cx="51376" cy="200042"/>
          </a:xfrm>
          <a:custGeom>
            <a:avLst/>
            <a:gdLst>
              <a:gd name="connsiteX0" fmla="*/ 25585 w 51376"/>
              <a:gd name="connsiteY0" fmla="*/ 78 h 200042"/>
              <a:gd name="connsiteX1" fmla="*/ 9710 w 51376"/>
              <a:gd name="connsiteY1" fmla="*/ 95328 h 200042"/>
              <a:gd name="connsiteX2" fmla="*/ 50985 w 51376"/>
              <a:gd name="connsiteY2" fmla="*/ 196928 h 200042"/>
              <a:gd name="connsiteX3" fmla="*/ 28760 w 51376"/>
              <a:gd name="connsiteY3" fmla="*/ 168353 h 200042"/>
              <a:gd name="connsiteX4" fmla="*/ 185 w 51376"/>
              <a:gd name="connsiteY4" fmla="*/ 111203 h 200042"/>
              <a:gd name="connsiteX5" fmla="*/ 25585 w 51376"/>
              <a:gd name="connsiteY5" fmla="*/ 78 h 20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376" h="200042">
                <a:moveTo>
                  <a:pt x="25585" y="78"/>
                </a:moveTo>
                <a:cubicBezTo>
                  <a:pt x="27173" y="-2568"/>
                  <a:pt x="5477" y="62520"/>
                  <a:pt x="9710" y="95328"/>
                </a:cubicBezTo>
                <a:cubicBezTo>
                  <a:pt x="13943" y="128136"/>
                  <a:pt x="47810" y="184757"/>
                  <a:pt x="50985" y="196928"/>
                </a:cubicBezTo>
                <a:cubicBezTo>
                  <a:pt x="54160" y="209099"/>
                  <a:pt x="37227" y="182641"/>
                  <a:pt x="28760" y="168353"/>
                </a:cubicBezTo>
                <a:cubicBezTo>
                  <a:pt x="20293" y="154065"/>
                  <a:pt x="2831" y="134486"/>
                  <a:pt x="185" y="111203"/>
                </a:cubicBezTo>
                <a:cubicBezTo>
                  <a:pt x="-2461" y="87920"/>
                  <a:pt x="23997" y="2724"/>
                  <a:pt x="25585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B33E958E-7A22-D0FF-7FCA-688119B71AB9}"/>
              </a:ext>
            </a:extLst>
          </p:cNvPr>
          <p:cNvSpPr/>
          <p:nvPr/>
        </p:nvSpPr>
        <p:spPr>
          <a:xfrm>
            <a:off x="4282840" y="7321442"/>
            <a:ext cx="123086" cy="209693"/>
          </a:xfrm>
          <a:custGeom>
            <a:avLst/>
            <a:gdLst>
              <a:gd name="connsiteX0" fmla="*/ 235 w 123086"/>
              <a:gd name="connsiteY0" fmla="*/ 108 h 209693"/>
              <a:gd name="connsiteX1" fmla="*/ 89135 w 123086"/>
              <a:gd name="connsiteY1" fmla="*/ 133458 h 209693"/>
              <a:gd name="connsiteX2" fmla="*/ 51035 w 123086"/>
              <a:gd name="connsiteY2" fmla="*/ 209658 h 209693"/>
              <a:gd name="connsiteX3" fmla="*/ 92310 w 123086"/>
              <a:gd name="connsiteY3" fmla="*/ 142983 h 209693"/>
              <a:gd name="connsiteX4" fmla="*/ 120885 w 123086"/>
              <a:gd name="connsiteY4" fmla="*/ 111233 h 209693"/>
              <a:gd name="connsiteX5" fmla="*/ 235 w 123086"/>
              <a:gd name="connsiteY5" fmla="*/ 108 h 20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086" h="209693">
                <a:moveTo>
                  <a:pt x="235" y="108"/>
                </a:moveTo>
                <a:cubicBezTo>
                  <a:pt x="-5057" y="3812"/>
                  <a:pt x="80668" y="98533"/>
                  <a:pt x="89135" y="133458"/>
                </a:cubicBezTo>
                <a:cubicBezTo>
                  <a:pt x="97602" y="168383"/>
                  <a:pt x="50506" y="208071"/>
                  <a:pt x="51035" y="209658"/>
                </a:cubicBezTo>
                <a:cubicBezTo>
                  <a:pt x="51564" y="211245"/>
                  <a:pt x="80668" y="159387"/>
                  <a:pt x="92310" y="142983"/>
                </a:cubicBezTo>
                <a:cubicBezTo>
                  <a:pt x="103952" y="126579"/>
                  <a:pt x="130939" y="133458"/>
                  <a:pt x="120885" y="111233"/>
                </a:cubicBezTo>
                <a:cubicBezTo>
                  <a:pt x="110831" y="89008"/>
                  <a:pt x="5527" y="-3596"/>
                  <a:pt x="235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5BF8FAF8-E421-2D71-EB6D-3DF292C72037}"/>
              </a:ext>
            </a:extLst>
          </p:cNvPr>
          <p:cNvSpPr/>
          <p:nvPr/>
        </p:nvSpPr>
        <p:spPr>
          <a:xfrm>
            <a:off x="3762375" y="7606299"/>
            <a:ext cx="537208" cy="137526"/>
          </a:xfrm>
          <a:custGeom>
            <a:avLst/>
            <a:gdLst>
              <a:gd name="connsiteX0" fmla="*/ 0 w 537208"/>
              <a:gd name="connsiteY0" fmla="*/ 137526 h 137526"/>
              <a:gd name="connsiteX1" fmla="*/ 273050 w 537208"/>
              <a:gd name="connsiteY1" fmla="*/ 23226 h 137526"/>
              <a:gd name="connsiteX2" fmla="*/ 381000 w 537208"/>
              <a:gd name="connsiteY2" fmla="*/ 23226 h 137526"/>
              <a:gd name="connsiteX3" fmla="*/ 365125 w 537208"/>
              <a:gd name="connsiteY3" fmla="*/ 1001 h 137526"/>
              <a:gd name="connsiteX4" fmla="*/ 536575 w 537208"/>
              <a:gd name="connsiteY4" fmla="*/ 4176 h 137526"/>
              <a:gd name="connsiteX5" fmla="*/ 415925 w 537208"/>
              <a:gd name="connsiteY5" fmla="*/ 7351 h 137526"/>
              <a:gd name="connsiteX6" fmla="*/ 231775 w 537208"/>
              <a:gd name="connsiteY6" fmla="*/ 1001 h 137526"/>
              <a:gd name="connsiteX7" fmla="*/ 257175 w 537208"/>
              <a:gd name="connsiteY7" fmla="*/ 13701 h 137526"/>
              <a:gd name="connsiteX8" fmla="*/ 161925 w 537208"/>
              <a:gd name="connsiteY8" fmla="*/ 45451 h 137526"/>
              <a:gd name="connsiteX9" fmla="*/ 127000 w 537208"/>
              <a:gd name="connsiteY9" fmla="*/ 64501 h 137526"/>
              <a:gd name="connsiteX10" fmla="*/ 0 w 537208"/>
              <a:gd name="connsiteY10" fmla="*/ 137526 h 13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7208" h="137526">
                <a:moveTo>
                  <a:pt x="0" y="137526"/>
                </a:moveTo>
                <a:cubicBezTo>
                  <a:pt x="104775" y="89901"/>
                  <a:pt x="209550" y="42276"/>
                  <a:pt x="273050" y="23226"/>
                </a:cubicBezTo>
                <a:cubicBezTo>
                  <a:pt x="336550" y="4176"/>
                  <a:pt x="365654" y="26930"/>
                  <a:pt x="381000" y="23226"/>
                </a:cubicBezTo>
                <a:cubicBezTo>
                  <a:pt x="396346" y="19522"/>
                  <a:pt x="339196" y="4176"/>
                  <a:pt x="365125" y="1001"/>
                </a:cubicBezTo>
                <a:cubicBezTo>
                  <a:pt x="391054" y="-2174"/>
                  <a:pt x="528108" y="3118"/>
                  <a:pt x="536575" y="4176"/>
                </a:cubicBezTo>
                <a:cubicBezTo>
                  <a:pt x="545042" y="5234"/>
                  <a:pt x="466725" y="7880"/>
                  <a:pt x="415925" y="7351"/>
                </a:cubicBezTo>
                <a:cubicBezTo>
                  <a:pt x="365125" y="6822"/>
                  <a:pt x="258233" y="-57"/>
                  <a:pt x="231775" y="1001"/>
                </a:cubicBezTo>
                <a:cubicBezTo>
                  <a:pt x="205317" y="2059"/>
                  <a:pt x="268817" y="6293"/>
                  <a:pt x="257175" y="13701"/>
                </a:cubicBezTo>
                <a:cubicBezTo>
                  <a:pt x="245533" y="21109"/>
                  <a:pt x="183621" y="36984"/>
                  <a:pt x="161925" y="45451"/>
                </a:cubicBezTo>
                <a:cubicBezTo>
                  <a:pt x="140229" y="53918"/>
                  <a:pt x="127000" y="64501"/>
                  <a:pt x="127000" y="64501"/>
                </a:cubicBezTo>
                <a:lnTo>
                  <a:pt x="0" y="13752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0CAC4DB7-777B-0D2A-E7E7-388C15479565}"/>
              </a:ext>
            </a:extLst>
          </p:cNvPr>
          <p:cNvSpPr/>
          <p:nvPr/>
        </p:nvSpPr>
        <p:spPr>
          <a:xfrm>
            <a:off x="4286207" y="7567284"/>
            <a:ext cx="943560" cy="177153"/>
          </a:xfrm>
          <a:custGeom>
            <a:avLst/>
            <a:gdLst>
              <a:gd name="connsiteX0" fmla="*/ 43 w 943560"/>
              <a:gd name="connsiteY0" fmla="*/ 49541 h 177153"/>
              <a:gd name="connsiteX1" fmla="*/ 279443 w 943560"/>
              <a:gd name="connsiteY1" fmla="*/ 36841 h 177153"/>
              <a:gd name="connsiteX2" fmla="*/ 555668 w 943560"/>
              <a:gd name="connsiteY2" fmla="*/ 109866 h 177153"/>
              <a:gd name="connsiteX3" fmla="*/ 542968 w 943560"/>
              <a:gd name="connsiteY3" fmla="*/ 90816 h 177153"/>
              <a:gd name="connsiteX4" fmla="*/ 739818 w 943560"/>
              <a:gd name="connsiteY4" fmla="*/ 141616 h 177153"/>
              <a:gd name="connsiteX5" fmla="*/ 939843 w 943560"/>
              <a:gd name="connsiteY5" fmla="*/ 173366 h 177153"/>
              <a:gd name="connsiteX6" fmla="*/ 850943 w 943560"/>
              <a:gd name="connsiteY6" fmla="*/ 170191 h 177153"/>
              <a:gd name="connsiteX7" fmla="*/ 619168 w 943560"/>
              <a:gd name="connsiteY7" fmla="*/ 116216 h 177153"/>
              <a:gd name="connsiteX8" fmla="*/ 450893 w 943560"/>
              <a:gd name="connsiteY8" fmla="*/ 87641 h 177153"/>
              <a:gd name="connsiteX9" fmla="*/ 234993 w 943560"/>
              <a:gd name="connsiteY9" fmla="*/ 11441 h 177153"/>
              <a:gd name="connsiteX10" fmla="*/ 193718 w 943560"/>
              <a:gd name="connsiteY10" fmla="*/ 1916 h 177153"/>
              <a:gd name="connsiteX11" fmla="*/ 257218 w 943560"/>
              <a:gd name="connsiteY11" fmla="*/ 27316 h 177153"/>
              <a:gd name="connsiteX12" fmla="*/ 43 w 943560"/>
              <a:gd name="connsiteY12" fmla="*/ 49541 h 17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3560" h="177153">
                <a:moveTo>
                  <a:pt x="43" y="49541"/>
                </a:moveTo>
                <a:cubicBezTo>
                  <a:pt x="3747" y="51128"/>
                  <a:pt x="186839" y="26787"/>
                  <a:pt x="279443" y="36841"/>
                </a:cubicBezTo>
                <a:cubicBezTo>
                  <a:pt x="372047" y="46895"/>
                  <a:pt x="511747" y="100870"/>
                  <a:pt x="555668" y="109866"/>
                </a:cubicBezTo>
                <a:cubicBezTo>
                  <a:pt x="599589" y="118862"/>
                  <a:pt x="512276" y="85524"/>
                  <a:pt x="542968" y="90816"/>
                </a:cubicBezTo>
                <a:cubicBezTo>
                  <a:pt x="573660" y="96108"/>
                  <a:pt x="673672" y="127858"/>
                  <a:pt x="739818" y="141616"/>
                </a:cubicBezTo>
                <a:cubicBezTo>
                  <a:pt x="805964" y="155374"/>
                  <a:pt x="921322" y="168603"/>
                  <a:pt x="939843" y="173366"/>
                </a:cubicBezTo>
                <a:cubicBezTo>
                  <a:pt x="958364" y="178129"/>
                  <a:pt x="904389" y="179716"/>
                  <a:pt x="850943" y="170191"/>
                </a:cubicBezTo>
                <a:cubicBezTo>
                  <a:pt x="797497" y="160666"/>
                  <a:pt x="685843" y="129974"/>
                  <a:pt x="619168" y="116216"/>
                </a:cubicBezTo>
                <a:cubicBezTo>
                  <a:pt x="552493" y="102458"/>
                  <a:pt x="514922" y="105103"/>
                  <a:pt x="450893" y="87641"/>
                </a:cubicBezTo>
                <a:cubicBezTo>
                  <a:pt x="386864" y="70179"/>
                  <a:pt x="277855" y="25728"/>
                  <a:pt x="234993" y="11441"/>
                </a:cubicBezTo>
                <a:cubicBezTo>
                  <a:pt x="192131" y="-2846"/>
                  <a:pt x="190014" y="-730"/>
                  <a:pt x="193718" y="1916"/>
                </a:cubicBezTo>
                <a:cubicBezTo>
                  <a:pt x="197422" y="4562"/>
                  <a:pt x="286322" y="21495"/>
                  <a:pt x="257218" y="27316"/>
                </a:cubicBezTo>
                <a:cubicBezTo>
                  <a:pt x="228114" y="33137"/>
                  <a:pt x="-3661" y="47954"/>
                  <a:pt x="43" y="49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BB349262-C62D-29E1-634B-A3FF40210465}"/>
              </a:ext>
            </a:extLst>
          </p:cNvPr>
          <p:cNvSpPr/>
          <p:nvPr/>
        </p:nvSpPr>
        <p:spPr>
          <a:xfrm>
            <a:off x="3793359" y="7662686"/>
            <a:ext cx="222268" cy="113025"/>
          </a:xfrm>
          <a:custGeom>
            <a:avLst/>
            <a:gdLst>
              <a:gd name="connsiteX0" fmla="*/ 766 w 222268"/>
              <a:gd name="connsiteY0" fmla="*/ 112889 h 113025"/>
              <a:gd name="connsiteX1" fmla="*/ 216666 w 222268"/>
              <a:gd name="connsiteY1" fmla="*/ 4939 h 113025"/>
              <a:gd name="connsiteX2" fmla="*/ 146816 w 222268"/>
              <a:gd name="connsiteY2" fmla="*/ 27164 h 113025"/>
              <a:gd name="connsiteX3" fmla="*/ 766 w 222268"/>
              <a:gd name="connsiteY3" fmla="*/ 112889 h 11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68" h="113025">
                <a:moveTo>
                  <a:pt x="766" y="112889"/>
                </a:moveTo>
                <a:cubicBezTo>
                  <a:pt x="12408" y="109185"/>
                  <a:pt x="192324" y="19226"/>
                  <a:pt x="216666" y="4939"/>
                </a:cubicBezTo>
                <a:cubicBezTo>
                  <a:pt x="241008" y="-9348"/>
                  <a:pt x="180153" y="10231"/>
                  <a:pt x="146816" y="27164"/>
                </a:cubicBezTo>
                <a:cubicBezTo>
                  <a:pt x="113479" y="44097"/>
                  <a:pt x="-10876" y="116593"/>
                  <a:pt x="766" y="112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85FBE57D-3934-1109-FBDC-AE9FD8EB440A}"/>
              </a:ext>
            </a:extLst>
          </p:cNvPr>
          <p:cNvSpPr/>
          <p:nvPr/>
        </p:nvSpPr>
        <p:spPr>
          <a:xfrm>
            <a:off x="4054365" y="7657922"/>
            <a:ext cx="225859" cy="42132"/>
          </a:xfrm>
          <a:custGeom>
            <a:avLst/>
            <a:gdLst>
              <a:gd name="connsiteX0" fmla="*/ 110 w 225859"/>
              <a:gd name="connsiteY0" fmla="*/ 3353 h 42132"/>
              <a:gd name="connsiteX1" fmla="*/ 152510 w 225859"/>
              <a:gd name="connsiteY1" fmla="*/ 3353 h 42132"/>
              <a:gd name="connsiteX2" fmla="*/ 225535 w 225859"/>
              <a:gd name="connsiteY2" fmla="*/ 41453 h 42132"/>
              <a:gd name="connsiteX3" fmla="*/ 181085 w 225859"/>
              <a:gd name="connsiteY3" fmla="*/ 28753 h 42132"/>
              <a:gd name="connsiteX4" fmla="*/ 177910 w 225859"/>
              <a:gd name="connsiteY4" fmla="*/ 16053 h 42132"/>
              <a:gd name="connsiteX5" fmla="*/ 110 w 225859"/>
              <a:gd name="connsiteY5" fmla="*/ 3353 h 4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859" h="42132">
                <a:moveTo>
                  <a:pt x="110" y="3353"/>
                </a:moveTo>
                <a:cubicBezTo>
                  <a:pt x="-4123" y="1236"/>
                  <a:pt x="114939" y="-2997"/>
                  <a:pt x="152510" y="3353"/>
                </a:cubicBezTo>
                <a:cubicBezTo>
                  <a:pt x="190081" y="9703"/>
                  <a:pt x="220773" y="37220"/>
                  <a:pt x="225535" y="41453"/>
                </a:cubicBezTo>
                <a:cubicBezTo>
                  <a:pt x="230297" y="45686"/>
                  <a:pt x="181085" y="28753"/>
                  <a:pt x="181085" y="28753"/>
                </a:cubicBezTo>
                <a:cubicBezTo>
                  <a:pt x="173148" y="24520"/>
                  <a:pt x="201193" y="20286"/>
                  <a:pt x="177910" y="16053"/>
                </a:cubicBezTo>
                <a:cubicBezTo>
                  <a:pt x="154627" y="11820"/>
                  <a:pt x="4343" y="5470"/>
                  <a:pt x="110" y="3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91CFBDC1-56FB-31A0-D2CD-5DF1FDA3D549}"/>
              </a:ext>
            </a:extLst>
          </p:cNvPr>
          <p:cNvSpPr/>
          <p:nvPr/>
        </p:nvSpPr>
        <p:spPr>
          <a:xfrm>
            <a:off x="4282877" y="7575359"/>
            <a:ext cx="38303" cy="142057"/>
          </a:xfrm>
          <a:custGeom>
            <a:avLst/>
            <a:gdLst>
              <a:gd name="connsiteX0" fmla="*/ 38298 w 38303"/>
              <a:gd name="connsiteY0" fmla="*/ 191 h 142057"/>
              <a:gd name="connsiteX1" fmla="*/ 3373 w 38303"/>
              <a:gd name="connsiteY1" fmla="*/ 57341 h 142057"/>
              <a:gd name="connsiteX2" fmla="*/ 35123 w 38303"/>
              <a:gd name="connsiteY2" fmla="*/ 139891 h 142057"/>
              <a:gd name="connsiteX3" fmla="*/ 19248 w 38303"/>
              <a:gd name="connsiteY3" fmla="*/ 114491 h 142057"/>
              <a:gd name="connsiteX4" fmla="*/ 198 w 38303"/>
              <a:gd name="connsiteY4" fmla="*/ 76391 h 142057"/>
              <a:gd name="connsiteX5" fmla="*/ 38298 w 38303"/>
              <a:gd name="connsiteY5" fmla="*/ 191 h 14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03" h="142057">
                <a:moveTo>
                  <a:pt x="38298" y="191"/>
                </a:moveTo>
                <a:cubicBezTo>
                  <a:pt x="38827" y="-2984"/>
                  <a:pt x="3902" y="34058"/>
                  <a:pt x="3373" y="57341"/>
                </a:cubicBezTo>
                <a:cubicBezTo>
                  <a:pt x="2844" y="80624"/>
                  <a:pt x="32477" y="130366"/>
                  <a:pt x="35123" y="139891"/>
                </a:cubicBezTo>
                <a:cubicBezTo>
                  <a:pt x="37769" y="149416"/>
                  <a:pt x="25069" y="125074"/>
                  <a:pt x="19248" y="114491"/>
                </a:cubicBezTo>
                <a:cubicBezTo>
                  <a:pt x="13427" y="103908"/>
                  <a:pt x="-1919" y="91208"/>
                  <a:pt x="198" y="76391"/>
                </a:cubicBezTo>
                <a:cubicBezTo>
                  <a:pt x="2315" y="61574"/>
                  <a:pt x="37769" y="3366"/>
                  <a:pt x="38298" y="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667EE5D0-1494-3C8A-AF69-0A2B2B70B430}"/>
              </a:ext>
            </a:extLst>
          </p:cNvPr>
          <p:cNvSpPr/>
          <p:nvPr/>
        </p:nvSpPr>
        <p:spPr>
          <a:xfrm>
            <a:off x="4304287" y="7637726"/>
            <a:ext cx="274288" cy="49144"/>
          </a:xfrm>
          <a:custGeom>
            <a:avLst/>
            <a:gdLst>
              <a:gd name="connsiteX0" fmla="*/ 1013 w 274288"/>
              <a:gd name="connsiteY0" fmla="*/ 48949 h 49144"/>
              <a:gd name="connsiteX1" fmla="*/ 267713 w 274288"/>
              <a:gd name="connsiteY1" fmla="*/ 1324 h 49144"/>
              <a:gd name="connsiteX2" fmla="*/ 178813 w 274288"/>
              <a:gd name="connsiteY2" fmla="*/ 17199 h 49144"/>
              <a:gd name="connsiteX3" fmla="*/ 1013 w 274288"/>
              <a:gd name="connsiteY3" fmla="*/ 48949 h 4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288" h="49144">
                <a:moveTo>
                  <a:pt x="1013" y="48949"/>
                </a:moveTo>
                <a:lnTo>
                  <a:pt x="267713" y="1324"/>
                </a:lnTo>
                <a:cubicBezTo>
                  <a:pt x="297346" y="-3968"/>
                  <a:pt x="219559" y="7674"/>
                  <a:pt x="178813" y="17199"/>
                </a:cubicBezTo>
                <a:cubicBezTo>
                  <a:pt x="138067" y="26724"/>
                  <a:pt x="-13804" y="51595"/>
                  <a:pt x="1013" y="48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C2801BC9-0E2B-1233-294E-748812920579}"/>
              </a:ext>
            </a:extLst>
          </p:cNvPr>
          <p:cNvSpPr/>
          <p:nvPr/>
        </p:nvSpPr>
        <p:spPr>
          <a:xfrm>
            <a:off x="4395042" y="7662294"/>
            <a:ext cx="751636" cy="87905"/>
          </a:xfrm>
          <a:custGeom>
            <a:avLst/>
            <a:gdLst>
              <a:gd name="connsiteX0" fmla="*/ 2333 w 751636"/>
              <a:gd name="connsiteY0" fmla="*/ 24381 h 87905"/>
              <a:gd name="connsiteX1" fmla="*/ 196008 w 751636"/>
              <a:gd name="connsiteY1" fmla="*/ 14856 h 87905"/>
              <a:gd name="connsiteX2" fmla="*/ 361108 w 751636"/>
              <a:gd name="connsiteY2" fmla="*/ 14856 h 87905"/>
              <a:gd name="connsiteX3" fmla="*/ 316658 w 751636"/>
              <a:gd name="connsiteY3" fmla="*/ 2156 h 87905"/>
              <a:gd name="connsiteX4" fmla="*/ 624633 w 751636"/>
              <a:gd name="connsiteY4" fmla="*/ 65656 h 87905"/>
              <a:gd name="connsiteX5" fmla="*/ 751633 w 751636"/>
              <a:gd name="connsiteY5" fmla="*/ 87881 h 87905"/>
              <a:gd name="connsiteX6" fmla="*/ 627808 w 751636"/>
              <a:gd name="connsiteY6" fmla="*/ 68831 h 87905"/>
              <a:gd name="connsiteX7" fmla="*/ 399208 w 751636"/>
              <a:gd name="connsiteY7" fmla="*/ 18031 h 87905"/>
              <a:gd name="connsiteX8" fmla="*/ 335708 w 751636"/>
              <a:gd name="connsiteY8" fmla="*/ 2156 h 87905"/>
              <a:gd name="connsiteX9" fmla="*/ 2333 w 751636"/>
              <a:gd name="connsiteY9" fmla="*/ 24381 h 8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636" h="87905">
                <a:moveTo>
                  <a:pt x="2333" y="24381"/>
                </a:moveTo>
                <a:cubicBezTo>
                  <a:pt x="-20950" y="26498"/>
                  <a:pt x="136212" y="16443"/>
                  <a:pt x="196008" y="14856"/>
                </a:cubicBezTo>
                <a:cubicBezTo>
                  <a:pt x="255804" y="13269"/>
                  <a:pt x="341000" y="16973"/>
                  <a:pt x="361108" y="14856"/>
                </a:cubicBezTo>
                <a:cubicBezTo>
                  <a:pt x="381216" y="12739"/>
                  <a:pt x="272737" y="-6311"/>
                  <a:pt x="316658" y="2156"/>
                </a:cubicBezTo>
                <a:cubicBezTo>
                  <a:pt x="360579" y="10623"/>
                  <a:pt x="552137" y="51369"/>
                  <a:pt x="624633" y="65656"/>
                </a:cubicBezTo>
                <a:cubicBezTo>
                  <a:pt x="697129" y="79943"/>
                  <a:pt x="751104" y="87352"/>
                  <a:pt x="751633" y="87881"/>
                </a:cubicBezTo>
                <a:cubicBezTo>
                  <a:pt x="752162" y="88410"/>
                  <a:pt x="686546" y="80473"/>
                  <a:pt x="627808" y="68831"/>
                </a:cubicBezTo>
                <a:cubicBezTo>
                  <a:pt x="569071" y="57189"/>
                  <a:pt x="447891" y="29143"/>
                  <a:pt x="399208" y="18031"/>
                </a:cubicBezTo>
                <a:cubicBezTo>
                  <a:pt x="350525" y="6919"/>
                  <a:pt x="400266" y="-1019"/>
                  <a:pt x="335708" y="2156"/>
                </a:cubicBezTo>
                <a:cubicBezTo>
                  <a:pt x="271150" y="5331"/>
                  <a:pt x="25616" y="22264"/>
                  <a:pt x="2333" y="24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8108BCF7-3194-0D24-BD1D-44A001092C20}"/>
              </a:ext>
            </a:extLst>
          </p:cNvPr>
          <p:cNvSpPr/>
          <p:nvPr/>
        </p:nvSpPr>
        <p:spPr>
          <a:xfrm>
            <a:off x="4260031" y="7628428"/>
            <a:ext cx="305196" cy="68269"/>
          </a:xfrm>
          <a:custGeom>
            <a:avLst/>
            <a:gdLst>
              <a:gd name="connsiteX0" fmla="*/ 819 w 305196"/>
              <a:gd name="connsiteY0" fmla="*/ 67772 h 68269"/>
              <a:gd name="connsiteX1" fmla="*/ 296094 w 305196"/>
              <a:gd name="connsiteY1" fmla="*/ 1097 h 68269"/>
              <a:gd name="connsiteX2" fmla="*/ 210369 w 305196"/>
              <a:gd name="connsiteY2" fmla="*/ 29672 h 68269"/>
              <a:gd name="connsiteX3" fmla="*/ 819 w 305196"/>
              <a:gd name="connsiteY3" fmla="*/ 67772 h 6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196" h="68269">
                <a:moveTo>
                  <a:pt x="819" y="67772"/>
                </a:moveTo>
                <a:cubicBezTo>
                  <a:pt x="15107" y="63009"/>
                  <a:pt x="261169" y="7447"/>
                  <a:pt x="296094" y="1097"/>
                </a:cubicBezTo>
                <a:cubicBezTo>
                  <a:pt x="331019" y="-5253"/>
                  <a:pt x="257465" y="17501"/>
                  <a:pt x="210369" y="29672"/>
                </a:cubicBezTo>
                <a:cubicBezTo>
                  <a:pt x="163273" y="41843"/>
                  <a:pt x="-13469" y="72535"/>
                  <a:pt x="819" y="67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794E60DE-9983-CFD2-BD42-854146809F6D}"/>
              </a:ext>
            </a:extLst>
          </p:cNvPr>
          <p:cNvSpPr/>
          <p:nvPr/>
        </p:nvSpPr>
        <p:spPr>
          <a:xfrm>
            <a:off x="3714693" y="7661172"/>
            <a:ext cx="109849" cy="251960"/>
          </a:xfrm>
          <a:custGeom>
            <a:avLst/>
            <a:gdLst>
              <a:gd name="connsiteX0" fmla="*/ 92132 w 109849"/>
              <a:gd name="connsiteY0" fmla="*/ 103 h 251960"/>
              <a:gd name="connsiteX1" fmla="*/ 25457 w 109849"/>
              <a:gd name="connsiteY1" fmla="*/ 127103 h 251960"/>
              <a:gd name="connsiteX2" fmla="*/ 57207 w 109849"/>
              <a:gd name="connsiteY2" fmla="*/ 206478 h 251960"/>
              <a:gd name="connsiteX3" fmla="*/ 19107 w 109849"/>
              <a:gd name="connsiteY3" fmla="*/ 177903 h 251960"/>
              <a:gd name="connsiteX4" fmla="*/ 108007 w 109849"/>
              <a:gd name="connsiteY4" fmla="*/ 250928 h 251960"/>
              <a:gd name="connsiteX5" fmla="*/ 73082 w 109849"/>
              <a:gd name="connsiteY5" fmla="*/ 216003 h 251960"/>
              <a:gd name="connsiteX6" fmla="*/ 57 w 109849"/>
              <a:gd name="connsiteY6" fmla="*/ 149328 h 251960"/>
              <a:gd name="connsiteX7" fmla="*/ 92132 w 109849"/>
              <a:gd name="connsiteY7" fmla="*/ 103 h 25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849" h="251960">
                <a:moveTo>
                  <a:pt x="92132" y="103"/>
                </a:moveTo>
                <a:cubicBezTo>
                  <a:pt x="96365" y="-3601"/>
                  <a:pt x="31278" y="92707"/>
                  <a:pt x="25457" y="127103"/>
                </a:cubicBezTo>
                <a:cubicBezTo>
                  <a:pt x="19636" y="161499"/>
                  <a:pt x="58265" y="198011"/>
                  <a:pt x="57207" y="206478"/>
                </a:cubicBezTo>
                <a:cubicBezTo>
                  <a:pt x="56149" y="214945"/>
                  <a:pt x="10640" y="170495"/>
                  <a:pt x="19107" y="177903"/>
                </a:cubicBezTo>
                <a:cubicBezTo>
                  <a:pt x="27574" y="185311"/>
                  <a:pt x="99011" y="244578"/>
                  <a:pt x="108007" y="250928"/>
                </a:cubicBezTo>
                <a:cubicBezTo>
                  <a:pt x="117003" y="257278"/>
                  <a:pt x="91074" y="232936"/>
                  <a:pt x="73082" y="216003"/>
                </a:cubicBezTo>
                <a:cubicBezTo>
                  <a:pt x="55090" y="199070"/>
                  <a:pt x="-2060" y="181607"/>
                  <a:pt x="57" y="149328"/>
                </a:cubicBezTo>
                <a:cubicBezTo>
                  <a:pt x="2174" y="117049"/>
                  <a:pt x="87899" y="3807"/>
                  <a:pt x="92132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E4824BFC-01B3-31C2-0959-05CB72A4739C}"/>
              </a:ext>
            </a:extLst>
          </p:cNvPr>
          <p:cNvSpPr/>
          <p:nvPr/>
        </p:nvSpPr>
        <p:spPr>
          <a:xfrm>
            <a:off x="3984622" y="7981774"/>
            <a:ext cx="577853" cy="61092"/>
          </a:xfrm>
          <a:custGeom>
            <a:avLst/>
            <a:gdLst>
              <a:gd name="connsiteX0" fmla="*/ 3 w 577853"/>
              <a:gd name="connsiteY0" fmla="*/ 176 h 61092"/>
              <a:gd name="connsiteX1" fmla="*/ 301628 w 577853"/>
              <a:gd name="connsiteY1" fmla="*/ 41451 h 61092"/>
              <a:gd name="connsiteX2" fmla="*/ 285753 w 577853"/>
              <a:gd name="connsiteY2" fmla="*/ 22401 h 61092"/>
              <a:gd name="connsiteX3" fmla="*/ 422278 w 577853"/>
              <a:gd name="connsiteY3" fmla="*/ 38276 h 61092"/>
              <a:gd name="connsiteX4" fmla="*/ 577853 w 577853"/>
              <a:gd name="connsiteY4" fmla="*/ 31926 h 61092"/>
              <a:gd name="connsiteX5" fmla="*/ 396878 w 577853"/>
              <a:gd name="connsiteY5" fmla="*/ 35101 h 61092"/>
              <a:gd name="connsiteX6" fmla="*/ 295278 w 577853"/>
              <a:gd name="connsiteY6" fmla="*/ 60501 h 61092"/>
              <a:gd name="connsiteX7" fmla="*/ 3 w 577853"/>
              <a:gd name="connsiteY7" fmla="*/ 176 h 6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7853" h="61092">
                <a:moveTo>
                  <a:pt x="3" y="176"/>
                </a:moveTo>
                <a:cubicBezTo>
                  <a:pt x="1061" y="-2999"/>
                  <a:pt x="254003" y="37747"/>
                  <a:pt x="301628" y="41451"/>
                </a:cubicBezTo>
                <a:cubicBezTo>
                  <a:pt x="349253" y="45155"/>
                  <a:pt x="265645" y="22930"/>
                  <a:pt x="285753" y="22401"/>
                </a:cubicBezTo>
                <a:cubicBezTo>
                  <a:pt x="305861" y="21872"/>
                  <a:pt x="373595" y="36689"/>
                  <a:pt x="422278" y="38276"/>
                </a:cubicBezTo>
                <a:lnTo>
                  <a:pt x="577853" y="31926"/>
                </a:lnTo>
                <a:cubicBezTo>
                  <a:pt x="573620" y="31397"/>
                  <a:pt x="443974" y="30339"/>
                  <a:pt x="396878" y="35101"/>
                </a:cubicBezTo>
                <a:cubicBezTo>
                  <a:pt x="349782" y="39863"/>
                  <a:pt x="357191" y="65264"/>
                  <a:pt x="295278" y="60501"/>
                </a:cubicBezTo>
                <a:cubicBezTo>
                  <a:pt x="233366" y="55739"/>
                  <a:pt x="-1055" y="3351"/>
                  <a:pt x="3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E00392BD-108D-0208-FB8A-22EE68F0BADD}"/>
              </a:ext>
            </a:extLst>
          </p:cNvPr>
          <p:cNvSpPr/>
          <p:nvPr/>
        </p:nvSpPr>
        <p:spPr>
          <a:xfrm>
            <a:off x="4422663" y="7952486"/>
            <a:ext cx="462675" cy="83659"/>
          </a:xfrm>
          <a:custGeom>
            <a:avLst/>
            <a:gdLst>
              <a:gd name="connsiteX0" fmla="*/ 112 w 462675"/>
              <a:gd name="connsiteY0" fmla="*/ 83439 h 83659"/>
              <a:gd name="connsiteX1" fmla="*/ 219187 w 462675"/>
              <a:gd name="connsiteY1" fmla="*/ 29464 h 83659"/>
              <a:gd name="connsiteX2" fmla="*/ 460487 w 462675"/>
              <a:gd name="connsiteY2" fmla="*/ 889 h 83659"/>
              <a:gd name="connsiteX3" fmla="*/ 333487 w 462675"/>
              <a:gd name="connsiteY3" fmla="*/ 7239 h 83659"/>
              <a:gd name="connsiteX4" fmla="*/ 247762 w 462675"/>
              <a:gd name="connsiteY4" fmla="*/ 7239 h 83659"/>
              <a:gd name="connsiteX5" fmla="*/ 112 w 462675"/>
              <a:gd name="connsiteY5" fmla="*/ 83439 h 8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675" h="83659">
                <a:moveTo>
                  <a:pt x="112" y="83439"/>
                </a:moveTo>
                <a:cubicBezTo>
                  <a:pt x="-4650" y="87143"/>
                  <a:pt x="142458" y="43222"/>
                  <a:pt x="219187" y="29464"/>
                </a:cubicBezTo>
                <a:cubicBezTo>
                  <a:pt x="295916" y="15706"/>
                  <a:pt x="441437" y="4593"/>
                  <a:pt x="460487" y="889"/>
                </a:cubicBezTo>
                <a:cubicBezTo>
                  <a:pt x="479537" y="-2815"/>
                  <a:pt x="368941" y="6181"/>
                  <a:pt x="333487" y="7239"/>
                </a:cubicBezTo>
                <a:cubicBezTo>
                  <a:pt x="298033" y="8297"/>
                  <a:pt x="302795" y="-8107"/>
                  <a:pt x="247762" y="7239"/>
                </a:cubicBezTo>
                <a:cubicBezTo>
                  <a:pt x="192729" y="22585"/>
                  <a:pt x="4874" y="79735"/>
                  <a:pt x="112" y="83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DA8A13CF-BE15-1D6E-3BAE-AFAD8A37050B}"/>
              </a:ext>
            </a:extLst>
          </p:cNvPr>
          <p:cNvSpPr/>
          <p:nvPr/>
        </p:nvSpPr>
        <p:spPr>
          <a:xfrm>
            <a:off x="3920107" y="8038492"/>
            <a:ext cx="290829" cy="68070"/>
          </a:xfrm>
          <a:custGeom>
            <a:avLst/>
            <a:gdLst>
              <a:gd name="connsiteX0" fmla="*/ 1018 w 290829"/>
              <a:gd name="connsiteY0" fmla="*/ 608 h 68070"/>
              <a:gd name="connsiteX1" fmla="*/ 283593 w 290829"/>
              <a:gd name="connsiteY1" fmla="*/ 67283 h 68070"/>
              <a:gd name="connsiteX2" fmla="*/ 191518 w 290829"/>
              <a:gd name="connsiteY2" fmla="*/ 35533 h 68070"/>
              <a:gd name="connsiteX3" fmla="*/ 1018 w 290829"/>
              <a:gd name="connsiteY3" fmla="*/ 608 h 6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829" h="68070">
                <a:moveTo>
                  <a:pt x="1018" y="608"/>
                </a:moveTo>
                <a:cubicBezTo>
                  <a:pt x="16364" y="5900"/>
                  <a:pt x="251843" y="61462"/>
                  <a:pt x="283593" y="67283"/>
                </a:cubicBezTo>
                <a:cubicBezTo>
                  <a:pt x="315343" y="73104"/>
                  <a:pt x="234910" y="45058"/>
                  <a:pt x="191518" y="35533"/>
                </a:cubicBezTo>
                <a:cubicBezTo>
                  <a:pt x="148126" y="26008"/>
                  <a:pt x="-14328" y="-4684"/>
                  <a:pt x="1018" y="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88CEE8B4-7051-645E-D95A-77D111653C8D}"/>
              </a:ext>
            </a:extLst>
          </p:cNvPr>
          <p:cNvSpPr/>
          <p:nvPr/>
        </p:nvSpPr>
        <p:spPr>
          <a:xfrm>
            <a:off x="4489264" y="7968769"/>
            <a:ext cx="457996" cy="159700"/>
          </a:xfrm>
          <a:custGeom>
            <a:avLst/>
            <a:gdLst>
              <a:gd name="connsiteX0" fmla="*/ 186 w 457996"/>
              <a:gd name="connsiteY0" fmla="*/ 159231 h 159700"/>
              <a:gd name="connsiteX1" fmla="*/ 231961 w 457996"/>
              <a:gd name="connsiteY1" fmla="*/ 98906 h 159700"/>
              <a:gd name="connsiteX2" fmla="*/ 197036 w 457996"/>
              <a:gd name="connsiteY2" fmla="*/ 124306 h 159700"/>
              <a:gd name="connsiteX3" fmla="*/ 457386 w 457996"/>
              <a:gd name="connsiteY3" fmla="*/ 481 h 159700"/>
              <a:gd name="connsiteX4" fmla="*/ 266886 w 457996"/>
              <a:gd name="connsiteY4" fmla="*/ 83031 h 159700"/>
              <a:gd name="connsiteX5" fmla="*/ 193861 w 457996"/>
              <a:gd name="connsiteY5" fmla="*/ 124306 h 159700"/>
              <a:gd name="connsiteX6" fmla="*/ 186 w 457996"/>
              <a:gd name="connsiteY6" fmla="*/ 159231 h 15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996" h="159700">
                <a:moveTo>
                  <a:pt x="186" y="159231"/>
                </a:moveTo>
                <a:cubicBezTo>
                  <a:pt x="6536" y="154998"/>
                  <a:pt x="199153" y="104727"/>
                  <a:pt x="231961" y="98906"/>
                </a:cubicBezTo>
                <a:cubicBezTo>
                  <a:pt x="264769" y="93085"/>
                  <a:pt x="159465" y="140710"/>
                  <a:pt x="197036" y="124306"/>
                </a:cubicBezTo>
                <a:cubicBezTo>
                  <a:pt x="234607" y="107902"/>
                  <a:pt x="445744" y="7360"/>
                  <a:pt x="457386" y="481"/>
                </a:cubicBezTo>
                <a:cubicBezTo>
                  <a:pt x="469028" y="-6398"/>
                  <a:pt x="310807" y="62394"/>
                  <a:pt x="266886" y="83031"/>
                </a:cubicBezTo>
                <a:cubicBezTo>
                  <a:pt x="222965" y="103668"/>
                  <a:pt x="236194" y="110548"/>
                  <a:pt x="193861" y="124306"/>
                </a:cubicBezTo>
                <a:cubicBezTo>
                  <a:pt x="151528" y="138064"/>
                  <a:pt x="-6164" y="163464"/>
                  <a:pt x="186" y="159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3B9E923E-3586-FA59-5AEC-D559F6A13B36}"/>
              </a:ext>
            </a:extLst>
          </p:cNvPr>
          <p:cNvSpPr/>
          <p:nvPr/>
        </p:nvSpPr>
        <p:spPr>
          <a:xfrm>
            <a:off x="3911200" y="8077125"/>
            <a:ext cx="284832" cy="141315"/>
          </a:xfrm>
          <a:custGeom>
            <a:avLst/>
            <a:gdLst>
              <a:gd name="connsiteX0" fmla="*/ 400 w 284832"/>
              <a:gd name="connsiteY0" fmla="*/ 75 h 141315"/>
              <a:gd name="connsiteX1" fmla="*/ 273450 w 284832"/>
              <a:gd name="connsiteY1" fmla="*/ 133425 h 141315"/>
              <a:gd name="connsiteX2" fmla="*/ 213125 w 284832"/>
              <a:gd name="connsiteY2" fmla="*/ 114375 h 141315"/>
              <a:gd name="connsiteX3" fmla="*/ 400 w 284832"/>
              <a:gd name="connsiteY3" fmla="*/ 75 h 14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832" h="141315">
                <a:moveTo>
                  <a:pt x="400" y="75"/>
                </a:moveTo>
                <a:cubicBezTo>
                  <a:pt x="10454" y="3250"/>
                  <a:pt x="237996" y="114375"/>
                  <a:pt x="273450" y="133425"/>
                </a:cubicBezTo>
                <a:cubicBezTo>
                  <a:pt x="308904" y="152475"/>
                  <a:pt x="253871" y="133425"/>
                  <a:pt x="213125" y="114375"/>
                </a:cubicBezTo>
                <a:cubicBezTo>
                  <a:pt x="172379" y="95325"/>
                  <a:pt x="-9654" y="-3100"/>
                  <a:pt x="400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97FC7442-F12F-4B50-733D-391B61893A5F}"/>
              </a:ext>
            </a:extLst>
          </p:cNvPr>
          <p:cNvSpPr/>
          <p:nvPr/>
        </p:nvSpPr>
        <p:spPr>
          <a:xfrm>
            <a:off x="4488277" y="7971682"/>
            <a:ext cx="502847" cy="261934"/>
          </a:xfrm>
          <a:custGeom>
            <a:avLst/>
            <a:gdLst>
              <a:gd name="connsiteX0" fmla="*/ 1173 w 502847"/>
              <a:gd name="connsiteY0" fmla="*/ 261093 h 261934"/>
              <a:gd name="connsiteX1" fmla="*/ 486948 w 502847"/>
              <a:gd name="connsiteY1" fmla="*/ 7093 h 261934"/>
              <a:gd name="connsiteX2" fmla="*/ 353598 w 502847"/>
              <a:gd name="connsiteY2" fmla="*/ 86468 h 261934"/>
              <a:gd name="connsiteX3" fmla="*/ 1173 w 502847"/>
              <a:gd name="connsiteY3" fmla="*/ 261093 h 26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847" h="261934">
                <a:moveTo>
                  <a:pt x="1173" y="261093"/>
                </a:moveTo>
                <a:cubicBezTo>
                  <a:pt x="23398" y="247864"/>
                  <a:pt x="428211" y="36197"/>
                  <a:pt x="486948" y="7093"/>
                </a:cubicBezTo>
                <a:cubicBezTo>
                  <a:pt x="545685" y="-22011"/>
                  <a:pt x="428210" y="45193"/>
                  <a:pt x="353598" y="86468"/>
                </a:cubicBezTo>
                <a:cubicBezTo>
                  <a:pt x="278986" y="127743"/>
                  <a:pt x="-21052" y="274322"/>
                  <a:pt x="1173" y="261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1AE93A06-37D9-C0D5-A977-3F0BFE44EDBB}"/>
              </a:ext>
            </a:extLst>
          </p:cNvPr>
          <p:cNvSpPr/>
          <p:nvPr/>
        </p:nvSpPr>
        <p:spPr>
          <a:xfrm>
            <a:off x="4955799" y="7602393"/>
            <a:ext cx="425821" cy="127052"/>
          </a:xfrm>
          <a:custGeom>
            <a:avLst/>
            <a:gdLst>
              <a:gd name="connsiteX0" fmla="*/ 376 w 425821"/>
              <a:gd name="connsiteY0" fmla="*/ 52532 h 127052"/>
              <a:gd name="connsiteX1" fmla="*/ 200401 w 425821"/>
              <a:gd name="connsiteY1" fmla="*/ 93807 h 127052"/>
              <a:gd name="connsiteX2" fmla="*/ 260726 w 425821"/>
              <a:gd name="connsiteY2" fmla="*/ 55707 h 127052"/>
              <a:gd name="connsiteX3" fmla="*/ 216276 w 425821"/>
              <a:gd name="connsiteY3" fmla="*/ 1732 h 127052"/>
              <a:gd name="connsiteX4" fmla="*/ 422651 w 425821"/>
              <a:gd name="connsiteY4" fmla="*/ 125557 h 127052"/>
              <a:gd name="connsiteX5" fmla="*/ 333751 w 425821"/>
              <a:gd name="connsiteY5" fmla="*/ 68407 h 127052"/>
              <a:gd name="connsiteX6" fmla="*/ 228976 w 425821"/>
              <a:gd name="connsiteY6" fmla="*/ 39832 h 127052"/>
              <a:gd name="connsiteX7" fmla="*/ 136901 w 425821"/>
              <a:gd name="connsiteY7" fmla="*/ 8082 h 127052"/>
              <a:gd name="connsiteX8" fmla="*/ 251201 w 425821"/>
              <a:gd name="connsiteY8" fmla="*/ 74757 h 127052"/>
              <a:gd name="connsiteX9" fmla="*/ 152776 w 425821"/>
              <a:gd name="connsiteY9" fmla="*/ 93807 h 127052"/>
              <a:gd name="connsiteX10" fmla="*/ 376 w 425821"/>
              <a:gd name="connsiteY10" fmla="*/ 52532 h 12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5821" h="127052">
                <a:moveTo>
                  <a:pt x="376" y="52532"/>
                </a:moveTo>
                <a:cubicBezTo>
                  <a:pt x="8313" y="52532"/>
                  <a:pt x="157009" y="93278"/>
                  <a:pt x="200401" y="93807"/>
                </a:cubicBezTo>
                <a:cubicBezTo>
                  <a:pt x="243793" y="94336"/>
                  <a:pt x="258080" y="71053"/>
                  <a:pt x="260726" y="55707"/>
                </a:cubicBezTo>
                <a:cubicBezTo>
                  <a:pt x="263372" y="40361"/>
                  <a:pt x="189289" y="-9910"/>
                  <a:pt x="216276" y="1732"/>
                </a:cubicBezTo>
                <a:cubicBezTo>
                  <a:pt x="243263" y="13374"/>
                  <a:pt x="403072" y="114445"/>
                  <a:pt x="422651" y="125557"/>
                </a:cubicBezTo>
                <a:cubicBezTo>
                  <a:pt x="442230" y="136669"/>
                  <a:pt x="366030" y="82695"/>
                  <a:pt x="333751" y="68407"/>
                </a:cubicBezTo>
                <a:cubicBezTo>
                  <a:pt x="301472" y="54120"/>
                  <a:pt x="261784" y="49886"/>
                  <a:pt x="228976" y="39832"/>
                </a:cubicBezTo>
                <a:cubicBezTo>
                  <a:pt x="196168" y="29778"/>
                  <a:pt x="133197" y="2261"/>
                  <a:pt x="136901" y="8082"/>
                </a:cubicBezTo>
                <a:cubicBezTo>
                  <a:pt x="140605" y="13903"/>
                  <a:pt x="248555" y="60470"/>
                  <a:pt x="251201" y="74757"/>
                </a:cubicBezTo>
                <a:cubicBezTo>
                  <a:pt x="253847" y="89044"/>
                  <a:pt x="193522" y="94865"/>
                  <a:pt x="152776" y="93807"/>
                </a:cubicBezTo>
                <a:cubicBezTo>
                  <a:pt x="112030" y="92749"/>
                  <a:pt x="-7561" y="52532"/>
                  <a:pt x="376" y="52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68F7934F-62CC-022D-ABEC-E1246A855558}"/>
              </a:ext>
            </a:extLst>
          </p:cNvPr>
          <p:cNvSpPr/>
          <p:nvPr/>
        </p:nvSpPr>
        <p:spPr>
          <a:xfrm>
            <a:off x="4864064" y="7797800"/>
            <a:ext cx="438194" cy="139254"/>
          </a:xfrm>
          <a:custGeom>
            <a:avLst/>
            <a:gdLst>
              <a:gd name="connsiteX0" fmla="*/ 3211 w 438194"/>
              <a:gd name="connsiteY0" fmla="*/ 95250 h 139254"/>
              <a:gd name="connsiteX1" fmla="*/ 339761 w 438194"/>
              <a:gd name="connsiteY1" fmla="*/ 130175 h 139254"/>
              <a:gd name="connsiteX2" fmla="*/ 396911 w 438194"/>
              <a:gd name="connsiteY2" fmla="*/ 136525 h 139254"/>
              <a:gd name="connsiteX3" fmla="*/ 384211 w 438194"/>
              <a:gd name="connsiteY3" fmla="*/ 92075 h 139254"/>
              <a:gd name="connsiteX4" fmla="*/ 438186 w 438194"/>
              <a:gd name="connsiteY4" fmla="*/ 0 h 139254"/>
              <a:gd name="connsiteX5" fmla="*/ 387386 w 438194"/>
              <a:gd name="connsiteY5" fmla="*/ 92075 h 139254"/>
              <a:gd name="connsiteX6" fmla="*/ 273086 w 438194"/>
              <a:gd name="connsiteY6" fmla="*/ 88900 h 139254"/>
              <a:gd name="connsiteX7" fmla="*/ 355636 w 438194"/>
              <a:gd name="connsiteY7" fmla="*/ 127000 h 139254"/>
              <a:gd name="connsiteX8" fmla="*/ 181011 w 438194"/>
              <a:gd name="connsiteY8" fmla="*/ 111125 h 139254"/>
              <a:gd name="connsiteX9" fmla="*/ 3211 w 438194"/>
              <a:gd name="connsiteY9" fmla="*/ 95250 h 13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194" h="139254">
                <a:moveTo>
                  <a:pt x="3211" y="95250"/>
                </a:moveTo>
                <a:cubicBezTo>
                  <a:pt x="29669" y="98425"/>
                  <a:pt x="339761" y="130175"/>
                  <a:pt x="339761" y="130175"/>
                </a:cubicBezTo>
                <a:cubicBezTo>
                  <a:pt x="405378" y="137054"/>
                  <a:pt x="389503" y="142875"/>
                  <a:pt x="396911" y="136525"/>
                </a:cubicBezTo>
                <a:cubicBezTo>
                  <a:pt x="404319" y="130175"/>
                  <a:pt x="377332" y="114829"/>
                  <a:pt x="384211" y="92075"/>
                </a:cubicBezTo>
                <a:cubicBezTo>
                  <a:pt x="391090" y="69321"/>
                  <a:pt x="437657" y="0"/>
                  <a:pt x="438186" y="0"/>
                </a:cubicBezTo>
                <a:cubicBezTo>
                  <a:pt x="438715" y="0"/>
                  <a:pt x="414903" y="77258"/>
                  <a:pt x="387386" y="92075"/>
                </a:cubicBezTo>
                <a:cubicBezTo>
                  <a:pt x="359869" y="106892"/>
                  <a:pt x="278378" y="83079"/>
                  <a:pt x="273086" y="88900"/>
                </a:cubicBezTo>
                <a:cubicBezTo>
                  <a:pt x="267794" y="94721"/>
                  <a:pt x="370982" y="123296"/>
                  <a:pt x="355636" y="127000"/>
                </a:cubicBezTo>
                <a:cubicBezTo>
                  <a:pt x="340290" y="130704"/>
                  <a:pt x="241336" y="117475"/>
                  <a:pt x="181011" y="111125"/>
                </a:cubicBezTo>
                <a:cubicBezTo>
                  <a:pt x="120686" y="104775"/>
                  <a:pt x="-23247" y="92075"/>
                  <a:pt x="3211" y="95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4D61FD02-B185-6DDE-BD14-0C8D997E751F}"/>
              </a:ext>
            </a:extLst>
          </p:cNvPr>
          <p:cNvSpPr/>
          <p:nvPr/>
        </p:nvSpPr>
        <p:spPr>
          <a:xfrm>
            <a:off x="3889280" y="7778748"/>
            <a:ext cx="178527" cy="130548"/>
          </a:xfrm>
          <a:custGeom>
            <a:avLst/>
            <a:gdLst>
              <a:gd name="connsiteX0" fmla="*/ 95 w 178527"/>
              <a:gd name="connsiteY0" fmla="*/ 2 h 130548"/>
              <a:gd name="connsiteX1" fmla="*/ 117570 w 178527"/>
              <a:gd name="connsiteY1" fmla="*/ 88902 h 130548"/>
              <a:gd name="connsiteX2" fmla="*/ 177895 w 178527"/>
              <a:gd name="connsiteY2" fmla="*/ 130177 h 130548"/>
              <a:gd name="connsiteX3" fmla="*/ 146145 w 178527"/>
              <a:gd name="connsiteY3" fmla="*/ 107952 h 130548"/>
              <a:gd name="connsiteX4" fmla="*/ 98520 w 178527"/>
              <a:gd name="connsiteY4" fmla="*/ 85727 h 130548"/>
              <a:gd name="connsiteX5" fmla="*/ 95 w 178527"/>
              <a:gd name="connsiteY5" fmla="*/ 2 h 13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27" h="130548">
                <a:moveTo>
                  <a:pt x="95" y="2"/>
                </a:moveTo>
                <a:cubicBezTo>
                  <a:pt x="3270" y="531"/>
                  <a:pt x="87937" y="67206"/>
                  <a:pt x="117570" y="88902"/>
                </a:cubicBezTo>
                <a:cubicBezTo>
                  <a:pt x="147203" y="110598"/>
                  <a:pt x="173133" y="127002"/>
                  <a:pt x="177895" y="130177"/>
                </a:cubicBezTo>
                <a:cubicBezTo>
                  <a:pt x="182657" y="133352"/>
                  <a:pt x="159374" y="115360"/>
                  <a:pt x="146145" y="107952"/>
                </a:cubicBezTo>
                <a:cubicBezTo>
                  <a:pt x="132916" y="100544"/>
                  <a:pt x="122862" y="100014"/>
                  <a:pt x="98520" y="85727"/>
                </a:cubicBezTo>
                <a:cubicBezTo>
                  <a:pt x="74178" y="71440"/>
                  <a:pt x="-3080" y="-527"/>
                  <a:pt x="9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5A7D259C-904B-9DA0-7E76-85991B98FDD3}"/>
              </a:ext>
            </a:extLst>
          </p:cNvPr>
          <p:cNvSpPr/>
          <p:nvPr/>
        </p:nvSpPr>
        <p:spPr>
          <a:xfrm>
            <a:off x="4806559" y="7727686"/>
            <a:ext cx="187857" cy="146773"/>
          </a:xfrm>
          <a:custGeom>
            <a:avLst/>
            <a:gdLst>
              <a:gd name="connsiteX0" fmla="*/ 136916 w 187857"/>
              <a:gd name="connsiteY0" fmla="*/ 264 h 146773"/>
              <a:gd name="connsiteX1" fmla="*/ 184541 w 187857"/>
              <a:gd name="connsiteY1" fmla="*/ 76464 h 146773"/>
              <a:gd name="connsiteX2" fmla="*/ 178191 w 187857"/>
              <a:gd name="connsiteY2" fmla="*/ 120914 h 146773"/>
              <a:gd name="connsiteX3" fmla="*/ 155966 w 187857"/>
              <a:gd name="connsiteY3" fmla="*/ 146314 h 146773"/>
              <a:gd name="connsiteX4" fmla="*/ 105166 w 187857"/>
              <a:gd name="connsiteY4" fmla="*/ 136789 h 146773"/>
              <a:gd name="connsiteX5" fmla="*/ 391 w 187857"/>
              <a:gd name="connsiteY5" fmla="*/ 130439 h 146773"/>
              <a:gd name="connsiteX6" fmla="*/ 146441 w 187857"/>
              <a:gd name="connsiteY6" fmla="*/ 130439 h 146773"/>
              <a:gd name="connsiteX7" fmla="*/ 187716 w 187857"/>
              <a:gd name="connsiteY7" fmla="*/ 105039 h 146773"/>
              <a:gd name="connsiteX8" fmla="*/ 136916 w 187857"/>
              <a:gd name="connsiteY8" fmla="*/ 264 h 14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857" h="146773">
                <a:moveTo>
                  <a:pt x="136916" y="264"/>
                </a:moveTo>
                <a:cubicBezTo>
                  <a:pt x="136387" y="-4499"/>
                  <a:pt x="177662" y="56356"/>
                  <a:pt x="184541" y="76464"/>
                </a:cubicBezTo>
                <a:cubicBezTo>
                  <a:pt x="191420" y="96572"/>
                  <a:pt x="182953" y="109272"/>
                  <a:pt x="178191" y="120914"/>
                </a:cubicBezTo>
                <a:cubicBezTo>
                  <a:pt x="173429" y="132556"/>
                  <a:pt x="168137" y="143668"/>
                  <a:pt x="155966" y="146314"/>
                </a:cubicBezTo>
                <a:cubicBezTo>
                  <a:pt x="143795" y="148960"/>
                  <a:pt x="131095" y="139435"/>
                  <a:pt x="105166" y="136789"/>
                </a:cubicBezTo>
                <a:cubicBezTo>
                  <a:pt x="79237" y="134143"/>
                  <a:pt x="-6488" y="131497"/>
                  <a:pt x="391" y="130439"/>
                </a:cubicBezTo>
                <a:cubicBezTo>
                  <a:pt x="7270" y="129381"/>
                  <a:pt x="115220" y="134672"/>
                  <a:pt x="146441" y="130439"/>
                </a:cubicBezTo>
                <a:cubicBezTo>
                  <a:pt x="177662" y="126206"/>
                  <a:pt x="189304" y="123031"/>
                  <a:pt x="187716" y="105039"/>
                </a:cubicBezTo>
                <a:cubicBezTo>
                  <a:pt x="186129" y="87047"/>
                  <a:pt x="137445" y="5027"/>
                  <a:pt x="136916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8D968024-0593-2ED4-324C-B8F21F90D9CD}"/>
              </a:ext>
            </a:extLst>
          </p:cNvPr>
          <p:cNvSpPr/>
          <p:nvPr/>
        </p:nvSpPr>
        <p:spPr>
          <a:xfrm>
            <a:off x="4025809" y="7740650"/>
            <a:ext cx="38316" cy="169169"/>
          </a:xfrm>
          <a:custGeom>
            <a:avLst/>
            <a:gdLst>
              <a:gd name="connsiteX0" fmla="*/ 38191 w 38316"/>
              <a:gd name="connsiteY0" fmla="*/ 0 h 169169"/>
              <a:gd name="connsiteX1" fmla="*/ 12791 w 38316"/>
              <a:gd name="connsiteY1" fmla="*/ 95250 h 169169"/>
              <a:gd name="connsiteX2" fmla="*/ 25491 w 38316"/>
              <a:gd name="connsiteY2" fmla="*/ 168275 h 169169"/>
              <a:gd name="connsiteX3" fmla="*/ 22316 w 38316"/>
              <a:gd name="connsiteY3" fmla="*/ 133350 h 169169"/>
              <a:gd name="connsiteX4" fmla="*/ 91 w 38316"/>
              <a:gd name="connsiteY4" fmla="*/ 95250 h 169169"/>
              <a:gd name="connsiteX5" fmla="*/ 38191 w 38316"/>
              <a:gd name="connsiteY5" fmla="*/ 0 h 16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16" h="169169">
                <a:moveTo>
                  <a:pt x="38191" y="0"/>
                </a:moveTo>
                <a:cubicBezTo>
                  <a:pt x="40308" y="0"/>
                  <a:pt x="14908" y="67204"/>
                  <a:pt x="12791" y="95250"/>
                </a:cubicBezTo>
                <a:cubicBezTo>
                  <a:pt x="10674" y="123296"/>
                  <a:pt x="23903" y="161925"/>
                  <a:pt x="25491" y="168275"/>
                </a:cubicBezTo>
                <a:cubicBezTo>
                  <a:pt x="27078" y="174625"/>
                  <a:pt x="26549" y="145521"/>
                  <a:pt x="22316" y="133350"/>
                </a:cubicBezTo>
                <a:cubicBezTo>
                  <a:pt x="18083" y="121179"/>
                  <a:pt x="-1496" y="114829"/>
                  <a:pt x="91" y="95250"/>
                </a:cubicBezTo>
                <a:cubicBezTo>
                  <a:pt x="1678" y="75671"/>
                  <a:pt x="36074" y="0"/>
                  <a:pt x="3819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1285CFA4-CF01-BAD0-320F-1516388A1655}"/>
              </a:ext>
            </a:extLst>
          </p:cNvPr>
          <p:cNvSpPr/>
          <p:nvPr/>
        </p:nvSpPr>
        <p:spPr>
          <a:xfrm>
            <a:off x="4146339" y="7743524"/>
            <a:ext cx="42301" cy="177333"/>
          </a:xfrm>
          <a:custGeom>
            <a:avLst/>
            <a:gdLst>
              <a:gd name="connsiteX0" fmla="*/ 35136 w 42301"/>
              <a:gd name="connsiteY0" fmla="*/ 301 h 177333"/>
              <a:gd name="connsiteX1" fmla="*/ 12911 w 42301"/>
              <a:gd name="connsiteY1" fmla="*/ 63801 h 177333"/>
              <a:gd name="connsiteX2" fmla="*/ 35136 w 42301"/>
              <a:gd name="connsiteY2" fmla="*/ 159051 h 177333"/>
              <a:gd name="connsiteX3" fmla="*/ 41486 w 42301"/>
              <a:gd name="connsiteY3" fmla="*/ 174926 h 177333"/>
              <a:gd name="connsiteX4" fmla="*/ 19261 w 42301"/>
              <a:gd name="connsiteY4" fmla="*/ 127301 h 177333"/>
              <a:gd name="connsiteX5" fmla="*/ 211 w 42301"/>
              <a:gd name="connsiteY5" fmla="*/ 89201 h 177333"/>
              <a:gd name="connsiteX6" fmla="*/ 35136 w 42301"/>
              <a:gd name="connsiteY6" fmla="*/ 301 h 17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01" h="177333">
                <a:moveTo>
                  <a:pt x="35136" y="301"/>
                </a:moveTo>
                <a:cubicBezTo>
                  <a:pt x="37253" y="-3932"/>
                  <a:pt x="12911" y="37343"/>
                  <a:pt x="12911" y="63801"/>
                </a:cubicBezTo>
                <a:cubicBezTo>
                  <a:pt x="12911" y="90259"/>
                  <a:pt x="35136" y="159051"/>
                  <a:pt x="35136" y="159051"/>
                </a:cubicBezTo>
                <a:cubicBezTo>
                  <a:pt x="39899" y="177572"/>
                  <a:pt x="44132" y="180218"/>
                  <a:pt x="41486" y="174926"/>
                </a:cubicBezTo>
                <a:cubicBezTo>
                  <a:pt x="38840" y="169634"/>
                  <a:pt x="26140" y="141589"/>
                  <a:pt x="19261" y="127301"/>
                </a:cubicBezTo>
                <a:cubicBezTo>
                  <a:pt x="12382" y="113014"/>
                  <a:pt x="-1906" y="106134"/>
                  <a:pt x="211" y="89201"/>
                </a:cubicBezTo>
                <a:cubicBezTo>
                  <a:pt x="2328" y="72268"/>
                  <a:pt x="33019" y="4534"/>
                  <a:pt x="35136" y="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64D1122F-5860-241E-2BEE-828CE863D629}"/>
              </a:ext>
            </a:extLst>
          </p:cNvPr>
          <p:cNvSpPr/>
          <p:nvPr/>
        </p:nvSpPr>
        <p:spPr>
          <a:xfrm>
            <a:off x="4359134" y="7762487"/>
            <a:ext cx="73196" cy="156050"/>
          </a:xfrm>
          <a:custGeom>
            <a:avLst/>
            <a:gdLst>
              <a:gd name="connsiteX0" fmla="*/ 141 w 73196"/>
              <a:gd name="connsiteY0" fmla="*/ 9913 h 156050"/>
              <a:gd name="connsiteX1" fmla="*/ 22366 w 73196"/>
              <a:gd name="connsiteY1" fmla="*/ 101988 h 156050"/>
              <a:gd name="connsiteX2" fmla="*/ 12841 w 73196"/>
              <a:gd name="connsiteY2" fmla="*/ 155963 h 156050"/>
              <a:gd name="connsiteX3" fmla="*/ 28716 w 73196"/>
              <a:gd name="connsiteY3" fmla="*/ 111513 h 156050"/>
              <a:gd name="connsiteX4" fmla="*/ 73166 w 73196"/>
              <a:gd name="connsiteY4" fmla="*/ 388 h 156050"/>
              <a:gd name="connsiteX5" fmla="*/ 35066 w 73196"/>
              <a:gd name="connsiteY5" fmla="*/ 73413 h 156050"/>
              <a:gd name="connsiteX6" fmla="*/ 141 w 73196"/>
              <a:gd name="connsiteY6" fmla="*/ 9913 h 15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96" h="156050">
                <a:moveTo>
                  <a:pt x="141" y="9913"/>
                </a:moveTo>
                <a:cubicBezTo>
                  <a:pt x="-1976" y="14675"/>
                  <a:pt x="20249" y="77646"/>
                  <a:pt x="22366" y="101988"/>
                </a:cubicBezTo>
                <a:cubicBezTo>
                  <a:pt x="24483" y="126330"/>
                  <a:pt x="11783" y="154375"/>
                  <a:pt x="12841" y="155963"/>
                </a:cubicBezTo>
                <a:cubicBezTo>
                  <a:pt x="13899" y="157551"/>
                  <a:pt x="18662" y="137442"/>
                  <a:pt x="28716" y="111513"/>
                </a:cubicBezTo>
                <a:cubicBezTo>
                  <a:pt x="38770" y="85584"/>
                  <a:pt x="72108" y="6738"/>
                  <a:pt x="73166" y="388"/>
                </a:cubicBezTo>
                <a:cubicBezTo>
                  <a:pt x="74224" y="-5962"/>
                  <a:pt x="47237" y="67592"/>
                  <a:pt x="35066" y="73413"/>
                </a:cubicBezTo>
                <a:cubicBezTo>
                  <a:pt x="22895" y="79234"/>
                  <a:pt x="2258" y="5151"/>
                  <a:pt x="141" y="9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E8427CC0-540B-8DA9-BC37-665AC27F5306}"/>
              </a:ext>
            </a:extLst>
          </p:cNvPr>
          <p:cNvSpPr/>
          <p:nvPr/>
        </p:nvSpPr>
        <p:spPr>
          <a:xfrm>
            <a:off x="4028901" y="7889539"/>
            <a:ext cx="188358" cy="19555"/>
          </a:xfrm>
          <a:custGeom>
            <a:avLst/>
            <a:gdLst>
              <a:gd name="connsiteX0" fmla="*/ 174 w 188358"/>
              <a:gd name="connsiteY0" fmla="*/ 13036 h 19555"/>
              <a:gd name="connsiteX1" fmla="*/ 120824 w 188358"/>
              <a:gd name="connsiteY1" fmla="*/ 9861 h 19555"/>
              <a:gd name="connsiteX2" fmla="*/ 187499 w 188358"/>
              <a:gd name="connsiteY2" fmla="*/ 19386 h 19555"/>
              <a:gd name="connsiteX3" fmla="*/ 149399 w 188358"/>
              <a:gd name="connsiteY3" fmla="*/ 336 h 19555"/>
              <a:gd name="connsiteX4" fmla="*/ 174 w 188358"/>
              <a:gd name="connsiteY4" fmla="*/ 13036 h 1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58" h="19555">
                <a:moveTo>
                  <a:pt x="174" y="13036"/>
                </a:moveTo>
                <a:cubicBezTo>
                  <a:pt x="-4588" y="14623"/>
                  <a:pt x="89603" y="8803"/>
                  <a:pt x="120824" y="9861"/>
                </a:cubicBezTo>
                <a:cubicBezTo>
                  <a:pt x="152045" y="10919"/>
                  <a:pt x="182737" y="20973"/>
                  <a:pt x="187499" y="19386"/>
                </a:cubicBezTo>
                <a:cubicBezTo>
                  <a:pt x="192261" y="17799"/>
                  <a:pt x="176916" y="2982"/>
                  <a:pt x="149399" y="336"/>
                </a:cubicBezTo>
                <a:cubicBezTo>
                  <a:pt x="121882" y="-2310"/>
                  <a:pt x="4936" y="11449"/>
                  <a:pt x="174" y="13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2CCD9DBE-BB53-F5E4-DAE7-BA9566329731}"/>
              </a:ext>
            </a:extLst>
          </p:cNvPr>
          <p:cNvSpPr/>
          <p:nvPr/>
        </p:nvSpPr>
        <p:spPr>
          <a:xfrm>
            <a:off x="4158705" y="7886274"/>
            <a:ext cx="246890" cy="19490"/>
          </a:xfrm>
          <a:custGeom>
            <a:avLst/>
            <a:gdLst>
              <a:gd name="connsiteX0" fmla="*/ 545 w 246890"/>
              <a:gd name="connsiteY0" fmla="*/ 3601 h 19490"/>
              <a:gd name="connsiteX1" fmla="*/ 137070 w 246890"/>
              <a:gd name="connsiteY1" fmla="*/ 19476 h 19490"/>
              <a:gd name="connsiteX2" fmla="*/ 245020 w 246890"/>
              <a:gd name="connsiteY2" fmla="*/ 426 h 19490"/>
              <a:gd name="connsiteX3" fmla="*/ 191045 w 246890"/>
              <a:gd name="connsiteY3" fmla="*/ 6776 h 19490"/>
              <a:gd name="connsiteX4" fmla="*/ 545 w 246890"/>
              <a:gd name="connsiteY4" fmla="*/ 3601 h 1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90" h="19490">
                <a:moveTo>
                  <a:pt x="545" y="3601"/>
                </a:moveTo>
                <a:cubicBezTo>
                  <a:pt x="-8451" y="5718"/>
                  <a:pt x="96324" y="20005"/>
                  <a:pt x="137070" y="19476"/>
                </a:cubicBezTo>
                <a:cubicBezTo>
                  <a:pt x="177816" y="18947"/>
                  <a:pt x="236024" y="2543"/>
                  <a:pt x="245020" y="426"/>
                </a:cubicBezTo>
                <a:cubicBezTo>
                  <a:pt x="254016" y="-1691"/>
                  <a:pt x="229674" y="4659"/>
                  <a:pt x="191045" y="6776"/>
                </a:cubicBezTo>
                <a:cubicBezTo>
                  <a:pt x="152416" y="8893"/>
                  <a:pt x="9541" y="1484"/>
                  <a:pt x="545" y="3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6781FC3C-221B-7B5A-9E28-A8CD15F44838}"/>
              </a:ext>
            </a:extLst>
          </p:cNvPr>
          <p:cNvSpPr/>
          <p:nvPr/>
        </p:nvSpPr>
        <p:spPr>
          <a:xfrm>
            <a:off x="4581483" y="7705679"/>
            <a:ext cx="60476" cy="181059"/>
          </a:xfrm>
          <a:custGeom>
            <a:avLst/>
            <a:gdLst>
              <a:gd name="connsiteX0" fmla="*/ 15917 w 60476"/>
              <a:gd name="connsiteY0" fmla="*/ 46 h 181059"/>
              <a:gd name="connsiteX1" fmla="*/ 60367 w 60476"/>
              <a:gd name="connsiteY1" fmla="*/ 146096 h 181059"/>
              <a:gd name="connsiteX2" fmla="*/ 42 w 60476"/>
              <a:gd name="connsiteY2" fmla="*/ 181021 h 181059"/>
              <a:gd name="connsiteX3" fmla="*/ 50842 w 60476"/>
              <a:gd name="connsiteY3" fmla="*/ 152446 h 181059"/>
              <a:gd name="connsiteX4" fmla="*/ 54017 w 60476"/>
              <a:gd name="connsiteY4" fmla="*/ 130221 h 181059"/>
              <a:gd name="connsiteX5" fmla="*/ 15917 w 60476"/>
              <a:gd name="connsiteY5" fmla="*/ 46 h 18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76" h="181059">
                <a:moveTo>
                  <a:pt x="15917" y="46"/>
                </a:moveTo>
                <a:cubicBezTo>
                  <a:pt x="16975" y="2692"/>
                  <a:pt x="63013" y="115934"/>
                  <a:pt x="60367" y="146096"/>
                </a:cubicBezTo>
                <a:cubicBezTo>
                  <a:pt x="57721" y="176258"/>
                  <a:pt x="1630" y="179963"/>
                  <a:pt x="42" y="181021"/>
                </a:cubicBezTo>
                <a:cubicBezTo>
                  <a:pt x="-1546" y="182079"/>
                  <a:pt x="41846" y="160913"/>
                  <a:pt x="50842" y="152446"/>
                </a:cubicBezTo>
                <a:cubicBezTo>
                  <a:pt x="59838" y="143979"/>
                  <a:pt x="60896" y="152446"/>
                  <a:pt x="54017" y="130221"/>
                </a:cubicBezTo>
                <a:cubicBezTo>
                  <a:pt x="47138" y="107996"/>
                  <a:pt x="14859" y="-2600"/>
                  <a:pt x="15917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54A21ED7-118C-9417-CD45-F38E7A442B9C}"/>
              </a:ext>
            </a:extLst>
          </p:cNvPr>
          <p:cNvSpPr/>
          <p:nvPr/>
        </p:nvSpPr>
        <p:spPr>
          <a:xfrm>
            <a:off x="4320809" y="7880283"/>
            <a:ext cx="346733" cy="21024"/>
          </a:xfrm>
          <a:custGeom>
            <a:avLst/>
            <a:gdLst>
              <a:gd name="connsiteX0" fmla="*/ 366 w 346733"/>
              <a:gd name="connsiteY0" fmla="*/ 19117 h 21024"/>
              <a:gd name="connsiteX1" fmla="*/ 241666 w 346733"/>
              <a:gd name="connsiteY1" fmla="*/ 12767 h 21024"/>
              <a:gd name="connsiteX2" fmla="*/ 346441 w 346733"/>
              <a:gd name="connsiteY2" fmla="*/ 12767 h 21024"/>
              <a:gd name="connsiteX3" fmla="*/ 270241 w 346733"/>
              <a:gd name="connsiteY3" fmla="*/ 67 h 21024"/>
              <a:gd name="connsiteX4" fmla="*/ 187691 w 346733"/>
              <a:gd name="connsiteY4" fmla="*/ 19117 h 21024"/>
              <a:gd name="connsiteX5" fmla="*/ 366 w 346733"/>
              <a:gd name="connsiteY5" fmla="*/ 19117 h 2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733" h="21024">
                <a:moveTo>
                  <a:pt x="366" y="19117"/>
                </a:moveTo>
                <a:cubicBezTo>
                  <a:pt x="9362" y="18059"/>
                  <a:pt x="183987" y="13825"/>
                  <a:pt x="241666" y="12767"/>
                </a:cubicBezTo>
                <a:cubicBezTo>
                  <a:pt x="299345" y="11709"/>
                  <a:pt x="341679" y="14884"/>
                  <a:pt x="346441" y="12767"/>
                </a:cubicBezTo>
                <a:cubicBezTo>
                  <a:pt x="351203" y="10650"/>
                  <a:pt x="296699" y="-991"/>
                  <a:pt x="270241" y="67"/>
                </a:cubicBezTo>
                <a:cubicBezTo>
                  <a:pt x="243783" y="1125"/>
                  <a:pt x="224733" y="15413"/>
                  <a:pt x="187691" y="19117"/>
                </a:cubicBezTo>
                <a:cubicBezTo>
                  <a:pt x="150649" y="22821"/>
                  <a:pt x="-8630" y="20175"/>
                  <a:pt x="366" y="19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1DAD1C12-9366-367E-707B-70370B88184D}"/>
              </a:ext>
            </a:extLst>
          </p:cNvPr>
          <p:cNvSpPr/>
          <p:nvPr/>
        </p:nvSpPr>
        <p:spPr>
          <a:xfrm>
            <a:off x="4616446" y="7683402"/>
            <a:ext cx="60677" cy="222509"/>
          </a:xfrm>
          <a:custGeom>
            <a:avLst/>
            <a:gdLst>
              <a:gd name="connsiteX0" fmla="*/ 47629 w 60677"/>
              <a:gd name="connsiteY0" fmla="*/ 98 h 222509"/>
              <a:gd name="connsiteX1" fmla="*/ 19054 w 60677"/>
              <a:gd name="connsiteY1" fmla="*/ 114398 h 222509"/>
              <a:gd name="connsiteX2" fmla="*/ 47629 w 60677"/>
              <a:gd name="connsiteY2" fmla="*/ 187423 h 222509"/>
              <a:gd name="connsiteX3" fmla="*/ 60329 w 60677"/>
              <a:gd name="connsiteY3" fmla="*/ 222348 h 222509"/>
              <a:gd name="connsiteX4" fmla="*/ 34929 w 60677"/>
              <a:gd name="connsiteY4" fmla="*/ 174723 h 222509"/>
              <a:gd name="connsiteX5" fmla="*/ 4 w 60677"/>
              <a:gd name="connsiteY5" fmla="*/ 95348 h 222509"/>
              <a:gd name="connsiteX6" fmla="*/ 47629 w 60677"/>
              <a:gd name="connsiteY6" fmla="*/ 98 h 22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77" h="222509">
                <a:moveTo>
                  <a:pt x="47629" y="98"/>
                </a:moveTo>
                <a:cubicBezTo>
                  <a:pt x="50804" y="3273"/>
                  <a:pt x="19054" y="83177"/>
                  <a:pt x="19054" y="114398"/>
                </a:cubicBezTo>
                <a:cubicBezTo>
                  <a:pt x="19054" y="145619"/>
                  <a:pt x="40750" y="169431"/>
                  <a:pt x="47629" y="187423"/>
                </a:cubicBezTo>
                <a:cubicBezTo>
                  <a:pt x="54508" y="205415"/>
                  <a:pt x="62446" y="224465"/>
                  <a:pt x="60329" y="222348"/>
                </a:cubicBezTo>
                <a:cubicBezTo>
                  <a:pt x="58212" y="220231"/>
                  <a:pt x="44983" y="195890"/>
                  <a:pt x="34929" y="174723"/>
                </a:cubicBezTo>
                <a:cubicBezTo>
                  <a:pt x="24875" y="153556"/>
                  <a:pt x="533" y="119690"/>
                  <a:pt x="4" y="95348"/>
                </a:cubicBezTo>
                <a:cubicBezTo>
                  <a:pt x="-525" y="71006"/>
                  <a:pt x="44454" y="-3077"/>
                  <a:pt x="47629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3DA16032-5179-6C22-5C70-35DF02CA7918}"/>
              </a:ext>
            </a:extLst>
          </p:cNvPr>
          <p:cNvSpPr/>
          <p:nvPr/>
        </p:nvSpPr>
        <p:spPr>
          <a:xfrm>
            <a:off x="4814722" y="7712072"/>
            <a:ext cx="68921" cy="147194"/>
          </a:xfrm>
          <a:custGeom>
            <a:avLst/>
            <a:gdLst>
              <a:gd name="connsiteX0" fmla="*/ 11278 w 68921"/>
              <a:gd name="connsiteY0" fmla="*/ 3 h 147194"/>
              <a:gd name="connsiteX1" fmla="*/ 20803 w 68921"/>
              <a:gd name="connsiteY1" fmla="*/ 73028 h 147194"/>
              <a:gd name="connsiteX2" fmla="*/ 68428 w 68921"/>
              <a:gd name="connsiteY2" fmla="*/ 146053 h 147194"/>
              <a:gd name="connsiteX3" fmla="*/ 43028 w 68921"/>
              <a:gd name="connsiteY3" fmla="*/ 114303 h 147194"/>
              <a:gd name="connsiteX4" fmla="*/ 1753 w 68921"/>
              <a:gd name="connsiteY4" fmla="*/ 69853 h 147194"/>
              <a:gd name="connsiteX5" fmla="*/ 11278 w 68921"/>
              <a:gd name="connsiteY5" fmla="*/ 3 h 14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21" h="147194">
                <a:moveTo>
                  <a:pt x="11278" y="3"/>
                </a:moveTo>
                <a:cubicBezTo>
                  <a:pt x="14453" y="532"/>
                  <a:pt x="11278" y="48686"/>
                  <a:pt x="20803" y="73028"/>
                </a:cubicBezTo>
                <a:cubicBezTo>
                  <a:pt x="30328" y="97370"/>
                  <a:pt x="64724" y="139174"/>
                  <a:pt x="68428" y="146053"/>
                </a:cubicBezTo>
                <a:cubicBezTo>
                  <a:pt x="72132" y="152932"/>
                  <a:pt x="54140" y="127003"/>
                  <a:pt x="43028" y="114303"/>
                </a:cubicBezTo>
                <a:cubicBezTo>
                  <a:pt x="31916" y="101603"/>
                  <a:pt x="8103" y="87845"/>
                  <a:pt x="1753" y="69853"/>
                </a:cubicBezTo>
                <a:cubicBezTo>
                  <a:pt x="-4597" y="51861"/>
                  <a:pt x="8103" y="-526"/>
                  <a:pt x="1127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C5CBF00A-B969-B5DF-A4CE-022FFAE7E39D}"/>
              </a:ext>
            </a:extLst>
          </p:cNvPr>
          <p:cNvSpPr/>
          <p:nvPr/>
        </p:nvSpPr>
        <p:spPr>
          <a:xfrm>
            <a:off x="4662901" y="7692230"/>
            <a:ext cx="166830" cy="204066"/>
          </a:xfrm>
          <a:custGeom>
            <a:avLst/>
            <a:gdLst>
              <a:gd name="connsiteX0" fmla="*/ 166274 w 166830"/>
              <a:gd name="connsiteY0" fmla="*/ 795 h 204066"/>
              <a:gd name="connsiteX1" fmla="*/ 150399 w 166830"/>
              <a:gd name="connsiteY1" fmla="*/ 83345 h 204066"/>
              <a:gd name="connsiteX2" fmla="*/ 144049 w 166830"/>
              <a:gd name="connsiteY2" fmla="*/ 130970 h 204066"/>
              <a:gd name="connsiteX3" fmla="*/ 112299 w 166830"/>
              <a:gd name="connsiteY3" fmla="*/ 159545 h 204066"/>
              <a:gd name="connsiteX4" fmla="*/ 1174 w 166830"/>
              <a:gd name="connsiteY4" fmla="*/ 203995 h 204066"/>
              <a:gd name="connsiteX5" fmla="*/ 58324 w 166830"/>
              <a:gd name="connsiteY5" fmla="*/ 169070 h 204066"/>
              <a:gd name="connsiteX6" fmla="*/ 128174 w 166830"/>
              <a:gd name="connsiteY6" fmla="*/ 137320 h 204066"/>
              <a:gd name="connsiteX7" fmla="*/ 166274 w 166830"/>
              <a:gd name="connsiteY7" fmla="*/ 795 h 20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830" h="204066">
                <a:moveTo>
                  <a:pt x="166274" y="795"/>
                </a:moveTo>
                <a:cubicBezTo>
                  <a:pt x="169978" y="-8201"/>
                  <a:pt x="154103" y="61649"/>
                  <a:pt x="150399" y="83345"/>
                </a:cubicBezTo>
                <a:cubicBezTo>
                  <a:pt x="146695" y="105041"/>
                  <a:pt x="150399" y="118270"/>
                  <a:pt x="144049" y="130970"/>
                </a:cubicBezTo>
                <a:cubicBezTo>
                  <a:pt x="137699" y="143670"/>
                  <a:pt x="136111" y="147374"/>
                  <a:pt x="112299" y="159545"/>
                </a:cubicBezTo>
                <a:cubicBezTo>
                  <a:pt x="88486" y="171716"/>
                  <a:pt x="10170" y="202408"/>
                  <a:pt x="1174" y="203995"/>
                </a:cubicBezTo>
                <a:cubicBezTo>
                  <a:pt x="-7822" y="205582"/>
                  <a:pt x="37157" y="180183"/>
                  <a:pt x="58324" y="169070"/>
                </a:cubicBezTo>
                <a:cubicBezTo>
                  <a:pt x="79491" y="157958"/>
                  <a:pt x="110182" y="159016"/>
                  <a:pt x="128174" y="137320"/>
                </a:cubicBezTo>
                <a:cubicBezTo>
                  <a:pt x="146166" y="115624"/>
                  <a:pt x="162570" y="9791"/>
                  <a:pt x="166274" y="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CB9D6426-EE49-AF95-BC6F-C05A5D012DE7}"/>
              </a:ext>
            </a:extLst>
          </p:cNvPr>
          <p:cNvSpPr/>
          <p:nvPr/>
        </p:nvSpPr>
        <p:spPr>
          <a:xfrm>
            <a:off x="3948308" y="7734266"/>
            <a:ext cx="52197" cy="130264"/>
          </a:xfrm>
          <a:custGeom>
            <a:avLst/>
            <a:gdLst>
              <a:gd name="connsiteX0" fmla="*/ 52192 w 52197"/>
              <a:gd name="connsiteY0" fmla="*/ 34 h 130264"/>
              <a:gd name="connsiteX1" fmla="*/ 7742 w 52197"/>
              <a:gd name="connsiteY1" fmla="*/ 73059 h 130264"/>
              <a:gd name="connsiteX2" fmla="*/ 1392 w 52197"/>
              <a:gd name="connsiteY2" fmla="*/ 130209 h 130264"/>
              <a:gd name="connsiteX3" fmla="*/ 4567 w 52197"/>
              <a:gd name="connsiteY3" fmla="*/ 82584 h 130264"/>
              <a:gd name="connsiteX4" fmla="*/ 52192 w 52197"/>
              <a:gd name="connsiteY4" fmla="*/ 34 h 1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7" h="130264">
                <a:moveTo>
                  <a:pt x="52192" y="34"/>
                </a:moveTo>
                <a:cubicBezTo>
                  <a:pt x="52721" y="-1553"/>
                  <a:pt x="16209" y="51363"/>
                  <a:pt x="7742" y="73059"/>
                </a:cubicBezTo>
                <a:cubicBezTo>
                  <a:pt x="-725" y="94755"/>
                  <a:pt x="1921" y="128622"/>
                  <a:pt x="1392" y="130209"/>
                </a:cubicBezTo>
                <a:cubicBezTo>
                  <a:pt x="863" y="131796"/>
                  <a:pt x="-2841" y="98988"/>
                  <a:pt x="4567" y="82584"/>
                </a:cubicBezTo>
                <a:cubicBezTo>
                  <a:pt x="11975" y="66180"/>
                  <a:pt x="51663" y="1621"/>
                  <a:pt x="52192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E21DD1F4-496A-9EB2-A0BC-105AD967C658}"/>
              </a:ext>
            </a:extLst>
          </p:cNvPr>
          <p:cNvSpPr/>
          <p:nvPr/>
        </p:nvSpPr>
        <p:spPr>
          <a:xfrm>
            <a:off x="3768326" y="7716514"/>
            <a:ext cx="323323" cy="224227"/>
          </a:xfrm>
          <a:custGeom>
            <a:avLst/>
            <a:gdLst>
              <a:gd name="connsiteX0" fmla="*/ 295674 w 323323"/>
              <a:gd name="connsiteY0" fmla="*/ 1911 h 224227"/>
              <a:gd name="connsiteX1" fmla="*/ 143274 w 323323"/>
              <a:gd name="connsiteY1" fmla="*/ 27311 h 224227"/>
              <a:gd name="connsiteX2" fmla="*/ 16274 w 323323"/>
              <a:gd name="connsiteY2" fmla="*/ 74936 h 224227"/>
              <a:gd name="connsiteX3" fmla="*/ 16274 w 323323"/>
              <a:gd name="connsiteY3" fmla="*/ 122561 h 224227"/>
              <a:gd name="connsiteX4" fmla="*/ 149624 w 323323"/>
              <a:gd name="connsiteY4" fmla="*/ 198761 h 224227"/>
              <a:gd name="connsiteX5" fmla="*/ 67074 w 323323"/>
              <a:gd name="connsiteY5" fmla="*/ 141611 h 224227"/>
              <a:gd name="connsiteX6" fmla="*/ 321074 w 323323"/>
              <a:gd name="connsiteY6" fmla="*/ 224161 h 224227"/>
              <a:gd name="connsiteX7" fmla="*/ 190899 w 323323"/>
              <a:gd name="connsiteY7" fmla="*/ 154311 h 224227"/>
              <a:gd name="connsiteX8" fmla="*/ 181374 w 323323"/>
              <a:gd name="connsiteY8" fmla="*/ 87636 h 224227"/>
              <a:gd name="connsiteX9" fmla="*/ 130574 w 323323"/>
              <a:gd name="connsiteY9" fmla="*/ 78111 h 224227"/>
              <a:gd name="connsiteX10" fmla="*/ 295674 w 323323"/>
              <a:gd name="connsiteY10" fmla="*/ 1911 h 22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323" h="224227">
                <a:moveTo>
                  <a:pt x="295674" y="1911"/>
                </a:moveTo>
                <a:cubicBezTo>
                  <a:pt x="297791" y="-6556"/>
                  <a:pt x="189841" y="15140"/>
                  <a:pt x="143274" y="27311"/>
                </a:cubicBezTo>
                <a:cubicBezTo>
                  <a:pt x="96707" y="39482"/>
                  <a:pt x="37441" y="59061"/>
                  <a:pt x="16274" y="74936"/>
                </a:cubicBezTo>
                <a:cubicBezTo>
                  <a:pt x="-4893" y="90811"/>
                  <a:pt x="-5951" y="101924"/>
                  <a:pt x="16274" y="122561"/>
                </a:cubicBezTo>
                <a:cubicBezTo>
                  <a:pt x="38499" y="143198"/>
                  <a:pt x="141157" y="195586"/>
                  <a:pt x="149624" y="198761"/>
                </a:cubicBezTo>
                <a:cubicBezTo>
                  <a:pt x="158091" y="201936"/>
                  <a:pt x="38499" y="137378"/>
                  <a:pt x="67074" y="141611"/>
                </a:cubicBezTo>
                <a:cubicBezTo>
                  <a:pt x="95649" y="145844"/>
                  <a:pt x="300437" y="222044"/>
                  <a:pt x="321074" y="224161"/>
                </a:cubicBezTo>
                <a:cubicBezTo>
                  <a:pt x="341711" y="226278"/>
                  <a:pt x="214182" y="177065"/>
                  <a:pt x="190899" y="154311"/>
                </a:cubicBezTo>
                <a:cubicBezTo>
                  <a:pt x="167616" y="131557"/>
                  <a:pt x="191428" y="100336"/>
                  <a:pt x="181374" y="87636"/>
                </a:cubicBezTo>
                <a:cubicBezTo>
                  <a:pt x="171320" y="74936"/>
                  <a:pt x="117874" y="90282"/>
                  <a:pt x="130574" y="78111"/>
                </a:cubicBezTo>
                <a:cubicBezTo>
                  <a:pt x="143274" y="65940"/>
                  <a:pt x="293557" y="10378"/>
                  <a:pt x="295674" y="1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38ED87FC-0C68-5A45-D8C4-C9E0B5873F7C}"/>
              </a:ext>
            </a:extLst>
          </p:cNvPr>
          <p:cNvSpPr/>
          <p:nvPr/>
        </p:nvSpPr>
        <p:spPr>
          <a:xfrm>
            <a:off x="4879466" y="7697340"/>
            <a:ext cx="420860" cy="163999"/>
          </a:xfrm>
          <a:custGeom>
            <a:avLst/>
            <a:gdLst>
              <a:gd name="connsiteX0" fmla="*/ 509 w 420860"/>
              <a:gd name="connsiteY0" fmla="*/ 2035 h 163999"/>
              <a:gd name="connsiteX1" fmla="*/ 140209 w 420860"/>
              <a:gd name="connsiteY1" fmla="*/ 30610 h 163999"/>
              <a:gd name="connsiteX2" fmla="*/ 371984 w 420860"/>
              <a:gd name="connsiteY2" fmla="*/ 33785 h 163999"/>
              <a:gd name="connsiteX3" fmla="*/ 276734 w 420860"/>
              <a:gd name="connsiteY3" fmla="*/ 40135 h 163999"/>
              <a:gd name="connsiteX4" fmla="*/ 371984 w 420860"/>
              <a:gd name="connsiteY4" fmla="*/ 52835 h 163999"/>
              <a:gd name="connsiteX5" fmla="*/ 362459 w 420860"/>
              <a:gd name="connsiteY5" fmla="*/ 78235 h 163999"/>
              <a:gd name="connsiteX6" fmla="*/ 419609 w 420860"/>
              <a:gd name="connsiteY6" fmla="*/ 141735 h 163999"/>
              <a:gd name="connsiteX7" fmla="*/ 298959 w 420860"/>
              <a:gd name="connsiteY7" fmla="*/ 125860 h 163999"/>
              <a:gd name="connsiteX8" fmla="*/ 137034 w 420860"/>
              <a:gd name="connsiteY8" fmla="*/ 144910 h 163999"/>
              <a:gd name="connsiteX9" fmla="*/ 330709 w 420860"/>
              <a:gd name="connsiteY9" fmla="*/ 163960 h 163999"/>
              <a:gd name="connsiteX10" fmla="*/ 105284 w 420860"/>
              <a:gd name="connsiteY10" fmla="*/ 148085 h 163999"/>
              <a:gd name="connsiteX11" fmla="*/ 92584 w 420860"/>
              <a:gd name="connsiteY11" fmla="*/ 94110 h 163999"/>
              <a:gd name="connsiteX12" fmla="*/ 509 w 420860"/>
              <a:gd name="connsiteY12" fmla="*/ 2035 h 16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0860" h="163999">
                <a:moveTo>
                  <a:pt x="509" y="2035"/>
                </a:moveTo>
                <a:cubicBezTo>
                  <a:pt x="8446" y="-8548"/>
                  <a:pt x="78297" y="25318"/>
                  <a:pt x="140209" y="30610"/>
                </a:cubicBezTo>
                <a:cubicBezTo>
                  <a:pt x="202122" y="35902"/>
                  <a:pt x="349230" y="32198"/>
                  <a:pt x="371984" y="33785"/>
                </a:cubicBezTo>
                <a:cubicBezTo>
                  <a:pt x="394738" y="35372"/>
                  <a:pt x="276734" y="36960"/>
                  <a:pt x="276734" y="40135"/>
                </a:cubicBezTo>
                <a:cubicBezTo>
                  <a:pt x="276734" y="43310"/>
                  <a:pt x="371984" y="52835"/>
                  <a:pt x="371984" y="52835"/>
                </a:cubicBezTo>
                <a:cubicBezTo>
                  <a:pt x="386272" y="59185"/>
                  <a:pt x="354522" y="63418"/>
                  <a:pt x="362459" y="78235"/>
                </a:cubicBezTo>
                <a:cubicBezTo>
                  <a:pt x="370397" y="93052"/>
                  <a:pt x="430192" y="133798"/>
                  <a:pt x="419609" y="141735"/>
                </a:cubicBezTo>
                <a:cubicBezTo>
                  <a:pt x="409026" y="149672"/>
                  <a:pt x="346055" y="125331"/>
                  <a:pt x="298959" y="125860"/>
                </a:cubicBezTo>
                <a:cubicBezTo>
                  <a:pt x="251863" y="126389"/>
                  <a:pt x="131742" y="138560"/>
                  <a:pt x="137034" y="144910"/>
                </a:cubicBezTo>
                <a:cubicBezTo>
                  <a:pt x="142326" y="151260"/>
                  <a:pt x="336001" y="163431"/>
                  <a:pt x="330709" y="163960"/>
                </a:cubicBezTo>
                <a:cubicBezTo>
                  <a:pt x="325417" y="164489"/>
                  <a:pt x="144972" y="159727"/>
                  <a:pt x="105284" y="148085"/>
                </a:cubicBezTo>
                <a:cubicBezTo>
                  <a:pt x="65597" y="136443"/>
                  <a:pt x="105284" y="114747"/>
                  <a:pt x="92584" y="94110"/>
                </a:cubicBezTo>
                <a:cubicBezTo>
                  <a:pt x="79884" y="73473"/>
                  <a:pt x="-7428" y="12618"/>
                  <a:pt x="509" y="2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452C6C41-FD53-BA54-D90F-BBB325B7E2E0}"/>
              </a:ext>
            </a:extLst>
          </p:cNvPr>
          <p:cNvSpPr/>
          <p:nvPr/>
        </p:nvSpPr>
        <p:spPr>
          <a:xfrm>
            <a:off x="4182965" y="5771970"/>
            <a:ext cx="55665" cy="287563"/>
          </a:xfrm>
          <a:custGeom>
            <a:avLst/>
            <a:gdLst>
              <a:gd name="connsiteX0" fmla="*/ 55660 w 55665"/>
              <a:gd name="connsiteY0" fmla="*/ 180 h 287563"/>
              <a:gd name="connsiteX1" fmla="*/ 4860 w 55665"/>
              <a:gd name="connsiteY1" fmla="*/ 181155 h 287563"/>
              <a:gd name="connsiteX2" fmla="*/ 1685 w 55665"/>
              <a:gd name="connsiteY2" fmla="*/ 285930 h 287563"/>
              <a:gd name="connsiteX3" fmla="*/ 1685 w 55665"/>
              <a:gd name="connsiteY3" fmla="*/ 247830 h 287563"/>
              <a:gd name="connsiteX4" fmla="*/ 1685 w 55665"/>
              <a:gd name="connsiteY4" fmla="*/ 108130 h 287563"/>
              <a:gd name="connsiteX5" fmla="*/ 8035 w 55665"/>
              <a:gd name="connsiteY5" fmla="*/ 146230 h 287563"/>
              <a:gd name="connsiteX6" fmla="*/ 55660 w 55665"/>
              <a:gd name="connsiteY6" fmla="*/ 180 h 28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665" h="287563">
                <a:moveTo>
                  <a:pt x="55660" y="180"/>
                </a:moveTo>
                <a:cubicBezTo>
                  <a:pt x="55131" y="6001"/>
                  <a:pt x="13856" y="133530"/>
                  <a:pt x="4860" y="181155"/>
                </a:cubicBezTo>
                <a:cubicBezTo>
                  <a:pt x="-4136" y="228780"/>
                  <a:pt x="2214" y="274818"/>
                  <a:pt x="1685" y="285930"/>
                </a:cubicBezTo>
                <a:cubicBezTo>
                  <a:pt x="1156" y="297042"/>
                  <a:pt x="1685" y="247830"/>
                  <a:pt x="1685" y="247830"/>
                </a:cubicBezTo>
                <a:cubicBezTo>
                  <a:pt x="1685" y="218197"/>
                  <a:pt x="627" y="125063"/>
                  <a:pt x="1685" y="108130"/>
                </a:cubicBezTo>
                <a:cubicBezTo>
                  <a:pt x="2743" y="91197"/>
                  <a:pt x="-432" y="161047"/>
                  <a:pt x="8035" y="146230"/>
                </a:cubicBezTo>
                <a:cubicBezTo>
                  <a:pt x="16502" y="131413"/>
                  <a:pt x="56189" y="-5641"/>
                  <a:pt x="55660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A8CA1059-5857-7E5F-9FA4-0A05BB86DE75}"/>
              </a:ext>
            </a:extLst>
          </p:cNvPr>
          <p:cNvSpPr/>
          <p:nvPr/>
        </p:nvSpPr>
        <p:spPr>
          <a:xfrm>
            <a:off x="4029056" y="6200758"/>
            <a:ext cx="114394" cy="537632"/>
          </a:xfrm>
          <a:custGeom>
            <a:avLst/>
            <a:gdLst>
              <a:gd name="connsiteX0" fmla="*/ 114319 w 114394"/>
              <a:gd name="connsiteY0" fmla="*/ 17 h 537632"/>
              <a:gd name="connsiteX1" fmla="*/ 19069 w 114394"/>
              <a:gd name="connsiteY1" fmla="*/ 273067 h 537632"/>
              <a:gd name="connsiteX2" fmla="*/ 19 w 114394"/>
              <a:gd name="connsiteY2" fmla="*/ 536592 h 537632"/>
              <a:gd name="connsiteX3" fmla="*/ 15894 w 114394"/>
              <a:gd name="connsiteY3" fmla="*/ 361967 h 537632"/>
              <a:gd name="connsiteX4" fmla="*/ 34944 w 114394"/>
              <a:gd name="connsiteY4" fmla="*/ 285767 h 537632"/>
              <a:gd name="connsiteX5" fmla="*/ 114319 w 114394"/>
              <a:gd name="connsiteY5" fmla="*/ 17 h 53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94" h="537632">
                <a:moveTo>
                  <a:pt x="114319" y="17"/>
                </a:moveTo>
                <a:cubicBezTo>
                  <a:pt x="111673" y="-2100"/>
                  <a:pt x="38119" y="183638"/>
                  <a:pt x="19069" y="273067"/>
                </a:cubicBezTo>
                <a:cubicBezTo>
                  <a:pt x="19" y="362496"/>
                  <a:pt x="548" y="521775"/>
                  <a:pt x="19" y="536592"/>
                </a:cubicBezTo>
                <a:cubicBezTo>
                  <a:pt x="-510" y="551409"/>
                  <a:pt x="10073" y="403771"/>
                  <a:pt x="15894" y="361967"/>
                </a:cubicBezTo>
                <a:cubicBezTo>
                  <a:pt x="21715" y="320163"/>
                  <a:pt x="20657" y="343446"/>
                  <a:pt x="34944" y="285767"/>
                </a:cubicBezTo>
                <a:cubicBezTo>
                  <a:pt x="49231" y="228088"/>
                  <a:pt x="116965" y="2134"/>
                  <a:pt x="114319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AA0CE0E5-9D58-C147-3C34-D64B1B128C4C}"/>
              </a:ext>
            </a:extLst>
          </p:cNvPr>
          <p:cNvSpPr/>
          <p:nvPr/>
        </p:nvSpPr>
        <p:spPr>
          <a:xfrm>
            <a:off x="4521070" y="5352904"/>
            <a:ext cx="44590" cy="482490"/>
          </a:xfrm>
          <a:custGeom>
            <a:avLst/>
            <a:gdLst>
              <a:gd name="connsiteX0" fmla="*/ 22355 w 44590"/>
              <a:gd name="connsiteY0" fmla="*/ 146 h 482490"/>
              <a:gd name="connsiteX1" fmla="*/ 28705 w 44590"/>
              <a:gd name="connsiteY1" fmla="*/ 263671 h 482490"/>
              <a:gd name="connsiteX2" fmla="*/ 130 w 44590"/>
              <a:gd name="connsiteY2" fmla="*/ 479571 h 482490"/>
              <a:gd name="connsiteX3" fmla="*/ 19180 w 44590"/>
              <a:gd name="connsiteY3" fmla="*/ 377971 h 482490"/>
              <a:gd name="connsiteX4" fmla="*/ 44580 w 44590"/>
              <a:gd name="connsiteY4" fmla="*/ 228746 h 482490"/>
              <a:gd name="connsiteX5" fmla="*/ 22355 w 44590"/>
              <a:gd name="connsiteY5" fmla="*/ 146 h 48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90" h="482490">
                <a:moveTo>
                  <a:pt x="22355" y="146"/>
                </a:moveTo>
                <a:cubicBezTo>
                  <a:pt x="19709" y="5967"/>
                  <a:pt x="32409" y="183767"/>
                  <a:pt x="28705" y="263671"/>
                </a:cubicBezTo>
                <a:cubicBezTo>
                  <a:pt x="25001" y="343575"/>
                  <a:pt x="1717" y="460521"/>
                  <a:pt x="130" y="479571"/>
                </a:cubicBezTo>
                <a:cubicBezTo>
                  <a:pt x="-1457" y="498621"/>
                  <a:pt x="11772" y="419775"/>
                  <a:pt x="19180" y="377971"/>
                </a:cubicBezTo>
                <a:cubicBezTo>
                  <a:pt x="26588" y="336167"/>
                  <a:pt x="44051" y="293833"/>
                  <a:pt x="44580" y="228746"/>
                </a:cubicBezTo>
                <a:cubicBezTo>
                  <a:pt x="45109" y="163659"/>
                  <a:pt x="25001" y="-5675"/>
                  <a:pt x="22355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8D85D45B-EE1D-FC44-5256-6225465451E0}"/>
              </a:ext>
            </a:extLst>
          </p:cNvPr>
          <p:cNvSpPr/>
          <p:nvPr/>
        </p:nvSpPr>
        <p:spPr>
          <a:xfrm>
            <a:off x="3834943" y="6749992"/>
            <a:ext cx="121175" cy="267938"/>
          </a:xfrm>
          <a:custGeom>
            <a:avLst/>
            <a:gdLst>
              <a:gd name="connsiteX0" fmla="*/ 121107 w 121175"/>
              <a:gd name="connsiteY0" fmla="*/ 58 h 267938"/>
              <a:gd name="connsiteX1" fmla="*/ 16332 w 121175"/>
              <a:gd name="connsiteY1" fmla="*/ 130233 h 267938"/>
              <a:gd name="connsiteX2" fmla="*/ 457 w 121175"/>
              <a:gd name="connsiteY2" fmla="*/ 266758 h 267938"/>
              <a:gd name="connsiteX3" fmla="*/ 6807 w 121175"/>
              <a:gd name="connsiteY3" fmla="*/ 193733 h 267938"/>
              <a:gd name="connsiteX4" fmla="*/ 32207 w 121175"/>
              <a:gd name="connsiteY4" fmla="*/ 146108 h 267938"/>
              <a:gd name="connsiteX5" fmla="*/ 121107 w 121175"/>
              <a:gd name="connsiteY5" fmla="*/ 58 h 26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175" h="267938">
                <a:moveTo>
                  <a:pt x="121107" y="58"/>
                </a:moveTo>
                <a:cubicBezTo>
                  <a:pt x="118461" y="-2588"/>
                  <a:pt x="36440" y="85783"/>
                  <a:pt x="16332" y="130233"/>
                </a:cubicBezTo>
                <a:cubicBezTo>
                  <a:pt x="-3776" y="174683"/>
                  <a:pt x="2044" y="256175"/>
                  <a:pt x="457" y="266758"/>
                </a:cubicBezTo>
                <a:cubicBezTo>
                  <a:pt x="-1131" y="277341"/>
                  <a:pt x="1515" y="213841"/>
                  <a:pt x="6807" y="193733"/>
                </a:cubicBezTo>
                <a:cubicBezTo>
                  <a:pt x="12099" y="173625"/>
                  <a:pt x="15803" y="173095"/>
                  <a:pt x="32207" y="146108"/>
                </a:cubicBezTo>
                <a:cubicBezTo>
                  <a:pt x="48611" y="119121"/>
                  <a:pt x="123753" y="2704"/>
                  <a:pt x="121107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DFF788F5-C54D-C48D-CAD7-7AD66E9E59C3}"/>
              </a:ext>
            </a:extLst>
          </p:cNvPr>
          <p:cNvSpPr/>
          <p:nvPr/>
        </p:nvSpPr>
        <p:spPr>
          <a:xfrm>
            <a:off x="4438510" y="5997545"/>
            <a:ext cx="54979" cy="324011"/>
          </a:xfrm>
          <a:custGeom>
            <a:avLst/>
            <a:gdLst>
              <a:gd name="connsiteX0" fmla="*/ 31890 w 54979"/>
              <a:gd name="connsiteY0" fmla="*/ 30 h 324011"/>
              <a:gd name="connsiteX1" fmla="*/ 38240 w 54979"/>
              <a:gd name="connsiteY1" fmla="*/ 234980 h 324011"/>
              <a:gd name="connsiteX2" fmla="*/ 140 w 54979"/>
              <a:gd name="connsiteY2" fmla="*/ 323880 h 324011"/>
              <a:gd name="connsiteX3" fmla="*/ 54115 w 54979"/>
              <a:gd name="connsiteY3" fmla="*/ 219105 h 324011"/>
              <a:gd name="connsiteX4" fmla="*/ 31890 w 54979"/>
              <a:gd name="connsiteY4" fmla="*/ 30 h 324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79" h="324011">
                <a:moveTo>
                  <a:pt x="31890" y="30"/>
                </a:moveTo>
                <a:cubicBezTo>
                  <a:pt x="29244" y="2676"/>
                  <a:pt x="43532" y="181005"/>
                  <a:pt x="38240" y="234980"/>
                </a:cubicBezTo>
                <a:cubicBezTo>
                  <a:pt x="32948" y="288955"/>
                  <a:pt x="-2506" y="326526"/>
                  <a:pt x="140" y="323880"/>
                </a:cubicBezTo>
                <a:cubicBezTo>
                  <a:pt x="2786" y="321234"/>
                  <a:pt x="48294" y="272551"/>
                  <a:pt x="54115" y="219105"/>
                </a:cubicBezTo>
                <a:cubicBezTo>
                  <a:pt x="59936" y="165659"/>
                  <a:pt x="34536" y="-2616"/>
                  <a:pt x="31890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87F45179-6366-D34E-06AD-F3320E6F2A00}"/>
              </a:ext>
            </a:extLst>
          </p:cNvPr>
          <p:cNvSpPr/>
          <p:nvPr/>
        </p:nvSpPr>
        <p:spPr>
          <a:xfrm>
            <a:off x="4545814" y="6672896"/>
            <a:ext cx="191645" cy="71908"/>
          </a:xfrm>
          <a:custGeom>
            <a:avLst/>
            <a:gdLst>
              <a:gd name="connsiteX0" fmla="*/ 786 w 191645"/>
              <a:gd name="connsiteY0" fmla="*/ 67629 h 71908"/>
              <a:gd name="connsiteX1" fmla="*/ 96036 w 191645"/>
              <a:gd name="connsiteY1" fmla="*/ 32704 h 71908"/>
              <a:gd name="connsiteX2" fmla="*/ 96036 w 191645"/>
              <a:gd name="connsiteY2" fmla="*/ 954 h 71908"/>
              <a:gd name="connsiteX3" fmla="*/ 188111 w 191645"/>
              <a:gd name="connsiteY3" fmla="*/ 70804 h 71908"/>
              <a:gd name="connsiteX4" fmla="*/ 156361 w 191645"/>
              <a:gd name="connsiteY4" fmla="*/ 45404 h 71908"/>
              <a:gd name="connsiteX5" fmla="*/ 786 w 191645"/>
              <a:gd name="connsiteY5" fmla="*/ 67629 h 7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645" h="71908">
                <a:moveTo>
                  <a:pt x="786" y="67629"/>
                </a:moveTo>
                <a:cubicBezTo>
                  <a:pt x="-9268" y="65512"/>
                  <a:pt x="80161" y="43816"/>
                  <a:pt x="96036" y="32704"/>
                </a:cubicBezTo>
                <a:cubicBezTo>
                  <a:pt x="111911" y="21591"/>
                  <a:pt x="80690" y="-5396"/>
                  <a:pt x="96036" y="954"/>
                </a:cubicBezTo>
                <a:cubicBezTo>
                  <a:pt x="111382" y="7304"/>
                  <a:pt x="178057" y="63396"/>
                  <a:pt x="188111" y="70804"/>
                </a:cubicBezTo>
                <a:cubicBezTo>
                  <a:pt x="198165" y="78212"/>
                  <a:pt x="186524" y="45933"/>
                  <a:pt x="156361" y="45404"/>
                </a:cubicBezTo>
                <a:cubicBezTo>
                  <a:pt x="126199" y="44875"/>
                  <a:pt x="10840" y="69746"/>
                  <a:pt x="786" y="67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CF9578F5-B7FD-B178-634C-6D91843A2F08}"/>
              </a:ext>
            </a:extLst>
          </p:cNvPr>
          <p:cNvSpPr/>
          <p:nvPr/>
        </p:nvSpPr>
        <p:spPr>
          <a:xfrm>
            <a:off x="4568100" y="6800827"/>
            <a:ext cx="70595" cy="146138"/>
          </a:xfrm>
          <a:custGeom>
            <a:avLst/>
            <a:gdLst>
              <a:gd name="connsiteX0" fmla="*/ 54700 w 70595"/>
              <a:gd name="connsiteY0" fmla="*/ 23 h 146138"/>
              <a:gd name="connsiteX1" fmla="*/ 13425 w 70595"/>
              <a:gd name="connsiteY1" fmla="*/ 101623 h 146138"/>
              <a:gd name="connsiteX2" fmla="*/ 70575 w 70595"/>
              <a:gd name="connsiteY2" fmla="*/ 146073 h 146138"/>
              <a:gd name="connsiteX3" fmla="*/ 19775 w 70595"/>
              <a:gd name="connsiteY3" fmla="*/ 111148 h 146138"/>
              <a:gd name="connsiteX4" fmla="*/ 725 w 70595"/>
              <a:gd name="connsiteY4" fmla="*/ 92098 h 146138"/>
              <a:gd name="connsiteX5" fmla="*/ 54700 w 70595"/>
              <a:gd name="connsiteY5" fmla="*/ 23 h 14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595" h="146138">
                <a:moveTo>
                  <a:pt x="54700" y="23"/>
                </a:moveTo>
                <a:cubicBezTo>
                  <a:pt x="56817" y="1611"/>
                  <a:pt x="10779" y="77281"/>
                  <a:pt x="13425" y="101623"/>
                </a:cubicBezTo>
                <a:cubicBezTo>
                  <a:pt x="16071" y="125965"/>
                  <a:pt x="69517" y="144485"/>
                  <a:pt x="70575" y="146073"/>
                </a:cubicBezTo>
                <a:cubicBezTo>
                  <a:pt x="71633" y="147661"/>
                  <a:pt x="31417" y="120144"/>
                  <a:pt x="19775" y="111148"/>
                </a:cubicBezTo>
                <a:cubicBezTo>
                  <a:pt x="8133" y="102152"/>
                  <a:pt x="-2979" y="104798"/>
                  <a:pt x="725" y="92098"/>
                </a:cubicBezTo>
                <a:cubicBezTo>
                  <a:pt x="4429" y="79398"/>
                  <a:pt x="52583" y="-1565"/>
                  <a:pt x="54700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635EE8E3-1655-AD34-CABF-DF801B80C91C}"/>
              </a:ext>
            </a:extLst>
          </p:cNvPr>
          <p:cNvSpPr/>
          <p:nvPr/>
        </p:nvSpPr>
        <p:spPr>
          <a:xfrm>
            <a:off x="2764364" y="4244351"/>
            <a:ext cx="360537" cy="1054892"/>
          </a:xfrm>
          <a:custGeom>
            <a:avLst/>
            <a:gdLst>
              <a:gd name="connsiteX0" fmla="*/ 360436 w 360537"/>
              <a:gd name="connsiteY0" fmla="*/ 49 h 1054892"/>
              <a:gd name="connsiteX1" fmla="*/ 187636 w 360537"/>
              <a:gd name="connsiteY1" fmla="*/ 352849 h 1054892"/>
              <a:gd name="connsiteX2" fmla="*/ 61636 w 360537"/>
              <a:gd name="connsiteY2" fmla="*/ 709249 h 1054892"/>
              <a:gd name="connsiteX3" fmla="*/ 68836 w 360537"/>
              <a:gd name="connsiteY3" fmla="*/ 644449 h 1054892"/>
              <a:gd name="connsiteX4" fmla="*/ 11236 w 360537"/>
              <a:gd name="connsiteY4" fmla="*/ 1047649 h 1054892"/>
              <a:gd name="connsiteX5" fmla="*/ 14836 w 360537"/>
              <a:gd name="connsiteY5" fmla="*/ 860449 h 1054892"/>
              <a:gd name="connsiteX6" fmla="*/ 162436 w 360537"/>
              <a:gd name="connsiteY6" fmla="*/ 331249 h 1054892"/>
              <a:gd name="connsiteX7" fmla="*/ 360436 w 360537"/>
              <a:gd name="connsiteY7" fmla="*/ 49 h 105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537" h="1054892">
                <a:moveTo>
                  <a:pt x="360436" y="49"/>
                </a:moveTo>
                <a:cubicBezTo>
                  <a:pt x="364636" y="3649"/>
                  <a:pt x="237436" y="234649"/>
                  <a:pt x="187636" y="352849"/>
                </a:cubicBezTo>
                <a:cubicBezTo>
                  <a:pt x="137836" y="471049"/>
                  <a:pt x="81436" y="660649"/>
                  <a:pt x="61636" y="709249"/>
                </a:cubicBezTo>
                <a:cubicBezTo>
                  <a:pt x="41836" y="757849"/>
                  <a:pt x="77236" y="588049"/>
                  <a:pt x="68836" y="644449"/>
                </a:cubicBezTo>
                <a:cubicBezTo>
                  <a:pt x="60436" y="700849"/>
                  <a:pt x="20236" y="1011649"/>
                  <a:pt x="11236" y="1047649"/>
                </a:cubicBezTo>
                <a:cubicBezTo>
                  <a:pt x="2236" y="1083649"/>
                  <a:pt x="-10364" y="979849"/>
                  <a:pt x="14836" y="860449"/>
                </a:cubicBezTo>
                <a:cubicBezTo>
                  <a:pt x="40036" y="741049"/>
                  <a:pt x="103636" y="471049"/>
                  <a:pt x="162436" y="331249"/>
                </a:cubicBezTo>
                <a:cubicBezTo>
                  <a:pt x="221236" y="191449"/>
                  <a:pt x="356236" y="-3551"/>
                  <a:pt x="360436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D05E3203-9128-AF52-917A-0246729EA0E8}"/>
              </a:ext>
            </a:extLst>
          </p:cNvPr>
          <p:cNvSpPr/>
          <p:nvPr/>
        </p:nvSpPr>
        <p:spPr>
          <a:xfrm>
            <a:off x="2775568" y="5350856"/>
            <a:ext cx="55616" cy="512359"/>
          </a:xfrm>
          <a:custGeom>
            <a:avLst/>
            <a:gdLst>
              <a:gd name="connsiteX0" fmla="*/ 32 w 55616"/>
              <a:gd name="connsiteY0" fmla="*/ 2344 h 512359"/>
              <a:gd name="connsiteX1" fmla="*/ 14432 w 55616"/>
              <a:gd name="connsiteY1" fmla="*/ 495544 h 512359"/>
              <a:gd name="connsiteX2" fmla="*/ 43232 w 55616"/>
              <a:gd name="connsiteY2" fmla="*/ 383944 h 512359"/>
              <a:gd name="connsiteX3" fmla="*/ 54032 w 55616"/>
              <a:gd name="connsiteY3" fmla="*/ 250744 h 512359"/>
              <a:gd name="connsiteX4" fmla="*/ 10832 w 55616"/>
              <a:gd name="connsiteY4" fmla="*/ 470344 h 512359"/>
              <a:gd name="connsiteX5" fmla="*/ 18032 w 55616"/>
              <a:gd name="connsiteY5" fmla="*/ 315544 h 512359"/>
              <a:gd name="connsiteX6" fmla="*/ 32 w 55616"/>
              <a:gd name="connsiteY6" fmla="*/ 2344 h 51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616" h="512359">
                <a:moveTo>
                  <a:pt x="32" y="2344"/>
                </a:moveTo>
                <a:cubicBezTo>
                  <a:pt x="-568" y="32344"/>
                  <a:pt x="7232" y="431944"/>
                  <a:pt x="14432" y="495544"/>
                </a:cubicBezTo>
                <a:cubicBezTo>
                  <a:pt x="21632" y="559144"/>
                  <a:pt x="36632" y="424744"/>
                  <a:pt x="43232" y="383944"/>
                </a:cubicBezTo>
                <a:cubicBezTo>
                  <a:pt x="49832" y="343144"/>
                  <a:pt x="59432" y="236344"/>
                  <a:pt x="54032" y="250744"/>
                </a:cubicBezTo>
                <a:cubicBezTo>
                  <a:pt x="48632" y="265144"/>
                  <a:pt x="16832" y="459544"/>
                  <a:pt x="10832" y="470344"/>
                </a:cubicBezTo>
                <a:cubicBezTo>
                  <a:pt x="4832" y="481144"/>
                  <a:pt x="16832" y="392344"/>
                  <a:pt x="18032" y="315544"/>
                </a:cubicBezTo>
                <a:cubicBezTo>
                  <a:pt x="19232" y="238744"/>
                  <a:pt x="632" y="-27656"/>
                  <a:pt x="32" y="2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86C19F02-4C7A-4ABA-BBB5-77B65E428428}"/>
              </a:ext>
            </a:extLst>
          </p:cNvPr>
          <p:cNvSpPr/>
          <p:nvPr/>
        </p:nvSpPr>
        <p:spPr>
          <a:xfrm>
            <a:off x="2732015" y="5950525"/>
            <a:ext cx="112804" cy="1028062"/>
          </a:xfrm>
          <a:custGeom>
            <a:avLst/>
            <a:gdLst>
              <a:gd name="connsiteX0" fmla="*/ 111985 w 112804"/>
              <a:gd name="connsiteY0" fmla="*/ 275 h 1028062"/>
              <a:gd name="connsiteX1" fmla="*/ 54385 w 112804"/>
              <a:gd name="connsiteY1" fmla="*/ 540275 h 1028062"/>
              <a:gd name="connsiteX2" fmla="*/ 68785 w 112804"/>
              <a:gd name="connsiteY2" fmla="*/ 1011875 h 1028062"/>
              <a:gd name="connsiteX3" fmla="*/ 65185 w 112804"/>
              <a:gd name="connsiteY3" fmla="*/ 882275 h 1028062"/>
              <a:gd name="connsiteX4" fmla="*/ 21985 w 112804"/>
              <a:gd name="connsiteY4" fmla="*/ 525875 h 1028062"/>
              <a:gd name="connsiteX5" fmla="*/ 3985 w 112804"/>
              <a:gd name="connsiteY5" fmla="*/ 612275 h 1028062"/>
              <a:gd name="connsiteX6" fmla="*/ 111985 w 112804"/>
              <a:gd name="connsiteY6" fmla="*/ 275 h 102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04" h="1028062">
                <a:moveTo>
                  <a:pt x="111985" y="275"/>
                </a:moveTo>
                <a:cubicBezTo>
                  <a:pt x="120385" y="-11725"/>
                  <a:pt x="61585" y="371675"/>
                  <a:pt x="54385" y="540275"/>
                </a:cubicBezTo>
                <a:cubicBezTo>
                  <a:pt x="47185" y="708875"/>
                  <a:pt x="66985" y="954875"/>
                  <a:pt x="68785" y="1011875"/>
                </a:cubicBezTo>
                <a:cubicBezTo>
                  <a:pt x="70585" y="1068875"/>
                  <a:pt x="72985" y="963275"/>
                  <a:pt x="65185" y="882275"/>
                </a:cubicBezTo>
                <a:cubicBezTo>
                  <a:pt x="57385" y="801275"/>
                  <a:pt x="32185" y="570875"/>
                  <a:pt x="21985" y="525875"/>
                </a:cubicBezTo>
                <a:cubicBezTo>
                  <a:pt x="11785" y="480875"/>
                  <a:pt x="-8615" y="695675"/>
                  <a:pt x="3985" y="612275"/>
                </a:cubicBezTo>
                <a:cubicBezTo>
                  <a:pt x="16585" y="528875"/>
                  <a:pt x="103585" y="12275"/>
                  <a:pt x="111985" y="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C27753CD-0D9E-FBAE-AEF5-3DF9680BBEC7}"/>
              </a:ext>
            </a:extLst>
          </p:cNvPr>
          <p:cNvSpPr/>
          <p:nvPr/>
        </p:nvSpPr>
        <p:spPr>
          <a:xfrm>
            <a:off x="2800607" y="6872210"/>
            <a:ext cx="341711" cy="935556"/>
          </a:xfrm>
          <a:custGeom>
            <a:avLst/>
            <a:gdLst>
              <a:gd name="connsiteX0" fmla="*/ 193 w 341711"/>
              <a:gd name="connsiteY0" fmla="*/ 190 h 935556"/>
              <a:gd name="connsiteX1" fmla="*/ 147793 w 341711"/>
              <a:gd name="connsiteY1" fmla="*/ 640990 h 935556"/>
              <a:gd name="connsiteX2" fmla="*/ 338593 w 341711"/>
              <a:gd name="connsiteY2" fmla="*/ 928990 h 935556"/>
              <a:gd name="connsiteX3" fmla="*/ 255793 w 341711"/>
              <a:gd name="connsiteY3" fmla="*/ 820990 h 935556"/>
              <a:gd name="connsiteX4" fmla="*/ 118993 w 341711"/>
              <a:gd name="connsiteY4" fmla="*/ 576190 h 935556"/>
              <a:gd name="connsiteX5" fmla="*/ 193 w 341711"/>
              <a:gd name="connsiteY5" fmla="*/ 190 h 93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711" h="935556">
                <a:moveTo>
                  <a:pt x="193" y="190"/>
                </a:moveTo>
                <a:cubicBezTo>
                  <a:pt x="4993" y="10990"/>
                  <a:pt x="91393" y="486190"/>
                  <a:pt x="147793" y="640990"/>
                </a:cubicBezTo>
                <a:cubicBezTo>
                  <a:pt x="204193" y="795790"/>
                  <a:pt x="320593" y="898990"/>
                  <a:pt x="338593" y="928990"/>
                </a:cubicBezTo>
                <a:cubicBezTo>
                  <a:pt x="356593" y="958990"/>
                  <a:pt x="292393" y="879790"/>
                  <a:pt x="255793" y="820990"/>
                </a:cubicBezTo>
                <a:cubicBezTo>
                  <a:pt x="219193" y="762190"/>
                  <a:pt x="156793" y="711190"/>
                  <a:pt x="118993" y="576190"/>
                </a:cubicBezTo>
                <a:cubicBezTo>
                  <a:pt x="81193" y="441190"/>
                  <a:pt x="-4607" y="-10610"/>
                  <a:pt x="193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D4FB4A60-D215-EC8F-76A5-61ADE7C1EE6A}"/>
              </a:ext>
            </a:extLst>
          </p:cNvPr>
          <p:cNvSpPr/>
          <p:nvPr/>
        </p:nvSpPr>
        <p:spPr>
          <a:xfrm>
            <a:off x="3369498" y="8045770"/>
            <a:ext cx="167166" cy="292258"/>
          </a:xfrm>
          <a:custGeom>
            <a:avLst/>
            <a:gdLst>
              <a:gd name="connsiteX0" fmla="*/ 102 w 167166"/>
              <a:gd name="connsiteY0" fmla="*/ 230 h 292258"/>
              <a:gd name="connsiteX1" fmla="*/ 140502 w 167166"/>
              <a:gd name="connsiteY1" fmla="*/ 191030 h 292258"/>
              <a:gd name="connsiteX2" fmla="*/ 165702 w 167166"/>
              <a:gd name="connsiteY2" fmla="*/ 291830 h 292258"/>
              <a:gd name="connsiteX3" fmla="*/ 118902 w 167166"/>
              <a:gd name="connsiteY3" fmla="*/ 155030 h 292258"/>
              <a:gd name="connsiteX4" fmla="*/ 102 w 167166"/>
              <a:gd name="connsiteY4" fmla="*/ 230 h 29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166" h="292258">
                <a:moveTo>
                  <a:pt x="102" y="230"/>
                </a:moveTo>
                <a:cubicBezTo>
                  <a:pt x="3702" y="6230"/>
                  <a:pt x="112902" y="142430"/>
                  <a:pt x="140502" y="191030"/>
                </a:cubicBezTo>
                <a:cubicBezTo>
                  <a:pt x="168102" y="239630"/>
                  <a:pt x="169302" y="297830"/>
                  <a:pt x="165702" y="291830"/>
                </a:cubicBezTo>
                <a:cubicBezTo>
                  <a:pt x="162102" y="285830"/>
                  <a:pt x="148902" y="203030"/>
                  <a:pt x="118902" y="155030"/>
                </a:cubicBezTo>
                <a:cubicBezTo>
                  <a:pt x="88902" y="107030"/>
                  <a:pt x="-3498" y="-5770"/>
                  <a:pt x="102" y="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3E1F4B49-DC75-FF67-C16D-BE164D9D9748}"/>
              </a:ext>
            </a:extLst>
          </p:cNvPr>
          <p:cNvSpPr/>
          <p:nvPr/>
        </p:nvSpPr>
        <p:spPr>
          <a:xfrm>
            <a:off x="3826683" y="8729756"/>
            <a:ext cx="364939" cy="313716"/>
          </a:xfrm>
          <a:custGeom>
            <a:avLst/>
            <a:gdLst>
              <a:gd name="connsiteX0" fmla="*/ 117 w 364939"/>
              <a:gd name="connsiteY0" fmla="*/ 244 h 313716"/>
              <a:gd name="connsiteX1" fmla="*/ 316917 w 364939"/>
              <a:gd name="connsiteY1" fmla="*/ 266644 h 313716"/>
              <a:gd name="connsiteX2" fmla="*/ 360117 w 364939"/>
              <a:gd name="connsiteY2" fmla="*/ 309844 h 313716"/>
              <a:gd name="connsiteX3" fmla="*/ 280917 w 364939"/>
              <a:gd name="connsiteY3" fmla="*/ 219844 h 313716"/>
              <a:gd name="connsiteX4" fmla="*/ 117 w 364939"/>
              <a:gd name="connsiteY4" fmla="*/ 244 h 3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939" h="313716">
                <a:moveTo>
                  <a:pt x="117" y="244"/>
                </a:moveTo>
                <a:cubicBezTo>
                  <a:pt x="6117" y="8044"/>
                  <a:pt x="256917" y="215044"/>
                  <a:pt x="316917" y="266644"/>
                </a:cubicBezTo>
                <a:cubicBezTo>
                  <a:pt x="376917" y="318244"/>
                  <a:pt x="366117" y="317644"/>
                  <a:pt x="360117" y="309844"/>
                </a:cubicBezTo>
                <a:cubicBezTo>
                  <a:pt x="354117" y="302044"/>
                  <a:pt x="341517" y="266044"/>
                  <a:pt x="280917" y="219844"/>
                </a:cubicBezTo>
                <a:cubicBezTo>
                  <a:pt x="220317" y="173644"/>
                  <a:pt x="-5883" y="-7556"/>
                  <a:pt x="117" y="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D516896E-D3AF-6190-BE91-75300EDFC01A}"/>
              </a:ext>
            </a:extLst>
          </p:cNvPr>
          <p:cNvSpPr/>
          <p:nvPr/>
        </p:nvSpPr>
        <p:spPr>
          <a:xfrm>
            <a:off x="4388339" y="8631695"/>
            <a:ext cx="770928" cy="382720"/>
          </a:xfrm>
          <a:custGeom>
            <a:avLst/>
            <a:gdLst>
              <a:gd name="connsiteX0" fmla="*/ 61 w 770928"/>
              <a:gd name="connsiteY0" fmla="*/ 382705 h 382720"/>
              <a:gd name="connsiteX1" fmla="*/ 558061 w 770928"/>
              <a:gd name="connsiteY1" fmla="*/ 199105 h 382720"/>
              <a:gd name="connsiteX2" fmla="*/ 518461 w 770928"/>
              <a:gd name="connsiteY2" fmla="*/ 220705 h 382720"/>
              <a:gd name="connsiteX3" fmla="*/ 770461 w 770928"/>
              <a:gd name="connsiteY3" fmla="*/ 1105 h 382720"/>
              <a:gd name="connsiteX4" fmla="*/ 579661 w 770928"/>
              <a:gd name="connsiteY4" fmla="*/ 137905 h 382720"/>
              <a:gd name="connsiteX5" fmla="*/ 522061 w 770928"/>
              <a:gd name="connsiteY5" fmla="*/ 188305 h 382720"/>
              <a:gd name="connsiteX6" fmla="*/ 61 w 770928"/>
              <a:gd name="connsiteY6" fmla="*/ 382705 h 38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0928" h="382720">
                <a:moveTo>
                  <a:pt x="61" y="382705"/>
                </a:moveTo>
                <a:cubicBezTo>
                  <a:pt x="6061" y="384505"/>
                  <a:pt x="471661" y="226105"/>
                  <a:pt x="558061" y="199105"/>
                </a:cubicBezTo>
                <a:cubicBezTo>
                  <a:pt x="644461" y="172105"/>
                  <a:pt x="483061" y="253705"/>
                  <a:pt x="518461" y="220705"/>
                </a:cubicBezTo>
                <a:cubicBezTo>
                  <a:pt x="553861" y="187705"/>
                  <a:pt x="760261" y="14905"/>
                  <a:pt x="770461" y="1105"/>
                </a:cubicBezTo>
                <a:cubicBezTo>
                  <a:pt x="780661" y="-12695"/>
                  <a:pt x="621061" y="106705"/>
                  <a:pt x="579661" y="137905"/>
                </a:cubicBezTo>
                <a:cubicBezTo>
                  <a:pt x="538261" y="169105"/>
                  <a:pt x="616861" y="147505"/>
                  <a:pt x="522061" y="188305"/>
                </a:cubicBezTo>
                <a:cubicBezTo>
                  <a:pt x="427261" y="229105"/>
                  <a:pt x="-5939" y="380905"/>
                  <a:pt x="61" y="3827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B04C26F9-BA62-15BF-9020-FF8B00C37966}"/>
              </a:ext>
            </a:extLst>
          </p:cNvPr>
          <p:cNvSpPr/>
          <p:nvPr/>
        </p:nvSpPr>
        <p:spPr>
          <a:xfrm>
            <a:off x="5549849" y="7552786"/>
            <a:ext cx="102329" cy="537177"/>
          </a:xfrm>
          <a:custGeom>
            <a:avLst/>
            <a:gdLst>
              <a:gd name="connsiteX0" fmla="*/ 102151 w 102329"/>
              <a:gd name="connsiteY0" fmla="*/ 14 h 537177"/>
              <a:gd name="connsiteX1" fmla="*/ 26551 w 102329"/>
              <a:gd name="connsiteY1" fmla="*/ 255614 h 537177"/>
              <a:gd name="connsiteX2" fmla="*/ 51751 w 102329"/>
              <a:gd name="connsiteY2" fmla="*/ 529214 h 537177"/>
              <a:gd name="connsiteX3" fmla="*/ 44551 w 102329"/>
              <a:gd name="connsiteY3" fmla="*/ 446414 h 537177"/>
              <a:gd name="connsiteX4" fmla="*/ 1351 w 102329"/>
              <a:gd name="connsiteY4" fmla="*/ 266414 h 537177"/>
              <a:gd name="connsiteX5" fmla="*/ 102151 w 102329"/>
              <a:gd name="connsiteY5" fmla="*/ 14 h 53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29" h="537177">
                <a:moveTo>
                  <a:pt x="102151" y="14"/>
                </a:moveTo>
                <a:cubicBezTo>
                  <a:pt x="106351" y="-1786"/>
                  <a:pt x="34951" y="167414"/>
                  <a:pt x="26551" y="255614"/>
                </a:cubicBezTo>
                <a:cubicBezTo>
                  <a:pt x="18151" y="343814"/>
                  <a:pt x="48751" y="497414"/>
                  <a:pt x="51751" y="529214"/>
                </a:cubicBezTo>
                <a:cubicBezTo>
                  <a:pt x="54751" y="561014"/>
                  <a:pt x="52951" y="490214"/>
                  <a:pt x="44551" y="446414"/>
                </a:cubicBezTo>
                <a:cubicBezTo>
                  <a:pt x="36151" y="402614"/>
                  <a:pt x="-8249" y="336014"/>
                  <a:pt x="1351" y="266414"/>
                </a:cubicBezTo>
                <a:cubicBezTo>
                  <a:pt x="10951" y="196814"/>
                  <a:pt x="97951" y="1814"/>
                  <a:pt x="102151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4090712F-5A19-3E19-A2A2-D5035A40E5A6}"/>
              </a:ext>
            </a:extLst>
          </p:cNvPr>
          <p:cNvSpPr/>
          <p:nvPr/>
        </p:nvSpPr>
        <p:spPr>
          <a:xfrm>
            <a:off x="5853597" y="6616800"/>
            <a:ext cx="104329" cy="273600"/>
          </a:xfrm>
          <a:custGeom>
            <a:avLst/>
            <a:gdLst>
              <a:gd name="connsiteX0" fmla="*/ 93603 w 104329"/>
              <a:gd name="connsiteY0" fmla="*/ 0 h 273600"/>
              <a:gd name="connsiteX1" fmla="*/ 97203 w 104329"/>
              <a:gd name="connsiteY1" fmla="*/ 136800 h 273600"/>
              <a:gd name="connsiteX2" fmla="*/ 3 w 104329"/>
              <a:gd name="connsiteY2" fmla="*/ 273600 h 273600"/>
              <a:gd name="connsiteX3" fmla="*/ 100803 w 104329"/>
              <a:gd name="connsiteY3" fmla="*/ 136800 h 273600"/>
              <a:gd name="connsiteX4" fmla="*/ 93603 w 104329"/>
              <a:gd name="connsiteY4" fmla="*/ 0 h 2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329" h="273600">
                <a:moveTo>
                  <a:pt x="93603" y="0"/>
                </a:moveTo>
                <a:cubicBezTo>
                  <a:pt x="93003" y="0"/>
                  <a:pt x="112803" y="91200"/>
                  <a:pt x="97203" y="136800"/>
                </a:cubicBezTo>
                <a:cubicBezTo>
                  <a:pt x="81603" y="182400"/>
                  <a:pt x="-597" y="273600"/>
                  <a:pt x="3" y="273600"/>
                </a:cubicBezTo>
                <a:cubicBezTo>
                  <a:pt x="603" y="273600"/>
                  <a:pt x="90003" y="184200"/>
                  <a:pt x="100803" y="136800"/>
                </a:cubicBezTo>
                <a:cubicBezTo>
                  <a:pt x="111603" y="89400"/>
                  <a:pt x="94203" y="0"/>
                  <a:pt x="9360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FECB90C2-A663-9E4E-906A-BC016CD944C6}"/>
              </a:ext>
            </a:extLst>
          </p:cNvPr>
          <p:cNvSpPr/>
          <p:nvPr/>
        </p:nvSpPr>
        <p:spPr>
          <a:xfrm>
            <a:off x="4565877" y="8598859"/>
            <a:ext cx="1234022" cy="543051"/>
          </a:xfrm>
          <a:custGeom>
            <a:avLst/>
            <a:gdLst>
              <a:gd name="connsiteX0" fmla="*/ 2523 w 1234022"/>
              <a:gd name="connsiteY0" fmla="*/ 541541 h 543051"/>
              <a:gd name="connsiteX1" fmla="*/ 1190523 w 1234022"/>
              <a:gd name="connsiteY1" fmla="*/ 15941 h 543051"/>
              <a:gd name="connsiteX2" fmla="*/ 884523 w 1234022"/>
              <a:gd name="connsiteY2" fmla="*/ 170741 h 543051"/>
              <a:gd name="connsiteX3" fmla="*/ 2523 w 1234022"/>
              <a:gd name="connsiteY3" fmla="*/ 541541 h 54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022" h="543051">
                <a:moveTo>
                  <a:pt x="2523" y="541541"/>
                </a:moveTo>
                <a:cubicBezTo>
                  <a:pt x="53523" y="515741"/>
                  <a:pt x="1043523" y="77741"/>
                  <a:pt x="1190523" y="15941"/>
                </a:cubicBezTo>
                <a:cubicBezTo>
                  <a:pt x="1337523" y="-45859"/>
                  <a:pt x="1080723" y="86141"/>
                  <a:pt x="884523" y="170741"/>
                </a:cubicBezTo>
                <a:cubicBezTo>
                  <a:pt x="688323" y="255341"/>
                  <a:pt x="-48477" y="567341"/>
                  <a:pt x="2523" y="541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ADE828C7-D8E4-E9A3-2C38-C4BB7E7F743B}"/>
              </a:ext>
            </a:extLst>
          </p:cNvPr>
          <p:cNvSpPr/>
          <p:nvPr/>
        </p:nvSpPr>
        <p:spPr>
          <a:xfrm>
            <a:off x="6332375" y="7322398"/>
            <a:ext cx="180144" cy="374404"/>
          </a:xfrm>
          <a:custGeom>
            <a:avLst/>
            <a:gdLst>
              <a:gd name="connsiteX0" fmla="*/ 180025 w 180144"/>
              <a:gd name="connsiteY0" fmla="*/ 2 h 374404"/>
              <a:gd name="connsiteX1" fmla="*/ 133225 w 180144"/>
              <a:gd name="connsiteY1" fmla="*/ 190802 h 374404"/>
              <a:gd name="connsiteX2" fmla="*/ 25 w 180144"/>
              <a:gd name="connsiteY2" fmla="*/ 374402 h 374404"/>
              <a:gd name="connsiteX3" fmla="*/ 122425 w 180144"/>
              <a:gd name="connsiteY3" fmla="*/ 194402 h 374404"/>
              <a:gd name="connsiteX4" fmla="*/ 180025 w 180144"/>
              <a:gd name="connsiteY4" fmla="*/ 2 h 37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144" h="374404">
                <a:moveTo>
                  <a:pt x="180025" y="2"/>
                </a:moveTo>
                <a:cubicBezTo>
                  <a:pt x="181825" y="-598"/>
                  <a:pt x="163225" y="128402"/>
                  <a:pt x="133225" y="190802"/>
                </a:cubicBezTo>
                <a:cubicBezTo>
                  <a:pt x="103225" y="253202"/>
                  <a:pt x="1825" y="373802"/>
                  <a:pt x="25" y="374402"/>
                </a:cubicBezTo>
                <a:cubicBezTo>
                  <a:pt x="-1775" y="375002"/>
                  <a:pt x="91225" y="252602"/>
                  <a:pt x="122425" y="194402"/>
                </a:cubicBezTo>
                <a:cubicBezTo>
                  <a:pt x="153625" y="136202"/>
                  <a:pt x="178225" y="602"/>
                  <a:pt x="18002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8BE1492D-88DB-92AC-DB5E-30FA140BFF50}"/>
              </a:ext>
            </a:extLst>
          </p:cNvPr>
          <p:cNvSpPr/>
          <p:nvPr/>
        </p:nvSpPr>
        <p:spPr>
          <a:xfrm>
            <a:off x="7307855" y="5805381"/>
            <a:ext cx="395056" cy="134733"/>
          </a:xfrm>
          <a:custGeom>
            <a:avLst/>
            <a:gdLst>
              <a:gd name="connsiteX0" fmla="*/ 145 w 395056"/>
              <a:gd name="connsiteY0" fmla="*/ 84219 h 134733"/>
              <a:gd name="connsiteX1" fmla="*/ 176545 w 395056"/>
              <a:gd name="connsiteY1" fmla="*/ 41019 h 134733"/>
              <a:gd name="connsiteX2" fmla="*/ 212545 w 395056"/>
              <a:gd name="connsiteY2" fmla="*/ 23019 h 134733"/>
              <a:gd name="connsiteX3" fmla="*/ 219745 w 395056"/>
              <a:gd name="connsiteY3" fmla="*/ 1419 h 134733"/>
              <a:gd name="connsiteX4" fmla="*/ 306145 w 395056"/>
              <a:gd name="connsiteY4" fmla="*/ 66219 h 134733"/>
              <a:gd name="connsiteX5" fmla="*/ 392545 w 395056"/>
              <a:gd name="connsiteY5" fmla="*/ 134619 h 134733"/>
              <a:gd name="connsiteX6" fmla="*/ 360145 w 395056"/>
              <a:gd name="connsiteY6" fmla="*/ 80619 h 134733"/>
              <a:gd name="connsiteX7" fmla="*/ 241345 w 395056"/>
              <a:gd name="connsiteY7" fmla="*/ 12219 h 134733"/>
              <a:gd name="connsiteX8" fmla="*/ 208945 w 395056"/>
              <a:gd name="connsiteY8" fmla="*/ 12219 h 134733"/>
              <a:gd name="connsiteX9" fmla="*/ 145 w 395056"/>
              <a:gd name="connsiteY9" fmla="*/ 84219 h 13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5056" h="134733">
                <a:moveTo>
                  <a:pt x="145" y="84219"/>
                </a:moveTo>
                <a:cubicBezTo>
                  <a:pt x="-5255" y="89019"/>
                  <a:pt x="141145" y="51219"/>
                  <a:pt x="176545" y="41019"/>
                </a:cubicBezTo>
                <a:cubicBezTo>
                  <a:pt x="211945" y="30819"/>
                  <a:pt x="205345" y="29619"/>
                  <a:pt x="212545" y="23019"/>
                </a:cubicBezTo>
                <a:cubicBezTo>
                  <a:pt x="219745" y="16419"/>
                  <a:pt x="204145" y="-5781"/>
                  <a:pt x="219745" y="1419"/>
                </a:cubicBezTo>
                <a:cubicBezTo>
                  <a:pt x="235345" y="8619"/>
                  <a:pt x="277345" y="44019"/>
                  <a:pt x="306145" y="66219"/>
                </a:cubicBezTo>
                <a:cubicBezTo>
                  <a:pt x="334945" y="88419"/>
                  <a:pt x="383545" y="132219"/>
                  <a:pt x="392545" y="134619"/>
                </a:cubicBezTo>
                <a:cubicBezTo>
                  <a:pt x="401545" y="137019"/>
                  <a:pt x="385345" y="101019"/>
                  <a:pt x="360145" y="80619"/>
                </a:cubicBezTo>
                <a:cubicBezTo>
                  <a:pt x="334945" y="60219"/>
                  <a:pt x="266545" y="23619"/>
                  <a:pt x="241345" y="12219"/>
                </a:cubicBezTo>
                <a:cubicBezTo>
                  <a:pt x="216145" y="819"/>
                  <a:pt x="242545" y="819"/>
                  <a:pt x="208945" y="12219"/>
                </a:cubicBezTo>
                <a:cubicBezTo>
                  <a:pt x="175345" y="23619"/>
                  <a:pt x="5545" y="79419"/>
                  <a:pt x="145" y="84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0964C034-ABB1-7A90-4EE3-4633999D8118}"/>
              </a:ext>
            </a:extLst>
          </p:cNvPr>
          <p:cNvSpPr/>
          <p:nvPr/>
        </p:nvSpPr>
        <p:spPr>
          <a:xfrm>
            <a:off x="7379653" y="5785197"/>
            <a:ext cx="310019" cy="213254"/>
          </a:xfrm>
          <a:custGeom>
            <a:avLst/>
            <a:gdLst>
              <a:gd name="connsiteX0" fmla="*/ 108347 w 310019"/>
              <a:gd name="connsiteY0" fmla="*/ 3 h 213254"/>
              <a:gd name="connsiteX1" fmla="*/ 54347 w 310019"/>
              <a:gd name="connsiteY1" fmla="*/ 111603 h 213254"/>
              <a:gd name="connsiteX2" fmla="*/ 18347 w 310019"/>
              <a:gd name="connsiteY2" fmla="*/ 212403 h 213254"/>
              <a:gd name="connsiteX3" fmla="*/ 68747 w 310019"/>
              <a:gd name="connsiteY3" fmla="*/ 158403 h 213254"/>
              <a:gd name="connsiteX4" fmla="*/ 212747 w 310019"/>
              <a:gd name="connsiteY4" fmla="*/ 129603 h 213254"/>
              <a:gd name="connsiteX5" fmla="*/ 309947 w 310019"/>
              <a:gd name="connsiteY5" fmla="*/ 129603 h 213254"/>
              <a:gd name="connsiteX6" fmla="*/ 227147 w 310019"/>
              <a:gd name="connsiteY6" fmla="*/ 133203 h 213254"/>
              <a:gd name="connsiteX7" fmla="*/ 147947 w 310019"/>
              <a:gd name="connsiteY7" fmla="*/ 126003 h 213254"/>
              <a:gd name="connsiteX8" fmla="*/ 7547 w 310019"/>
              <a:gd name="connsiteY8" fmla="*/ 194403 h 213254"/>
              <a:gd name="connsiteX9" fmla="*/ 39947 w 310019"/>
              <a:gd name="connsiteY9" fmla="*/ 154803 h 213254"/>
              <a:gd name="connsiteX10" fmla="*/ 347 w 310019"/>
              <a:gd name="connsiteY10" fmla="*/ 115203 h 213254"/>
              <a:gd name="connsiteX11" fmla="*/ 25547 w 310019"/>
              <a:gd name="connsiteY11" fmla="*/ 115203 h 213254"/>
              <a:gd name="connsiteX12" fmla="*/ 108347 w 310019"/>
              <a:gd name="connsiteY12" fmla="*/ 3 h 21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0019" h="213254">
                <a:moveTo>
                  <a:pt x="108347" y="3"/>
                </a:moveTo>
                <a:cubicBezTo>
                  <a:pt x="113147" y="-597"/>
                  <a:pt x="69347" y="76203"/>
                  <a:pt x="54347" y="111603"/>
                </a:cubicBezTo>
                <a:cubicBezTo>
                  <a:pt x="39347" y="147003"/>
                  <a:pt x="15947" y="204603"/>
                  <a:pt x="18347" y="212403"/>
                </a:cubicBezTo>
                <a:cubicBezTo>
                  <a:pt x="20747" y="220203"/>
                  <a:pt x="36347" y="172203"/>
                  <a:pt x="68747" y="158403"/>
                </a:cubicBezTo>
                <a:cubicBezTo>
                  <a:pt x="101147" y="144603"/>
                  <a:pt x="172547" y="134403"/>
                  <a:pt x="212747" y="129603"/>
                </a:cubicBezTo>
                <a:cubicBezTo>
                  <a:pt x="252947" y="124803"/>
                  <a:pt x="307547" y="129003"/>
                  <a:pt x="309947" y="129603"/>
                </a:cubicBezTo>
                <a:cubicBezTo>
                  <a:pt x="312347" y="130203"/>
                  <a:pt x="254147" y="133803"/>
                  <a:pt x="227147" y="133203"/>
                </a:cubicBezTo>
                <a:cubicBezTo>
                  <a:pt x="200147" y="132603"/>
                  <a:pt x="184547" y="115803"/>
                  <a:pt x="147947" y="126003"/>
                </a:cubicBezTo>
                <a:cubicBezTo>
                  <a:pt x="111347" y="136203"/>
                  <a:pt x="25547" y="189603"/>
                  <a:pt x="7547" y="194403"/>
                </a:cubicBezTo>
                <a:cubicBezTo>
                  <a:pt x="-10453" y="199203"/>
                  <a:pt x="41147" y="168003"/>
                  <a:pt x="39947" y="154803"/>
                </a:cubicBezTo>
                <a:cubicBezTo>
                  <a:pt x="38747" y="141603"/>
                  <a:pt x="347" y="115203"/>
                  <a:pt x="347" y="115203"/>
                </a:cubicBezTo>
                <a:cubicBezTo>
                  <a:pt x="-2053" y="108603"/>
                  <a:pt x="8147" y="127803"/>
                  <a:pt x="25547" y="115203"/>
                </a:cubicBezTo>
                <a:cubicBezTo>
                  <a:pt x="42947" y="102603"/>
                  <a:pt x="103547" y="603"/>
                  <a:pt x="10834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BA11FEC9-1816-5CE1-0907-7C49A9F54CEF}"/>
              </a:ext>
            </a:extLst>
          </p:cNvPr>
          <p:cNvSpPr/>
          <p:nvPr/>
        </p:nvSpPr>
        <p:spPr>
          <a:xfrm>
            <a:off x="7577760" y="5921966"/>
            <a:ext cx="112991" cy="542452"/>
          </a:xfrm>
          <a:custGeom>
            <a:avLst/>
            <a:gdLst>
              <a:gd name="connsiteX0" fmla="*/ 93840 w 112991"/>
              <a:gd name="connsiteY0" fmla="*/ 34 h 542452"/>
              <a:gd name="connsiteX1" fmla="*/ 108240 w 112991"/>
              <a:gd name="connsiteY1" fmla="*/ 277234 h 542452"/>
              <a:gd name="connsiteX2" fmla="*/ 240 w 112991"/>
              <a:gd name="connsiteY2" fmla="*/ 540034 h 542452"/>
              <a:gd name="connsiteX3" fmla="*/ 79440 w 112991"/>
              <a:gd name="connsiteY3" fmla="*/ 399634 h 542452"/>
              <a:gd name="connsiteX4" fmla="*/ 93840 w 112991"/>
              <a:gd name="connsiteY4" fmla="*/ 259234 h 542452"/>
              <a:gd name="connsiteX5" fmla="*/ 93840 w 112991"/>
              <a:gd name="connsiteY5" fmla="*/ 34 h 5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991" h="542452">
                <a:moveTo>
                  <a:pt x="93840" y="34"/>
                </a:moveTo>
                <a:cubicBezTo>
                  <a:pt x="96240" y="3034"/>
                  <a:pt x="123840" y="187234"/>
                  <a:pt x="108240" y="277234"/>
                </a:cubicBezTo>
                <a:cubicBezTo>
                  <a:pt x="92640" y="367234"/>
                  <a:pt x="5040" y="519634"/>
                  <a:pt x="240" y="540034"/>
                </a:cubicBezTo>
                <a:cubicBezTo>
                  <a:pt x="-4560" y="560434"/>
                  <a:pt x="63840" y="446434"/>
                  <a:pt x="79440" y="399634"/>
                </a:cubicBezTo>
                <a:cubicBezTo>
                  <a:pt x="95040" y="352834"/>
                  <a:pt x="90240" y="327034"/>
                  <a:pt x="93840" y="259234"/>
                </a:cubicBezTo>
                <a:cubicBezTo>
                  <a:pt x="97440" y="191434"/>
                  <a:pt x="91440" y="-2966"/>
                  <a:pt x="93840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E1E929D2-5CF4-8557-CFEE-91C5763CDA96}"/>
              </a:ext>
            </a:extLst>
          </p:cNvPr>
          <p:cNvSpPr/>
          <p:nvPr/>
        </p:nvSpPr>
        <p:spPr>
          <a:xfrm>
            <a:off x="7353841" y="6414074"/>
            <a:ext cx="231595" cy="781930"/>
          </a:xfrm>
          <a:custGeom>
            <a:avLst/>
            <a:gdLst>
              <a:gd name="connsiteX0" fmla="*/ 231359 w 231595"/>
              <a:gd name="connsiteY0" fmla="*/ 1126 h 781930"/>
              <a:gd name="connsiteX1" fmla="*/ 198959 w 231595"/>
              <a:gd name="connsiteY1" fmla="*/ 285526 h 781930"/>
              <a:gd name="connsiteX2" fmla="*/ 119759 w 231595"/>
              <a:gd name="connsiteY2" fmla="*/ 519526 h 781930"/>
              <a:gd name="connsiteX3" fmla="*/ 148559 w 231595"/>
              <a:gd name="connsiteY3" fmla="*/ 487126 h 781930"/>
              <a:gd name="connsiteX4" fmla="*/ 959 w 231595"/>
              <a:gd name="connsiteY4" fmla="*/ 778726 h 781930"/>
              <a:gd name="connsiteX5" fmla="*/ 90959 w 231595"/>
              <a:gd name="connsiteY5" fmla="*/ 623926 h 781930"/>
              <a:gd name="connsiteX6" fmla="*/ 209759 w 231595"/>
              <a:gd name="connsiteY6" fmla="*/ 335926 h 781930"/>
              <a:gd name="connsiteX7" fmla="*/ 184559 w 231595"/>
              <a:gd name="connsiteY7" fmla="*/ 397126 h 781930"/>
              <a:gd name="connsiteX8" fmla="*/ 231359 w 231595"/>
              <a:gd name="connsiteY8" fmla="*/ 1126 h 78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595" h="781930">
                <a:moveTo>
                  <a:pt x="231359" y="1126"/>
                </a:moveTo>
                <a:cubicBezTo>
                  <a:pt x="233759" y="-17474"/>
                  <a:pt x="217559" y="199126"/>
                  <a:pt x="198959" y="285526"/>
                </a:cubicBezTo>
                <a:cubicBezTo>
                  <a:pt x="180359" y="371926"/>
                  <a:pt x="128159" y="485926"/>
                  <a:pt x="119759" y="519526"/>
                </a:cubicBezTo>
                <a:cubicBezTo>
                  <a:pt x="111359" y="553126"/>
                  <a:pt x="168359" y="443926"/>
                  <a:pt x="148559" y="487126"/>
                </a:cubicBezTo>
                <a:cubicBezTo>
                  <a:pt x="128759" y="530326"/>
                  <a:pt x="10559" y="755926"/>
                  <a:pt x="959" y="778726"/>
                </a:cubicBezTo>
                <a:cubicBezTo>
                  <a:pt x="-8641" y="801526"/>
                  <a:pt x="56159" y="697726"/>
                  <a:pt x="90959" y="623926"/>
                </a:cubicBezTo>
                <a:cubicBezTo>
                  <a:pt x="125759" y="550126"/>
                  <a:pt x="209759" y="335926"/>
                  <a:pt x="209759" y="335926"/>
                </a:cubicBezTo>
                <a:cubicBezTo>
                  <a:pt x="225359" y="298126"/>
                  <a:pt x="181559" y="451126"/>
                  <a:pt x="184559" y="397126"/>
                </a:cubicBezTo>
                <a:cubicBezTo>
                  <a:pt x="187559" y="343126"/>
                  <a:pt x="228959" y="19726"/>
                  <a:pt x="231359" y="1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C13E6E05-0A71-2B67-13F9-70430517BB71}"/>
              </a:ext>
            </a:extLst>
          </p:cNvPr>
          <p:cNvSpPr/>
          <p:nvPr/>
        </p:nvSpPr>
        <p:spPr>
          <a:xfrm>
            <a:off x="6829081" y="7149484"/>
            <a:ext cx="597722" cy="342240"/>
          </a:xfrm>
          <a:custGeom>
            <a:avLst/>
            <a:gdLst>
              <a:gd name="connsiteX0" fmla="*/ 119 w 597722"/>
              <a:gd name="connsiteY0" fmla="*/ 306116 h 342240"/>
              <a:gd name="connsiteX1" fmla="*/ 198119 w 597722"/>
              <a:gd name="connsiteY1" fmla="*/ 342116 h 342240"/>
              <a:gd name="connsiteX2" fmla="*/ 367319 w 597722"/>
              <a:gd name="connsiteY2" fmla="*/ 291716 h 342240"/>
              <a:gd name="connsiteX3" fmla="*/ 327719 w 597722"/>
              <a:gd name="connsiteY3" fmla="*/ 302516 h 342240"/>
              <a:gd name="connsiteX4" fmla="*/ 475319 w 597722"/>
              <a:gd name="connsiteY4" fmla="*/ 172916 h 342240"/>
              <a:gd name="connsiteX5" fmla="*/ 597719 w 597722"/>
              <a:gd name="connsiteY5" fmla="*/ 116 h 342240"/>
              <a:gd name="connsiteX6" fmla="*/ 471719 w 597722"/>
              <a:gd name="connsiteY6" fmla="*/ 147716 h 342240"/>
              <a:gd name="connsiteX7" fmla="*/ 334919 w 597722"/>
              <a:gd name="connsiteY7" fmla="*/ 248516 h 342240"/>
              <a:gd name="connsiteX8" fmla="*/ 442919 w 597722"/>
              <a:gd name="connsiteY8" fmla="*/ 216116 h 342240"/>
              <a:gd name="connsiteX9" fmla="*/ 302519 w 597722"/>
              <a:gd name="connsiteY9" fmla="*/ 273716 h 342240"/>
              <a:gd name="connsiteX10" fmla="*/ 226919 w 597722"/>
              <a:gd name="connsiteY10" fmla="*/ 309716 h 342240"/>
              <a:gd name="connsiteX11" fmla="*/ 119 w 597722"/>
              <a:gd name="connsiteY11" fmla="*/ 306116 h 34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7722" h="342240">
                <a:moveTo>
                  <a:pt x="119" y="306116"/>
                </a:moveTo>
                <a:cubicBezTo>
                  <a:pt x="-4681" y="311516"/>
                  <a:pt x="136919" y="344516"/>
                  <a:pt x="198119" y="342116"/>
                </a:cubicBezTo>
                <a:cubicBezTo>
                  <a:pt x="259319" y="339716"/>
                  <a:pt x="345719" y="298316"/>
                  <a:pt x="367319" y="291716"/>
                </a:cubicBezTo>
                <a:cubicBezTo>
                  <a:pt x="388919" y="285116"/>
                  <a:pt x="309719" y="322316"/>
                  <a:pt x="327719" y="302516"/>
                </a:cubicBezTo>
                <a:cubicBezTo>
                  <a:pt x="345719" y="282716"/>
                  <a:pt x="430319" y="223316"/>
                  <a:pt x="475319" y="172916"/>
                </a:cubicBezTo>
                <a:cubicBezTo>
                  <a:pt x="520319" y="122516"/>
                  <a:pt x="598319" y="4316"/>
                  <a:pt x="597719" y="116"/>
                </a:cubicBezTo>
                <a:cubicBezTo>
                  <a:pt x="597119" y="-4084"/>
                  <a:pt x="515519" y="106316"/>
                  <a:pt x="471719" y="147716"/>
                </a:cubicBezTo>
                <a:cubicBezTo>
                  <a:pt x="427919" y="189116"/>
                  <a:pt x="339719" y="237116"/>
                  <a:pt x="334919" y="248516"/>
                </a:cubicBezTo>
                <a:cubicBezTo>
                  <a:pt x="330119" y="259916"/>
                  <a:pt x="448319" y="211916"/>
                  <a:pt x="442919" y="216116"/>
                </a:cubicBezTo>
                <a:cubicBezTo>
                  <a:pt x="437519" y="220316"/>
                  <a:pt x="338519" y="258116"/>
                  <a:pt x="302519" y="273716"/>
                </a:cubicBezTo>
                <a:cubicBezTo>
                  <a:pt x="266519" y="289316"/>
                  <a:pt x="274919" y="300116"/>
                  <a:pt x="226919" y="309716"/>
                </a:cubicBezTo>
                <a:cubicBezTo>
                  <a:pt x="178919" y="319316"/>
                  <a:pt x="4919" y="300716"/>
                  <a:pt x="119" y="306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ED12AE0B-CA4E-2193-7A88-4C28DC260183}"/>
              </a:ext>
            </a:extLst>
          </p:cNvPr>
          <p:cNvSpPr/>
          <p:nvPr/>
        </p:nvSpPr>
        <p:spPr>
          <a:xfrm>
            <a:off x="7408552" y="5974937"/>
            <a:ext cx="220622" cy="87485"/>
          </a:xfrm>
          <a:custGeom>
            <a:avLst/>
            <a:gdLst>
              <a:gd name="connsiteX0" fmla="*/ 248 w 220622"/>
              <a:gd name="connsiteY0" fmla="*/ 55063 h 87485"/>
              <a:gd name="connsiteX1" fmla="*/ 115448 w 220622"/>
              <a:gd name="connsiteY1" fmla="*/ 19063 h 87485"/>
              <a:gd name="connsiteX2" fmla="*/ 219848 w 220622"/>
              <a:gd name="connsiteY2" fmla="*/ 87463 h 87485"/>
              <a:gd name="connsiteX3" fmla="*/ 162248 w 220622"/>
              <a:gd name="connsiteY3" fmla="*/ 26263 h 87485"/>
              <a:gd name="connsiteX4" fmla="*/ 147848 w 220622"/>
              <a:gd name="connsiteY4" fmla="*/ 1063 h 87485"/>
              <a:gd name="connsiteX5" fmla="*/ 248 w 220622"/>
              <a:gd name="connsiteY5" fmla="*/ 55063 h 8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622" h="87485">
                <a:moveTo>
                  <a:pt x="248" y="55063"/>
                </a:moveTo>
                <a:cubicBezTo>
                  <a:pt x="-5152" y="58063"/>
                  <a:pt x="78848" y="13663"/>
                  <a:pt x="115448" y="19063"/>
                </a:cubicBezTo>
                <a:cubicBezTo>
                  <a:pt x="152048" y="24463"/>
                  <a:pt x="212048" y="86263"/>
                  <a:pt x="219848" y="87463"/>
                </a:cubicBezTo>
                <a:cubicBezTo>
                  <a:pt x="227648" y="88663"/>
                  <a:pt x="174248" y="40663"/>
                  <a:pt x="162248" y="26263"/>
                </a:cubicBezTo>
                <a:cubicBezTo>
                  <a:pt x="150248" y="11863"/>
                  <a:pt x="173648" y="-4337"/>
                  <a:pt x="147848" y="1063"/>
                </a:cubicBezTo>
                <a:cubicBezTo>
                  <a:pt x="122048" y="6463"/>
                  <a:pt x="5648" y="52063"/>
                  <a:pt x="248" y="55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DEC3ADDB-AD61-21D3-1AE7-48C1E8EC4EA8}"/>
              </a:ext>
            </a:extLst>
          </p:cNvPr>
          <p:cNvSpPr/>
          <p:nvPr/>
        </p:nvSpPr>
        <p:spPr>
          <a:xfrm>
            <a:off x="6868387" y="6264592"/>
            <a:ext cx="122813" cy="958394"/>
          </a:xfrm>
          <a:custGeom>
            <a:avLst/>
            <a:gdLst>
              <a:gd name="connsiteX0" fmla="*/ 122813 w 122813"/>
              <a:gd name="connsiteY0" fmla="*/ 3008 h 958394"/>
              <a:gd name="connsiteX1" fmla="*/ 58013 w 122813"/>
              <a:gd name="connsiteY1" fmla="*/ 607808 h 958394"/>
              <a:gd name="connsiteX2" fmla="*/ 72413 w 122813"/>
              <a:gd name="connsiteY2" fmla="*/ 550208 h 958394"/>
              <a:gd name="connsiteX3" fmla="*/ 413 w 122813"/>
              <a:gd name="connsiteY3" fmla="*/ 957008 h 958394"/>
              <a:gd name="connsiteX4" fmla="*/ 43613 w 122813"/>
              <a:gd name="connsiteY4" fmla="*/ 672608 h 958394"/>
              <a:gd name="connsiteX5" fmla="*/ 58013 w 122813"/>
              <a:gd name="connsiteY5" fmla="*/ 388208 h 958394"/>
              <a:gd name="connsiteX6" fmla="*/ 122813 w 122813"/>
              <a:gd name="connsiteY6" fmla="*/ 3008 h 95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813" h="958394">
                <a:moveTo>
                  <a:pt x="122813" y="3008"/>
                </a:moveTo>
                <a:cubicBezTo>
                  <a:pt x="122813" y="39608"/>
                  <a:pt x="66413" y="516608"/>
                  <a:pt x="58013" y="607808"/>
                </a:cubicBezTo>
                <a:cubicBezTo>
                  <a:pt x="49613" y="699008"/>
                  <a:pt x="82013" y="492008"/>
                  <a:pt x="72413" y="550208"/>
                </a:cubicBezTo>
                <a:cubicBezTo>
                  <a:pt x="62813" y="608408"/>
                  <a:pt x="5213" y="936608"/>
                  <a:pt x="413" y="957008"/>
                </a:cubicBezTo>
                <a:cubicBezTo>
                  <a:pt x="-4387" y="977408"/>
                  <a:pt x="34013" y="767408"/>
                  <a:pt x="43613" y="672608"/>
                </a:cubicBezTo>
                <a:cubicBezTo>
                  <a:pt x="53213" y="577808"/>
                  <a:pt x="45413" y="502808"/>
                  <a:pt x="58013" y="388208"/>
                </a:cubicBezTo>
                <a:cubicBezTo>
                  <a:pt x="70613" y="273608"/>
                  <a:pt x="122813" y="-33592"/>
                  <a:pt x="122813" y="3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5000BA6B-CB86-A54B-EC9D-EFED42ECB633}"/>
              </a:ext>
            </a:extLst>
          </p:cNvPr>
          <p:cNvSpPr/>
          <p:nvPr/>
        </p:nvSpPr>
        <p:spPr>
          <a:xfrm>
            <a:off x="7469894" y="6095103"/>
            <a:ext cx="90009" cy="371719"/>
          </a:xfrm>
          <a:custGeom>
            <a:avLst/>
            <a:gdLst>
              <a:gd name="connsiteX0" fmla="*/ 106 w 90009"/>
              <a:gd name="connsiteY0" fmla="*/ 3297 h 371719"/>
              <a:gd name="connsiteX1" fmla="*/ 86506 w 90009"/>
              <a:gd name="connsiteY1" fmla="*/ 366897 h 371719"/>
              <a:gd name="connsiteX2" fmla="*/ 68506 w 90009"/>
              <a:gd name="connsiteY2" fmla="*/ 197697 h 371719"/>
              <a:gd name="connsiteX3" fmla="*/ 106 w 90009"/>
              <a:gd name="connsiteY3" fmla="*/ 3297 h 37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09" h="371719">
                <a:moveTo>
                  <a:pt x="106" y="3297"/>
                </a:moveTo>
                <a:cubicBezTo>
                  <a:pt x="3106" y="31497"/>
                  <a:pt x="75106" y="334497"/>
                  <a:pt x="86506" y="366897"/>
                </a:cubicBezTo>
                <a:cubicBezTo>
                  <a:pt x="97906" y="399297"/>
                  <a:pt x="78706" y="260097"/>
                  <a:pt x="68506" y="197697"/>
                </a:cubicBezTo>
                <a:cubicBezTo>
                  <a:pt x="58306" y="135297"/>
                  <a:pt x="-2894" y="-24903"/>
                  <a:pt x="106" y="3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D4E33CCF-9229-4AE2-588E-22D36A314DFE}"/>
              </a:ext>
            </a:extLst>
          </p:cNvPr>
          <p:cNvSpPr/>
          <p:nvPr/>
        </p:nvSpPr>
        <p:spPr>
          <a:xfrm>
            <a:off x="6986167" y="6407080"/>
            <a:ext cx="224957" cy="740652"/>
          </a:xfrm>
          <a:custGeom>
            <a:avLst/>
            <a:gdLst>
              <a:gd name="connsiteX0" fmla="*/ 84233 w 224957"/>
              <a:gd name="connsiteY0" fmla="*/ 920 h 740652"/>
              <a:gd name="connsiteX1" fmla="*/ 73433 w 224957"/>
              <a:gd name="connsiteY1" fmla="*/ 594920 h 740652"/>
              <a:gd name="connsiteX2" fmla="*/ 95033 w 224957"/>
              <a:gd name="connsiteY2" fmla="*/ 479720 h 740652"/>
              <a:gd name="connsiteX3" fmla="*/ 1433 w 224957"/>
              <a:gd name="connsiteY3" fmla="*/ 738920 h 740652"/>
              <a:gd name="connsiteX4" fmla="*/ 51833 w 224957"/>
              <a:gd name="connsiteY4" fmla="*/ 576920 h 740652"/>
              <a:gd name="connsiteX5" fmla="*/ 224633 w 224957"/>
              <a:gd name="connsiteY5" fmla="*/ 274520 h 740652"/>
              <a:gd name="connsiteX6" fmla="*/ 95033 w 224957"/>
              <a:gd name="connsiteY6" fmla="*/ 454520 h 740652"/>
              <a:gd name="connsiteX7" fmla="*/ 84233 w 224957"/>
              <a:gd name="connsiteY7" fmla="*/ 920 h 74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957" h="740652">
                <a:moveTo>
                  <a:pt x="84233" y="920"/>
                </a:moveTo>
                <a:cubicBezTo>
                  <a:pt x="80633" y="24320"/>
                  <a:pt x="71633" y="515120"/>
                  <a:pt x="73433" y="594920"/>
                </a:cubicBezTo>
                <a:cubicBezTo>
                  <a:pt x="75233" y="674720"/>
                  <a:pt x="107033" y="455720"/>
                  <a:pt x="95033" y="479720"/>
                </a:cubicBezTo>
                <a:cubicBezTo>
                  <a:pt x="83033" y="503720"/>
                  <a:pt x="8633" y="722720"/>
                  <a:pt x="1433" y="738920"/>
                </a:cubicBezTo>
                <a:cubicBezTo>
                  <a:pt x="-5767" y="755120"/>
                  <a:pt x="14633" y="654320"/>
                  <a:pt x="51833" y="576920"/>
                </a:cubicBezTo>
                <a:cubicBezTo>
                  <a:pt x="89033" y="499520"/>
                  <a:pt x="217433" y="294920"/>
                  <a:pt x="224633" y="274520"/>
                </a:cubicBezTo>
                <a:cubicBezTo>
                  <a:pt x="231833" y="254120"/>
                  <a:pt x="117233" y="501320"/>
                  <a:pt x="95033" y="454520"/>
                </a:cubicBezTo>
                <a:cubicBezTo>
                  <a:pt x="72833" y="407720"/>
                  <a:pt x="87833" y="-22480"/>
                  <a:pt x="84233" y="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EF6A4655-1882-19B2-8A77-BB3DA2EF033D}"/>
              </a:ext>
            </a:extLst>
          </p:cNvPr>
          <p:cNvSpPr/>
          <p:nvPr/>
        </p:nvSpPr>
        <p:spPr>
          <a:xfrm>
            <a:off x="6008389" y="6202776"/>
            <a:ext cx="265493" cy="806450"/>
          </a:xfrm>
          <a:custGeom>
            <a:avLst/>
            <a:gdLst>
              <a:gd name="connsiteX0" fmla="*/ 216011 w 265493"/>
              <a:gd name="connsiteY0" fmla="*/ 24 h 806450"/>
              <a:gd name="connsiteX1" fmla="*/ 255611 w 265493"/>
              <a:gd name="connsiteY1" fmla="*/ 406824 h 806450"/>
              <a:gd name="connsiteX2" fmla="*/ 11 w 265493"/>
              <a:gd name="connsiteY2" fmla="*/ 806424 h 806450"/>
              <a:gd name="connsiteX3" fmla="*/ 244811 w 265493"/>
              <a:gd name="connsiteY3" fmla="*/ 424824 h 806450"/>
              <a:gd name="connsiteX4" fmla="*/ 216011 w 265493"/>
              <a:gd name="connsiteY4" fmla="*/ 24 h 80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493" h="806450">
                <a:moveTo>
                  <a:pt x="216011" y="24"/>
                </a:moveTo>
                <a:cubicBezTo>
                  <a:pt x="217811" y="-2976"/>
                  <a:pt x="291611" y="272424"/>
                  <a:pt x="255611" y="406824"/>
                </a:cubicBezTo>
                <a:cubicBezTo>
                  <a:pt x="219611" y="541224"/>
                  <a:pt x="1811" y="803424"/>
                  <a:pt x="11" y="806424"/>
                </a:cubicBezTo>
                <a:cubicBezTo>
                  <a:pt x="-1789" y="809424"/>
                  <a:pt x="205811" y="560424"/>
                  <a:pt x="244811" y="424824"/>
                </a:cubicBezTo>
                <a:cubicBezTo>
                  <a:pt x="283811" y="289224"/>
                  <a:pt x="214211" y="3024"/>
                  <a:pt x="216011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7CF6B38B-6C1F-34FF-8DA6-5FB9881AFA90}"/>
              </a:ext>
            </a:extLst>
          </p:cNvPr>
          <p:cNvSpPr/>
          <p:nvPr/>
        </p:nvSpPr>
        <p:spPr>
          <a:xfrm>
            <a:off x="5723863" y="6825044"/>
            <a:ext cx="439406" cy="645248"/>
          </a:xfrm>
          <a:custGeom>
            <a:avLst/>
            <a:gdLst>
              <a:gd name="connsiteX0" fmla="*/ 439337 w 439406"/>
              <a:gd name="connsiteY0" fmla="*/ 556 h 645248"/>
              <a:gd name="connsiteX1" fmla="*/ 162137 w 439406"/>
              <a:gd name="connsiteY1" fmla="*/ 288556 h 645248"/>
              <a:gd name="connsiteX2" fmla="*/ 137 w 439406"/>
              <a:gd name="connsiteY2" fmla="*/ 644956 h 645248"/>
              <a:gd name="connsiteX3" fmla="*/ 187337 w 439406"/>
              <a:gd name="connsiteY3" fmla="*/ 227356 h 645248"/>
              <a:gd name="connsiteX4" fmla="*/ 439337 w 439406"/>
              <a:gd name="connsiteY4" fmla="*/ 556 h 64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406" h="645248">
                <a:moveTo>
                  <a:pt x="439337" y="556"/>
                </a:moveTo>
                <a:cubicBezTo>
                  <a:pt x="435137" y="10756"/>
                  <a:pt x="235337" y="181156"/>
                  <a:pt x="162137" y="288556"/>
                </a:cubicBezTo>
                <a:cubicBezTo>
                  <a:pt x="88937" y="395956"/>
                  <a:pt x="-4063" y="655156"/>
                  <a:pt x="137" y="644956"/>
                </a:cubicBezTo>
                <a:cubicBezTo>
                  <a:pt x="4337" y="634756"/>
                  <a:pt x="117137" y="332356"/>
                  <a:pt x="187337" y="227356"/>
                </a:cubicBezTo>
                <a:cubicBezTo>
                  <a:pt x="257537" y="122356"/>
                  <a:pt x="443537" y="-9644"/>
                  <a:pt x="439337" y="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F5CE2A02-422F-1097-6AC3-9DADDD8D166E}"/>
              </a:ext>
            </a:extLst>
          </p:cNvPr>
          <p:cNvSpPr/>
          <p:nvPr/>
        </p:nvSpPr>
        <p:spPr>
          <a:xfrm>
            <a:off x="3047741" y="6564693"/>
            <a:ext cx="169737" cy="253793"/>
          </a:xfrm>
          <a:custGeom>
            <a:avLst/>
            <a:gdLst>
              <a:gd name="connsiteX0" fmla="*/ 259 w 169737"/>
              <a:gd name="connsiteY0" fmla="*/ 1207 h 253793"/>
              <a:gd name="connsiteX1" fmla="*/ 152659 w 169737"/>
              <a:gd name="connsiteY1" fmla="*/ 207582 h 253793"/>
              <a:gd name="connsiteX2" fmla="*/ 162184 w 169737"/>
              <a:gd name="connsiteY2" fmla="*/ 248857 h 253793"/>
              <a:gd name="connsiteX3" fmla="*/ 117734 w 169737"/>
              <a:gd name="connsiteY3" fmla="*/ 128207 h 253793"/>
              <a:gd name="connsiteX4" fmla="*/ 259 w 169737"/>
              <a:gd name="connsiteY4" fmla="*/ 1207 h 25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737" h="253793">
                <a:moveTo>
                  <a:pt x="259" y="1207"/>
                </a:moveTo>
                <a:cubicBezTo>
                  <a:pt x="6080" y="14436"/>
                  <a:pt x="125672" y="166307"/>
                  <a:pt x="152659" y="207582"/>
                </a:cubicBezTo>
                <a:cubicBezTo>
                  <a:pt x="179646" y="248857"/>
                  <a:pt x="168005" y="262086"/>
                  <a:pt x="162184" y="248857"/>
                </a:cubicBezTo>
                <a:cubicBezTo>
                  <a:pt x="156363" y="235628"/>
                  <a:pt x="147367" y="169482"/>
                  <a:pt x="117734" y="128207"/>
                </a:cubicBezTo>
                <a:cubicBezTo>
                  <a:pt x="88101" y="86932"/>
                  <a:pt x="-5562" y="-12022"/>
                  <a:pt x="259" y="1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01A2E664-E363-19FE-DCDD-7AFF311879A1}"/>
              </a:ext>
            </a:extLst>
          </p:cNvPr>
          <p:cNvSpPr/>
          <p:nvPr/>
        </p:nvSpPr>
        <p:spPr>
          <a:xfrm>
            <a:off x="3587203" y="6794098"/>
            <a:ext cx="127746" cy="245464"/>
          </a:xfrm>
          <a:custGeom>
            <a:avLst/>
            <a:gdLst>
              <a:gd name="connsiteX0" fmla="*/ 121197 w 127746"/>
              <a:gd name="connsiteY0" fmla="*/ 402 h 245464"/>
              <a:gd name="connsiteX1" fmla="*/ 73572 w 127746"/>
              <a:gd name="connsiteY1" fmla="*/ 155977 h 245464"/>
              <a:gd name="connsiteX2" fmla="*/ 547 w 127746"/>
              <a:gd name="connsiteY2" fmla="*/ 244877 h 245464"/>
              <a:gd name="connsiteX3" fmla="*/ 114847 w 127746"/>
              <a:gd name="connsiteY3" fmla="*/ 114702 h 245464"/>
              <a:gd name="connsiteX4" fmla="*/ 121197 w 127746"/>
              <a:gd name="connsiteY4" fmla="*/ 402 h 24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46" h="245464">
                <a:moveTo>
                  <a:pt x="121197" y="402"/>
                </a:moveTo>
                <a:cubicBezTo>
                  <a:pt x="114318" y="7281"/>
                  <a:pt x="93680" y="115231"/>
                  <a:pt x="73572" y="155977"/>
                </a:cubicBezTo>
                <a:cubicBezTo>
                  <a:pt x="53464" y="196723"/>
                  <a:pt x="-6332" y="251756"/>
                  <a:pt x="547" y="244877"/>
                </a:cubicBezTo>
                <a:cubicBezTo>
                  <a:pt x="7426" y="237998"/>
                  <a:pt x="95797" y="152802"/>
                  <a:pt x="114847" y="114702"/>
                </a:cubicBezTo>
                <a:cubicBezTo>
                  <a:pt x="133897" y="76602"/>
                  <a:pt x="128076" y="-6477"/>
                  <a:pt x="121197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C3C43A51-0075-CE47-B57A-8B2B61125F3A}"/>
              </a:ext>
            </a:extLst>
          </p:cNvPr>
          <p:cNvSpPr/>
          <p:nvPr/>
        </p:nvSpPr>
        <p:spPr>
          <a:xfrm>
            <a:off x="3298800" y="6950073"/>
            <a:ext cx="42132" cy="350899"/>
          </a:xfrm>
          <a:custGeom>
            <a:avLst/>
            <a:gdLst>
              <a:gd name="connsiteX0" fmla="*/ 41300 w 42132"/>
              <a:gd name="connsiteY0" fmla="*/ 2 h 350899"/>
              <a:gd name="connsiteX1" fmla="*/ 12725 w 42132"/>
              <a:gd name="connsiteY1" fmla="*/ 127002 h 350899"/>
              <a:gd name="connsiteX2" fmla="*/ 38125 w 42132"/>
              <a:gd name="connsiteY2" fmla="*/ 346077 h 350899"/>
              <a:gd name="connsiteX3" fmla="*/ 38125 w 42132"/>
              <a:gd name="connsiteY3" fmla="*/ 266702 h 350899"/>
              <a:gd name="connsiteX4" fmla="*/ 25 w 42132"/>
              <a:gd name="connsiteY4" fmla="*/ 130177 h 350899"/>
              <a:gd name="connsiteX5" fmla="*/ 41300 w 42132"/>
              <a:gd name="connsiteY5" fmla="*/ 2 h 35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32" h="350899">
                <a:moveTo>
                  <a:pt x="41300" y="2"/>
                </a:moveTo>
                <a:cubicBezTo>
                  <a:pt x="43417" y="-527"/>
                  <a:pt x="13254" y="69323"/>
                  <a:pt x="12725" y="127002"/>
                </a:cubicBezTo>
                <a:cubicBezTo>
                  <a:pt x="12196" y="184681"/>
                  <a:pt x="33892" y="322794"/>
                  <a:pt x="38125" y="346077"/>
                </a:cubicBezTo>
                <a:cubicBezTo>
                  <a:pt x="42358" y="369360"/>
                  <a:pt x="44475" y="302685"/>
                  <a:pt x="38125" y="266702"/>
                </a:cubicBezTo>
                <a:cubicBezTo>
                  <a:pt x="31775" y="230719"/>
                  <a:pt x="-1033" y="174098"/>
                  <a:pt x="25" y="130177"/>
                </a:cubicBezTo>
                <a:cubicBezTo>
                  <a:pt x="1083" y="86256"/>
                  <a:pt x="39183" y="531"/>
                  <a:pt x="4130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ECEBF00E-2DD0-E9C7-7111-13EEE22DAB79}"/>
              </a:ext>
            </a:extLst>
          </p:cNvPr>
          <p:cNvSpPr/>
          <p:nvPr/>
        </p:nvSpPr>
        <p:spPr>
          <a:xfrm>
            <a:off x="3359738" y="7448406"/>
            <a:ext cx="47062" cy="200531"/>
          </a:xfrm>
          <a:custGeom>
            <a:avLst/>
            <a:gdLst>
              <a:gd name="connsiteX0" fmla="*/ 47037 w 47062"/>
              <a:gd name="connsiteY0" fmla="*/ 144 h 200531"/>
              <a:gd name="connsiteX1" fmla="*/ 8937 w 47062"/>
              <a:gd name="connsiteY1" fmla="*/ 104919 h 200531"/>
              <a:gd name="connsiteX2" fmla="*/ 2587 w 47062"/>
              <a:gd name="connsiteY2" fmla="*/ 200169 h 200531"/>
              <a:gd name="connsiteX3" fmla="*/ 2587 w 47062"/>
              <a:gd name="connsiteY3" fmla="*/ 139844 h 200531"/>
              <a:gd name="connsiteX4" fmla="*/ 2587 w 47062"/>
              <a:gd name="connsiteY4" fmla="*/ 82694 h 200531"/>
              <a:gd name="connsiteX5" fmla="*/ 47037 w 47062"/>
              <a:gd name="connsiteY5" fmla="*/ 144 h 20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62" h="200531">
                <a:moveTo>
                  <a:pt x="47037" y="144"/>
                </a:moveTo>
                <a:cubicBezTo>
                  <a:pt x="48095" y="3848"/>
                  <a:pt x="16345" y="71582"/>
                  <a:pt x="8937" y="104919"/>
                </a:cubicBezTo>
                <a:cubicBezTo>
                  <a:pt x="1529" y="138256"/>
                  <a:pt x="3645" y="194348"/>
                  <a:pt x="2587" y="200169"/>
                </a:cubicBezTo>
                <a:cubicBezTo>
                  <a:pt x="1529" y="205990"/>
                  <a:pt x="2587" y="139844"/>
                  <a:pt x="2587" y="139844"/>
                </a:cubicBezTo>
                <a:cubicBezTo>
                  <a:pt x="2587" y="120265"/>
                  <a:pt x="-3234" y="100156"/>
                  <a:pt x="2587" y="82694"/>
                </a:cubicBezTo>
                <a:cubicBezTo>
                  <a:pt x="8408" y="65232"/>
                  <a:pt x="45979" y="-3560"/>
                  <a:pt x="47037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644D5E87-91F9-A17C-B849-6469D00E1D08}"/>
              </a:ext>
            </a:extLst>
          </p:cNvPr>
          <p:cNvSpPr/>
          <p:nvPr/>
        </p:nvSpPr>
        <p:spPr>
          <a:xfrm>
            <a:off x="3646366" y="7514619"/>
            <a:ext cx="125887" cy="147996"/>
          </a:xfrm>
          <a:custGeom>
            <a:avLst/>
            <a:gdLst>
              <a:gd name="connsiteX0" fmla="*/ 125534 w 125887"/>
              <a:gd name="connsiteY0" fmla="*/ 606 h 147996"/>
              <a:gd name="connsiteX1" fmla="*/ 23934 w 125887"/>
              <a:gd name="connsiteY1" fmla="*/ 108556 h 147996"/>
              <a:gd name="connsiteX2" fmla="*/ 1709 w 125887"/>
              <a:gd name="connsiteY2" fmla="*/ 146656 h 147996"/>
              <a:gd name="connsiteX3" fmla="*/ 55684 w 125887"/>
              <a:gd name="connsiteY3" fmla="*/ 67281 h 147996"/>
              <a:gd name="connsiteX4" fmla="*/ 125534 w 125887"/>
              <a:gd name="connsiteY4" fmla="*/ 606 h 14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87" h="147996">
                <a:moveTo>
                  <a:pt x="125534" y="606"/>
                </a:moveTo>
                <a:cubicBezTo>
                  <a:pt x="120242" y="7485"/>
                  <a:pt x="44571" y="84214"/>
                  <a:pt x="23934" y="108556"/>
                </a:cubicBezTo>
                <a:cubicBezTo>
                  <a:pt x="3297" y="132898"/>
                  <a:pt x="-3583" y="153535"/>
                  <a:pt x="1709" y="146656"/>
                </a:cubicBezTo>
                <a:cubicBezTo>
                  <a:pt x="7001" y="139777"/>
                  <a:pt x="36105" y="87389"/>
                  <a:pt x="55684" y="67281"/>
                </a:cubicBezTo>
                <a:cubicBezTo>
                  <a:pt x="75263" y="47173"/>
                  <a:pt x="130826" y="-6273"/>
                  <a:pt x="125534" y="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BEFE4D45-C1C9-8A45-87EE-C2798CB295D4}"/>
              </a:ext>
            </a:extLst>
          </p:cNvPr>
          <p:cNvSpPr/>
          <p:nvPr/>
        </p:nvSpPr>
        <p:spPr>
          <a:xfrm>
            <a:off x="3025729" y="6921492"/>
            <a:ext cx="98242" cy="212750"/>
          </a:xfrm>
          <a:custGeom>
            <a:avLst/>
            <a:gdLst>
              <a:gd name="connsiteX0" fmla="*/ 46 w 98242"/>
              <a:gd name="connsiteY0" fmla="*/ 8 h 212750"/>
              <a:gd name="connsiteX1" fmla="*/ 82596 w 98242"/>
              <a:gd name="connsiteY1" fmla="*/ 130183 h 212750"/>
              <a:gd name="connsiteX2" fmla="*/ 82596 w 98242"/>
              <a:gd name="connsiteY2" fmla="*/ 212733 h 212750"/>
              <a:gd name="connsiteX3" fmla="*/ 95296 w 98242"/>
              <a:gd name="connsiteY3" fmla="*/ 123833 h 212750"/>
              <a:gd name="connsiteX4" fmla="*/ 46 w 98242"/>
              <a:gd name="connsiteY4" fmla="*/ 8 h 21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42" h="212750">
                <a:moveTo>
                  <a:pt x="46" y="8"/>
                </a:moveTo>
                <a:cubicBezTo>
                  <a:pt x="-2071" y="1066"/>
                  <a:pt x="68838" y="94729"/>
                  <a:pt x="82596" y="130183"/>
                </a:cubicBezTo>
                <a:cubicBezTo>
                  <a:pt x="96354" y="165637"/>
                  <a:pt x="80479" y="213791"/>
                  <a:pt x="82596" y="212733"/>
                </a:cubicBezTo>
                <a:cubicBezTo>
                  <a:pt x="84713" y="211675"/>
                  <a:pt x="105879" y="155583"/>
                  <a:pt x="95296" y="123833"/>
                </a:cubicBezTo>
                <a:cubicBezTo>
                  <a:pt x="84713" y="92083"/>
                  <a:pt x="2163" y="-1050"/>
                  <a:pt x="46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613F53C7-BD1F-98B2-7811-C27AC3F94B66}"/>
              </a:ext>
            </a:extLst>
          </p:cNvPr>
          <p:cNvSpPr/>
          <p:nvPr/>
        </p:nvSpPr>
        <p:spPr>
          <a:xfrm>
            <a:off x="3993351" y="5052509"/>
            <a:ext cx="203159" cy="304759"/>
          </a:xfrm>
          <a:custGeom>
            <a:avLst/>
            <a:gdLst>
              <a:gd name="connsiteX0" fmla="*/ 799 w 203159"/>
              <a:gd name="connsiteY0" fmla="*/ 2091 h 304759"/>
              <a:gd name="connsiteX1" fmla="*/ 197649 w 203159"/>
              <a:gd name="connsiteY1" fmla="*/ 297366 h 304759"/>
              <a:gd name="connsiteX2" fmla="*/ 146849 w 203159"/>
              <a:gd name="connsiteY2" fmla="*/ 211641 h 304759"/>
              <a:gd name="connsiteX3" fmla="*/ 127799 w 203159"/>
              <a:gd name="connsiteY3" fmla="*/ 167191 h 304759"/>
              <a:gd name="connsiteX4" fmla="*/ 799 w 203159"/>
              <a:gd name="connsiteY4" fmla="*/ 2091 h 30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59" h="304759">
                <a:moveTo>
                  <a:pt x="799" y="2091"/>
                </a:moveTo>
                <a:cubicBezTo>
                  <a:pt x="12441" y="23787"/>
                  <a:pt x="173307" y="262441"/>
                  <a:pt x="197649" y="297366"/>
                </a:cubicBezTo>
                <a:cubicBezTo>
                  <a:pt x="221991" y="332291"/>
                  <a:pt x="158491" y="233337"/>
                  <a:pt x="146849" y="211641"/>
                </a:cubicBezTo>
                <a:cubicBezTo>
                  <a:pt x="135207" y="189945"/>
                  <a:pt x="147378" y="200529"/>
                  <a:pt x="127799" y="167191"/>
                </a:cubicBezTo>
                <a:cubicBezTo>
                  <a:pt x="108220" y="133854"/>
                  <a:pt x="-10843" y="-19605"/>
                  <a:pt x="799" y="20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BBC9FDBC-C0C1-1C0A-F75B-FEDA39649EEF}"/>
              </a:ext>
            </a:extLst>
          </p:cNvPr>
          <p:cNvSpPr/>
          <p:nvPr/>
        </p:nvSpPr>
        <p:spPr>
          <a:xfrm>
            <a:off x="4413184" y="5019530"/>
            <a:ext cx="463687" cy="238314"/>
          </a:xfrm>
          <a:custGeom>
            <a:avLst/>
            <a:gdLst>
              <a:gd name="connsiteX0" fmla="*/ 66 w 463687"/>
              <a:gd name="connsiteY0" fmla="*/ 238270 h 238314"/>
              <a:gd name="connsiteX1" fmla="*/ 225491 w 463687"/>
              <a:gd name="connsiteY1" fmla="*/ 85870 h 238314"/>
              <a:gd name="connsiteX2" fmla="*/ 463616 w 463687"/>
              <a:gd name="connsiteY2" fmla="*/ 145 h 238314"/>
              <a:gd name="connsiteX3" fmla="*/ 247716 w 463687"/>
              <a:gd name="connsiteY3" fmla="*/ 69995 h 238314"/>
              <a:gd name="connsiteX4" fmla="*/ 66 w 463687"/>
              <a:gd name="connsiteY4" fmla="*/ 238270 h 23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687" h="238314">
                <a:moveTo>
                  <a:pt x="66" y="238270"/>
                </a:moveTo>
                <a:cubicBezTo>
                  <a:pt x="-3638" y="240916"/>
                  <a:pt x="148233" y="125557"/>
                  <a:pt x="225491" y="85870"/>
                </a:cubicBezTo>
                <a:cubicBezTo>
                  <a:pt x="302749" y="46183"/>
                  <a:pt x="459912" y="2791"/>
                  <a:pt x="463616" y="145"/>
                </a:cubicBezTo>
                <a:cubicBezTo>
                  <a:pt x="467320" y="-2501"/>
                  <a:pt x="325504" y="31366"/>
                  <a:pt x="247716" y="69995"/>
                </a:cubicBezTo>
                <a:cubicBezTo>
                  <a:pt x="169929" y="108624"/>
                  <a:pt x="3770" y="235624"/>
                  <a:pt x="66" y="238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1C616620-F204-4ABC-6D1B-5134CEDF4952}"/>
              </a:ext>
            </a:extLst>
          </p:cNvPr>
          <p:cNvSpPr/>
          <p:nvPr/>
        </p:nvSpPr>
        <p:spPr>
          <a:xfrm>
            <a:off x="3667643" y="4311563"/>
            <a:ext cx="110696" cy="245410"/>
          </a:xfrm>
          <a:custGeom>
            <a:avLst/>
            <a:gdLst>
              <a:gd name="connsiteX0" fmla="*/ 110607 w 110696"/>
              <a:gd name="connsiteY0" fmla="*/ 87 h 245410"/>
              <a:gd name="connsiteX1" fmla="*/ 21707 w 110696"/>
              <a:gd name="connsiteY1" fmla="*/ 120737 h 245410"/>
              <a:gd name="connsiteX2" fmla="*/ 50282 w 110696"/>
              <a:gd name="connsiteY2" fmla="*/ 241387 h 245410"/>
              <a:gd name="connsiteX3" fmla="*/ 34407 w 110696"/>
              <a:gd name="connsiteY3" fmla="*/ 209637 h 245410"/>
              <a:gd name="connsiteX4" fmla="*/ 2657 w 110696"/>
              <a:gd name="connsiteY4" fmla="*/ 139787 h 245410"/>
              <a:gd name="connsiteX5" fmla="*/ 110607 w 110696"/>
              <a:gd name="connsiteY5" fmla="*/ 87 h 24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96" h="245410">
                <a:moveTo>
                  <a:pt x="110607" y="87"/>
                </a:moveTo>
                <a:cubicBezTo>
                  <a:pt x="113782" y="-3088"/>
                  <a:pt x="31761" y="80520"/>
                  <a:pt x="21707" y="120737"/>
                </a:cubicBezTo>
                <a:cubicBezTo>
                  <a:pt x="11653" y="160954"/>
                  <a:pt x="48165" y="226570"/>
                  <a:pt x="50282" y="241387"/>
                </a:cubicBezTo>
                <a:cubicBezTo>
                  <a:pt x="52399" y="256204"/>
                  <a:pt x="42344" y="226570"/>
                  <a:pt x="34407" y="209637"/>
                </a:cubicBezTo>
                <a:cubicBezTo>
                  <a:pt x="26470" y="192704"/>
                  <a:pt x="-10043" y="172066"/>
                  <a:pt x="2657" y="139787"/>
                </a:cubicBezTo>
                <a:cubicBezTo>
                  <a:pt x="15357" y="107508"/>
                  <a:pt x="107432" y="3262"/>
                  <a:pt x="110607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5DD53DC4-E1D6-96ED-A330-ECCBE77E2B0A}"/>
              </a:ext>
            </a:extLst>
          </p:cNvPr>
          <p:cNvSpPr/>
          <p:nvPr/>
        </p:nvSpPr>
        <p:spPr>
          <a:xfrm>
            <a:off x="4825309" y="4307603"/>
            <a:ext cx="199422" cy="241218"/>
          </a:xfrm>
          <a:custGeom>
            <a:avLst/>
            <a:gdLst>
              <a:gd name="connsiteX0" fmla="*/ 691 w 199422"/>
              <a:gd name="connsiteY0" fmla="*/ 872 h 241218"/>
              <a:gd name="connsiteX1" fmla="*/ 114991 w 199422"/>
              <a:gd name="connsiteY1" fmla="*/ 118347 h 241218"/>
              <a:gd name="connsiteX2" fmla="*/ 194366 w 199422"/>
              <a:gd name="connsiteY2" fmla="*/ 238997 h 241218"/>
              <a:gd name="connsiteX3" fmla="*/ 172141 w 199422"/>
              <a:gd name="connsiteY3" fmla="*/ 181847 h 241218"/>
              <a:gd name="connsiteX4" fmla="*/ 691 w 199422"/>
              <a:gd name="connsiteY4" fmla="*/ 872 h 24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422" h="241218">
                <a:moveTo>
                  <a:pt x="691" y="872"/>
                </a:moveTo>
                <a:cubicBezTo>
                  <a:pt x="-8834" y="-9711"/>
                  <a:pt x="82712" y="78660"/>
                  <a:pt x="114991" y="118347"/>
                </a:cubicBezTo>
                <a:cubicBezTo>
                  <a:pt x="147270" y="158034"/>
                  <a:pt x="184841" y="228414"/>
                  <a:pt x="194366" y="238997"/>
                </a:cubicBezTo>
                <a:cubicBezTo>
                  <a:pt x="203891" y="249580"/>
                  <a:pt x="201774" y="221005"/>
                  <a:pt x="172141" y="181847"/>
                </a:cubicBezTo>
                <a:cubicBezTo>
                  <a:pt x="142508" y="142689"/>
                  <a:pt x="10216" y="11455"/>
                  <a:pt x="691" y="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259EA546-51BF-A42D-6DCD-D58E79D042D5}"/>
              </a:ext>
            </a:extLst>
          </p:cNvPr>
          <p:cNvSpPr/>
          <p:nvPr/>
        </p:nvSpPr>
        <p:spPr>
          <a:xfrm>
            <a:off x="3235325" y="4238599"/>
            <a:ext cx="155575" cy="209603"/>
          </a:xfrm>
          <a:custGeom>
            <a:avLst/>
            <a:gdLst>
              <a:gd name="connsiteX0" fmla="*/ 155575 w 155575"/>
              <a:gd name="connsiteY0" fmla="*/ 26 h 209603"/>
              <a:gd name="connsiteX1" fmla="*/ 47625 w 155575"/>
              <a:gd name="connsiteY1" fmla="*/ 107976 h 209603"/>
              <a:gd name="connsiteX2" fmla="*/ 0 w 155575"/>
              <a:gd name="connsiteY2" fmla="*/ 209576 h 209603"/>
              <a:gd name="connsiteX3" fmla="*/ 47625 w 155575"/>
              <a:gd name="connsiteY3" fmla="*/ 98451 h 209603"/>
              <a:gd name="connsiteX4" fmla="*/ 155575 w 155575"/>
              <a:gd name="connsiteY4" fmla="*/ 26 h 209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575" h="209603">
                <a:moveTo>
                  <a:pt x="155575" y="26"/>
                </a:moveTo>
                <a:cubicBezTo>
                  <a:pt x="155575" y="1613"/>
                  <a:pt x="73554" y="73051"/>
                  <a:pt x="47625" y="107976"/>
                </a:cubicBezTo>
                <a:cubicBezTo>
                  <a:pt x="21696" y="142901"/>
                  <a:pt x="0" y="211163"/>
                  <a:pt x="0" y="209576"/>
                </a:cubicBezTo>
                <a:cubicBezTo>
                  <a:pt x="0" y="207989"/>
                  <a:pt x="25400" y="129672"/>
                  <a:pt x="47625" y="98451"/>
                </a:cubicBezTo>
                <a:cubicBezTo>
                  <a:pt x="69850" y="67230"/>
                  <a:pt x="155575" y="-1561"/>
                  <a:pt x="155575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6FAD81CF-B33C-F3E0-1F78-13812738C914}"/>
              </a:ext>
            </a:extLst>
          </p:cNvPr>
          <p:cNvSpPr/>
          <p:nvPr/>
        </p:nvSpPr>
        <p:spPr>
          <a:xfrm>
            <a:off x="2978489" y="4993742"/>
            <a:ext cx="468985" cy="72464"/>
          </a:xfrm>
          <a:custGeom>
            <a:avLst/>
            <a:gdLst>
              <a:gd name="connsiteX0" fmla="*/ 59986 w 468985"/>
              <a:gd name="connsiteY0" fmla="*/ 51333 h 72464"/>
              <a:gd name="connsiteX1" fmla="*/ 209211 w 468985"/>
              <a:gd name="connsiteY1" fmla="*/ 22758 h 72464"/>
              <a:gd name="connsiteX2" fmla="*/ 466386 w 468985"/>
              <a:gd name="connsiteY2" fmla="*/ 22758 h 72464"/>
              <a:gd name="connsiteX3" fmla="*/ 348911 w 468985"/>
              <a:gd name="connsiteY3" fmla="*/ 10058 h 72464"/>
              <a:gd name="connsiteX4" fmla="*/ 285411 w 468985"/>
              <a:gd name="connsiteY4" fmla="*/ 3708 h 72464"/>
              <a:gd name="connsiteX5" fmla="*/ 12361 w 468985"/>
              <a:gd name="connsiteY5" fmla="*/ 70383 h 72464"/>
              <a:gd name="connsiteX6" fmla="*/ 59986 w 468985"/>
              <a:gd name="connsiteY6" fmla="*/ 51333 h 7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985" h="72464">
                <a:moveTo>
                  <a:pt x="59986" y="51333"/>
                </a:moveTo>
                <a:cubicBezTo>
                  <a:pt x="92794" y="43396"/>
                  <a:pt x="141478" y="27520"/>
                  <a:pt x="209211" y="22758"/>
                </a:cubicBezTo>
                <a:cubicBezTo>
                  <a:pt x="276944" y="17995"/>
                  <a:pt x="443103" y="24875"/>
                  <a:pt x="466386" y="22758"/>
                </a:cubicBezTo>
                <a:cubicBezTo>
                  <a:pt x="489669" y="20641"/>
                  <a:pt x="348911" y="10058"/>
                  <a:pt x="348911" y="10058"/>
                </a:cubicBezTo>
                <a:cubicBezTo>
                  <a:pt x="318748" y="6883"/>
                  <a:pt x="341503" y="-6346"/>
                  <a:pt x="285411" y="3708"/>
                </a:cubicBezTo>
                <a:cubicBezTo>
                  <a:pt x="229319" y="13762"/>
                  <a:pt x="48344" y="61916"/>
                  <a:pt x="12361" y="70383"/>
                </a:cubicBezTo>
                <a:cubicBezTo>
                  <a:pt x="-23622" y="78850"/>
                  <a:pt x="27178" y="59270"/>
                  <a:pt x="59986" y="51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75943579-6253-FBC7-9FBE-08B3DE494588}"/>
              </a:ext>
            </a:extLst>
          </p:cNvPr>
          <p:cNvSpPr/>
          <p:nvPr/>
        </p:nvSpPr>
        <p:spPr>
          <a:xfrm>
            <a:off x="5426065" y="4371966"/>
            <a:ext cx="118208" cy="206399"/>
          </a:xfrm>
          <a:custGeom>
            <a:avLst/>
            <a:gdLst>
              <a:gd name="connsiteX0" fmla="*/ 10 w 118208"/>
              <a:gd name="connsiteY0" fmla="*/ 9 h 206399"/>
              <a:gd name="connsiteX1" fmla="*/ 98435 w 118208"/>
              <a:gd name="connsiteY1" fmla="*/ 117484 h 206399"/>
              <a:gd name="connsiteX2" fmla="*/ 117485 w 118208"/>
              <a:gd name="connsiteY2" fmla="*/ 206384 h 206399"/>
              <a:gd name="connsiteX3" fmla="*/ 104785 w 118208"/>
              <a:gd name="connsiteY3" fmla="*/ 123834 h 206399"/>
              <a:gd name="connsiteX4" fmla="*/ 10 w 118208"/>
              <a:gd name="connsiteY4" fmla="*/ 9 h 20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08" h="206399">
                <a:moveTo>
                  <a:pt x="10" y="9"/>
                </a:moveTo>
                <a:cubicBezTo>
                  <a:pt x="-1048" y="-1049"/>
                  <a:pt x="78856" y="83088"/>
                  <a:pt x="98435" y="117484"/>
                </a:cubicBezTo>
                <a:cubicBezTo>
                  <a:pt x="118014" y="151880"/>
                  <a:pt x="116427" y="205326"/>
                  <a:pt x="117485" y="206384"/>
                </a:cubicBezTo>
                <a:cubicBezTo>
                  <a:pt x="118543" y="207442"/>
                  <a:pt x="120660" y="153467"/>
                  <a:pt x="104785" y="123834"/>
                </a:cubicBezTo>
                <a:cubicBezTo>
                  <a:pt x="88910" y="94201"/>
                  <a:pt x="1068" y="1067"/>
                  <a:pt x="10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AEE7B353-E011-B9F7-253F-C5E01D14AF40}"/>
              </a:ext>
            </a:extLst>
          </p:cNvPr>
          <p:cNvSpPr/>
          <p:nvPr/>
        </p:nvSpPr>
        <p:spPr>
          <a:xfrm>
            <a:off x="3987672" y="4024586"/>
            <a:ext cx="347801" cy="71387"/>
          </a:xfrm>
          <a:custGeom>
            <a:avLst/>
            <a:gdLst>
              <a:gd name="connsiteX0" fmla="*/ 128 w 347801"/>
              <a:gd name="connsiteY0" fmla="*/ 71164 h 71387"/>
              <a:gd name="connsiteX1" fmla="*/ 181103 w 347801"/>
              <a:gd name="connsiteY1" fmla="*/ 23539 h 71387"/>
              <a:gd name="connsiteX2" fmla="*/ 343028 w 347801"/>
              <a:gd name="connsiteY2" fmla="*/ 23539 h 71387"/>
              <a:gd name="connsiteX3" fmla="*/ 308103 w 347801"/>
              <a:gd name="connsiteY3" fmla="*/ 17189 h 71387"/>
              <a:gd name="connsiteX4" fmla="*/ 209678 w 347801"/>
              <a:gd name="connsiteY4" fmla="*/ 1314 h 71387"/>
              <a:gd name="connsiteX5" fmla="*/ 128 w 347801"/>
              <a:gd name="connsiteY5" fmla="*/ 71164 h 7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801" h="71387">
                <a:moveTo>
                  <a:pt x="128" y="71164"/>
                </a:moveTo>
                <a:cubicBezTo>
                  <a:pt x="-4634" y="74868"/>
                  <a:pt x="123953" y="31476"/>
                  <a:pt x="181103" y="23539"/>
                </a:cubicBezTo>
                <a:cubicBezTo>
                  <a:pt x="238253" y="15602"/>
                  <a:pt x="321861" y="24597"/>
                  <a:pt x="343028" y="23539"/>
                </a:cubicBezTo>
                <a:cubicBezTo>
                  <a:pt x="364195" y="22481"/>
                  <a:pt x="308103" y="17189"/>
                  <a:pt x="308103" y="17189"/>
                </a:cubicBezTo>
                <a:cubicBezTo>
                  <a:pt x="285878" y="13485"/>
                  <a:pt x="255186" y="-5036"/>
                  <a:pt x="209678" y="1314"/>
                </a:cubicBezTo>
                <a:cubicBezTo>
                  <a:pt x="164170" y="7664"/>
                  <a:pt x="4890" y="67460"/>
                  <a:pt x="128" y="71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1F93C9F4-8003-DA8B-70A0-6BAF36EC3E1A}"/>
              </a:ext>
            </a:extLst>
          </p:cNvPr>
          <p:cNvSpPr/>
          <p:nvPr/>
        </p:nvSpPr>
        <p:spPr>
          <a:xfrm>
            <a:off x="3076549" y="7854928"/>
            <a:ext cx="318884" cy="568578"/>
          </a:xfrm>
          <a:custGeom>
            <a:avLst/>
            <a:gdLst>
              <a:gd name="connsiteX0" fmla="*/ 26 w 318884"/>
              <a:gd name="connsiteY0" fmla="*/ 22 h 568578"/>
              <a:gd name="connsiteX1" fmla="*/ 158776 w 318884"/>
              <a:gd name="connsiteY1" fmla="*/ 206397 h 568578"/>
              <a:gd name="connsiteX2" fmla="*/ 212751 w 318884"/>
              <a:gd name="connsiteY2" fmla="*/ 352447 h 568578"/>
              <a:gd name="connsiteX3" fmla="*/ 200051 w 318884"/>
              <a:gd name="connsiteY3" fmla="*/ 307997 h 568578"/>
              <a:gd name="connsiteX4" fmla="*/ 314351 w 318884"/>
              <a:gd name="connsiteY4" fmla="*/ 558822 h 568578"/>
              <a:gd name="connsiteX5" fmla="*/ 285776 w 318884"/>
              <a:gd name="connsiteY5" fmla="*/ 492147 h 568578"/>
              <a:gd name="connsiteX6" fmla="*/ 190526 w 318884"/>
              <a:gd name="connsiteY6" fmla="*/ 257197 h 568578"/>
              <a:gd name="connsiteX7" fmla="*/ 171476 w 318884"/>
              <a:gd name="connsiteY7" fmla="*/ 219097 h 568578"/>
              <a:gd name="connsiteX8" fmla="*/ 26 w 318884"/>
              <a:gd name="connsiteY8" fmla="*/ 22 h 56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884" h="568578">
                <a:moveTo>
                  <a:pt x="26" y="22"/>
                </a:moveTo>
                <a:cubicBezTo>
                  <a:pt x="-2091" y="-2095"/>
                  <a:pt x="123322" y="147660"/>
                  <a:pt x="158776" y="206397"/>
                </a:cubicBezTo>
                <a:cubicBezTo>
                  <a:pt x="194230" y="265134"/>
                  <a:pt x="205872" y="335514"/>
                  <a:pt x="212751" y="352447"/>
                </a:cubicBezTo>
                <a:cubicBezTo>
                  <a:pt x="219630" y="369380"/>
                  <a:pt x="183118" y="273601"/>
                  <a:pt x="200051" y="307997"/>
                </a:cubicBezTo>
                <a:cubicBezTo>
                  <a:pt x="216984" y="342393"/>
                  <a:pt x="300064" y="528130"/>
                  <a:pt x="314351" y="558822"/>
                </a:cubicBezTo>
                <a:cubicBezTo>
                  <a:pt x="328638" y="589514"/>
                  <a:pt x="306413" y="542418"/>
                  <a:pt x="285776" y="492147"/>
                </a:cubicBezTo>
                <a:cubicBezTo>
                  <a:pt x="265139" y="441876"/>
                  <a:pt x="209576" y="302705"/>
                  <a:pt x="190526" y="257197"/>
                </a:cubicBezTo>
                <a:cubicBezTo>
                  <a:pt x="171476" y="211689"/>
                  <a:pt x="201639" y="259843"/>
                  <a:pt x="171476" y="219097"/>
                </a:cubicBezTo>
                <a:cubicBezTo>
                  <a:pt x="141314" y="178351"/>
                  <a:pt x="2143" y="2139"/>
                  <a:pt x="26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DF202C89-A268-4197-FDA9-C87D568A2359}"/>
              </a:ext>
            </a:extLst>
          </p:cNvPr>
          <p:cNvSpPr/>
          <p:nvPr/>
        </p:nvSpPr>
        <p:spPr>
          <a:xfrm>
            <a:off x="2619207" y="4037297"/>
            <a:ext cx="387691" cy="1177085"/>
          </a:xfrm>
          <a:custGeom>
            <a:avLst/>
            <a:gdLst>
              <a:gd name="connsiteX0" fmla="*/ 387518 w 387691"/>
              <a:gd name="connsiteY0" fmla="*/ 1303 h 1177085"/>
              <a:gd name="connsiteX1" fmla="*/ 174793 w 387691"/>
              <a:gd name="connsiteY1" fmla="*/ 547403 h 1177085"/>
              <a:gd name="connsiteX2" fmla="*/ 266868 w 387691"/>
              <a:gd name="connsiteY2" fmla="*/ 496603 h 1177085"/>
              <a:gd name="connsiteX3" fmla="*/ 123993 w 387691"/>
              <a:gd name="connsiteY3" fmla="*/ 845853 h 1177085"/>
              <a:gd name="connsiteX4" fmla="*/ 168 w 387691"/>
              <a:gd name="connsiteY4" fmla="*/ 1176053 h 1177085"/>
              <a:gd name="connsiteX5" fmla="*/ 98593 w 387691"/>
              <a:gd name="connsiteY5" fmla="*/ 937928 h 1177085"/>
              <a:gd name="connsiteX6" fmla="*/ 155743 w 387691"/>
              <a:gd name="connsiteY6" fmla="*/ 610903 h 1177085"/>
              <a:gd name="connsiteX7" fmla="*/ 177968 w 387691"/>
              <a:gd name="connsiteY7" fmla="*/ 306103 h 1177085"/>
              <a:gd name="connsiteX8" fmla="*/ 133518 w 387691"/>
              <a:gd name="connsiteY8" fmla="*/ 391828 h 1177085"/>
              <a:gd name="connsiteX9" fmla="*/ 387518 w 387691"/>
              <a:gd name="connsiteY9" fmla="*/ 1303 h 117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691" h="1177085">
                <a:moveTo>
                  <a:pt x="387518" y="1303"/>
                </a:moveTo>
                <a:cubicBezTo>
                  <a:pt x="394397" y="27232"/>
                  <a:pt x="194901" y="464853"/>
                  <a:pt x="174793" y="547403"/>
                </a:cubicBezTo>
                <a:cubicBezTo>
                  <a:pt x="154685" y="629953"/>
                  <a:pt x="275335" y="446861"/>
                  <a:pt x="266868" y="496603"/>
                </a:cubicBezTo>
                <a:cubicBezTo>
                  <a:pt x="258401" y="546345"/>
                  <a:pt x="168443" y="732611"/>
                  <a:pt x="123993" y="845853"/>
                </a:cubicBezTo>
                <a:cubicBezTo>
                  <a:pt x="79543" y="959095"/>
                  <a:pt x="4401" y="1160707"/>
                  <a:pt x="168" y="1176053"/>
                </a:cubicBezTo>
                <a:cubicBezTo>
                  <a:pt x="-4065" y="1191399"/>
                  <a:pt x="72664" y="1032120"/>
                  <a:pt x="98593" y="937928"/>
                </a:cubicBezTo>
                <a:cubicBezTo>
                  <a:pt x="124522" y="843736"/>
                  <a:pt x="142514" y="716207"/>
                  <a:pt x="155743" y="610903"/>
                </a:cubicBezTo>
                <a:cubicBezTo>
                  <a:pt x="168972" y="505599"/>
                  <a:pt x="181672" y="342615"/>
                  <a:pt x="177968" y="306103"/>
                </a:cubicBezTo>
                <a:cubicBezTo>
                  <a:pt x="174264" y="269591"/>
                  <a:pt x="100710" y="439453"/>
                  <a:pt x="133518" y="391828"/>
                </a:cubicBezTo>
                <a:cubicBezTo>
                  <a:pt x="166326" y="344203"/>
                  <a:pt x="380639" y="-24626"/>
                  <a:pt x="387518" y="130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AD953A71-E33D-E79C-A1AF-C5F9CFA6EC24}"/>
              </a:ext>
            </a:extLst>
          </p:cNvPr>
          <p:cNvSpPr/>
          <p:nvPr/>
        </p:nvSpPr>
        <p:spPr>
          <a:xfrm>
            <a:off x="2362136" y="3600309"/>
            <a:ext cx="1035177" cy="1125257"/>
          </a:xfrm>
          <a:custGeom>
            <a:avLst/>
            <a:gdLst>
              <a:gd name="connsiteX0" fmla="*/ 1035114 w 1035177"/>
              <a:gd name="connsiteY0" fmla="*/ 141 h 1125257"/>
              <a:gd name="connsiteX1" fmla="*/ 419164 w 1035177"/>
              <a:gd name="connsiteY1" fmla="*/ 311291 h 1125257"/>
              <a:gd name="connsiteX2" fmla="*/ 120714 w 1035177"/>
              <a:gd name="connsiteY2" fmla="*/ 708166 h 1125257"/>
              <a:gd name="connsiteX3" fmla="*/ 158814 w 1035177"/>
              <a:gd name="connsiteY3" fmla="*/ 622441 h 1125257"/>
              <a:gd name="connsiteX4" fmla="*/ 64 w 1035177"/>
              <a:gd name="connsiteY4" fmla="*/ 1124091 h 1125257"/>
              <a:gd name="connsiteX5" fmla="*/ 142939 w 1035177"/>
              <a:gd name="connsiteY5" fmla="*/ 743091 h 1125257"/>
              <a:gd name="connsiteX6" fmla="*/ 396939 w 1035177"/>
              <a:gd name="connsiteY6" fmla="*/ 184291 h 1125257"/>
              <a:gd name="connsiteX7" fmla="*/ 381064 w 1035177"/>
              <a:gd name="connsiteY7" fmla="*/ 270016 h 1125257"/>
              <a:gd name="connsiteX8" fmla="*/ 1035114 w 1035177"/>
              <a:gd name="connsiteY8" fmla="*/ 141 h 112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177" h="1125257">
                <a:moveTo>
                  <a:pt x="1035114" y="141"/>
                </a:moveTo>
                <a:cubicBezTo>
                  <a:pt x="1041464" y="7020"/>
                  <a:pt x="571564" y="193287"/>
                  <a:pt x="419164" y="311291"/>
                </a:cubicBezTo>
                <a:cubicBezTo>
                  <a:pt x="266764" y="429295"/>
                  <a:pt x="164106" y="656308"/>
                  <a:pt x="120714" y="708166"/>
                </a:cubicBezTo>
                <a:cubicBezTo>
                  <a:pt x="77322" y="760024"/>
                  <a:pt x="178922" y="553120"/>
                  <a:pt x="158814" y="622441"/>
                </a:cubicBezTo>
                <a:cubicBezTo>
                  <a:pt x="138706" y="691762"/>
                  <a:pt x="2710" y="1103983"/>
                  <a:pt x="64" y="1124091"/>
                </a:cubicBezTo>
                <a:cubicBezTo>
                  <a:pt x="-2582" y="1144199"/>
                  <a:pt x="76793" y="899724"/>
                  <a:pt x="142939" y="743091"/>
                </a:cubicBezTo>
                <a:cubicBezTo>
                  <a:pt x="209085" y="586458"/>
                  <a:pt x="357252" y="263137"/>
                  <a:pt x="396939" y="184291"/>
                </a:cubicBezTo>
                <a:cubicBezTo>
                  <a:pt x="436626" y="105445"/>
                  <a:pt x="279464" y="301237"/>
                  <a:pt x="381064" y="270016"/>
                </a:cubicBezTo>
                <a:cubicBezTo>
                  <a:pt x="482664" y="238795"/>
                  <a:pt x="1028764" y="-6738"/>
                  <a:pt x="1035114" y="14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62953158-E114-79F7-91C5-3E5E26FDD3F5}"/>
              </a:ext>
            </a:extLst>
          </p:cNvPr>
          <p:cNvSpPr/>
          <p:nvPr/>
        </p:nvSpPr>
        <p:spPr>
          <a:xfrm>
            <a:off x="2619371" y="4752007"/>
            <a:ext cx="131715" cy="1150757"/>
          </a:xfrm>
          <a:custGeom>
            <a:avLst/>
            <a:gdLst>
              <a:gd name="connsiteX0" fmla="*/ 4 w 131715"/>
              <a:gd name="connsiteY0" fmla="*/ 26368 h 1150757"/>
              <a:gd name="connsiteX1" fmla="*/ 63504 w 131715"/>
              <a:gd name="connsiteY1" fmla="*/ 585168 h 1150757"/>
              <a:gd name="connsiteX2" fmla="*/ 63504 w 131715"/>
              <a:gd name="connsiteY2" fmla="*/ 537543 h 1150757"/>
              <a:gd name="connsiteX3" fmla="*/ 127004 w 131715"/>
              <a:gd name="connsiteY3" fmla="*/ 1131268 h 1150757"/>
              <a:gd name="connsiteX4" fmla="*/ 120654 w 131715"/>
              <a:gd name="connsiteY4" fmla="*/ 950293 h 1150757"/>
              <a:gd name="connsiteX5" fmla="*/ 69854 w 131715"/>
              <a:gd name="connsiteY5" fmla="*/ 388318 h 1150757"/>
              <a:gd name="connsiteX6" fmla="*/ 92079 w 131715"/>
              <a:gd name="connsiteY6" fmla="*/ 968 h 1150757"/>
              <a:gd name="connsiteX7" fmla="*/ 60329 w 131715"/>
              <a:gd name="connsiteY7" fmla="*/ 270843 h 1150757"/>
              <a:gd name="connsiteX8" fmla="*/ 4 w 131715"/>
              <a:gd name="connsiteY8" fmla="*/ 26368 h 115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715" h="1150757">
                <a:moveTo>
                  <a:pt x="4" y="26368"/>
                </a:moveTo>
                <a:cubicBezTo>
                  <a:pt x="533" y="78755"/>
                  <a:pt x="52921" y="499972"/>
                  <a:pt x="63504" y="585168"/>
                </a:cubicBezTo>
                <a:cubicBezTo>
                  <a:pt x="74087" y="670364"/>
                  <a:pt x="52921" y="446526"/>
                  <a:pt x="63504" y="537543"/>
                </a:cubicBezTo>
                <a:cubicBezTo>
                  <a:pt x="74087" y="628560"/>
                  <a:pt x="117479" y="1062476"/>
                  <a:pt x="127004" y="1131268"/>
                </a:cubicBezTo>
                <a:cubicBezTo>
                  <a:pt x="136529" y="1200060"/>
                  <a:pt x="130179" y="1074118"/>
                  <a:pt x="120654" y="950293"/>
                </a:cubicBezTo>
                <a:cubicBezTo>
                  <a:pt x="111129" y="826468"/>
                  <a:pt x="74616" y="546539"/>
                  <a:pt x="69854" y="388318"/>
                </a:cubicBezTo>
                <a:cubicBezTo>
                  <a:pt x="65092" y="230097"/>
                  <a:pt x="93666" y="20547"/>
                  <a:pt x="92079" y="968"/>
                </a:cubicBezTo>
                <a:cubicBezTo>
                  <a:pt x="90492" y="-18611"/>
                  <a:pt x="71971" y="265022"/>
                  <a:pt x="60329" y="270843"/>
                </a:cubicBezTo>
                <a:cubicBezTo>
                  <a:pt x="48687" y="276664"/>
                  <a:pt x="-525" y="-26019"/>
                  <a:pt x="4" y="2636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BEF8987B-EE64-87D5-6E5D-A60530ED39D8}"/>
              </a:ext>
            </a:extLst>
          </p:cNvPr>
          <p:cNvSpPr/>
          <p:nvPr/>
        </p:nvSpPr>
        <p:spPr>
          <a:xfrm>
            <a:off x="2315153" y="4655516"/>
            <a:ext cx="247090" cy="1108562"/>
          </a:xfrm>
          <a:custGeom>
            <a:avLst/>
            <a:gdLst>
              <a:gd name="connsiteX0" fmla="*/ 247072 w 247090"/>
              <a:gd name="connsiteY0" fmla="*/ 2209 h 1108562"/>
              <a:gd name="connsiteX1" fmla="*/ 15297 w 247090"/>
              <a:gd name="connsiteY1" fmla="*/ 564184 h 1108562"/>
              <a:gd name="connsiteX2" fmla="*/ 21647 w 247090"/>
              <a:gd name="connsiteY2" fmla="*/ 1097584 h 1108562"/>
              <a:gd name="connsiteX3" fmla="*/ 18472 w 247090"/>
              <a:gd name="connsiteY3" fmla="*/ 865809 h 1108562"/>
              <a:gd name="connsiteX4" fmla="*/ 24822 w 247090"/>
              <a:gd name="connsiteY4" fmla="*/ 186359 h 1108562"/>
              <a:gd name="connsiteX5" fmla="*/ 27997 w 247090"/>
              <a:gd name="connsiteY5" fmla="*/ 360984 h 1108562"/>
              <a:gd name="connsiteX6" fmla="*/ 247072 w 247090"/>
              <a:gd name="connsiteY6" fmla="*/ 2209 h 110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090" h="1108562">
                <a:moveTo>
                  <a:pt x="247072" y="2209"/>
                </a:moveTo>
                <a:cubicBezTo>
                  <a:pt x="244955" y="36076"/>
                  <a:pt x="52868" y="381622"/>
                  <a:pt x="15297" y="564184"/>
                </a:cubicBezTo>
                <a:cubicBezTo>
                  <a:pt x="-22274" y="746746"/>
                  <a:pt x="21118" y="1047313"/>
                  <a:pt x="21647" y="1097584"/>
                </a:cubicBezTo>
                <a:cubicBezTo>
                  <a:pt x="22176" y="1147855"/>
                  <a:pt x="17943" y="1017680"/>
                  <a:pt x="18472" y="865809"/>
                </a:cubicBezTo>
                <a:cubicBezTo>
                  <a:pt x="19001" y="713938"/>
                  <a:pt x="23234" y="270497"/>
                  <a:pt x="24822" y="186359"/>
                </a:cubicBezTo>
                <a:cubicBezTo>
                  <a:pt x="26409" y="102222"/>
                  <a:pt x="-8515" y="387442"/>
                  <a:pt x="27997" y="360984"/>
                </a:cubicBezTo>
                <a:cubicBezTo>
                  <a:pt x="64509" y="334526"/>
                  <a:pt x="249189" y="-31658"/>
                  <a:pt x="247072" y="220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5E0AB587-444D-5F6E-97B4-B9DDBC6BB325}"/>
              </a:ext>
            </a:extLst>
          </p:cNvPr>
          <p:cNvSpPr/>
          <p:nvPr/>
        </p:nvSpPr>
        <p:spPr>
          <a:xfrm>
            <a:off x="2329781" y="5249266"/>
            <a:ext cx="241970" cy="1137834"/>
          </a:xfrm>
          <a:custGeom>
            <a:avLst/>
            <a:gdLst>
              <a:gd name="connsiteX0" fmla="*/ 241969 w 241970"/>
              <a:gd name="connsiteY0" fmla="*/ 2184 h 1137834"/>
              <a:gd name="connsiteX1" fmla="*/ 35594 w 241970"/>
              <a:gd name="connsiteY1" fmla="*/ 726084 h 1137834"/>
              <a:gd name="connsiteX2" fmla="*/ 669 w 241970"/>
              <a:gd name="connsiteY2" fmla="*/ 1129309 h 1137834"/>
              <a:gd name="connsiteX3" fmla="*/ 13369 w 241970"/>
              <a:gd name="connsiteY3" fmla="*/ 951509 h 1137834"/>
              <a:gd name="connsiteX4" fmla="*/ 22894 w 241970"/>
              <a:gd name="connsiteY4" fmla="*/ 386359 h 1137834"/>
              <a:gd name="connsiteX5" fmla="*/ 38769 w 241970"/>
              <a:gd name="connsiteY5" fmla="*/ 497484 h 1137834"/>
              <a:gd name="connsiteX6" fmla="*/ 241969 w 241970"/>
              <a:gd name="connsiteY6" fmla="*/ 2184 h 1137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970" h="1137834">
                <a:moveTo>
                  <a:pt x="241969" y="2184"/>
                </a:moveTo>
                <a:cubicBezTo>
                  <a:pt x="241440" y="40284"/>
                  <a:pt x="75811" y="538230"/>
                  <a:pt x="35594" y="726084"/>
                </a:cubicBezTo>
                <a:cubicBezTo>
                  <a:pt x="-4623" y="913938"/>
                  <a:pt x="4373" y="1091738"/>
                  <a:pt x="669" y="1129309"/>
                </a:cubicBezTo>
                <a:cubicBezTo>
                  <a:pt x="-3035" y="1166880"/>
                  <a:pt x="9665" y="1075334"/>
                  <a:pt x="13369" y="951509"/>
                </a:cubicBezTo>
                <a:cubicBezTo>
                  <a:pt x="17073" y="827684"/>
                  <a:pt x="18661" y="462030"/>
                  <a:pt x="22894" y="386359"/>
                </a:cubicBezTo>
                <a:cubicBezTo>
                  <a:pt x="27127" y="310688"/>
                  <a:pt x="1198" y="558867"/>
                  <a:pt x="38769" y="497484"/>
                </a:cubicBezTo>
                <a:cubicBezTo>
                  <a:pt x="76340" y="436101"/>
                  <a:pt x="242498" y="-35916"/>
                  <a:pt x="241969" y="218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1A42AC10-340A-F9B8-9C34-E47C5CE9E1B2}"/>
              </a:ext>
            </a:extLst>
          </p:cNvPr>
          <p:cNvSpPr/>
          <p:nvPr/>
        </p:nvSpPr>
        <p:spPr>
          <a:xfrm>
            <a:off x="2609808" y="5759435"/>
            <a:ext cx="163853" cy="1286004"/>
          </a:xfrm>
          <a:custGeom>
            <a:avLst/>
            <a:gdLst>
              <a:gd name="connsiteX0" fmla="*/ 44492 w 163853"/>
              <a:gd name="connsiteY0" fmla="*/ 15 h 1286004"/>
              <a:gd name="connsiteX1" fmla="*/ 42 w 163853"/>
              <a:gd name="connsiteY1" fmla="*/ 647715 h 1286004"/>
              <a:gd name="connsiteX2" fmla="*/ 54017 w 163853"/>
              <a:gd name="connsiteY2" fmla="*/ 1031890 h 1286004"/>
              <a:gd name="connsiteX3" fmla="*/ 76242 w 163853"/>
              <a:gd name="connsiteY3" fmla="*/ 895365 h 1286004"/>
              <a:gd name="connsiteX4" fmla="*/ 149267 w 163853"/>
              <a:gd name="connsiteY4" fmla="*/ 1285890 h 1286004"/>
              <a:gd name="connsiteX5" fmla="*/ 155617 w 163853"/>
              <a:gd name="connsiteY5" fmla="*/ 850915 h 1286004"/>
              <a:gd name="connsiteX6" fmla="*/ 155617 w 163853"/>
              <a:gd name="connsiteY6" fmla="*/ 254015 h 1286004"/>
              <a:gd name="connsiteX7" fmla="*/ 47667 w 163853"/>
              <a:gd name="connsiteY7" fmla="*/ 996965 h 1286004"/>
              <a:gd name="connsiteX8" fmla="*/ 19092 w 163853"/>
              <a:gd name="connsiteY8" fmla="*/ 666765 h 1286004"/>
              <a:gd name="connsiteX9" fmla="*/ 44492 w 163853"/>
              <a:gd name="connsiteY9" fmla="*/ 15 h 128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3853" h="1286004">
                <a:moveTo>
                  <a:pt x="44492" y="15"/>
                </a:moveTo>
                <a:cubicBezTo>
                  <a:pt x="41317" y="-3160"/>
                  <a:pt x="-1545" y="475736"/>
                  <a:pt x="42" y="647715"/>
                </a:cubicBezTo>
                <a:cubicBezTo>
                  <a:pt x="1629" y="819694"/>
                  <a:pt x="41317" y="990615"/>
                  <a:pt x="54017" y="1031890"/>
                </a:cubicBezTo>
                <a:cubicBezTo>
                  <a:pt x="66717" y="1073165"/>
                  <a:pt x="60367" y="853032"/>
                  <a:pt x="76242" y="895365"/>
                </a:cubicBezTo>
                <a:cubicBezTo>
                  <a:pt x="92117" y="937698"/>
                  <a:pt x="136038" y="1293298"/>
                  <a:pt x="149267" y="1285890"/>
                </a:cubicBezTo>
                <a:cubicBezTo>
                  <a:pt x="162496" y="1278482"/>
                  <a:pt x="154559" y="1022894"/>
                  <a:pt x="155617" y="850915"/>
                </a:cubicBezTo>
                <a:cubicBezTo>
                  <a:pt x="156675" y="678936"/>
                  <a:pt x="173609" y="229673"/>
                  <a:pt x="155617" y="254015"/>
                </a:cubicBezTo>
                <a:cubicBezTo>
                  <a:pt x="137625" y="278357"/>
                  <a:pt x="70421" y="928173"/>
                  <a:pt x="47667" y="996965"/>
                </a:cubicBezTo>
                <a:cubicBezTo>
                  <a:pt x="24913" y="1065757"/>
                  <a:pt x="19092" y="833452"/>
                  <a:pt x="19092" y="666765"/>
                </a:cubicBezTo>
                <a:cubicBezTo>
                  <a:pt x="19092" y="500078"/>
                  <a:pt x="47667" y="3190"/>
                  <a:pt x="44492" y="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011040A5-964B-C117-67DB-FC195AA92B71}"/>
              </a:ext>
            </a:extLst>
          </p:cNvPr>
          <p:cNvSpPr/>
          <p:nvPr/>
        </p:nvSpPr>
        <p:spPr>
          <a:xfrm>
            <a:off x="2397485" y="6426918"/>
            <a:ext cx="320350" cy="1577261"/>
          </a:xfrm>
          <a:custGeom>
            <a:avLst/>
            <a:gdLst>
              <a:gd name="connsiteX0" fmla="*/ 12340 w 320350"/>
              <a:gd name="connsiteY0" fmla="*/ 15157 h 1577261"/>
              <a:gd name="connsiteX1" fmla="*/ 113940 w 320350"/>
              <a:gd name="connsiteY1" fmla="*/ 564432 h 1577261"/>
              <a:gd name="connsiteX2" fmla="*/ 244115 w 320350"/>
              <a:gd name="connsiteY2" fmla="*/ 1278807 h 1577261"/>
              <a:gd name="connsiteX3" fmla="*/ 215540 w 320350"/>
              <a:gd name="connsiteY3" fmla="*/ 1154982 h 1577261"/>
              <a:gd name="connsiteX4" fmla="*/ 320315 w 320350"/>
              <a:gd name="connsiteY4" fmla="*/ 1577257 h 1577261"/>
              <a:gd name="connsiteX5" fmla="*/ 202840 w 320350"/>
              <a:gd name="connsiteY5" fmla="*/ 1161332 h 1577261"/>
              <a:gd name="connsiteX6" fmla="*/ 21865 w 320350"/>
              <a:gd name="connsiteY6" fmla="*/ 240582 h 1577261"/>
              <a:gd name="connsiteX7" fmla="*/ 12340 w 320350"/>
              <a:gd name="connsiteY7" fmla="*/ 15157 h 157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0350" h="1577261">
                <a:moveTo>
                  <a:pt x="12340" y="15157"/>
                </a:moveTo>
                <a:cubicBezTo>
                  <a:pt x="27686" y="69132"/>
                  <a:pt x="75311" y="353824"/>
                  <a:pt x="113940" y="564432"/>
                </a:cubicBezTo>
                <a:cubicBezTo>
                  <a:pt x="152569" y="775040"/>
                  <a:pt x="227182" y="1180382"/>
                  <a:pt x="244115" y="1278807"/>
                </a:cubicBezTo>
                <a:cubicBezTo>
                  <a:pt x="261048" y="1377232"/>
                  <a:pt x="202840" y="1105240"/>
                  <a:pt x="215540" y="1154982"/>
                </a:cubicBezTo>
                <a:cubicBezTo>
                  <a:pt x="228240" y="1204724"/>
                  <a:pt x="322432" y="1576199"/>
                  <a:pt x="320315" y="1577257"/>
                </a:cubicBezTo>
                <a:cubicBezTo>
                  <a:pt x="318198" y="1578315"/>
                  <a:pt x="252582" y="1384111"/>
                  <a:pt x="202840" y="1161332"/>
                </a:cubicBezTo>
                <a:cubicBezTo>
                  <a:pt x="153098" y="938553"/>
                  <a:pt x="52028" y="426320"/>
                  <a:pt x="21865" y="240582"/>
                </a:cubicBezTo>
                <a:cubicBezTo>
                  <a:pt x="-8298" y="54845"/>
                  <a:pt x="-3006" y="-38818"/>
                  <a:pt x="12340" y="1515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D87489FF-DF83-AD91-3D49-05DD27421A2B}"/>
              </a:ext>
            </a:extLst>
          </p:cNvPr>
          <p:cNvSpPr/>
          <p:nvPr/>
        </p:nvSpPr>
        <p:spPr>
          <a:xfrm>
            <a:off x="2625690" y="6736192"/>
            <a:ext cx="216627" cy="1325098"/>
          </a:xfrm>
          <a:custGeom>
            <a:avLst/>
            <a:gdLst>
              <a:gd name="connsiteX0" fmla="*/ 35 w 216627"/>
              <a:gd name="connsiteY0" fmla="*/ 1158 h 1325098"/>
              <a:gd name="connsiteX1" fmla="*/ 196885 w 216627"/>
              <a:gd name="connsiteY1" fmla="*/ 658383 h 1325098"/>
              <a:gd name="connsiteX2" fmla="*/ 190535 w 216627"/>
              <a:gd name="connsiteY2" fmla="*/ 1306083 h 1325098"/>
              <a:gd name="connsiteX3" fmla="*/ 203235 w 216627"/>
              <a:gd name="connsiteY3" fmla="*/ 1087008 h 1325098"/>
              <a:gd name="connsiteX4" fmla="*/ 215935 w 216627"/>
              <a:gd name="connsiteY4" fmla="*/ 417083 h 1325098"/>
              <a:gd name="connsiteX5" fmla="*/ 181010 w 216627"/>
              <a:gd name="connsiteY5" fmla="*/ 496458 h 1325098"/>
              <a:gd name="connsiteX6" fmla="*/ 35 w 216627"/>
              <a:gd name="connsiteY6" fmla="*/ 1158 h 132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627" h="1325098">
                <a:moveTo>
                  <a:pt x="35" y="1158"/>
                </a:moveTo>
                <a:cubicBezTo>
                  <a:pt x="2681" y="28146"/>
                  <a:pt x="165135" y="440896"/>
                  <a:pt x="196885" y="658383"/>
                </a:cubicBezTo>
                <a:cubicBezTo>
                  <a:pt x="228635" y="875870"/>
                  <a:pt x="189477" y="1234646"/>
                  <a:pt x="190535" y="1306083"/>
                </a:cubicBezTo>
                <a:cubicBezTo>
                  <a:pt x="191593" y="1377520"/>
                  <a:pt x="199002" y="1235175"/>
                  <a:pt x="203235" y="1087008"/>
                </a:cubicBezTo>
                <a:cubicBezTo>
                  <a:pt x="207468" y="938841"/>
                  <a:pt x="219639" y="515508"/>
                  <a:pt x="215935" y="417083"/>
                </a:cubicBezTo>
                <a:cubicBezTo>
                  <a:pt x="212231" y="318658"/>
                  <a:pt x="218052" y="565779"/>
                  <a:pt x="181010" y="496458"/>
                </a:cubicBezTo>
                <a:cubicBezTo>
                  <a:pt x="143968" y="427137"/>
                  <a:pt x="-2611" y="-25830"/>
                  <a:pt x="35" y="115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37D5C728-10EE-9F55-772A-AC5EC4A7E2A0}"/>
              </a:ext>
            </a:extLst>
          </p:cNvPr>
          <p:cNvSpPr/>
          <p:nvPr/>
        </p:nvSpPr>
        <p:spPr>
          <a:xfrm>
            <a:off x="2819309" y="3549537"/>
            <a:ext cx="734961" cy="774815"/>
          </a:xfrm>
          <a:custGeom>
            <a:avLst/>
            <a:gdLst>
              <a:gd name="connsiteX0" fmla="*/ 730341 w 734961"/>
              <a:gd name="connsiteY0" fmla="*/ 111238 h 774815"/>
              <a:gd name="connsiteX1" fmla="*/ 250916 w 734961"/>
              <a:gd name="connsiteY1" fmla="*/ 343013 h 774815"/>
              <a:gd name="connsiteX2" fmla="*/ 73116 w 734961"/>
              <a:gd name="connsiteY2" fmla="*/ 479538 h 774815"/>
              <a:gd name="connsiteX3" fmla="*/ 231866 w 734961"/>
              <a:gd name="connsiteY3" fmla="*/ 390638 h 774815"/>
              <a:gd name="connsiteX4" fmla="*/ 91 w 734961"/>
              <a:gd name="connsiteY4" fmla="*/ 774813 h 774815"/>
              <a:gd name="connsiteX5" fmla="*/ 263616 w 734961"/>
              <a:gd name="connsiteY5" fmla="*/ 396988 h 774815"/>
              <a:gd name="connsiteX6" fmla="*/ 450941 w 734961"/>
              <a:gd name="connsiteY6" fmla="*/ 279513 h 774815"/>
              <a:gd name="connsiteX7" fmla="*/ 333466 w 734961"/>
              <a:gd name="connsiteY7" fmla="*/ 269988 h 774815"/>
              <a:gd name="connsiteX8" fmla="*/ 533491 w 734961"/>
              <a:gd name="connsiteY8" fmla="*/ 155688 h 774815"/>
              <a:gd name="connsiteX9" fmla="*/ 196941 w 734961"/>
              <a:gd name="connsiteY9" fmla="*/ 113 h 774815"/>
              <a:gd name="connsiteX10" fmla="*/ 571591 w 734961"/>
              <a:gd name="connsiteY10" fmla="*/ 130288 h 774815"/>
              <a:gd name="connsiteX11" fmla="*/ 498566 w 734961"/>
              <a:gd name="connsiteY11" fmla="*/ 111238 h 774815"/>
              <a:gd name="connsiteX12" fmla="*/ 730341 w 734961"/>
              <a:gd name="connsiteY12" fmla="*/ 111238 h 77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4961" h="774815">
                <a:moveTo>
                  <a:pt x="730341" y="111238"/>
                </a:moveTo>
                <a:cubicBezTo>
                  <a:pt x="689066" y="149867"/>
                  <a:pt x="360453" y="281630"/>
                  <a:pt x="250916" y="343013"/>
                </a:cubicBezTo>
                <a:cubicBezTo>
                  <a:pt x="141379" y="404396"/>
                  <a:pt x="76291" y="471600"/>
                  <a:pt x="73116" y="479538"/>
                </a:cubicBezTo>
                <a:cubicBezTo>
                  <a:pt x="69941" y="487476"/>
                  <a:pt x="244037" y="341426"/>
                  <a:pt x="231866" y="390638"/>
                </a:cubicBezTo>
                <a:cubicBezTo>
                  <a:pt x="219695" y="439851"/>
                  <a:pt x="-5200" y="773755"/>
                  <a:pt x="91" y="774813"/>
                </a:cubicBezTo>
                <a:cubicBezTo>
                  <a:pt x="5382" y="775871"/>
                  <a:pt x="188474" y="479538"/>
                  <a:pt x="263616" y="396988"/>
                </a:cubicBezTo>
                <a:cubicBezTo>
                  <a:pt x="338758" y="314438"/>
                  <a:pt x="439299" y="300680"/>
                  <a:pt x="450941" y="279513"/>
                </a:cubicBezTo>
                <a:cubicBezTo>
                  <a:pt x="462583" y="258346"/>
                  <a:pt x="319708" y="290626"/>
                  <a:pt x="333466" y="269988"/>
                </a:cubicBezTo>
                <a:cubicBezTo>
                  <a:pt x="347224" y="249350"/>
                  <a:pt x="556245" y="200667"/>
                  <a:pt x="533491" y="155688"/>
                </a:cubicBezTo>
                <a:cubicBezTo>
                  <a:pt x="510737" y="110709"/>
                  <a:pt x="190591" y="4346"/>
                  <a:pt x="196941" y="113"/>
                </a:cubicBezTo>
                <a:cubicBezTo>
                  <a:pt x="203291" y="-4120"/>
                  <a:pt x="521320" y="111767"/>
                  <a:pt x="571591" y="130288"/>
                </a:cubicBezTo>
                <a:cubicBezTo>
                  <a:pt x="621862" y="148809"/>
                  <a:pt x="473695" y="111767"/>
                  <a:pt x="498566" y="111238"/>
                </a:cubicBezTo>
                <a:cubicBezTo>
                  <a:pt x="523437" y="110709"/>
                  <a:pt x="771616" y="72609"/>
                  <a:pt x="730341" y="11123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10F17A52-8643-4B91-697D-3ED94815B235}"/>
              </a:ext>
            </a:extLst>
          </p:cNvPr>
          <p:cNvSpPr/>
          <p:nvPr/>
        </p:nvSpPr>
        <p:spPr>
          <a:xfrm>
            <a:off x="2674282" y="3098791"/>
            <a:ext cx="967898" cy="774582"/>
          </a:xfrm>
          <a:custGeom>
            <a:avLst/>
            <a:gdLst>
              <a:gd name="connsiteX0" fmla="*/ 967443 w 967898"/>
              <a:gd name="connsiteY0" fmla="*/ 561984 h 774582"/>
              <a:gd name="connsiteX1" fmla="*/ 316568 w 967898"/>
              <a:gd name="connsiteY1" fmla="*/ 374659 h 774582"/>
              <a:gd name="connsiteX2" fmla="*/ 8593 w 967898"/>
              <a:gd name="connsiteY2" fmla="*/ 771534 h 774582"/>
              <a:gd name="connsiteX3" fmla="*/ 97493 w 967898"/>
              <a:gd name="connsiteY3" fmla="*/ 542934 h 774582"/>
              <a:gd name="connsiteX4" fmla="*/ 224493 w 967898"/>
              <a:gd name="connsiteY4" fmla="*/ 266709 h 774582"/>
              <a:gd name="connsiteX5" fmla="*/ 202268 w 967898"/>
              <a:gd name="connsiteY5" fmla="*/ 212734 h 774582"/>
              <a:gd name="connsiteX6" fmla="*/ 278468 w 967898"/>
              <a:gd name="connsiteY6" fmla="*/ 133359 h 774582"/>
              <a:gd name="connsiteX7" fmla="*/ 310218 w 967898"/>
              <a:gd name="connsiteY7" fmla="*/ 9 h 774582"/>
              <a:gd name="connsiteX8" fmla="*/ 287993 w 967898"/>
              <a:gd name="connsiteY8" fmla="*/ 127009 h 774582"/>
              <a:gd name="connsiteX9" fmla="*/ 402293 w 967898"/>
              <a:gd name="connsiteY9" fmla="*/ 260359 h 774582"/>
              <a:gd name="connsiteX10" fmla="*/ 211793 w 967898"/>
              <a:gd name="connsiteY10" fmla="*/ 320684 h 774582"/>
              <a:gd name="connsiteX11" fmla="*/ 351493 w 967898"/>
              <a:gd name="connsiteY11" fmla="*/ 349259 h 774582"/>
              <a:gd name="connsiteX12" fmla="*/ 316568 w 967898"/>
              <a:gd name="connsiteY12" fmla="*/ 330209 h 774582"/>
              <a:gd name="connsiteX13" fmla="*/ 418168 w 967898"/>
              <a:gd name="connsiteY13" fmla="*/ 317509 h 774582"/>
              <a:gd name="connsiteX14" fmla="*/ 967443 w 967898"/>
              <a:gd name="connsiteY14" fmla="*/ 561984 h 77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67898" h="774582">
                <a:moveTo>
                  <a:pt x="967443" y="561984"/>
                </a:moveTo>
                <a:cubicBezTo>
                  <a:pt x="950510" y="571509"/>
                  <a:pt x="476376" y="339734"/>
                  <a:pt x="316568" y="374659"/>
                </a:cubicBezTo>
                <a:cubicBezTo>
                  <a:pt x="156760" y="409584"/>
                  <a:pt x="45105" y="743488"/>
                  <a:pt x="8593" y="771534"/>
                </a:cubicBezTo>
                <a:cubicBezTo>
                  <a:pt x="-27919" y="799580"/>
                  <a:pt x="61510" y="627071"/>
                  <a:pt x="97493" y="542934"/>
                </a:cubicBezTo>
                <a:cubicBezTo>
                  <a:pt x="133476" y="458797"/>
                  <a:pt x="207030" y="321742"/>
                  <a:pt x="224493" y="266709"/>
                </a:cubicBezTo>
                <a:cubicBezTo>
                  <a:pt x="241955" y="211676"/>
                  <a:pt x="193272" y="234959"/>
                  <a:pt x="202268" y="212734"/>
                </a:cubicBezTo>
                <a:cubicBezTo>
                  <a:pt x="211264" y="190509"/>
                  <a:pt x="260476" y="168813"/>
                  <a:pt x="278468" y="133359"/>
                </a:cubicBezTo>
                <a:cubicBezTo>
                  <a:pt x="296460" y="97905"/>
                  <a:pt x="308630" y="1067"/>
                  <a:pt x="310218" y="9"/>
                </a:cubicBezTo>
                <a:cubicBezTo>
                  <a:pt x="311806" y="-1049"/>
                  <a:pt x="272647" y="83617"/>
                  <a:pt x="287993" y="127009"/>
                </a:cubicBezTo>
                <a:cubicBezTo>
                  <a:pt x="303339" y="170401"/>
                  <a:pt x="414993" y="228080"/>
                  <a:pt x="402293" y="260359"/>
                </a:cubicBezTo>
                <a:cubicBezTo>
                  <a:pt x="389593" y="292638"/>
                  <a:pt x="220260" y="305867"/>
                  <a:pt x="211793" y="320684"/>
                </a:cubicBezTo>
                <a:cubicBezTo>
                  <a:pt x="203326" y="335501"/>
                  <a:pt x="334031" y="347672"/>
                  <a:pt x="351493" y="349259"/>
                </a:cubicBezTo>
                <a:cubicBezTo>
                  <a:pt x="368955" y="350846"/>
                  <a:pt x="305455" y="335501"/>
                  <a:pt x="316568" y="330209"/>
                </a:cubicBezTo>
                <a:cubicBezTo>
                  <a:pt x="327680" y="324917"/>
                  <a:pt x="311806" y="277292"/>
                  <a:pt x="418168" y="317509"/>
                </a:cubicBezTo>
                <a:cubicBezTo>
                  <a:pt x="524530" y="357726"/>
                  <a:pt x="984376" y="552459"/>
                  <a:pt x="967443" y="56198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0496624C-DA6F-82AC-6D46-11EE7B444E0E}"/>
              </a:ext>
            </a:extLst>
          </p:cNvPr>
          <p:cNvSpPr/>
          <p:nvPr/>
        </p:nvSpPr>
        <p:spPr>
          <a:xfrm>
            <a:off x="3020002" y="2619375"/>
            <a:ext cx="1263623" cy="1171852"/>
          </a:xfrm>
          <a:custGeom>
            <a:avLst/>
            <a:gdLst>
              <a:gd name="connsiteX0" fmla="*/ 1244023 w 1263623"/>
              <a:gd name="connsiteY0" fmla="*/ 1158875 h 1171852"/>
              <a:gd name="connsiteX1" fmla="*/ 469323 w 1263623"/>
              <a:gd name="connsiteY1" fmla="*/ 876300 h 1171852"/>
              <a:gd name="connsiteX2" fmla="*/ 69273 w 1263623"/>
              <a:gd name="connsiteY2" fmla="*/ 603250 h 1171852"/>
              <a:gd name="connsiteX3" fmla="*/ 88323 w 1263623"/>
              <a:gd name="connsiteY3" fmla="*/ 514350 h 1171852"/>
              <a:gd name="connsiteX4" fmla="*/ 12123 w 1263623"/>
              <a:gd name="connsiteY4" fmla="*/ 390525 h 1171852"/>
              <a:gd name="connsiteX5" fmla="*/ 383598 w 1263623"/>
              <a:gd name="connsiteY5" fmla="*/ 88900 h 1171852"/>
              <a:gd name="connsiteX6" fmla="*/ 310573 w 1263623"/>
              <a:gd name="connsiteY6" fmla="*/ 0 h 1171852"/>
              <a:gd name="connsiteX7" fmla="*/ 405823 w 1263623"/>
              <a:gd name="connsiteY7" fmla="*/ 88900 h 1171852"/>
              <a:gd name="connsiteX8" fmla="*/ 132773 w 1263623"/>
              <a:gd name="connsiteY8" fmla="*/ 320675 h 1171852"/>
              <a:gd name="connsiteX9" fmla="*/ 66098 w 1263623"/>
              <a:gd name="connsiteY9" fmla="*/ 406400 h 1171852"/>
              <a:gd name="connsiteX10" fmla="*/ 132773 w 1263623"/>
              <a:gd name="connsiteY10" fmla="*/ 504825 h 1171852"/>
              <a:gd name="connsiteX11" fmla="*/ 43873 w 1263623"/>
              <a:gd name="connsiteY11" fmla="*/ 415925 h 1171852"/>
              <a:gd name="connsiteX12" fmla="*/ 215323 w 1263623"/>
              <a:gd name="connsiteY12" fmla="*/ 679450 h 1171852"/>
              <a:gd name="connsiteX13" fmla="*/ 167698 w 1263623"/>
              <a:gd name="connsiteY13" fmla="*/ 660400 h 1171852"/>
              <a:gd name="connsiteX14" fmla="*/ 710623 w 1263623"/>
              <a:gd name="connsiteY14" fmla="*/ 936625 h 1171852"/>
              <a:gd name="connsiteX15" fmla="*/ 659823 w 1263623"/>
              <a:gd name="connsiteY15" fmla="*/ 873125 h 1171852"/>
              <a:gd name="connsiteX16" fmla="*/ 999548 w 1263623"/>
              <a:gd name="connsiteY16" fmla="*/ 1098550 h 1171852"/>
              <a:gd name="connsiteX17" fmla="*/ 1244023 w 1263623"/>
              <a:gd name="connsiteY17" fmla="*/ 1158875 h 117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63623" h="1171852">
                <a:moveTo>
                  <a:pt x="1244023" y="1158875"/>
                </a:moveTo>
                <a:cubicBezTo>
                  <a:pt x="1155652" y="1121833"/>
                  <a:pt x="665115" y="968904"/>
                  <a:pt x="469323" y="876300"/>
                </a:cubicBezTo>
                <a:cubicBezTo>
                  <a:pt x="273531" y="783696"/>
                  <a:pt x="132773" y="663575"/>
                  <a:pt x="69273" y="603250"/>
                </a:cubicBezTo>
                <a:cubicBezTo>
                  <a:pt x="5773" y="542925"/>
                  <a:pt x="97848" y="549804"/>
                  <a:pt x="88323" y="514350"/>
                </a:cubicBezTo>
                <a:cubicBezTo>
                  <a:pt x="78798" y="478896"/>
                  <a:pt x="-37089" y="461433"/>
                  <a:pt x="12123" y="390525"/>
                </a:cubicBezTo>
                <a:cubicBezTo>
                  <a:pt x="61335" y="319617"/>
                  <a:pt x="333856" y="153987"/>
                  <a:pt x="383598" y="88900"/>
                </a:cubicBezTo>
                <a:cubicBezTo>
                  <a:pt x="433340" y="23813"/>
                  <a:pt x="306869" y="0"/>
                  <a:pt x="310573" y="0"/>
                </a:cubicBezTo>
                <a:cubicBezTo>
                  <a:pt x="314277" y="0"/>
                  <a:pt x="435456" y="35454"/>
                  <a:pt x="405823" y="88900"/>
                </a:cubicBezTo>
                <a:cubicBezTo>
                  <a:pt x="376190" y="142346"/>
                  <a:pt x="189394" y="267758"/>
                  <a:pt x="132773" y="320675"/>
                </a:cubicBezTo>
                <a:cubicBezTo>
                  <a:pt x="76152" y="373592"/>
                  <a:pt x="66098" y="375708"/>
                  <a:pt x="66098" y="406400"/>
                </a:cubicBezTo>
                <a:cubicBezTo>
                  <a:pt x="66098" y="437092"/>
                  <a:pt x="136477" y="503238"/>
                  <a:pt x="132773" y="504825"/>
                </a:cubicBezTo>
                <a:cubicBezTo>
                  <a:pt x="129069" y="506412"/>
                  <a:pt x="30115" y="386821"/>
                  <a:pt x="43873" y="415925"/>
                </a:cubicBezTo>
                <a:cubicBezTo>
                  <a:pt x="57631" y="445029"/>
                  <a:pt x="194686" y="638704"/>
                  <a:pt x="215323" y="679450"/>
                </a:cubicBezTo>
                <a:cubicBezTo>
                  <a:pt x="235960" y="720196"/>
                  <a:pt x="85148" y="617538"/>
                  <a:pt x="167698" y="660400"/>
                </a:cubicBezTo>
                <a:cubicBezTo>
                  <a:pt x="250248" y="703262"/>
                  <a:pt x="628602" y="901171"/>
                  <a:pt x="710623" y="936625"/>
                </a:cubicBezTo>
                <a:cubicBezTo>
                  <a:pt x="792644" y="972079"/>
                  <a:pt x="611669" y="846137"/>
                  <a:pt x="659823" y="873125"/>
                </a:cubicBezTo>
                <a:cubicBezTo>
                  <a:pt x="707977" y="900112"/>
                  <a:pt x="900065" y="1050396"/>
                  <a:pt x="999548" y="1098550"/>
                </a:cubicBezTo>
                <a:cubicBezTo>
                  <a:pt x="1099031" y="1146704"/>
                  <a:pt x="1332394" y="1195917"/>
                  <a:pt x="1244023" y="115887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A97D92F2-E1AC-8842-70BB-95820B1F976B}"/>
              </a:ext>
            </a:extLst>
          </p:cNvPr>
          <p:cNvSpPr/>
          <p:nvPr/>
        </p:nvSpPr>
        <p:spPr>
          <a:xfrm>
            <a:off x="4205155" y="2951023"/>
            <a:ext cx="741609" cy="764540"/>
          </a:xfrm>
          <a:custGeom>
            <a:avLst/>
            <a:gdLst>
              <a:gd name="connsiteX0" fmla="*/ 33470 w 741609"/>
              <a:gd name="connsiteY0" fmla="*/ 760552 h 764540"/>
              <a:gd name="connsiteX1" fmla="*/ 201745 w 741609"/>
              <a:gd name="connsiteY1" fmla="*/ 595452 h 764540"/>
              <a:gd name="connsiteX2" fmla="*/ 103320 w 741609"/>
              <a:gd name="connsiteY2" fmla="*/ 490677 h 764540"/>
              <a:gd name="connsiteX3" fmla="*/ 347795 w 741609"/>
              <a:gd name="connsiteY3" fmla="*/ 471627 h 764540"/>
              <a:gd name="connsiteX4" fmla="*/ 208095 w 741609"/>
              <a:gd name="connsiteY4" fmla="*/ 363677 h 764540"/>
              <a:gd name="connsiteX5" fmla="*/ 738320 w 741609"/>
              <a:gd name="connsiteY5" fmla="*/ 1727 h 764540"/>
              <a:gd name="connsiteX6" fmla="*/ 417645 w 741609"/>
              <a:gd name="connsiteY6" fmla="*/ 236677 h 764540"/>
              <a:gd name="connsiteX7" fmla="*/ 119195 w 741609"/>
              <a:gd name="connsiteY7" fmla="*/ 465277 h 764540"/>
              <a:gd name="connsiteX8" fmla="*/ 243020 w 741609"/>
              <a:gd name="connsiteY8" fmla="*/ 455752 h 764540"/>
              <a:gd name="connsiteX9" fmla="*/ 71570 w 741609"/>
              <a:gd name="connsiteY9" fmla="*/ 506552 h 764540"/>
              <a:gd name="connsiteX10" fmla="*/ 62045 w 741609"/>
              <a:gd name="connsiteY10" fmla="*/ 570052 h 764540"/>
              <a:gd name="connsiteX11" fmla="*/ 1720 w 741609"/>
              <a:gd name="connsiteY11" fmla="*/ 611327 h 764540"/>
              <a:gd name="connsiteX12" fmla="*/ 138245 w 741609"/>
              <a:gd name="connsiteY12" fmla="*/ 630377 h 764540"/>
              <a:gd name="connsiteX13" fmla="*/ 42995 w 741609"/>
              <a:gd name="connsiteY13" fmla="*/ 522427 h 764540"/>
              <a:gd name="connsiteX14" fmla="*/ 131895 w 741609"/>
              <a:gd name="connsiteY14" fmla="*/ 576402 h 764540"/>
              <a:gd name="connsiteX15" fmla="*/ 93795 w 741609"/>
              <a:gd name="connsiteY15" fmla="*/ 703402 h 764540"/>
              <a:gd name="connsiteX16" fmla="*/ 33470 w 741609"/>
              <a:gd name="connsiteY16" fmla="*/ 760552 h 7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1609" h="764540">
                <a:moveTo>
                  <a:pt x="33470" y="760552"/>
                </a:moveTo>
                <a:cubicBezTo>
                  <a:pt x="51462" y="742560"/>
                  <a:pt x="190103" y="640431"/>
                  <a:pt x="201745" y="595452"/>
                </a:cubicBezTo>
                <a:cubicBezTo>
                  <a:pt x="213387" y="550473"/>
                  <a:pt x="78978" y="511314"/>
                  <a:pt x="103320" y="490677"/>
                </a:cubicBezTo>
                <a:cubicBezTo>
                  <a:pt x="127662" y="470040"/>
                  <a:pt x="330333" y="492794"/>
                  <a:pt x="347795" y="471627"/>
                </a:cubicBezTo>
                <a:cubicBezTo>
                  <a:pt x="365257" y="450460"/>
                  <a:pt x="143008" y="441994"/>
                  <a:pt x="208095" y="363677"/>
                </a:cubicBezTo>
                <a:cubicBezTo>
                  <a:pt x="273183" y="285360"/>
                  <a:pt x="703395" y="22894"/>
                  <a:pt x="738320" y="1727"/>
                </a:cubicBezTo>
                <a:cubicBezTo>
                  <a:pt x="773245" y="-19440"/>
                  <a:pt x="520832" y="159419"/>
                  <a:pt x="417645" y="236677"/>
                </a:cubicBezTo>
                <a:cubicBezTo>
                  <a:pt x="314458" y="313935"/>
                  <a:pt x="148299" y="428765"/>
                  <a:pt x="119195" y="465277"/>
                </a:cubicBezTo>
                <a:cubicBezTo>
                  <a:pt x="90091" y="501789"/>
                  <a:pt x="250958" y="448873"/>
                  <a:pt x="243020" y="455752"/>
                </a:cubicBezTo>
                <a:cubicBezTo>
                  <a:pt x="235082" y="462631"/>
                  <a:pt x="101733" y="487502"/>
                  <a:pt x="71570" y="506552"/>
                </a:cubicBezTo>
                <a:cubicBezTo>
                  <a:pt x="41408" y="525602"/>
                  <a:pt x="73687" y="552590"/>
                  <a:pt x="62045" y="570052"/>
                </a:cubicBezTo>
                <a:cubicBezTo>
                  <a:pt x="50403" y="587514"/>
                  <a:pt x="-10980" y="601273"/>
                  <a:pt x="1720" y="611327"/>
                </a:cubicBezTo>
                <a:cubicBezTo>
                  <a:pt x="14420" y="621381"/>
                  <a:pt x="131366" y="645194"/>
                  <a:pt x="138245" y="630377"/>
                </a:cubicBezTo>
                <a:cubicBezTo>
                  <a:pt x="145124" y="615560"/>
                  <a:pt x="44053" y="531423"/>
                  <a:pt x="42995" y="522427"/>
                </a:cubicBezTo>
                <a:cubicBezTo>
                  <a:pt x="41937" y="513431"/>
                  <a:pt x="123428" y="546239"/>
                  <a:pt x="131895" y="576402"/>
                </a:cubicBezTo>
                <a:cubicBezTo>
                  <a:pt x="140362" y="606564"/>
                  <a:pt x="104378" y="675356"/>
                  <a:pt x="93795" y="703402"/>
                </a:cubicBezTo>
                <a:cubicBezTo>
                  <a:pt x="83212" y="731448"/>
                  <a:pt x="15478" y="778544"/>
                  <a:pt x="33470" y="76055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0113A66A-2ADE-DFC9-625F-FEB3F9835E71}"/>
              </a:ext>
            </a:extLst>
          </p:cNvPr>
          <p:cNvSpPr/>
          <p:nvPr/>
        </p:nvSpPr>
        <p:spPr>
          <a:xfrm>
            <a:off x="3279775" y="2421670"/>
            <a:ext cx="1164508" cy="1186307"/>
          </a:xfrm>
          <a:custGeom>
            <a:avLst/>
            <a:gdLst>
              <a:gd name="connsiteX0" fmla="*/ 1143000 w 1164508"/>
              <a:gd name="connsiteY0" fmla="*/ 1169255 h 1186307"/>
              <a:gd name="connsiteX1" fmla="*/ 1136650 w 1164508"/>
              <a:gd name="connsiteY1" fmla="*/ 1102580 h 1186307"/>
              <a:gd name="connsiteX2" fmla="*/ 885825 w 1164508"/>
              <a:gd name="connsiteY2" fmla="*/ 629505 h 1186307"/>
              <a:gd name="connsiteX3" fmla="*/ 581025 w 1164508"/>
              <a:gd name="connsiteY3" fmla="*/ 277080 h 1186307"/>
              <a:gd name="connsiteX4" fmla="*/ 692150 w 1164508"/>
              <a:gd name="connsiteY4" fmla="*/ 7205 h 1186307"/>
              <a:gd name="connsiteX5" fmla="*/ 584200 w 1164508"/>
              <a:gd name="connsiteY5" fmla="*/ 80230 h 1186307"/>
              <a:gd name="connsiteX6" fmla="*/ 155575 w 1164508"/>
              <a:gd name="connsiteY6" fmla="*/ 108805 h 1186307"/>
              <a:gd name="connsiteX7" fmla="*/ 0 w 1164508"/>
              <a:gd name="connsiteY7" fmla="*/ 111980 h 1186307"/>
              <a:gd name="connsiteX8" fmla="*/ 479425 w 1164508"/>
              <a:gd name="connsiteY8" fmla="*/ 102455 h 1186307"/>
              <a:gd name="connsiteX9" fmla="*/ 638175 w 1164508"/>
              <a:gd name="connsiteY9" fmla="*/ 96105 h 1186307"/>
              <a:gd name="connsiteX10" fmla="*/ 539750 w 1164508"/>
              <a:gd name="connsiteY10" fmla="*/ 172305 h 1186307"/>
              <a:gd name="connsiteX11" fmla="*/ 692150 w 1164508"/>
              <a:gd name="connsiteY11" fmla="*/ 318355 h 1186307"/>
              <a:gd name="connsiteX12" fmla="*/ 584200 w 1164508"/>
              <a:gd name="connsiteY12" fmla="*/ 318355 h 1186307"/>
              <a:gd name="connsiteX13" fmla="*/ 939800 w 1164508"/>
              <a:gd name="connsiteY13" fmla="*/ 635855 h 1186307"/>
              <a:gd name="connsiteX14" fmla="*/ 990600 w 1164508"/>
              <a:gd name="connsiteY14" fmla="*/ 883505 h 1186307"/>
              <a:gd name="connsiteX15" fmla="*/ 1000125 w 1164508"/>
              <a:gd name="connsiteY15" fmla="*/ 908905 h 1186307"/>
              <a:gd name="connsiteX16" fmla="*/ 1143000 w 1164508"/>
              <a:gd name="connsiteY16" fmla="*/ 1169255 h 1186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4508" h="1186307">
                <a:moveTo>
                  <a:pt x="1143000" y="1169255"/>
                </a:moveTo>
                <a:cubicBezTo>
                  <a:pt x="1165754" y="1201534"/>
                  <a:pt x="1179513" y="1192538"/>
                  <a:pt x="1136650" y="1102580"/>
                </a:cubicBezTo>
                <a:cubicBezTo>
                  <a:pt x="1093787" y="1012622"/>
                  <a:pt x="978429" y="767088"/>
                  <a:pt x="885825" y="629505"/>
                </a:cubicBezTo>
                <a:cubicBezTo>
                  <a:pt x="793221" y="491922"/>
                  <a:pt x="613304" y="380797"/>
                  <a:pt x="581025" y="277080"/>
                </a:cubicBezTo>
                <a:cubicBezTo>
                  <a:pt x="548746" y="173363"/>
                  <a:pt x="691621" y="40013"/>
                  <a:pt x="692150" y="7205"/>
                </a:cubicBezTo>
                <a:cubicBezTo>
                  <a:pt x="692679" y="-25603"/>
                  <a:pt x="673629" y="63297"/>
                  <a:pt x="584200" y="80230"/>
                </a:cubicBezTo>
                <a:cubicBezTo>
                  <a:pt x="494771" y="97163"/>
                  <a:pt x="252942" y="103513"/>
                  <a:pt x="155575" y="108805"/>
                </a:cubicBezTo>
                <a:cubicBezTo>
                  <a:pt x="58208" y="114097"/>
                  <a:pt x="0" y="111980"/>
                  <a:pt x="0" y="111980"/>
                </a:cubicBezTo>
                <a:lnTo>
                  <a:pt x="479425" y="102455"/>
                </a:lnTo>
                <a:cubicBezTo>
                  <a:pt x="585787" y="99809"/>
                  <a:pt x="628121" y="84463"/>
                  <a:pt x="638175" y="96105"/>
                </a:cubicBezTo>
                <a:cubicBezTo>
                  <a:pt x="648229" y="107747"/>
                  <a:pt x="530754" y="135263"/>
                  <a:pt x="539750" y="172305"/>
                </a:cubicBezTo>
                <a:cubicBezTo>
                  <a:pt x="548746" y="209347"/>
                  <a:pt x="684742" y="294013"/>
                  <a:pt x="692150" y="318355"/>
                </a:cubicBezTo>
                <a:cubicBezTo>
                  <a:pt x="699558" y="342697"/>
                  <a:pt x="542925" y="265438"/>
                  <a:pt x="584200" y="318355"/>
                </a:cubicBezTo>
                <a:cubicBezTo>
                  <a:pt x="625475" y="371272"/>
                  <a:pt x="872067" y="541663"/>
                  <a:pt x="939800" y="635855"/>
                </a:cubicBezTo>
                <a:cubicBezTo>
                  <a:pt x="1007533" y="730047"/>
                  <a:pt x="980546" y="837997"/>
                  <a:pt x="990600" y="883505"/>
                </a:cubicBezTo>
                <a:cubicBezTo>
                  <a:pt x="1000654" y="929013"/>
                  <a:pt x="970492" y="858105"/>
                  <a:pt x="1000125" y="908905"/>
                </a:cubicBezTo>
                <a:cubicBezTo>
                  <a:pt x="1029758" y="959705"/>
                  <a:pt x="1120246" y="1136976"/>
                  <a:pt x="1143000" y="116925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F0617165-3A7F-B2FF-60E0-855411B0424D}"/>
              </a:ext>
            </a:extLst>
          </p:cNvPr>
          <p:cNvSpPr/>
          <p:nvPr/>
        </p:nvSpPr>
        <p:spPr>
          <a:xfrm>
            <a:off x="3744832" y="2141660"/>
            <a:ext cx="1634993" cy="553962"/>
          </a:xfrm>
          <a:custGeom>
            <a:avLst/>
            <a:gdLst>
              <a:gd name="connsiteX0" fmla="*/ 315993 w 1634993"/>
              <a:gd name="connsiteY0" fmla="*/ 553915 h 553962"/>
              <a:gd name="connsiteX1" fmla="*/ 747793 w 1634993"/>
              <a:gd name="connsiteY1" fmla="*/ 242765 h 553962"/>
              <a:gd name="connsiteX2" fmla="*/ 1052593 w 1634993"/>
              <a:gd name="connsiteY2" fmla="*/ 55440 h 553962"/>
              <a:gd name="connsiteX3" fmla="*/ 1620918 w 1634993"/>
              <a:gd name="connsiteY3" fmla="*/ 1465 h 553962"/>
              <a:gd name="connsiteX4" fmla="*/ 1474868 w 1634993"/>
              <a:gd name="connsiteY4" fmla="*/ 14165 h 553962"/>
              <a:gd name="connsiteX5" fmla="*/ 887493 w 1634993"/>
              <a:gd name="connsiteY5" fmla="*/ 45915 h 553962"/>
              <a:gd name="connsiteX6" fmla="*/ 360443 w 1634993"/>
              <a:gd name="connsiteY6" fmla="*/ 7815 h 553962"/>
              <a:gd name="connsiteX7" fmla="*/ 30243 w 1634993"/>
              <a:gd name="connsiteY7" fmla="*/ 141165 h 553962"/>
              <a:gd name="connsiteX8" fmla="*/ 93743 w 1634993"/>
              <a:gd name="connsiteY8" fmla="*/ 109415 h 553962"/>
              <a:gd name="connsiteX9" fmla="*/ 725568 w 1634993"/>
              <a:gd name="connsiteY9" fmla="*/ 26865 h 553962"/>
              <a:gd name="connsiteX10" fmla="*/ 970043 w 1634993"/>
              <a:gd name="connsiteY10" fmla="*/ 77665 h 553962"/>
              <a:gd name="connsiteX11" fmla="*/ 639843 w 1634993"/>
              <a:gd name="connsiteY11" fmla="*/ 264990 h 553962"/>
              <a:gd name="connsiteX12" fmla="*/ 315993 w 1634993"/>
              <a:gd name="connsiteY12" fmla="*/ 553915 h 55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4993" h="553962">
                <a:moveTo>
                  <a:pt x="315993" y="553915"/>
                </a:moveTo>
                <a:cubicBezTo>
                  <a:pt x="333985" y="550211"/>
                  <a:pt x="625026" y="325844"/>
                  <a:pt x="747793" y="242765"/>
                </a:cubicBezTo>
                <a:cubicBezTo>
                  <a:pt x="870560" y="159686"/>
                  <a:pt x="907072" y="95657"/>
                  <a:pt x="1052593" y="55440"/>
                </a:cubicBezTo>
                <a:cubicBezTo>
                  <a:pt x="1198114" y="15223"/>
                  <a:pt x="1550539" y="8344"/>
                  <a:pt x="1620918" y="1465"/>
                </a:cubicBezTo>
                <a:cubicBezTo>
                  <a:pt x="1691297" y="-5414"/>
                  <a:pt x="1474868" y="14165"/>
                  <a:pt x="1474868" y="14165"/>
                </a:cubicBezTo>
                <a:cubicBezTo>
                  <a:pt x="1352631" y="21573"/>
                  <a:pt x="1073230" y="46973"/>
                  <a:pt x="887493" y="45915"/>
                </a:cubicBezTo>
                <a:cubicBezTo>
                  <a:pt x="701756" y="44857"/>
                  <a:pt x="503318" y="-8060"/>
                  <a:pt x="360443" y="7815"/>
                </a:cubicBezTo>
                <a:cubicBezTo>
                  <a:pt x="217568" y="23690"/>
                  <a:pt x="74693" y="124232"/>
                  <a:pt x="30243" y="141165"/>
                </a:cubicBezTo>
                <a:cubicBezTo>
                  <a:pt x="-14207" y="158098"/>
                  <a:pt x="-22145" y="128465"/>
                  <a:pt x="93743" y="109415"/>
                </a:cubicBezTo>
                <a:cubicBezTo>
                  <a:pt x="209630" y="90365"/>
                  <a:pt x="579518" y="32157"/>
                  <a:pt x="725568" y="26865"/>
                </a:cubicBezTo>
                <a:cubicBezTo>
                  <a:pt x="871618" y="21573"/>
                  <a:pt x="984330" y="37978"/>
                  <a:pt x="970043" y="77665"/>
                </a:cubicBezTo>
                <a:cubicBezTo>
                  <a:pt x="955756" y="117352"/>
                  <a:pt x="742501" y="186673"/>
                  <a:pt x="639843" y="264990"/>
                </a:cubicBezTo>
                <a:cubicBezTo>
                  <a:pt x="537185" y="343307"/>
                  <a:pt x="298001" y="557619"/>
                  <a:pt x="315993" y="5539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92836DD1-4271-2BB9-C905-E502189059D4}"/>
              </a:ext>
            </a:extLst>
          </p:cNvPr>
          <p:cNvSpPr/>
          <p:nvPr/>
        </p:nvSpPr>
        <p:spPr>
          <a:xfrm>
            <a:off x="4564092" y="2980297"/>
            <a:ext cx="1683502" cy="400913"/>
          </a:xfrm>
          <a:custGeom>
            <a:avLst/>
            <a:gdLst>
              <a:gd name="connsiteX0" fmla="*/ 17433 w 1683502"/>
              <a:gd name="connsiteY0" fmla="*/ 397903 h 400913"/>
              <a:gd name="connsiteX1" fmla="*/ 658783 w 1683502"/>
              <a:gd name="connsiteY1" fmla="*/ 64528 h 400913"/>
              <a:gd name="connsiteX2" fmla="*/ 1658908 w 1683502"/>
              <a:gd name="connsiteY2" fmla="*/ 64528 h 400913"/>
              <a:gd name="connsiteX3" fmla="*/ 1395383 w 1683502"/>
              <a:gd name="connsiteY3" fmla="*/ 26428 h 400913"/>
              <a:gd name="connsiteX4" fmla="*/ 1598583 w 1683502"/>
              <a:gd name="connsiteY4" fmla="*/ 67703 h 400913"/>
              <a:gd name="connsiteX5" fmla="*/ 1249333 w 1683502"/>
              <a:gd name="connsiteY5" fmla="*/ 29603 h 400913"/>
              <a:gd name="connsiteX6" fmla="*/ 557183 w 1683502"/>
              <a:gd name="connsiteY6" fmla="*/ 4203 h 400913"/>
              <a:gd name="connsiteX7" fmla="*/ 642908 w 1683502"/>
              <a:gd name="connsiteY7" fmla="*/ 23253 h 400913"/>
              <a:gd name="connsiteX8" fmla="*/ 220633 w 1683502"/>
              <a:gd name="connsiteY8" fmla="*/ 216928 h 400913"/>
              <a:gd name="connsiteX9" fmla="*/ 17433 w 1683502"/>
              <a:gd name="connsiteY9" fmla="*/ 397903 h 40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3502" h="400913">
                <a:moveTo>
                  <a:pt x="17433" y="397903"/>
                </a:moveTo>
                <a:cubicBezTo>
                  <a:pt x="90458" y="372503"/>
                  <a:pt x="385204" y="120090"/>
                  <a:pt x="658783" y="64528"/>
                </a:cubicBezTo>
                <a:cubicBezTo>
                  <a:pt x="932362" y="8966"/>
                  <a:pt x="1536141" y="70878"/>
                  <a:pt x="1658908" y="64528"/>
                </a:cubicBezTo>
                <a:cubicBezTo>
                  <a:pt x="1781675" y="58178"/>
                  <a:pt x="1405437" y="25899"/>
                  <a:pt x="1395383" y="26428"/>
                </a:cubicBezTo>
                <a:cubicBezTo>
                  <a:pt x="1385329" y="26957"/>
                  <a:pt x="1622925" y="67174"/>
                  <a:pt x="1598583" y="67703"/>
                </a:cubicBezTo>
                <a:cubicBezTo>
                  <a:pt x="1574241" y="68232"/>
                  <a:pt x="1422900" y="40186"/>
                  <a:pt x="1249333" y="29603"/>
                </a:cubicBezTo>
                <a:cubicBezTo>
                  <a:pt x="1075766" y="19020"/>
                  <a:pt x="658254" y="5261"/>
                  <a:pt x="557183" y="4203"/>
                </a:cubicBezTo>
                <a:cubicBezTo>
                  <a:pt x="456112" y="3145"/>
                  <a:pt x="699000" y="-12201"/>
                  <a:pt x="642908" y="23253"/>
                </a:cubicBezTo>
                <a:cubicBezTo>
                  <a:pt x="586816" y="58707"/>
                  <a:pt x="323291" y="152370"/>
                  <a:pt x="220633" y="216928"/>
                </a:cubicBezTo>
                <a:cubicBezTo>
                  <a:pt x="117975" y="281486"/>
                  <a:pt x="-55592" y="423303"/>
                  <a:pt x="17433" y="39790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E3DEE661-94BE-5E97-2125-4AD1602F5045}"/>
              </a:ext>
            </a:extLst>
          </p:cNvPr>
          <p:cNvSpPr/>
          <p:nvPr/>
        </p:nvSpPr>
        <p:spPr>
          <a:xfrm>
            <a:off x="4504679" y="1862568"/>
            <a:ext cx="1286314" cy="1538500"/>
          </a:xfrm>
          <a:custGeom>
            <a:avLst/>
            <a:gdLst>
              <a:gd name="connsiteX0" fmla="*/ 114946 w 1286314"/>
              <a:gd name="connsiteY0" fmla="*/ 1537857 h 1538500"/>
              <a:gd name="connsiteX1" fmla="*/ 646 w 1286314"/>
              <a:gd name="connsiteY1" fmla="*/ 1121932 h 1538500"/>
              <a:gd name="connsiteX2" fmla="*/ 178446 w 1286314"/>
              <a:gd name="connsiteY2" fmla="*/ 636157 h 1538500"/>
              <a:gd name="connsiteX3" fmla="*/ 1248421 w 1286314"/>
              <a:gd name="connsiteY3" fmla="*/ 20207 h 1538500"/>
              <a:gd name="connsiteX4" fmla="*/ 997596 w 1286314"/>
              <a:gd name="connsiteY4" fmla="*/ 169432 h 1538500"/>
              <a:gd name="connsiteX5" fmla="*/ 527696 w 1286314"/>
              <a:gd name="connsiteY5" fmla="*/ 375807 h 1538500"/>
              <a:gd name="connsiteX6" fmla="*/ 83196 w 1286314"/>
              <a:gd name="connsiteY6" fmla="*/ 804432 h 1538500"/>
              <a:gd name="connsiteX7" fmla="*/ 13346 w 1286314"/>
              <a:gd name="connsiteY7" fmla="*/ 1026682 h 1538500"/>
              <a:gd name="connsiteX8" fmla="*/ 114946 w 1286314"/>
              <a:gd name="connsiteY8" fmla="*/ 1537857 h 15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6314" h="1538500">
                <a:moveTo>
                  <a:pt x="114946" y="1537857"/>
                </a:moveTo>
                <a:cubicBezTo>
                  <a:pt x="112829" y="1553732"/>
                  <a:pt x="-9937" y="1272215"/>
                  <a:pt x="646" y="1121932"/>
                </a:cubicBezTo>
                <a:cubicBezTo>
                  <a:pt x="11229" y="971649"/>
                  <a:pt x="-29516" y="819778"/>
                  <a:pt x="178446" y="636157"/>
                </a:cubicBezTo>
                <a:cubicBezTo>
                  <a:pt x="386408" y="452536"/>
                  <a:pt x="1111896" y="97994"/>
                  <a:pt x="1248421" y="20207"/>
                </a:cubicBezTo>
                <a:cubicBezTo>
                  <a:pt x="1384946" y="-57581"/>
                  <a:pt x="1117717" y="110165"/>
                  <a:pt x="997596" y="169432"/>
                </a:cubicBezTo>
                <a:cubicBezTo>
                  <a:pt x="877475" y="228699"/>
                  <a:pt x="680096" y="269974"/>
                  <a:pt x="527696" y="375807"/>
                </a:cubicBezTo>
                <a:cubicBezTo>
                  <a:pt x="375296" y="481640"/>
                  <a:pt x="168921" y="695953"/>
                  <a:pt x="83196" y="804432"/>
                </a:cubicBezTo>
                <a:cubicBezTo>
                  <a:pt x="-2529" y="912911"/>
                  <a:pt x="9642" y="904974"/>
                  <a:pt x="13346" y="1026682"/>
                </a:cubicBezTo>
                <a:cubicBezTo>
                  <a:pt x="17050" y="1148390"/>
                  <a:pt x="117063" y="1521982"/>
                  <a:pt x="114946" y="153785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D4B35E9A-E073-1F50-797D-9C9CCFFCE75F}"/>
              </a:ext>
            </a:extLst>
          </p:cNvPr>
          <p:cNvSpPr/>
          <p:nvPr/>
        </p:nvSpPr>
        <p:spPr>
          <a:xfrm>
            <a:off x="4721063" y="3196370"/>
            <a:ext cx="1381034" cy="1063103"/>
          </a:xfrm>
          <a:custGeom>
            <a:avLst/>
            <a:gdLst>
              <a:gd name="connsiteX0" fmla="*/ 162 w 1381034"/>
              <a:gd name="connsiteY0" fmla="*/ 308830 h 1063103"/>
              <a:gd name="connsiteX1" fmla="*/ 457362 w 1381034"/>
              <a:gd name="connsiteY1" fmla="*/ 108805 h 1063103"/>
              <a:gd name="connsiteX2" fmla="*/ 847887 w 1381034"/>
              <a:gd name="connsiteY2" fmla="*/ 289780 h 1063103"/>
              <a:gd name="connsiteX3" fmla="*/ 625637 w 1381034"/>
              <a:gd name="connsiteY3" fmla="*/ 264380 h 1063103"/>
              <a:gd name="connsiteX4" fmla="*/ 866937 w 1381034"/>
              <a:gd name="connsiteY4" fmla="*/ 470755 h 1063103"/>
              <a:gd name="connsiteX5" fmla="*/ 762162 w 1381034"/>
              <a:gd name="connsiteY5" fmla="*/ 451705 h 1063103"/>
              <a:gd name="connsiteX6" fmla="*/ 1003462 w 1381034"/>
              <a:gd name="connsiteY6" fmla="*/ 613630 h 1063103"/>
              <a:gd name="connsiteX7" fmla="*/ 1378112 w 1381034"/>
              <a:gd name="connsiteY7" fmla="*/ 1058130 h 1063103"/>
              <a:gd name="connsiteX8" fmla="*/ 1187612 w 1381034"/>
              <a:gd name="connsiteY8" fmla="*/ 864455 h 1063103"/>
              <a:gd name="connsiteX9" fmla="*/ 673262 w 1381034"/>
              <a:gd name="connsiteY9" fmla="*/ 356455 h 1063103"/>
              <a:gd name="connsiteX10" fmla="*/ 438312 w 1381034"/>
              <a:gd name="connsiteY10" fmla="*/ 207230 h 1063103"/>
              <a:gd name="connsiteX11" fmla="*/ 758987 w 1381034"/>
              <a:gd name="connsiteY11" fmla="*/ 280255 h 1063103"/>
              <a:gd name="connsiteX12" fmla="*/ 473237 w 1381034"/>
              <a:gd name="connsiteY12" fmla="*/ 102455 h 1063103"/>
              <a:gd name="connsiteX13" fmla="*/ 1162212 w 1381034"/>
              <a:gd name="connsiteY13" fmla="*/ 855 h 1063103"/>
              <a:gd name="connsiteX14" fmla="*/ 492287 w 1381034"/>
              <a:gd name="connsiteY14" fmla="*/ 51655 h 1063103"/>
              <a:gd name="connsiteX15" fmla="*/ 174787 w 1381034"/>
              <a:gd name="connsiteY15" fmla="*/ 13555 h 1063103"/>
              <a:gd name="connsiteX16" fmla="*/ 508162 w 1381034"/>
              <a:gd name="connsiteY16" fmla="*/ 73880 h 1063103"/>
              <a:gd name="connsiteX17" fmla="*/ 162 w 1381034"/>
              <a:gd name="connsiteY17" fmla="*/ 308830 h 106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81034" h="1063103">
                <a:moveTo>
                  <a:pt x="162" y="308830"/>
                </a:moveTo>
                <a:cubicBezTo>
                  <a:pt x="-8305" y="314651"/>
                  <a:pt x="316075" y="111980"/>
                  <a:pt x="457362" y="108805"/>
                </a:cubicBezTo>
                <a:cubicBezTo>
                  <a:pt x="598649" y="105630"/>
                  <a:pt x="819841" y="263851"/>
                  <a:pt x="847887" y="289780"/>
                </a:cubicBezTo>
                <a:cubicBezTo>
                  <a:pt x="875933" y="315709"/>
                  <a:pt x="622462" y="234217"/>
                  <a:pt x="625637" y="264380"/>
                </a:cubicBezTo>
                <a:cubicBezTo>
                  <a:pt x="628812" y="294543"/>
                  <a:pt x="844183" y="439534"/>
                  <a:pt x="866937" y="470755"/>
                </a:cubicBezTo>
                <a:cubicBezTo>
                  <a:pt x="889691" y="501976"/>
                  <a:pt x="739408" y="427893"/>
                  <a:pt x="762162" y="451705"/>
                </a:cubicBezTo>
                <a:cubicBezTo>
                  <a:pt x="784916" y="475517"/>
                  <a:pt x="900804" y="512559"/>
                  <a:pt x="1003462" y="613630"/>
                </a:cubicBezTo>
                <a:cubicBezTo>
                  <a:pt x="1106120" y="714701"/>
                  <a:pt x="1347421" y="1016326"/>
                  <a:pt x="1378112" y="1058130"/>
                </a:cubicBezTo>
                <a:cubicBezTo>
                  <a:pt x="1408803" y="1099934"/>
                  <a:pt x="1187612" y="864455"/>
                  <a:pt x="1187612" y="864455"/>
                </a:cubicBezTo>
                <a:cubicBezTo>
                  <a:pt x="1070137" y="747509"/>
                  <a:pt x="798145" y="465992"/>
                  <a:pt x="673262" y="356455"/>
                </a:cubicBezTo>
                <a:cubicBezTo>
                  <a:pt x="548379" y="246918"/>
                  <a:pt x="424025" y="219930"/>
                  <a:pt x="438312" y="207230"/>
                </a:cubicBezTo>
                <a:cubicBezTo>
                  <a:pt x="452600" y="194530"/>
                  <a:pt x="753166" y="297717"/>
                  <a:pt x="758987" y="280255"/>
                </a:cubicBezTo>
                <a:cubicBezTo>
                  <a:pt x="764808" y="262793"/>
                  <a:pt x="406033" y="149022"/>
                  <a:pt x="473237" y="102455"/>
                </a:cubicBezTo>
                <a:cubicBezTo>
                  <a:pt x="540441" y="55888"/>
                  <a:pt x="1159037" y="9322"/>
                  <a:pt x="1162212" y="855"/>
                </a:cubicBezTo>
                <a:cubicBezTo>
                  <a:pt x="1165387" y="-7612"/>
                  <a:pt x="656858" y="49538"/>
                  <a:pt x="492287" y="51655"/>
                </a:cubicBezTo>
                <a:cubicBezTo>
                  <a:pt x="327716" y="53772"/>
                  <a:pt x="172141" y="9851"/>
                  <a:pt x="174787" y="13555"/>
                </a:cubicBezTo>
                <a:cubicBezTo>
                  <a:pt x="177433" y="17259"/>
                  <a:pt x="531445" y="26784"/>
                  <a:pt x="508162" y="73880"/>
                </a:cubicBezTo>
                <a:cubicBezTo>
                  <a:pt x="484879" y="120976"/>
                  <a:pt x="8629" y="303009"/>
                  <a:pt x="162" y="30883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6939E9A1-9277-5040-EE09-4EAE02B2DD99}"/>
              </a:ext>
            </a:extLst>
          </p:cNvPr>
          <p:cNvSpPr/>
          <p:nvPr/>
        </p:nvSpPr>
        <p:spPr>
          <a:xfrm>
            <a:off x="5671671" y="4039064"/>
            <a:ext cx="846680" cy="1104753"/>
          </a:xfrm>
          <a:custGeom>
            <a:avLst/>
            <a:gdLst>
              <a:gd name="connsiteX0" fmla="*/ 5229 w 846680"/>
              <a:gd name="connsiteY0" fmla="*/ 5886 h 1104753"/>
              <a:gd name="connsiteX1" fmla="*/ 532279 w 846680"/>
              <a:gd name="connsiteY1" fmla="*/ 875836 h 1104753"/>
              <a:gd name="connsiteX2" fmla="*/ 576729 w 846680"/>
              <a:gd name="connsiteY2" fmla="*/ 863136 h 1104753"/>
              <a:gd name="connsiteX3" fmla="*/ 846604 w 846680"/>
              <a:gd name="connsiteY3" fmla="*/ 1104436 h 1104753"/>
              <a:gd name="connsiteX4" fmla="*/ 602129 w 846680"/>
              <a:gd name="connsiteY4" fmla="*/ 907586 h 1104753"/>
              <a:gd name="connsiteX5" fmla="*/ 395754 w 846680"/>
              <a:gd name="connsiteY5" fmla="*/ 621836 h 1104753"/>
              <a:gd name="connsiteX6" fmla="*/ 259229 w 846680"/>
              <a:gd name="connsiteY6" fmla="*/ 250361 h 1104753"/>
              <a:gd name="connsiteX7" fmla="*/ 262404 w 846680"/>
              <a:gd name="connsiteY7" fmla="*/ 482136 h 1104753"/>
              <a:gd name="connsiteX8" fmla="*/ 5229 w 846680"/>
              <a:gd name="connsiteY8" fmla="*/ 5886 h 110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680" h="1104753">
                <a:moveTo>
                  <a:pt x="5229" y="5886"/>
                </a:moveTo>
                <a:cubicBezTo>
                  <a:pt x="50208" y="71503"/>
                  <a:pt x="437029" y="732961"/>
                  <a:pt x="532279" y="875836"/>
                </a:cubicBezTo>
                <a:cubicBezTo>
                  <a:pt x="627529" y="1018711"/>
                  <a:pt x="524342" y="825036"/>
                  <a:pt x="576729" y="863136"/>
                </a:cubicBezTo>
                <a:cubicBezTo>
                  <a:pt x="629116" y="901236"/>
                  <a:pt x="842371" y="1097028"/>
                  <a:pt x="846604" y="1104436"/>
                </a:cubicBezTo>
                <a:cubicBezTo>
                  <a:pt x="850837" y="1111844"/>
                  <a:pt x="677271" y="988019"/>
                  <a:pt x="602129" y="907586"/>
                </a:cubicBezTo>
                <a:cubicBezTo>
                  <a:pt x="526987" y="827153"/>
                  <a:pt x="452904" y="731374"/>
                  <a:pt x="395754" y="621836"/>
                </a:cubicBezTo>
                <a:cubicBezTo>
                  <a:pt x="338604" y="512298"/>
                  <a:pt x="281454" y="273644"/>
                  <a:pt x="259229" y="250361"/>
                </a:cubicBezTo>
                <a:cubicBezTo>
                  <a:pt x="237004" y="227078"/>
                  <a:pt x="305796" y="520236"/>
                  <a:pt x="262404" y="482136"/>
                </a:cubicBezTo>
                <a:cubicBezTo>
                  <a:pt x="219012" y="444036"/>
                  <a:pt x="-39750" y="-59731"/>
                  <a:pt x="5229" y="588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94CC0036-BA27-7CDC-37D1-D16C73057B4B}"/>
              </a:ext>
            </a:extLst>
          </p:cNvPr>
          <p:cNvSpPr/>
          <p:nvPr/>
        </p:nvSpPr>
        <p:spPr>
          <a:xfrm>
            <a:off x="6133991" y="4372224"/>
            <a:ext cx="679892" cy="1476473"/>
          </a:xfrm>
          <a:custGeom>
            <a:avLst/>
            <a:gdLst>
              <a:gd name="connsiteX0" fmla="*/ 3284 w 679892"/>
              <a:gd name="connsiteY0" fmla="*/ 6101 h 1476473"/>
              <a:gd name="connsiteX1" fmla="*/ 409684 w 679892"/>
              <a:gd name="connsiteY1" fmla="*/ 571251 h 1476473"/>
              <a:gd name="connsiteX2" fmla="*/ 190609 w 679892"/>
              <a:gd name="connsiteY2" fmla="*/ 285501 h 1476473"/>
              <a:gd name="connsiteX3" fmla="*/ 362059 w 679892"/>
              <a:gd name="connsiteY3" fmla="*/ 580776 h 1476473"/>
              <a:gd name="connsiteX4" fmla="*/ 457309 w 679892"/>
              <a:gd name="connsiteY4" fmla="*/ 917326 h 1476473"/>
              <a:gd name="connsiteX5" fmla="*/ 609709 w 679892"/>
              <a:gd name="connsiteY5" fmla="*/ 1285626 h 1476473"/>
              <a:gd name="connsiteX6" fmla="*/ 536684 w 679892"/>
              <a:gd name="connsiteY6" fmla="*/ 1076076 h 1476473"/>
              <a:gd name="connsiteX7" fmla="*/ 454134 w 679892"/>
              <a:gd name="connsiteY7" fmla="*/ 844301 h 1476473"/>
              <a:gd name="connsiteX8" fmla="*/ 625584 w 679892"/>
              <a:gd name="connsiteY8" fmla="*/ 1123701 h 1476473"/>
              <a:gd name="connsiteX9" fmla="*/ 679559 w 679892"/>
              <a:gd name="connsiteY9" fmla="*/ 1476126 h 1476473"/>
              <a:gd name="connsiteX10" fmla="*/ 606534 w 679892"/>
              <a:gd name="connsiteY10" fmla="*/ 1057026 h 1476473"/>
              <a:gd name="connsiteX11" fmla="*/ 400159 w 679892"/>
              <a:gd name="connsiteY11" fmla="*/ 631576 h 1476473"/>
              <a:gd name="connsiteX12" fmla="*/ 114409 w 679892"/>
              <a:gd name="connsiteY12" fmla="*/ 9276 h 1476473"/>
              <a:gd name="connsiteX13" fmla="*/ 212834 w 679892"/>
              <a:gd name="connsiteY13" fmla="*/ 256926 h 1476473"/>
              <a:gd name="connsiteX14" fmla="*/ 3284 w 679892"/>
              <a:gd name="connsiteY14" fmla="*/ 6101 h 147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9892" h="1476473">
                <a:moveTo>
                  <a:pt x="3284" y="6101"/>
                </a:moveTo>
                <a:cubicBezTo>
                  <a:pt x="36092" y="58489"/>
                  <a:pt x="378463" y="524684"/>
                  <a:pt x="409684" y="571251"/>
                </a:cubicBezTo>
                <a:cubicBezTo>
                  <a:pt x="440905" y="617818"/>
                  <a:pt x="198547" y="283913"/>
                  <a:pt x="190609" y="285501"/>
                </a:cubicBezTo>
                <a:cubicBezTo>
                  <a:pt x="182671" y="287089"/>
                  <a:pt x="317609" y="475472"/>
                  <a:pt x="362059" y="580776"/>
                </a:cubicBezTo>
                <a:cubicBezTo>
                  <a:pt x="406509" y="686080"/>
                  <a:pt x="416034" y="799851"/>
                  <a:pt x="457309" y="917326"/>
                </a:cubicBezTo>
                <a:cubicBezTo>
                  <a:pt x="498584" y="1034801"/>
                  <a:pt x="596480" y="1259168"/>
                  <a:pt x="609709" y="1285626"/>
                </a:cubicBezTo>
                <a:cubicBezTo>
                  <a:pt x="622938" y="1312084"/>
                  <a:pt x="562613" y="1149630"/>
                  <a:pt x="536684" y="1076076"/>
                </a:cubicBezTo>
                <a:cubicBezTo>
                  <a:pt x="510755" y="1002522"/>
                  <a:pt x="439317" y="836364"/>
                  <a:pt x="454134" y="844301"/>
                </a:cubicBezTo>
                <a:cubicBezTo>
                  <a:pt x="468951" y="852239"/>
                  <a:pt x="588013" y="1018397"/>
                  <a:pt x="625584" y="1123701"/>
                </a:cubicBezTo>
                <a:cubicBezTo>
                  <a:pt x="663155" y="1229005"/>
                  <a:pt x="682734" y="1487239"/>
                  <a:pt x="679559" y="1476126"/>
                </a:cubicBezTo>
                <a:cubicBezTo>
                  <a:pt x="676384" y="1465013"/>
                  <a:pt x="653101" y="1197784"/>
                  <a:pt x="606534" y="1057026"/>
                </a:cubicBezTo>
                <a:cubicBezTo>
                  <a:pt x="559967" y="916268"/>
                  <a:pt x="482180" y="806201"/>
                  <a:pt x="400159" y="631576"/>
                </a:cubicBezTo>
                <a:cubicBezTo>
                  <a:pt x="318138" y="456951"/>
                  <a:pt x="145630" y="71718"/>
                  <a:pt x="114409" y="9276"/>
                </a:cubicBezTo>
                <a:cubicBezTo>
                  <a:pt x="83188" y="-53166"/>
                  <a:pt x="231884" y="257984"/>
                  <a:pt x="212834" y="256926"/>
                </a:cubicBezTo>
                <a:cubicBezTo>
                  <a:pt x="193784" y="255868"/>
                  <a:pt x="-29524" y="-46287"/>
                  <a:pt x="3284" y="610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69DF63BC-3FDE-DCBE-2A29-8B8DB403FA90}"/>
              </a:ext>
            </a:extLst>
          </p:cNvPr>
          <p:cNvSpPr/>
          <p:nvPr/>
        </p:nvSpPr>
        <p:spPr>
          <a:xfrm>
            <a:off x="6590272" y="5467309"/>
            <a:ext cx="823275" cy="1325202"/>
          </a:xfrm>
          <a:custGeom>
            <a:avLst/>
            <a:gdLst>
              <a:gd name="connsiteX0" fmla="*/ 1028 w 823275"/>
              <a:gd name="connsiteY0" fmla="*/ 3216 h 1325202"/>
              <a:gd name="connsiteX1" fmla="*/ 496328 w 823275"/>
              <a:gd name="connsiteY1" fmla="*/ 879516 h 1325202"/>
              <a:gd name="connsiteX2" fmla="*/ 397903 w 823275"/>
              <a:gd name="connsiteY2" fmla="*/ 787441 h 1325202"/>
              <a:gd name="connsiteX3" fmla="*/ 817003 w 823275"/>
              <a:gd name="connsiteY3" fmla="*/ 1314491 h 1325202"/>
              <a:gd name="connsiteX4" fmla="*/ 620153 w 823275"/>
              <a:gd name="connsiteY4" fmla="*/ 1092241 h 1325202"/>
              <a:gd name="connsiteX5" fmla="*/ 223278 w 823275"/>
              <a:gd name="connsiteY5" fmla="*/ 511216 h 1325202"/>
              <a:gd name="connsiteX6" fmla="*/ 362978 w 823275"/>
              <a:gd name="connsiteY6" fmla="*/ 581066 h 1325202"/>
              <a:gd name="connsiteX7" fmla="*/ 1028 w 823275"/>
              <a:gd name="connsiteY7" fmla="*/ 3216 h 132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3275" h="1325202">
                <a:moveTo>
                  <a:pt x="1028" y="3216"/>
                </a:moveTo>
                <a:cubicBezTo>
                  <a:pt x="23253" y="52958"/>
                  <a:pt x="430182" y="748812"/>
                  <a:pt x="496328" y="879516"/>
                </a:cubicBezTo>
                <a:cubicBezTo>
                  <a:pt x="562474" y="1010220"/>
                  <a:pt x="344457" y="714945"/>
                  <a:pt x="397903" y="787441"/>
                </a:cubicBezTo>
                <a:cubicBezTo>
                  <a:pt x="451349" y="859937"/>
                  <a:pt x="779961" y="1263691"/>
                  <a:pt x="817003" y="1314491"/>
                </a:cubicBezTo>
                <a:cubicBezTo>
                  <a:pt x="854045" y="1365291"/>
                  <a:pt x="719107" y="1226120"/>
                  <a:pt x="620153" y="1092241"/>
                </a:cubicBezTo>
                <a:cubicBezTo>
                  <a:pt x="521199" y="958362"/>
                  <a:pt x="266140" y="596412"/>
                  <a:pt x="223278" y="511216"/>
                </a:cubicBezTo>
                <a:cubicBezTo>
                  <a:pt x="180416" y="426020"/>
                  <a:pt x="402136" y="666262"/>
                  <a:pt x="362978" y="581066"/>
                </a:cubicBezTo>
                <a:cubicBezTo>
                  <a:pt x="323820" y="495870"/>
                  <a:pt x="-21197" y="-46526"/>
                  <a:pt x="1028" y="321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5314D161-7D15-BD29-35FE-D434E94DCAD4}"/>
              </a:ext>
            </a:extLst>
          </p:cNvPr>
          <p:cNvSpPr/>
          <p:nvPr/>
        </p:nvSpPr>
        <p:spPr>
          <a:xfrm>
            <a:off x="4956143" y="2128599"/>
            <a:ext cx="1625647" cy="336772"/>
          </a:xfrm>
          <a:custGeom>
            <a:avLst/>
            <a:gdLst>
              <a:gd name="connsiteX0" fmla="*/ 32 w 1625647"/>
              <a:gd name="connsiteY0" fmla="*/ 284401 h 336772"/>
              <a:gd name="connsiteX1" fmla="*/ 847757 w 1625647"/>
              <a:gd name="connsiteY1" fmla="*/ 62151 h 336772"/>
              <a:gd name="connsiteX2" fmla="*/ 1603407 w 1625647"/>
              <a:gd name="connsiteY2" fmla="*/ 328851 h 336772"/>
              <a:gd name="connsiteX3" fmla="*/ 1384332 w 1625647"/>
              <a:gd name="connsiteY3" fmla="*/ 243126 h 336772"/>
              <a:gd name="connsiteX4" fmla="*/ 965232 w 1625647"/>
              <a:gd name="connsiteY4" fmla="*/ 5001 h 336772"/>
              <a:gd name="connsiteX5" fmla="*/ 1044607 w 1625647"/>
              <a:gd name="connsiteY5" fmla="*/ 78026 h 336772"/>
              <a:gd name="connsiteX6" fmla="*/ 816007 w 1625647"/>
              <a:gd name="connsiteY6" fmla="*/ 39926 h 336772"/>
              <a:gd name="connsiteX7" fmla="*/ 32 w 1625647"/>
              <a:gd name="connsiteY7" fmla="*/ 284401 h 33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5647" h="336772">
                <a:moveTo>
                  <a:pt x="32" y="284401"/>
                </a:moveTo>
                <a:cubicBezTo>
                  <a:pt x="5324" y="288105"/>
                  <a:pt x="580528" y="54743"/>
                  <a:pt x="847757" y="62151"/>
                </a:cubicBezTo>
                <a:cubicBezTo>
                  <a:pt x="1114986" y="69559"/>
                  <a:pt x="1513978" y="298689"/>
                  <a:pt x="1603407" y="328851"/>
                </a:cubicBezTo>
                <a:cubicBezTo>
                  <a:pt x="1692836" y="359013"/>
                  <a:pt x="1490694" y="297101"/>
                  <a:pt x="1384332" y="243126"/>
                </a:cubicBezTo>
                <a:cubicBezTo>
                  <a:pt x="1277970" y="189151"/>
                  <a:pt x="1021853" y="32518"/>
                  <a:pt x="965232" y="5001"/>
                </a:cubicBezTo>
                <a:cubicBezTo>
                  <a:pt x="908611" y="-22516"/>
                  <a:pt x="1069478" y="72205"/>
                  <a:pt x="1044607" y="78026"/>
                </a:cubicBezTo>
                <a:cubicBezTo>
                  <a:pt x="1019736" y="83847"/>
                  <a:pt x="990632" y="4472"/>
                  <a:pt x="816007" y="39926"/>
                </a:cubicBezTo>
                <a:cubicBezTo>
                  <a:pt x="641382" y="75380"/>
                  <a:pt x="-5260" y="280697"/>
                  <a:pt x="32" y="28440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8DB7755C-6E2F-2FE9-23BC-3B4311618004}"/>
              </a:ext>
            </a:extLst>
          </p:cNvPr>
          <p:cNvSpPr/>
          <p:nvPr/>
        </p:nvSpPr>
        <p:spPr>
          <a:xfrm>
            <a:off x="5818607" y="2268695"/>
            <a:ext cx="1749815" cy="965872"/>
          </a:xfrm>
          <a:custGeom>
            <a:avLst/>
            <a:gdLst>
              <a:gd name="connsiteX0" fmla="*/ 64668 w 1749815"/>
              <a:gd name="connsiteY0" fmla="*/ 42705 h 965872"/>
              <a:gd name="connsiteX1" fmla="*/ 134518 w 1749815"/>
              <a:gd name="connsiteY1" fmla="*/ 45880 h 965872"/>
              <a:gd name="connsiteX2" fmla="*/ 1071143 w 1749815"/>
              <a:gd name="connsiteY2" fmla="*/ 496730 h 965872"/>
              <a:gd name="connsiteX3" fmla="*/ 960018 w 1749815"/>
              <a:gd name="connsiteY3" fmla="*/ 426880 h 965872"/>
              <a:gd name="connsiteX4" fmla="*/ 1363243 w 1749815"/>
              <a:gd name="connsiteY4" fmla="*/ 722155 h 965872"/>
              <a:gd name="connsiteX5" fmla="*/ 1744243 w 1749815"/>
              <a:gd name="connsiteY5" fmla="*/ 957105 h 965872"/>
              <a:gd name="connsiteX6" fmla="*/ 1506118 w 1749815"/>
              <a:gd name="connsiteY6" fmla="*/ 833280 h 965872"/>
              <a:gd name="connsiteX7" fmla="*/ 458368 w 1749815"/>
              <a:gd name="connsiteY7" fmla="*/ 93505 h 965872"/>
              <a:gd name="connsiteX8" fmla="*/ 696493 w 1749815"/>
              <a:gd name="connsiteY8" fmla="*/ 290355 h 965872"/>
              <a:gd name="connsiteX9" fmla="*/ 64668 w 1749815"/>
              <a:gd name="connsiteY9" fmla="*/ 42705 h 96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9815" h="965872">
                <a:moveTo>
                  <a:pt x="64668" y="42705"/>
                </a:moveTo>
                <a:cubicBezTo>
                  <a:pt x="-28995" y="1959"/>
                  <a:pt x="-33228" y="-29791"/>
                  <a:pt x="134518" y="45880"/>
                </a:cubicBezTo>
                <a:cubicBezTo>
                  <a:pt x="302264" y="121551"/>
                  <a:pt x="933560" y="433230"/>
                  <a:pt x="1071143" y="496730"/>
                </a:cubicBezTo>
                <a:cubicBezTo>
                  <a:pt x="1208726" y="560230"/>
                  <a:pt x="911335" y="389309"/>
                  <a:pt x="960018" y="426880"/>
                </a:cubicBezTo>
                <a:cubicBezTo>
                  <a:pt x="1008701" y="464451"/>
                  <a:pt x="1232539" y="633784"/>
                  <a:pt x="1363243" y="722155"/>
                </a:cubicBezTo>
                <a:cubicBezTo>
                  <a:pt x="1493947" y="810526"/>
                  <a:pt x="1720431" y="938584"/>
                  <a:pt x="1744243" y="957105"/>
                </a:cubicBezTo>
                <a:cubicBezTo>
                  <a:pt x="1768055" y="975626"/>
                  <a:pt x="1720430" y="977213"/>
                  <a:pt x="1506118" y="833280"/>
                </a:cubicBezTo>
                <a:cubicBezTo>
                  <a:pt x="1291806" y="689347"/>
                  <a:pt x="593305" y="183992"/>
                  <a:pt x="458368" y="93505"/>
                </a:cubicBezTo>
                <a:cubicBezTo>
                  <a:pt x="323431" y="3018"/>
                  <a:pt x="765814" y="300938"/>
                  <a:pt x="696493" y="290355"/>
                </a:cubicBezTo>
                <a:cubicBezTo>
                  <a:pt x="627172" y="279772"/>
                  <a:pt x="158331" y="83451"/>
                  <a:pt x="64668" y="4270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7914F98A-2893-788E-FEBD-08AB17D397FE}"/>
              </a:ext>
            </a:extLst>
          </p:cNvPr>
          <p:cNvSpPr/>
          <p:nvPr/>
        </p:nvSpPr>
        <p:spPr>
          <a:xfrm>
            <a:off x="7270750" y="3117210"/>
            <a:ext cx="609748" cy="1086825"/>
          </a:xfrm>
          <a:custGeom>
            <a:avLst/>
            <a:gdLst>
              <a:gd name="connsiteX0" fmla="*/ 250825 w 609748"/>
              <a:gd name="connsiteY0" fmla="*/ 19690 h 1086825"/>
              <a:gd name="connsiteX1" fmla="*/ 298450 w 609748"/>
              <a:gd name="connsiteY1" fmla="*/ 359415 h 1086825"/>
              <a:gd name="connsiteX2" fmla="*/ 511175 w 609748"/>
              <a:gd name="connsiteY2" fmla="*/ 724540 h 1086825"/>
              <a:gd name="connsiteX3" fmla="*/ 434975 w 609748"/>
              <a:gd name="connsiteY3" fmla="*/ 705490 h 1086825"/>
              <a:gd name="connsiteX4" fmla="*/ 609600 w 609748"/>
              <a:gd name="connsiteY4" fmla="*/ 1086490 h 1086825"/>
              <a:gd name="connsiteX5" fmla="*/ 463550 w 609748"/>
              <a:gd name="connsiteY5" fmla="*/ 768990 h 1086825"/>
              <a:gd name="connsiteX6" fmla="*/ 371475 w 609748"/>
              <a:gd name="connsiteY6" fmla="*/ 575315 h 1086825"/>
              <a:gd name="connsiteX7" fmla="*/ 0 w 609748"/>
              <a:gd name="connsiteY7" fmla="*/ 181615 h 1086825"/>
              <a:gd name="connsiteX8" fmla="*/ 371475 w 609748"/>
              <a:gd name="connsiteY8" fmla="*/ 502290 h 1086825"/>
              <a:gd name="connsiteX9" fmla="*/ 254000 w 609748"/>
              <a:gd name="connsiteY9" fmla="*/ 343540 h 1086825"/>
              <a:gd name="connsiteX10" fmla="*/ 260350 w 609748"/>
              <a:gd name="connsiteY10" fmla="*/ 70490 h 1086825"/>
              <a:gd name="connsiteX11" fmla="*/ 250825 w 609748"/>
              <a:gd name="connsiteY11" fmla="*/ 19690 h 108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748" h="1086825">
                <a:moveTo>
                  <a:pt x="250825" y="19690"/>
                </a:moveTo>
                <a:cubicBezTo>
                  <a:pt x="257175" y="67844"/>
                  <a:pt x="255058" y="241940"/>
                  <a:pt x="298450" y="359415"/>
                </a:cubicBezTo>
                <a:cubicBezTo>
                  <a:pt x="341842" y="476890"/>
                  <a:pt x="488421" y="666861"/>
                  <a:pt x="511175" y="724540"/>
                </a:cubicBezTo>
                <a:cubicBezTo>
                  <a:pt x="533929" y="782219"/>
                  <a:pt x="418571" y="645165"/>
                  <a:pt x="434975" y="705490"/>
                </a:cubicBezTo>
                <a:cubicBezTo>
                  <a:pt x="451379" y="765815"/>
                  <a:pt x="604838" y="1075907"/>
                  <a:pt x="609600" y="1086490"/>
                </a:cubicBezTo>
                <a:cubicBezTo>
                  <a:pt x="614363" y="1097073"/>
                  <a:pt x="503237" y="854186"/>
                  <a:pt x="463550" y="768990"/>
                </a:cubicBezTo>
                <a:cubicBezTo>
                  <a:pt x="423863" y="683794"/>
                  <a:pt x="448733" y="673211"/>
                  <a:pt x="371475" y="575315"/>
                </a:cubicBezTo>
                <a:cubicBezTo>
                  <a:pt x="294217" y="477419"/>
                  <a:pt x="0" y="193786"/>
                  <a:pt x="0" y="181615"/>
                </a:cubicBezTo>
                <a:cubicBezTo>
                  <a:pt x="0" y="169444"/>
                  <a:pt x="329142" y="475302"/>
                  <a:pt x="371475" y="502290"/>
                </a:cubicBezTo>
                <a:cubicBezTo>
                  <a:pt x="413808" y="529278"/>
                  <a:pt x="272521" y="415507"/>
                  <a:pt x="254000" y="343540"/>
                </a:cubicBezTo>
                <a:cubicBezTo>
                  <a:pt x="235479" y="271573"/>
                  <a:pt x="259292" y="120232"/>
                  <a:pt x="260350" y="70490"/>
                </a:cubicBezTo>
                <a:cubicBezTo>
                  <a:pt x="261408" y="20748"/>
                  <a:pt x="244475" y="-28464"/>
                  <a:pt x="250825" y="1969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FD5F280B-15DD-BA21-03BF-F4F25253CF44}"/>
              </a:ext>
            </a:extLst>
          </p:cNvPr>
          <p:cNvSpPr/>
          <p:nvPr/>
        </p:nvSpPr>
        <p:spPr>
          <a:xfrm>
            <a:off x="7854529" y="4242649"/>
            <a:ext cx="245441" cy="1378762"/>
          </a:xfrm>
          <a:custGeom>
            <a:avLst/>
            <a:gdLst>
              <a:gd name="connsiteX0" fmla="*/ 421 w 245441"/>
              <a:gd name="connsiteY0" fmla="*/ 2326 h 1378762"/>
              <a:gd name="connsiteX1" fmla="*/ 127421 w 245441"/>
              <a:gd name="connsiteY1" fmla="*/ 688126 h 1378762"/>
              <a:gd name="connsiteX2" fmla="*/ 127421 w 245441"/>
              <a:gd name="connsiteY2" fmla="*/ 538901 h 1378762"/>
              <a:gd name="connsiteX3" fmla="*/ 241721 w 245441"/>
              <a:gd name="connsiteY3" fmla="*/ 1345351 h 1378762"/>
              <a:gd name="connsiteX4" fmla="*/ 209971 w 245441"/>
              <a:gd name="connsiteY4" fmla="*/ 1161201 h 1378762"/>
              <a:gd name="connsiteX5" fmla="*/ 133771 w 245441"/>
              <a:gd name="connsiteY5" fmla="*/ 573826 h 1378762"/>
              <a:gd name="connsiteX6" fmla="*/ 76621 w 245441"/>
              <a:gd name="connsiteY6" fmla="*/ 119801 h 1378762"/>
              <a:gd name="connsiteX7" fmla="*/ 86146 w 245441"/>
              <a:gd name="connsiteY7" fmla="*/ 453176 h 1378762"/>
              <a:gd name="connsiteX8" fmla="*/ 421 w 245441"/>
              <a:gd name="connsiteY8" fmla="*/ 2326 h 137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441" h="1378762">
                <a:moveTo>
                  <a:pt x="421" y="2326"/>
                </a:moveTo>
                <a:cubicBezTo>
                  <a:pt x="7300" y="41484"/>
                  <a:pt x="106254" y="598697"/>
                  <a:pt x="127421" y="688126"/>
                </a:cubicBezTo>
                <a:cubicBezTo>
                  <a:pt x="148588" y="777555"/>
                  <a:pt x="108371" y="429364"/>
                  <a:pt x="127421" y="538901"/>
                </a:cubicBezTo>
                <a:cubicBezTo>
                  <a:pt x="146471" y="648438"/>
                  <a:pt x="227963" y="1241634"/>
                  <a:pt x="241721" y="1345351"/>
                </a:cubicBezTo>
                <a:cubicBezTo>
                  <a:pt x="255479" y="1449068"/>
                  <a:pt x="227963" y="1289789"/>
                  <a:pt x="209971" y="1161201"/>
                </a:cubicBezTo>
                <a:cubicBezTo>
                  <a:pt x="191979" y="1032614"/>
                  <a:pt x="155996" y="747393"/>
                  <a:pt x="133771" y="573826"/>
                </a:cubicBezTo>
                <a:cubicBezTo>
                  <a:pt x="111546" y="400259"/>
                  <a:pt x="84558" y="139909"/>
                  <a:pt x="76621" y="119801"/>
                </a:cubicBezTo>
                <a:cubicBezTo>
                  <a:pt x="68684" y="99693"/>
                  <a:pt x="99375" y="475401"/>
                  <a:pt x="86146" y="453176"/>
                </a:cubicBezTo>
                <a:cubicBezTo>
                  <a:pt x="72917" y="430951"/>
                  <a:pt x="-6458" y="-36832"/>
                  <a:pt x="421" y="232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C849F865-9AFC-2CC1-DF5E-0957585279EF}"/>
              </a:ext>
            </a:extLst>
          </p:cNvPr>
          <p:cNvSpPr/>
          <p:nvPr/>
        </p:nvSpPr>
        <p:spPr>
          <a:xfrm>
            <a:off x="7879636" y="5615402"/>
            <a:ext cx="253082" cy="1067451"/>
          </a:xfrm>
          <a:custGeom>
            <a:avLst/>
            <a:gdLst>
              <a:gd name="connsiteX0" fmla="*/ 251539 w 253082"/>
              <a:gd name="connsiteY0" fmla="*/ 13873 h 1067451"/>
              <a:gd name="connsiteX1" fmla="*/ 73739 w 253082"/>
              <a:gd name="connsiteY1" fmla="*/ 686973 h 1067451"/>
              <a:gd name="connsiteX2" fmla="*/ 105489 w 253082"/>
              <a:gd name="connsiteY2" fmla="*/ 591723 h 1067451"/>
              <a:gd name="connsiteX3" fmla="*/ 714 w 253082"/>
              <a:gd name="connsiteY3" fmla="*/ 1064798 h 1067451"/>
              <a:gd name="connsiteX4" fmla="*/ 64214 w 253082"/>
              <a:gd name="connsiteY4" fmla="*/ 759998 h 1067451"/>
              <a:gd name="connsiteX5" fmla="*/ 156289 w 253082"/>
              <a:gd name="connsiteY5" fmla="*/ 271048 h 1067451"/>
              <a:gd name="connsiteX6" fmla="*/ 251539 w 253082"/>
              <a:gd name="connsiteY6" fmla="*/ 13873 h 106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082" h="1067451">
                <a:moveTo>
                  <a:pt x="251539" y="13873"/>
                </a:moveTo>
                <a:cubicBezTo>
                  <a:pt x="237781" y="83194"/>
                  <a:pt x="98081" y="590665"/>
                  <a:pt x="73739" y="686973"/>
                </a:cubicBezTo>
                <a:cubicBezTo>
                  <a:pt x="49397" y="783281"/>
                  <a:pt x="117660" y="528752"/>
                  <a:pt x="105489" y="591723"/>
                </a:cubicBezTo>
                <a:cubicBezTo>
                  <a:pt x="93318" y="654694"/>
                  <a:pt x="7593" y="1036752"/>
                  <a:pt x="714" y="1064798"/>
                </a:cubicBezTo>
                <a:cubicBezTo>
                  <a:pt x="-6165" y="1092844"/>
                  <a:pt x="38285" y="892290"/>
                  <a:pt x="64214" y="759998"/>
                </a:cubicBezTo>
                <a:cubicBezTo>
                  <a:pt x="90143" y="627706"/>
                  <a:pt x="129301" y="390640"/>
                  <a:pt x="156289" y="271048"/>
                </a:cubicBezTo>
                <a:cubicBezTo>
                  <a:pt x="183276" y="151456"/>
                  <a:pt x="265297" y="-55448"/>
                  <a:pt x="251539" y="1387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946C8A20-C559-2A3A-A882-5AA5B1B23400}"/>
              </a:ext>
            </a:extLst>
          </p:cNvPr>
          <p:cNvSpPr/>
          <p:nvPr/>
        </p:nvSpPr>
        <p:spPr>
          <a:xfrm>
            <a:off x="6826250" y="6724467"/>
            <a:ext cx="1035360" cy="874047"/>
          </a:xfrm>
          <a:custGeom>
            <a:avLst/>
            <a:gdLst>
              <a:gd name="connsiteX0" fmla="*/ 0 w 1035360"/>
              <a:gd name="connsiteY0" fmla="*/ 873308 h 874047"/>
              <a:gd name="connsiteX1" fmla="*/ 381000 w 1035360"/>
              <a:gd name="connsiteY1" fmla="*/ 806633 h 874047"/>
              <a:gd name="connsiteX2" fmla="*/ 781050 w 1035360"/>
              <a:gd name="connsiteY2" fmla="*/ 431983 h 874047"/>
              <a:gd name="connsiteX3" fmla="*/ 682625 w 1035360"/>
              <a:gd name="connsiteY3" fmla="*/ 578033 h 874047"/>
              <a:gd name="connsiteX4" fmla="*/ 873125 w 1035360"/>
              <a:gd name="connsiteY4" fmla="*/ 308158 h 874047"/>
              <a:gd name="connsiteX5" fmla="*/ 1035050 w 1035360"/>
              <a:gd name="connsiteY5" fmla="*/ 183 h 874047"/>
              <a:gd name="connsiteX6" fmla="*/ 908050 w 1035360"/>
              <a:gd name="connsiteY6" fmla="*/ 266883 h 874047"/>
              <a:gd name="connsiteX7" fmla="*/ 701675 w 1035360"/>
              <a:gd name="connsiteY7" fmla="*/ 511358 h 874047"/>
              <a:gd name="connsiteX8" fmla="*/ 784225 w 1035360"/>
              <a:gd name="connsiteY8" fmla="*/ 393883 h 874047"/>
              <a:gd name="connsiteX9" fmla="*/ 476250 w 1035360"/>
              <a:gd name="connsiteY9" fmla="*/ 746308 h 874047"/>
              <a:gd name="connsiteX10" fmla="*/ 301625 w 1035360"/>
              <a:gd name="connsiteY10" fmla="*/ 825683 h 874047"/>
              <a:gd name="connsiteX11" fmla="*/ 384175 w 1035360"/>
              <a:gd name="connsiteY11" fmla="*/ 797108 h 874047"/>
              <a:gd name="connsiteX12" fmla="*/ 0 w 1035360"/>
              <a:gd name="connsiteY12" fmla="*/ 873308 h 87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5360" h="874047">
                <a:moveTo>
                  <a:pt x="0" y="873308"/>
                </a:moveTo>
                <a:cubicBezTo>
                  <a:pt x="-529" y="874895"/>
                  <a:pt x="250825" y="880187"/>
                  <a:pt x="381000" y="806633"/>
                </a:cubicBezTo>
                <a:cubicBezTo>
                  <a:pt x="511175" y="733079"/>
                  <a:pt x="730779" y="470083"/>
                  <a:pt x="781050" y="431983"/>
                </a:cubicBezTo>
                <a:cubicBezTo>
                  <a:pt x="831321" y="393883"/>
                  <a:pt x="667279" y="598670"/>
                  <a:pt x="682625" y="578033"/>
                </a:cubicBezTo>
                <a:cubicBezTo>
                  <a:pt x="697971" y="557396"/>
                  <a:pt x="814388" y="404466"/>
                  <a:pt x="873125" y="308158"/>
                </a:cubicBezTo>
                <a:cubicBezTo>
                  <a:pt x="931862" y="211850"/>
                  <a:pt x="1029229" y="7062"/>
                  <a:pt x="1035050" y="183"/>
                </a:cubicBezTo>
                <a:cubicBezTo>
                  <a:pt x="1040871" y="-6696"/>
                  <a:pt x="963612" y="181687"/>
                  <a:pt x="908050" y="266883"/>
                </a:cubicBezTo>
                <a:cubicBezTo>
                  <a:pt x="852488" y="352079"/>
                  <a:pt x="722313" y="490191"/>
                  <a:pt x="701675" y="511358"/>
                </a:cubicBezTo>
                <a:cubicBezTo>
                  <a:pt x="681038" y="532525"/>
                  <a:pt x="821796" y="354725"/>
                  <a:pt x="784225" y="393883"/>
                </a:cubicBezTo>
                <a:cubicBezTo>
                  <a:pt x="746654" y="433041"/>
                  <a:pt x="556683" y="674341"/>
                  <a:pt x="476250" y="746308"/>
                </a:cubicBezTo>
                <a:cubicBezTo>
                  <a:pt x="395817" y="818275"/>
                  <a:pt x="316971" y="817216"/>
                  <a:pt x="301625" y="825683"/>
                </a:cubicBezTo>
                <a:cubicBezTo>
                  <a:pt x="286279" y="834150"/>
                  <a:pt x="438150" y="784937"/>
                  <a:pt x="384175" y="797108"/>
                </a:cubicBezTo>
                <a:cubicBezTo>
                  <a:pt x="330200" y="809279"/>
                  <a:pt x="529" y="871721"/>
                  <a:pt x="0" y="87330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C0D2D027-6D87-F18E-248E-CBFC683DF0F5}"/>
              </a:ext>
            </a:extLst>
          </p:cNvPr>
          <p:cNvSpPr/>
          <p:nvPr/>
        </p:nvSpPr>
        <p:spPr>
          <a:xfrm>
            <a:off x="5799256" y="7706670"/>
            <a:ext cx="571266" cy="813573"/>
          </a:xfrm>
          <a:custGeom>
            <a:avLst/>
            <a:gdLst>
              <a:gd name="connsiteX0" fmla="*/ 1469 w 571266"/>
              <a:gd name="connsiteY0" fmla="*/ 808680 h 813573"/>
              <a:gd name="connsiteX1" fmla="*/ 325319 w 571266"/>
              <a:gd name="connsiteY1" fmla="*/ 265755 h 813573"/>
              <a:gd name="connsiteX2" fmla="*/ 280869 w 571266"/>
              <a:gd name="connsiteY2" fmla="*/ 399105 h 813573"/>
              <a:gd name="connsiteX3" fmla="*/ 569794 w 571266"/>
              <a:gd name="connsiteY3" fmla="*/ 2230 h 813573"/>
              <a:gd name="connsiteX4" fmla="*/ 388819 w 571266"/>
              <a:gd name="connsiteY4" fmla="*/ 243530 h 813573"/>
              <a:gd name="connsiteX5" fmla="*/ 287219 w 571266"/>
              <a:gd name="connsiteY5" fmla="*/ 361005 h 813573"/>
              <a:gd name="connsiteX6" fmla="*/ 344369 w 571266"/>
              <a:gd name="connsiteY6" fmla="*/ 208605 h 813573"/>
              <a:gd name="connsiteX7" fmla="*/ 211019 w 571266"/>
              <a:gd name="connsiteY7" fmla="*/ 516580 h 813573"/>
              <a:gd name="connsiteX8" fmla="*/ 1469 w 571266"/>
              <a:gd name="connsiteY8" fmla="*/ 808680 h 81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266" h="813573">
                <a:moveTo>
                  <a:pt x="1469" y="808680"/>
                </a:moveTo>
                <a:cubicBezTo>
                  <a:pt x="20519" y="766876"/>
                  <a:pt x="278752" y="334017"/>
                  <a:pt x="325319" y="265755"/>
                </a:cubicBezTo>
                <a:cubicBezTo>
                  <a:pt x="371886" y="197493"/>
                  <a:pt x="240123" y="443026"/>
                  <a:pt x="280869" y="399105"/>
                </a:cubicBezTo>
                <a:cubicBezTo>
                  <a:pt x="321615" y="355184"/>
                  <a:pt x="551802" y="28159"/>
                  <a:pt x="569794" y="2230"/>
                </a:cubicBezTo>
                <a:cubicBezTo>
                  <a:pt x="587786" y="-23699"/>
                  <a:pt x="435915" y="183734"/>
                  <a:pt x="388819" y="243530"/>
                </a:cubicBezTo>
                <a:cubicBezTo>
                  <a:pt x="341723" y="303326"/>
                  <a:pt x="294627" y="366826"/>
                  <a:pt x="287219" y="361005"/>
                </a:cubicBezTo>
                <a:cubicBezTo>
                  <a:pt x="279811" y="355184"/>
                  <a:pt x="357069" y="182676"/>
                  <a:pt x="344369" y="208605"/>
                </a:cubicBezTo>
                <a:cubicBezTo>
                  <a:pt x="331669" y="234534"/>
                  <a:pt x="268169" y="419743"/>
                  <a:pt x="211019" y="516580"/>
                </a:cubicBezTo>
                <a:cubicBezTo>
                  <a:pt x="153869" y="613417"/>
                  <a:pt x="-17581" y="850484"/>
                  <a:pt x="1469" y="80868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27C772E9-5A8B-020F-8EF1-85DF43142921}"/>
              </a:ext>
            </a:extLst>
          </p:cNvPr>
          <p:cNvSpPr/>
          <p:nvPr/>
        </p:nvSpPr>
        <p:spPr>
          <a:xfrm>
            <a:off x="6595059" y="6681909"/>
            <a:ext cx="145691" cy="632484"/>
          </a:xfrm>
          <a:custGeom>
            <a:avLst/>
            <a:gdLst>
              <a:gd name="connsiteX0" fmla="*/ 2591 w 145691"/>
              <a:gd name="connsiteY0" fmla="*/ 4641 h 632484"/>
              <a:gd name="connsiteX1" fmla="*/ 139116 w 145691"/>
              <a:gd name="connsiteY1" fmla="*/ 604716 h 632484"/>
              <a:gd name="connsiteX2" fmla="*/ 116891 w 145691"/>
              <a:gd name="connsiteY2" fmla="*/ 512641 h 632484"/>
              <a:gd name="connsiteX3" fmla="*/ 53391 w 145691"/>
              <a:gd name="connsiteY3" fmla="*/ 334841 h 632484"/>
              <a:gd name="connsiteX4" fmla="*/ 2591 w 145691"/>
              <a:gd name="connsiteY4" fmla="*/ 4641 h 63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691" h="632484">
                <a:moveTo>
                  <a:pt x="2591" y="4641"/>
                </a:moveTo>
                <a:cubicBezTo>
                  <a:pt x="16878" y="49620"/>
                  <a:pt x="120066" y="520049"/>
                  <a:pt x="139116" y="604716"/>
                </a:cubicBezTo>
                <a:cubicBezTo>
                  <a:pt x="158166" y="689383"/>
                  <a:pt x="131178" y="557620"/>
                  <a:pt x="116891" y="512641"/>
                </a:cubicBezTo>
                <a:cubicBezTo>
                  <a:pt x="102604" y="467662"/>
                  <a:pt x="69795" y="415274"/>
                  <a:pt x="53391" y="334841"/>
                </a:cubicBezTo>
                <a:cubicBezTo>
                  <a:pt x="36987" y="254408"/>
                  <a:pt x="-11696" y="-40338"/>
                  <a:pt x="2591" y="46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23D62B71-5F6D-F685-D373-1DCB1728B59F}"/>
              </a:ext>
            </a:extLst>
          </p:cNvPr>
          <p:cNvSpPr/>
          <p:nvPr/>
        </p:nvSpPr>
        <p:spPr>
          <a:xfrm>
            <a:off x="6224400" y="7621708"/>
            <a:ext cx="288615" cy="621178"/>
          </a:xfrm>
          <a:custGeom>
            <a:avLst/>
            <a:gdLst>
              <a:gd name="connsiteX0" fmla="*/ 287525 w 288615"/>
              <a:gd name="connsiteY0" fmla="*/ 1467 h 621178"/>
              <a:gd name="connsiteX1" fmla="*/ 141475 w 288615"/>
              <a:gd name="connsiteY1" fmla="*/ 388817 h 621178"/>
              <a:gd name="connsiteX2" fmla="*/ 1775 w 288615"/>
              <a:gd name="connsiteY2" fmla="*/ 620592 h 621178"/>
              <a:gd name="connsiteX3" fmla="*/ 71625 w 288615"/>
              <a:gd name="connsiteY3" fmla="*/ 449142 h 621178"/>
              <a:gd name="connsiteX4" fmla="*/ 201800 w 288615"/>
              <a:gd name="connsiteY4" fmla="*/ 261817 h 621178"/>
              <a:gd name="connsiteX5" fmla="*/ 287525 w 288615"/>
              <a:gd name="connsiteY5" fmla="*/ 1467 h 62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615" h="621178">
                <a:moveTo>
                  <a:pt x="287525" y="1467"/>
                </a:moveTo>
                <a:cubicBezTo>
                  <a:pt x="277471" y="22634"/>
                  <a:pt x="189100" y="285630"/>
                  <a:pt x="141475" y="388817"/>
                </a:cubicBezTo>
                <a:cubicBezTo>
                  <a:pt x="93850" y="492004"/>
                  <a:pt x="13417" y="610538"/>
                  <a:pt x="1775" y="620592"/>
                </a:cubicBezTo>
                <a:cubicBezTo>
                  <a:pt x="-9867" y="630646"/>
                  <a:pt x="38288" y="508938"/>
                  <a:pt x="71625" y="449142"/>
                </a:cubicBezTo>
                <a:cubicBezTo>
                  <a:pt x="104962" y="389346"/>
                  <a:pt x="167933" y="329550"/>
                  <a:pt x="201800" y="261817"/>
                </a:cubicBezTo>
                <a:cubicBezTo>
                  <a:pt x="235667" y="194084"/>
                  <a:pt x="297579" y="-19700"/>
                  <a:pt x="287525" y="146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95E9F600-8E9A-732A-4902-5EE7000E9756}"/>
              </a:ext>
            </a:extLst>
          </p:cNvPr>
          <p:cNvSpPr/>
          <p:nvPr/>
        </p:nvSpPr>
        <p:spPr>
          <a:xfrm>
            <a:off x="2714505" y="3509888"/>
            <a:ext cx="1545789" cy="1737568"/>
          </a:xfrm>
          <a:custGeom>
            <a:avLst/>
            <a:gdLst>
              <a:gd name="connsiteX0" fmla="*/ 1540503 w 1545789"/>
              <a:gd name="connsiteY0" fmla="*/ 385456 h 1737568"/>
              <a:gd name="connsiteX1" fmla="*/ 906519 w 1545789"/>
              <a:gd name="connsiteY1" fmla="*/ 373264 h 1737568"/>
              <a:gd name="connsiteX2" fmla="*/ 851655 w 1545789"/>
              <a:gd name="connsiteY2" fmla="*/ 464704 h 1737568"/>
              <a:gd name="connsiteX3" fmla="*/ 936999 w 1545789"/>
              <a:gd name="connsiteY3" fmla="*/ 415936 h 1737568"/>
              <a:gd name="connsiteX4" fmla="*/ 498087 w 1545789"/>
              <a:gd name="connsiteY4" fmla="*/ 659776 h 1737568"/>
              <a:gd name="connsiteX5" fmla="*/ 309111 w 1545789"/>
              <a:gd name="connsiteY5" fmla="*/ 1031632 h 1737568"/>
              <a:gd name="connsiteX6" fmla="*/ 303015 w 1545789"/>
              <a:gd name="connsiteY6" fmla="*/ 799984 h 1737568"/>
              <a:gd name="connsiteX7" fmla="*/ 16503 w 1545789"/>
              <a:gd name="connsiteY7" fmla="*/ 1690000 h 1737568"/>
              <a:gd name="connsiteX8" fmla="*/ 34791 w 1545789"/>
              <a:gd name="connsiteY8" fmla="*/ 1531504 h 1737568"/>
              <a:gd name="connsiteX9" fmla="*/ 34791 w 1545789"/>
              <a:gd name="connsiteY9" fmla="*/ 812176 h 1737568"/>
              <a:gd name="connsiteX10" fmla="*/ 382263 w 1545789"/>
              <a:gd name="connsiteY10" fmla="*/ 294016 h 1737568"/>
              <a:gd name="connsiteX11" fmla="*/ 455415 w 1545789"/>
              <a:gd name="connsiteY11" fmla="*/ 190384 h 1737568"/>
              <a:gd name="connsiteX12" fmla="*/ 790695 w 1545789"/>
              <a:gd name="connsiteY12" fmla="*/ 269632 h 1737568"/>
              <a:gd name="connsiteX13" fmla="*/ 687063 w 1545789"/>
              <a:gd name="connsiteY13" fmla="*/ 1408 h 1737568"/>
              <a:gd name="connsiteX14" fmla="*/ 1321047 w 1545789"/>
              <a:gd name="connsiteY14" fmla="*/ 159904 h 1737568"/>
              <a:gd name="connsiteX15" fmla="*/ 1217415 w 1545789"/>
              <a:gd name="connsiteY15" fmla="*/ 68464 h 1737568"/>
              <a:gd name="connsiteX16" fmla="*/ 1540503 w 1545789"/>
              <a:gd name="connsiteY16" fmla="*/ 385456 h 173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45789" h="1737568">
                <a:moveTo>
                  <a:pt x="1540503" y="385456"/>
                </a:moveTo>
                <a:cubicBezTo>
                  <a:pt x="1488687" y="436256"/>
                  <a:pt x="1021327" y="360056"/>
                  <a:pt x="906519" y="373264"/>
                </a:cubicBezTo>
                <a:cubicBezTo>
                  <a:pt x="791711" y="386472"/>
                  <a:pt x="846575" y="457592"/>
                  <a:pt x="851655" y="464704"/>
                </a:cubicBezTo>
                <a:cubicBezTo>
                  <a:pt x="856735" y="471816"/>
                  <a:pt x="936999" y="415936"/>
                  <a:pt x="936999" y="415936"/>
                </a:cubicBezTo>
                <a:cubicBezTo>
                  <a:pt x="878071" y="448448"/>
                  <a:pt x="602735" y="557160"/>
                  <a:pt x="498087" y="659776"/>
                </a:cubicBezTo>
                <a:cubicBezTo>
                  <a:pt x="393439" y="762392"/>
                  <a:pt x="341623" y="1008264"/>
                  <a:pt x="309111" y="1031632"/>
                </a:cubicBezTo>
                <a:cubicBezTo>
                  <a:pt x="276599" y="1055000"/>
                  <a:pt x="351783" y="690256"/>
                  <a:pt x="303015" y="799984"/>
                </a:cubicBezTo>
                <a:cubicBezTo>
                  <a:pt x="254247" y="909712"/>
                  <a:pt x="61207" y="1568080"/>
                  <a:pt x="16503" y="1690000"/>
                </a:cubicBezTo>
                <a:cubicBezTo>
                  <a:pt x="-28201" y="1811920"/>
                  <a:pt x="31743" y="1677808"/>
                  <a:pt x="34791" y="1531504"/>
                </a:cubicBezTo>
                <a:cubicBezTo>
                  <a:pt x="37839" y="1385200"/>
                  <a:pt x="-23121" y="1018424"/>
                  <a:pt x="34791" y="812176"/>
                </a:cubicBezTo>
                <a:cubicBezTo>
                  <a:pt x="92703" y="605928"/>
                  <a:pt x="312159" y="397648"/>
                  <a:pt x="382263" y="294016"/>
                </a:cubicBezTo>
                <a:cubicBezTo>
                  <a:pt x="452367" y="190384"/>
                  <a:pt x="387343" y="194448"/>
                  <a:pt x="455415" y="190384"/>
                </a:cubicBezTo>
                <a:cubicBezTo>
                  <a:pt x="523487" y="186320"/>
                  <a:pt x="752087" y="301128"/>
                  <a:pt x="790695" y="269632"/>
                </a:cubicBezTo>
                <a:cubicBezTo>
                  <a:pt x="829303" y="238136"/>
                  <a:pt x="598671" y="19696"/>
                  <a:pt x="687063" y="1408"/>
                </a:cubicBezTo>
                <a:cubicBezTo>
                  <a:pt x="775455" y="-16880"/>
                  <a:pt x="1232655" y="148728"/>
                  <a:pt x="1321047" y="159904"/>
                </a:cubicBezTo>
                <a:cubicBezTo>
                  <a:pt x="1409439" y="171080"/>
                  <a:pt x="1187951" y="28840"/>
                  <a:pt x="1217415" y="68464"/>
                </a:cubicBezTo>
                <a:cubicBezTo>
                  <a:pt x="1246879" y="108088"/>
                  <a:pt x="1592319" y="334656"/>
                  <a:pt x="1540503" y="385456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158D55BF-F454-58E6-6D1B-D9E880420197}"/>
              </a:ext>
            </a:extLst>
          </p:cNvPr>
          <p:cNvSpPr/>
          <p:nvPr/>
        </p:nvSpPr>
        <p:spPr>
          <a:xfrm>
            <a:off x="3834741" y="3417216"/>
            <a:ext cx="2403741" cy="1576474"/>
          </a:xfrm>
          <a:custGeom>
            <a:avLst/>
            <a:gdLst>
              <a:gd name="connsiteX0" fmla="*/ 30123 w 2403741"/>
              <a:gd name="connsiteY0" fmla="*/ 648816 h 1576474"/>
              <a:gd name="connsiteX1" fmla="*/ 1005483 w 2403741"/>
              <a:gd name="connsiteY1" fmla="*/ 386688 h 1576474"/>
              <a:gd name="connsiteX2" fmla="*/ 938427 w 2403741"/>
              <a:gd name="connsiteY2" fmla="*/ 563472 h 1576474"/>
              <a:gd name="connsiteX3" fmla="*/ 1212747 w 2403741"/>
              <a:gd name="connsiteY3" fmla="*/ 661008 h 1576474"/>
              <a:gd name="connsiteX4" fmla="*/ 1023771 w 2403741"/>
              <a:gd name="connsiteY4" fmla="*/ 764640 h 1576474"/>
              <a:gd name="connsiteX5" fmla="*/ 1334667 w 2403741"/>
              <a:gd name="connsiteY5" fmla="*/ 1038960 h 1576474"/>
              <a:gd name="connsiteX6" fmla="*/ 1279803 w 2403741"/>
              <a:gd name="connsiteY6" fmla="*/ 1148688 h 1576474"/>
              <a:gd name="connsiteX7" fmla="*/ 1523643 w 2403741"/>
              <a:gd name="connsiteY7" fmla="*/ 1246224 h 1576474"/>
              <a:gd name="connsiteX8" fmla="*/ 1462683 w 2403741"/>
              <a:gd name="connsiteY8" fmla="*/ 1380336 h 1576474"/>
              <a:gd name="connsiteX9" fmla="*/ 1523643 w 2403741"/>
              <a:gd name="connsiteY9" fmla="*/ 1496160 h 1576474"/>
              <a:gd name="connsiteX10" fmla="*/ 1383435 w 2403741"/>
              <a:gd name="connsiteY10" fmla="*/ 1551024 h 1576474"/>
              <a:gd name="connsiteX11" fmla="*/ 2383179 w 2403741"/>
              <a:gd name="connsiteY11" fmla="*/ 1069440 h 1576474"/>
              <a:gd name="connsiteX12" fmla="*/ 2011323 w 2403741"/>
              <a:gd name="connsiteY12" fmla="*/ 526896 h 1576474"/>
              <a:gd name="connsiteX13" fmla="*/ 1450491 w 2403741"/>
              <a:gd name="connsiteY13" fmla="*/ 14832 h 1576474"/>
              <a:gd name="connsiteX14" fmla="*/ 469035 w 2403741"/>
              <a:gd name="connsiteY14" fmla="*/ 148944 h 1576474"/>
              <a:gd name="connsiteX15" fmla="*/ 5739 w 2403741"/>
              <a:gd name="connsiteY15" fmla="*/ 264768 h 1576474"/>
              <a:gd name="connsiteX16" fmla="*/ 761643 w 2403741"/>
              <a:gd name="connsiteY16" fmla="*/ 240384 h 1576474"/>
              <a:gd name="connsiteX17" fmla="*/ 30123 w 2403741"/>
              <a:gd name="connsiteY17" fmla="*/ 648816 h 157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03741" h="1576474">
                <a:moveTo>
                  <a:pt x="30123" y="648816"/>
                </a:moveTo>
                <a:cubicBezTo>
                  <a:pt x="70763" y="673200"/>
                  <a:pt x="854099" y="400912"/>
                  <a:pt x="1005483" y="386688"/>
                </a:cubicBezTo>
                <a:cubicBezTo>
                  <a:pt x="1156867" y="372464"/>
                  <a:pt x="903883" y="517752"/>
                  <a:pt x="938427" y="563472"/>
                </a:cubicBezTo>
                <a:cubicBezTo>
                  <a:pt x="972971" y="609192"/>
                  <a:pt x="1198523" y="627480"/>
                  <a:pt x="1212747" y="661008"/>
                </a:cubicBezTo>
                <a:cubicBezTo>
                  <a:pt x="1226971" y="694536"/>
                  <a:pt x="1003451" y="701648"/>
                  <a:pt x="1023771" y="764640"/>
                </a:cubicBezTo>
                <a:cubicBezTo>
                  <a:pt x="1044091" y="827632"/>
                  <a:pt x="1291995" y="974952"/>
                  <a:pt x="1334667" y="1038960"/>
                </a:cubicBezTo>
                <a:cubicBezTo>
                  <a:pt x="1377339" y="1102968"/>
                  <a:pt x="1248307" y="1114144"/>
                  <a:pt x="1279803" y="1148688"/>
                </a:cubicBezTo>
                <a:cubicBezTo>
                  <a:pt x="1311299" y="1183232"/>
                  <a:pt x="1493163" y="1207616"/>
                  <a:pt x="1523643" y="1246224"/>
                </a:cubicBezTo>
                <a:cubicBezTo>
                  <a:pt x="1554123" y="1284832"/>
                  <a:pt x="1462683" y="1338680"/>
                  <a:pt x="1462683" y="1380336"/>
                </a:cubicBezTo>
                <a:cubicBezTo>
                  <a:pt x="1462683" y="1421992"/>
                  <a:pt x="1536851" y="1467712"/>
                  <a:pt x="1523643" y="1496160"/>
                </a:cubicBezTo>
                <a:cubicBezTo>
                  <a:pt x="1510435" y="1524608"/>
                  <a:pt x="1240179" y="1622144"/>
                  <a:pt x="1383435" y="1551024"/>
                </a:cubicBezTo>
                <a:cubicBezTo>
                  <a:pt x="1526691" y="1479904"/>
                  <a:pt x="2278531" y="1240128"/>
                  <a:pt x="2383179" y="1069440"/>
                </a:cubicBezTo>
                <a:cubicBezTo>
                  <a:pt x="2487827" y="898752"/>
                  <a:pt x="2166771" y="702664"/>
                  <a:pt x="2011323" y="526896"/>
                </a:cubicBezTo>
                <a:cubicBezTo>
                  <a:pt x="1855875" y="351128"/>
                  <a:pt x="1707539" y="77824"/>
                  <a:pt x="1450491" y="14832"/>
                </a:cubicBezTo>
                <a:cubicBezTo>
                  <a:pt x="1193443" y="-48160"/>
                  <a:pt x="709827" y="107288"/>
                  <a:pt x="469035" y="148944"/>
                </a:cubicBezTo>
                <a:cubicBezTo>
                  <a:pt x="228243" y="190600"/>
                  <a:pt x="-43029" y="249528"/>
                  <a:pt x="5739" y="264768"/>
                </a:cubicBezTo>
                <a:cubicBezTo>
                  <a:pt x="54507" y="280008"/>
                  <a:pt x="755547" y="175360"/>
                  <a:pt x="761643" y="240384"/>
                </a:cubicBezTo>
                <a:cubicBezTo>
                  <a:pt x="767739" y="305408"/>
                  <a:pt x="-10517" y="624432"/>
                  <a:pt x="30123" y="648816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2B71198F-EB75-416D-1E9B-3FFEBD18E9BD}"/>
              </a:ext>
            </a:extLst>
          </p:cNvPr>
          <p:cNvSpPr/>
          <p:nvPr/>
        </p:nvSpPr>
        <p:spPr>
          <a:xfrm>
            <a:off x="4923667" y="4126319"/>
            <a:ext cx="1825794" cy="1262043"/>
          </a:xfrm>
          <a:custGeom>
            <a:avLst/>
            <a:gdLst>
              <a:gd name="connsiteX0" fmla="*/ 1901 w 1825794"/>
              <a:gd name="connsiteY0" fmla="*/ 153073 h 1262043"/>
              <a:gd name="connsiteX1" fmla="*/ 471293 w 1825794"/>
              <a:gd name="connsiteY1" fmla="*/ 488353 h 1262043"/>
              <a:gd name="connsiteX2" fmla="*/ 751709 w 1825794"/>
              <a:gd name="connsiteY2" fmla="*/ 384721 h 1262043"/>
              <a:gd name="connsiteX3" fmla="*/ 660269 w 1825794"/>
              <a:gd name="connsiteY3" fmla="*/ 673 h 1262043"/>
              <a:gd name="connsiteX4" fmla="*/ 1056509 w 1825794"/>
              <a:gd name="connsiteY4" fmla="*/ 488353 h 1262043"/>
              <a:gd name="connsiteX5" fmla="*/ 1349117 w 1825794"/>
              <a:gd name="connsiteY5" fmla="*/ 659041 h 1262043"/>
              <a:gd name="connsiteX6" fmla="*/ 1239389 w 1825794"/>
              <a:gd name="connsiteY6" fmla="*/ 506641 h 1262043"/>
              <a:gd name="connsiteX7" fmla="*/ 1824605 w 1825794"/>
              <a:gd name="connsiteY7" fmla="*/ 1256449 h 1262043"/>
              <a:gd name="connsiteX8" fmla="*/ 1379597 w 1825794"/>
              <a:gd name="connsiteY8" fmla="*/ 841921 h 1262043"/>
              <a:gd name="connsiteX9" fmla="*/ 977261 w 1825794"/>
              <a:gd name="connsiteY9" fmla="*/ 707809 h 1262043"/>
              <a:gd name="connsiteX10" fmla="*/ 117725 w 1825794"/>
              <a:gd name="connsiteY10" fmla="*/ 902881 h 1262043"/>
              <a:gd name="connsiteX11" fmla="*/ 355469 w 1825794"/>
              <a:gd name="connsiteY11" fmla="*/ 799249 h 1262043"/>
              <a:gd name="connsiteX12" fmla="*/ 184781 w 1825794"/>
              <a:gd name="connsiteY12" fmla="*/ 494449 h 1262043"/>
              <a:gd name="connsiteX13" fmla="*/ 300605 w 1825794"/>
              <a:gd name="connsiteY13" fmla="*/ 616369 h 1262043"/>
              <a:gd name="connsiteX14" fmla="*/ 1901 w 1825794"/>
              <a:gd name="connsiteY14" fmla="*/ 153073 h 1262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5794" h="1262043">
                <a:moveTo>
                  <a:pt x="1901" y="153073"/>
                </a:moveTo>
                <a:cubicBezTo>
                  <a:pt x="30349" y="131737"/>
                  <a:pt x="346325" y="449745"/>
                  <a:pt x="471293" y="488353"/>
                </a:cubicBezTo>
                <a:cubicBezTo>
                  <a:pt x="596261" y="526961"/>
                  <a:pt x="720213" y="466001"/>
                  <a:pt x="751709" y="384721"/>
                </a:cubicBezTo>
                <a:cubicBezTo>
                  <a:pt x="783205" y="303441"/>
                  <a:pt x="609469" y="-16599"/>
                  <a:pt x="660269" y="673"/>
                </a:cubicBezTo>
                <a:cubicBezTo>
                  <a:pt x="711069" y="17945"/>
                  <a:pt x="941701" y="378625"/>
                  <a:pt x="1056509" y="488353"/>
                </a:cubicBezTo>
                <a:cubicBezTo>
                  <a:pt x="1171317" y="598081"/>
                  <a:pt x="1318637" y="655993"/>
                  <a:pt x="1349117" y="659041"/>
                </a:cubicBezTo>
                <a:cubicBezTo>
                  <a:pt x="1379597" y="662089"/>
                  <a:pt x="1160141" y="407073"/>
                  <a:pt x="1239389" y="506641"/>
                </a:cubicBezTo>
                <a:cubicBezTo>
                  <a:pt x="1318637" y="606209"/>
                  <a:pt x="1801237" y="1200569"/>
                  <a:pt x="1824605" y="1256449"/>
                </a:cubicBezTo>
                <a:cubicBezTo>
                  <a:pt x="1847973" y="1312329"/>
                  <a:pt x="1520821" y="933361"/>
                  <a:pt x="1379597" y="841921"/>
                </a:cubicBezTo>
                <a:cubicBezTo>
                  <a:pt x="1238373" y="750481"/>
                  <a:pt x="1187573" y="697649"/>
                  <a:pt x="977261" y="707809"/>
                </a:cubicBezTo>
                <a:cubicBezTo>
                  <a:pt x="766949" y="717969"/>
                  <a:pt x="221357" y="887641"/>
                  <a:pt x="117725" y="902881"/>
                </a:cubicBezTo>
                <a:cubicBezTo>
                  <a:pt x="14093" y="918121"/>
                  <a:pt x="344293" y="867321"/>
                  <a:pt x="355469" y="799249"/>
                </a:cubicBezTo>
                <a:cubicBezTo>
                  <a:pt x="366645" y="731177"/>
                  <a:pt x="193925" y="524929"/>
                  <a:pt x="184781" y="494449"/>
                </a:cubicBezTo>
                <a:cubicBezTo>
                  <a:pt x="175637" y="463969"/>
                  <a:pt x="328037" y="669201"/>
                  <a:pt x="300605" y="616369"/>
                </a:cubicBezTo>
                <a:cubicBezTo>
                  <a:pt x="273173" y="563537"/>
                  <a:pt x="-26547" y="174409"/>
                  <a:pt x="1901" y="153073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E988BA01-1FE8-0624-0176-36431536DE69}"/>
              </a:ext>
            </a:extLst>
          </p:cNvPr>
          <p:cNvSpPr/>
          <p:nvPr/>
        </p:nvSpPr>
        <p:spPr>
          <a:xfrm>
            <a:off x="2650079" y="3749773"/>
            <a:ext cx="966022" cy="2438356"/>
          </a:xfrm>
          <a:custGeom>
            <a:avLst/>
            <a:gdLst>
              <a:gd name="connsiteX0" fmla="*/ 964849 w 966022"/>
              <a:gd name="connsiteY0" fmla="*/ 17555 h 2438356"/>
              <a:gd name="connsiteX1" fmla="*/ 629569 w 966022"/>
              <a:gd name="connsiteY1" fmla="*/ 529619 h 2438356"/>
              <a:gd name="connsiteX2" fmla="*/ 641761 w 966022"/>
              <a:gd name="connsiteY2" fmla="*/ 1108739 h 2438356"/>
              <a:gd name="connsiteX3" fmla="*/ 513745 w 966022"/>
              <a:gd name="connsiteY3" fmla="*/ 968531 h 2438356"/>
              <a:gd name="connsiteX4" fmla="*/ 605185 w 966022"/>
              <a:gd name="connsiteY4" fmla="*/ 1175795 h 2438356"/>
              <a:gd name="connsiteX5" fmla="*/ 257713 w 966022"/>
              <a:gd name="connsiteY5" fmla="*/ 968531 h 2438356"/>
              <a:gd name="connsiteX6" fmla="*/ 196753 w 966022"/>
              <a:gd name="connsiteY6" fmla="*/ 1480595 h 2438356"/>
              <a:gd name="connsiteX7" fmla="*/ 233329 w 966022"/>
              <a:gd name="connsiteY7" fmla="*/ 1523267 h 2438356"/>
              <a:gd name="connsiteX8" fmla="*/ 172369 w 966022"/>
              <a:gd name="connsiteY8" fmla="*/ 1913411 h 2438356"/>
              <a:gd name="connsiteX9" fmla="*/ 44353 w 966022"/>
              <a:gd name="connsiteY9" fmla="*/ 2437667 h 2438356"/>
              <a:gd name="connsiteX10" fmla="*/ 1681 w 966022"/>
              <a:gd name="connsiteY10" fmla="*/ 1797587 h 2438356"/>
              <a:gd name="connsiteX11" fmla="*/ 13873 w 966022"/>
              <a:gd name="connsiteY11" fmla="*/ 791747 h 2438356"/>
              <a:gd name="connsiteX12" fmla="*/ 62641 w 966022"/>
              <a:gd name="connsiteY12" fmla="*/ 730787 h 2438356"/>
              <a:gd name="connsiteX13" fmla="*/ 446689 w 966022"/>
              <a:gd name="connsiteY13" fmla="*/ 218723 h 2438356"/>
              <a:gd name="connsiteX14" fmla="*/ 257713 w 966022"/>
              <a:gd name="connsiteY14" fmla="*/ 261395 h 2438356"/>
              <a:gd name="connsiteX15" fmla="*/ 605185 w 966022"/>
              <a:gd name="connsiteY15" fmla="*/ 5363 h 2438356"/>
              <a:gd name="connsiteX16" fmla="*/ 495457 w 966022"/>
              <a:gd name="connsiteY16" fmla="*/ 108995 h 2438356"/>
              <a:gd name="connsiteX17" fmla="*/ 964849 w 966022"/>
              <a:gd name="connsiteY17" fmla="*/ 17555 h 243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66022" h="2438356">
                <a:moveTo>
                  <a:pt x="964849" y="17555"/>
                </a:moveTo>
                <a:cubicBezTo>
                  <a:pt x="987201" y="87659"/>
                  <a:pt x="683417" y="347755"/>
                  <a:pt x="629569" y="529619"/>
                </a:cubicBezTo>
                <a:cubicBezTo>
                  <a:pt x="575721" y="711483"/>
                  <a:pt x="661065" y="1035587"/>
                  <a:pt x="641761" y="1108739"/>
                </a:cubicBezTo>
                <a:cubicBezTo>
                  <a:pt x="622457" y="1181891"/>
                  <a:pt x="519841" y="957355"/>
                  <a:pt x="513745" y="968531"/>
                </a:cubicBezTo>
                <a:cubicBezTo>
                  <a:pt x="507649" y="979707"/>
                  <a:pt x="647857" y="1175795"/>
                  <a:pt x="605185" y="1175795"/>
                </a:cubicBezTo>
                <a:cubicBezTo>
                  <a:pt x="562513" y="1175795"/>
                  <a:pt x="325785" y="917731"/>
                  <a:pt x="257713" y="968531"/>
                </a:cubicBezTo>
                <a:cubicBezTo>
                  <a:pt x="189641" y="1019331"/>
                  <a:pt x="200817" y="1388139"/>
                  <a:pt x="196753" y="1480595"/>
                </a:cubicBezTo>
                <a:cubicBezTo>
                  <a:pt x="192689" y="1573051"/>
                  <a:pt x="237393" y="1451131"/>
                  <a:pt x="233329" y="1523267"/>
                </a:cubicBezTo>
                <a:cubicBezTo>
                  <a:pt x="229265" y="1595403"/>
                  <a:pt x="203865" y="1761011"/>
                  <a:pt x="172369" y="1913411"/>
                </a:cubicBezTo>
                <a:cubicBezTo>
                  <a:pt x="140873" y="2065811"/>
                  <a:pt x="72801" y="2456971"/>
                  <a:pt x="44353" y="2437667"/>
                </a:cubicBezTo>
                <a:cubicBezTo>
                  <a:pt x="15905" y="2418363"/>
                  <a:pt x="6761" y="2071907"/>
                  <a:pt x="1681" y="1797587"/>
                </a:cubicBezTo>
                <a:cubicBezTo>
                  <a:pt x="-3399" y="1523267"/>
                  <a:pt x="3713" y="969547"/>
                  <a:pt x="13873" y="791747"/>
                </a:cubicBezTo>
                <a:cubicBezTo>
                  <a:pt x="24033" y="613947"/>
                  <a:pt x="62641" y="730787"/>
                  <a:pt x="62641" y="730787"/>
                </a:cubicBezTo>
                <a:cubicBezTo>
                  <a:pt x="134777" y="635283"/>
                  <a:pt x="414177" y="296955"/>
                  <a:pt x="446689" y="218723"/>
                </a:cubicBezTo>
                <a:cubicBezTo>
                  <a:pt x="479201" y="140491"/>
                  <a:pt x="231297" y="296955"/>
                  <a:pt x="257713" y="261395"/>
                </a:cubicBezTo>
                <a:cubicBezTo>
                  <a:pt x="284129" y="225835"/>
                  <a:pt x="565561" y="30763"/>
                  <a:pt x="605185" y="5363"/>
                </a:cubicBezTo>
                <a:cubicBezTo>
                  <a:pt x="644809" y="-20037"/>
                  <a:pt x="430433" y="107979"/>
                  <a:pt x="495457" y="108995"/>
                </a:cubicBezTo>
                <a:cubicBezTo>
                  <a:pt x="560481" y="110011"/>
                  <a:pt x="942497" y="-52549"/>
                  <a:pt x="964849" y="17555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FC0B7BB2-1444-BFE7-15B7-4D6CDFDABB86}"/>
              </a:ext>
            </a:extLst>
          </p:cNvPr>
          <p:cNvSpPr/>
          <p:nvPr/>
        </p:nvSpPr>
        <p:spPr>
          <a:xfrm>
            <a:off x="4922306" y="4074580"/>
            <a:ext cx="1934251" cy="2082615"/>
          </a:xfrm>
          <a:custGeom>
            <a:avLst/>
            <a:gdLst>
              <a:gd name="connsiteX0" fmla="*/ 3262 w 1934251"/>
              <a:gd name="connsiteY0" fmla="*/ 1100924 h 2082615"/>
              <a:gd name="connsiteX1" fmla="*/ 1003006 w 1934251"/>
              <a:gd name="connsiteY1" fmla="*/ 1027772 h 2082615"/>
              <a:gd name="connsiteX2" fmla="*/ 1118830 w 1934251"/>
              <a:gd name="connsiteY2" fmla="*/ 1070444 h 2082615"/>
              <a:gd name="connsiteX3" fmla="*/ 984718 w 1934251"/>
              <a:gd name="connsiteY3" fmla="*/ 979004 h 2082615"/>
              <a:gd name="connsiteX4" fmla="*/ 1198078 w 1934251"/>
              <a:gd name="connsiteY4" fmla="*/ 1235036 h 2082615"/>
              <a:gd name="connsiteX5" fmla="*/ 1460206 w 1934251"/>
              <a:gd name="connsiteY5" fmla="*/ 1765388 h 2082615"/>
              <a:gd name="connsiteX6" fmla="*/ 1380958 w 1934251"/>
              <a:gd name="connsiteY6" fmla="*/ 1497164 h 2082615"/>
              <a:gd name="connsiteX7" fmla="*/ 1911310 w 1934251"/>
              <a:gd name="connsiteY7" fmla="*/ 2082380 h 2082615"/>
              <a:gd name="connsiteX8" fmla="*/ 1777198 w 1934251"/>
              <a:gd name="connsiteY8" fmla="*/ 1417916 h 2082615"/>
              <a:gd name="connsiteX9" fmla="*/ 1228558 w 1934251"/>
              <a:gd name="connsiteY9" fmla="*/ 21932 h 2082615"/>
              <a:gd name="connsiteX10" fmla="*/ 1417534 w 1934251"/>
              <a:gd name="connsiteY10" fmla="*/ 558380 h 2082615"/>
              <a:gd name="connsiteX11" fmla="*/ 954238 w 1934251"/>
              <a:gd name="connsiteY11" fmla="*/ 485228 h 2082615"/>
              <a:gd name="connsiteX12" fmla="*/ 1076158 w 1934251"/>
              <a:gd name="connsiteY12" fmla="*/ 759548 h 2082615"/>
              <a:gd name="connsiteX13" fmla="*/ 460462 w 1934251"/>
              <a:gd name="connsiteY13" fmla="*/ 796124 h 2082615"/>
              <a:gd name="connsiteX14" fmla="*/ 673822 w 1934251"/>
              <a:gd name="connsiteY14" fmla="*/ 863180 h 2082615"/>
              <a:gd name="connsiteX15" fmla="*/ 3262 w 1934251"/>
              <a:gd name="connsiteY15" fmla="*/ 1100924 h 2082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34251" h="2082615">
                <a:moveTo>
                  <a:pt x="3262" y="1100924"/>
                </a:moveTo>
                <a:cubicBezTo>
                  <a:pt x="58126" y="1128356"/>
                  <a:pt x="817078" y="1032852"/>
                  <a:pt x="1003006" y="1027772"/>
                </a:cubicBezTo>
                <a:cubicBezTo>
                  <a:pt x="1188934" y="1022692"/>
                  <a:pt x="1121878" y="1078572"/>
                  <a:pt x="1118830" y="1070444"/>
                </a:cubicBezTo>
                <a:cubicBezTo>
                  <a:pt x="1115782" y="1062316"/>
                  <a:pt x="971510" y="951572"/>
                  <a:pt x="984718" y="979004"/>
                </a:cubicBezTo>
                <a:cubicBezTo>
                  <a:pt x="997926" y="1006436"/>
                  <a:pt x="1118830" y="1103972"/>
                  <a:pt x="1198078" y="1235036"/>
                </a:cubicBezTo>
                <a:cubicBezTo>
                  <a:pt x="1277326" y="1366100"/>
                  <a:pt x="1429726" y="1721700"/>
                  <a:pt x="1460206" y="1765388"/>
                </a:cubicBezTo>
                <a:cubicBezTo>
                  <a:pt x="1490686" y="1809076"/>
                  <a:pt x="1305774" y="1444332"/>
                  <a:pt x="1380958" y="1497164"/>
                </a:cubicBezTo>
                <a:cubicBezTo>
                  <a:pt x="1456142" y="1549996"/>
                  <a:pt x="1845270" y="2095588"/>
                  <a:pt x="1911310" y="2082380"/>
                </a:cubicBezTo>
                <a:cubicBezTo>
                  <a:pt x="1977350" y="2069172"/>
                  <a:pt x="1890990" y="1761324"/>
                  <a:pt x="1777198" y="1417916"/>
                </a:cubicBezTo>
                <a:cubicBezTo>
                  <a:pt x="1663406" y="1074508"/>
                  <a:pt x="1288502" y="165188"/>
                  <a:pt x="1228558" y="21932"/>
                </a:cubicBezTo>
                <a:cubicBezTo>
                  <a:pt x="1168614" y="-121324"/>
                  <a:pt x="1463254" y="481164"/>
                  <a:pt x="1417534" y="558380"/>
                </a:cubicBezTo>
                <a:cubicBezTo>
                  <a:pt x="1371814" y="635596"/>
                  <a:pt x="1011134" y="451700"/>
                  <a:pt x="954238" y="485228"/>
                </a:cubicBezTo>
                <a:cubicBezTo>
                  <a:pt x="897342" y="518756"/>
                  <a:pt x="1158454" y="707732"/>
                  <a:pt x="1076158" y="759548"/>
                </a:cubicBezTo>
                <a:cubicBezTo>
                  <a:pt x="993862" y="811364"/>
                  <a:pt x="527518" y="778852"/>
                  <a:pt x="460462" y="796124"/>
                </a:cubicBezTo>
                <a:cubicBezTo>
                  <a:pt x="393406" y="813396"/>
                  <a:pt x="744942" y="816444"/>
                  <a:pt x="673822" y="863180"/>
                </a:cubicBezTo>
                <a:cubicBezTo>
                  <a:pt x="602702" y="909916"/>
                  <a:pt x="-51602" y="1073492"/>
                  <a:pt x="3262" y="1100924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388AEC6B-1B1A-D4F3-BC25-D059CB8241CF}"/>
              </a:ext>
            </a:extLst>
          </p:cNvPr>
          <p:cNvSpPr/>
          <p:nvPr/>
        </p:nvSpPr>
        <p:spPr>
          <a:xfrm>
            <a:off x="2975807" y="5204777"/>
            <a:ext cx="1161952" cy="913849"/>
          </a:xfrm>
          <a:custGeom>
            <a:avLst/>
            <a:gdLst>
              <a:gd name="connsiteX0" fmla="*/ 736657 w 1161952"/>
              <a:gd name="connsiteY0" fmla="*/ 1207 h 913849"/>
              <a:gd name="connsiteX1" fmla="*/ 1065841 w 1161952"/>
              <a:gd name="connsiteY1" fmla="*/ 318199 h 913849"/>
              <a:gd name="connsiteX2" fmla="*/ 1059745 w 1161952"/>
              <a:gd name="connsiteY2" fmla="*/ 604711 h 913849"/>
              <a:gd name="connsiteX3" fmla="*/ 1114609 w 1161952"/>
              <a:gd name="connsiteY3" fmla="*/ 519367 h 913849"/>
              <a:gd name="connsiteX4" fmla="*/ 1157281 w 1161952"/>
              <a:gd name="connsiteY4" fmla="*/ 641287 h 913849"/>
              <a:gd name="connsiteX5" fmla="*/ 998785 w 1161952"/>
              <a:gd name="connsiteY5" fmla="*/ 824167 h 913849"/>
              <a:gd name="connsiteX6" fmla="*/ 943921 w 1161952"/>
              <a:gd name="connsiteY6" fmla="*/ 909511 h 913849"/>
              <a:gd name="connsiteX7" fmla="*/ 864673 w 1161952"/>
              <a:gd name="connsiteY7" fmla="*/ 696151 h 913849"/>
              <a:gd name="connsiteX8" fmla="*/ 724465 w 1161952"/>
              <a:gd name="connsiteY8" fmla="*/ 531559 h 913849"/>
              <a:gd name="connsiteX9" fmla="*/ 255073 w 1161952"/>
              <a:gd name="connsiteY9" fmla="*/ 537655 h 913849"/>
              <a:gd name="connsiteX10" fmla="*/ 5137 w 1161952"/>
              <a:gd name="connsiteY10" fmla="*/ 629095 h 913849"/>
              <a:gd name="connsiteX11" fmla="*/ 474529 w 1161952"/>
              <a:gd name="connsiteY11" fmla="*/ 434023 h 913849"/>
              <a:gd name="connsiteX12" fmla="*/ 352609 w 1161952"/>
              <a:gd name="connsiteY12" fmla="*/ 196279 h 913849"/>
              <a:gd name="connsiteX13" fmla="*/ 669601 w 1161952"/>
              <a:gd name="connsiteY13" fmla="*/ 287719 h 913849"/>
              <a:gd name="connsiteX14" fmla="*/ 602545 w 1161952"/>
              <a:gd name="connsiteY14" fmla="*/ 202375 h 913849"/>
              <a:gd name="connsiteX15" fmla="*/ 754945 w 1161952"/>
              <a:gd name="connsiteY15" fmla="*/ 208471 h 913849"/>
              <a:gd name="connsiteX16" fmla="*/ 736657 w 1161952"/>
              <a:gd name="connsiteY16" fmla="*/ 1207 h 91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1952" h="913849">
                <a:moveTo>
                  <a:pt x="736657" y="1207"/>
                </a:moveTo>
                <a:cubicBezTo>
                  <a:pt x="788473" y="19495"/>
                  <a:pt x="1011993" y="217615"/>
                  <a:pt x="1065841" y="318199"/>
                </a:cubicBezTo>
                <a:cubicBezTo>
                  <a:pt x="1119689" y="418783"/>
                  <a:pt x="1051617" y="571183"/>
                  <a:pt x="1059745" y="604711"/>
                </a:cubicBezTo>
                <a:cubicBezTo>
                  <a:pt x="1067873" y="638239"/>
                  <a:pt x="1098353" y="513271"/>
                  <a:pt x="1114609" y="519367"/>
                </a:cubicBezTo>
                <a:cubicBezTo>
                  <a:pt x="1130865" y="525463"/>
                  <a:pt x="1176585" y="590487"/>
                  <a:pt x="1157281" y="641287"/>
                </a:cubicBezTo>
                <a:cubicBezTo>
                  <a:pt x="1137977" y="692087"/>
                  <a:pt x="1034345" y="779463"/>
                  <a:pt x="998785" y="824167"/>
                </a:cubicBezTo>
                <a:cubicBezTo>
                  <a:pt x="963225" y="868871"/>
                  <a:pt x="966273" y="930847"/>
                  <a:pt x="943921" y="909511"/>
                </a:cubicBezTo>
                <a:cubicBezTo>
                  <a:pt x="921569" y="888175"/>
                  <a:pt x="901249" y="759143"/>
                  <a:pt x="864673" y="696151"/>
                </a:cubicBezTo>
                <a:cubicBezTo>
                  <a:pt x="828097" y="633159"/>
                  <a:pt x="826065" y="557975"/>
                  <a:pt x="724465" y="531559"/>
                </a:cubicBezTo>
                <a:cubicBezTo>
                  <a:pt x="622865" y="505143"/>
                  <a:pt x="374961" y="521399"/>
                  <a:pt x="255073" y="537655"/>
                </a:cubicBezTo>
                <a:cubicBezTo>
                  <a:pt x="135185" y="553911"/>
                  <a:pt x="-31439" y="646367"/>
                  <a:pt x="5137" y="629095"/>
                </a:cubicBezTo>
                <a:cubicBezTo>
                  <a:pt x="41713" y="611823"/>
                  <a:pt x="416617" y="506159"/>
                  <a:pt x="474529" y="434023"/>
                </a:cubicBezTo>
                <a:cubicBezTo>
                  <a:pt x="532441" y="361887"/>
                  <a:pt x="320097" y="220663"/>
                  <a:pt x="352609" y="196279"/>
                </a:cubicBezTo>
                <a:cubicBezTo>
                  <a:pt x="385121" y="171895"/>
                  <a:pt x="627945" y="286703"/>
                  <a:pt x="669601" y="287719"/>
                </a:cubicBezTo>
                <a:cubicBezTo>
                  <a:pt x="711257" y="288735"/>
                  <a:pt x="588321" y="215583"/>
                  <a:pt x="602545" y="202375"/>
                </a:cubicBezTo>
                <a:cubicBezTo>
                  <a:pt x="616769" y="189167"/>
                  <a:pt x="737673" y="238951"/>
                  <a:pt x="754945" y="208471"/>
                </a:cubicBezTo>
                <a:cubicBezTo>
                  <a:pt x="772217" y="177991"/>
                  <a:pt x="684841" y="-17081"/>
                  <a:pt x="736657" y="1207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9CD0DB45-82E5-A223-31A9-7991F1F3D92B}"/>
              </a:ext>
            </a:extLst>
          </p:cNvPr>
          <p:cNvSpPr/>
          <p:nvPr/>
        </p:nvSpPr>
        <p:spPr>
          <a:xfrm>
            <a:off x="4474459" y="5303104"/>
            <a:ext cx="615912" cy="1298864"/>
          </a:xfrm>
          <a:custGeom>
            <a:avLst/>
            <a:gdLst>
              <a:gd name="connsiteX0" fmla="*/ 615701 w 615912"/>
              <a:gd name="connsiteY0" fmla="*/ 49184 h 1298864"/>
              <a:gd name="connsiteX1" fmla="*/ 286517 w 615912"/>
              <a:gd name="connsiteY1" fmla="*/ 433232 h 1298864"/>
              <a:gd name="connsiteX2" fmla="*/ 329189 w 615912"/>
              <a:gd name="connsiteY2" fmla="*/ 920912 h 1298864"/>
              <a:gd name="connsiteX3" fmla="*/ 164597 w 615912"/>
              <a:gd name="connsiteY3" fmla="*/ 634400 h 1298864"/>
              <a:gd name="connsiteX4" fmla="*/ 207269 w 615912"/>
              <a:gd name="connsiteY4" fmla="*/ 1128176 h 1298864"/>
              <a:gd name="connsiteX5" fmla="*/ 286517 w 615912"/>
              <a:gd name="connsiteY5" fmla="*/ 1298864 h 1298864"/>
              <a:gd name="connsiteX6" fmla="*/ 164597 w 615912"/>
              <a:gd name="connsiteY6" fmla="*/ 1036736 h 1298864"/>
              <a:gd name="connsiteX7" fmla="*/ 5 w 615912"/>
              <a:gd name="connsiteY7" fmla="*/ 646592 h 1298864"/>
              <a:gd name="connsiteX8" fmla="*/ 158501 w 615912"/>
              <a:gd name="connsiteY8" fmla="*/ 286928 h 1298864"/>
              <a:gd name="connsiteX9" fmla="*/ 176789 w 615912"/>
              <a:gd name="connsiteY9" fmla="*/ 416 h 1298864"/>
              <a:gd name="connsiteX10" fmla="*/ 219461 w 615912"/>
              <a:gd name="connsiteY10" fmla="*/ 219872 h 1298864"/>
              <a:gd name="connsiteX11" fmla="*/ 335285 w 615912"/>
              <a:gd name="connsiteY11" fmla="*/ 79664 h 1298864"/>
              <a:gd name="connsiteX12" fmla="*/ 615701 w 615912"/>
              <a:gd name="connsiteY12" fmla="*/ 49184 h 129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5912" h="1298864">
                <a:moveTo>
                  <a:pt x="615701" y="49184"/>
                </a:moveTo>
                <a:cubicBezTo>
                  <a:pt x="607573" y="108112"/>
                  <a:pt x="334269" y="287944"/>
                  <a:pt x="286517" y="433232"/>
                </a:cubicBezTo>
                <a:cubicBezTo>
                  <a:pt x="238765" y="578520"/>
                  <a:pt x="349509" y="887384"/>
                  <a:pt x="329189" y="920912"/>
                </a:cubicBezTo>
                <a:cubicBezTo>
                  <a:pt x="308869" y="954440"/>
                  <a:pt x="184917" y="599856"/>
                  <a:pt x="164597" y="634400"/>
                </a:cubicBezTo>
                <a:cubicBezTo>
                  <a:pt x="144277" y="668944"/>
                  <a:pt x="186949" y="1017432"/>
                  <a:pt x="207269" y="1128176"/>
                </a:cubicBezTo>
                <a:cubicBezTo>
                  <a:pt x="227589" y="1238920"/>
                  <a:pt x="286517" y="1298864"/>
                  <a:pt x="286517" y="1298864"/>
                </a:cubicBezTo>
                <a:cubicBezTo>
                  <a:pt x="279405" y="1283624"/>
                  <a:pt x="212349" y="1145448"/>
                  <a:pt x="164597" y="1036736"/>
                </a:cubicBezTo>
                <a:cubicBezTo>
                  <a:pt x="116845" y="928024"/>
                  <a:pt x="1021" y="771560"/>
                  <a:pt x="5" y="646592"/>
                </a:cubicBezTo>
                <a:cubicBezTo>
                  <a:pt x="-1011" y="521624"/>
                  <a:pt x="129037" y="394624"/>
                  <a:pt x="158501" y="286928"/>
                </a:cubicBezTo>
                <a:cubicBezTo>
                  <a:pt x="187965" y="179232"/>
                  <a:pt x="166629" y="11592"/>
                  <a:pt x="176789" y="416"/>
                </a:cubicBezTo>
                <a:cubicBezTo>
                  <a:pt x="186949" y="-10760"/>
                  <a:pt x="193045" y="206664"/>
                  <a:pt x="219461" y="219872"/>
                </a:cubicBezTo>
                <a:cubicBezTo>
                  <a:pt x="245877" y="233080"/>
                  <a:pt x="275341" y="106080"/>
                  <a:pt x="335285" y="79664"/>
                </a:cubicBezTo>
                <a:cubicBezTo>
                  <a:pt x="395229" y="53248"/>
                  <a:pt x="623829" y="-9744"/>
                  <a:pt x="615701" y="49184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CD8E44FA-124A-F608-5133-8FE8EDA017FE}"/>
              </a:ext>
            </a:extLst>
          </p:cNvPr>
          <p:cNvSpPr/>
          <p:nvPr/>
        </p:nvSpPr>
        <p:spPr>
          <a:xfrm>
            <a:off x="2715249" y="6297157"/>
            <a:ext cx="972784" cy="2575473"/>
          </a:xfrm>
          <a:custGeom>
            <a:avLst/>
            <a:gdLst>
              <a:gd name="connsiteX0" fmla="*/ 314463 w 972784"/>
              <a:gd name="connsiteY0" fmla="*/ 121931 h 2575473"/>
              <a:gd name="connsiteX1" fmla="*/ 296175 w 972784"/>
              <a:gd name="connsiteY1" fmla="*/ 621803 h 2575473"/>
              <a:gd name="connsiteX2" fmla="*/ 497343 w 972784"/>
              <a:gd name="connsiteY2" fmla="*/ 1450859 h 2575473"/>
              <a:gd name="connsiteX3" fmla="*/ 424191 w 972784"/>
              <a:gd name="connsiteY3" fmla="*/ 1353323 h 2575473"/>
              <a:gd name="connsiteX4" fmla="*/ 954543 w 972784"/>
              <a:gd name="connsiteY4" fmla="*/ 2511563 h 2575473"/>
              <a:gd name="connsiteX5" fmla="*/ 777759 w 972784"/>
              <a:gd name="connsiteY5" fmla="*/ 2279915 h 2575473"/>
              <a:gd name="connsiteX6" fmla="*/ 82815 w 972784"/>
              <a:gd name="connsiteY6" fmla="*/ 1060715 h 2575473"/>
              <a:gd name="connsiteX7" fmla="*/ 9663 w 972784"/>
              <a:gd name="connsiteY7" fmla="*/ 554747 h 2575473"/>
              <a:gd name="connsiteX8" fmla="*/ 52335 w 972784"/>
              <a:gd name="connsiteY8" fmla="*/ 42683 h 2575473"/>
              <a:gd name="connsiteX9" fmla="*/ 58431 w 972784"/>
              <a:gd name="connsiteY9" fmla="*/ 268235 h 2575473"/>
              <a:gd name="connsiteX10" fmla="*/ 149871 w 972784"/>
              <a:gd name="connsiteY10" fmla="*/ 11 h 2575473"/>
              <a:gd name="connsiteX11" fmla="*/ 198639 w 972784"/>
              <a:gd name="connsiteY11" fmla="*/ 280427 h 2575473"/>
              <a:gd name="connsiteX12" fmla="*/ 314463 w 972784"/>
              <a:gd name="connsiteY12" fmla="*/ 121931 h 257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72784" h="2575473">
                <a:moveTo>
                  <a:pt x="314463" y="121931"/>
                </a:moveTo>
                <a:cubicBezTo>
                  <a:pt x="330719" y="178827"/>
                  <a:pt x="265695" y="400315"/>
                  <a:pt x="296175" y="621803"/>
                </a:cubicBezTo>
                <a:cubicBezTo>
                  <a:pt x="326655" y="843291"/>
                  <a:pt x="476007" y="1328939"/>
                  <a:pt x="497343" y="1450859"/>
                </a:cubicBezTo>
                <a:cubicBezTo>
                  <a:pt x="518679" y="1572779"/>
                  <a:pt x="347991" y="1176539"/>
                  <a:pt x="424191" y="1353323"/>
                </a:cubicBezTo>
                <a:cubicBezTo>
                  <a:pt x="500391" y="1530107"/>
                  <a:pt x="895615" y="2357131"/>
                  <a:pt x="954543" y="2511563"/>
                </a:cubicBezTo>
                <a:cubicBezTo>
                  <a:pt x="1013471" y="2665995"/>
                  <a:pt x="923047" y="2521723"/>
                  <a:pt x="777759" y="2279915"/>
                </a:cubicBezTo>
                <a:cubicBezTo>
                  <a:pt x="632471" y="2038107"/>
                  <a:pt x="210831" y="1348243"/>
                  <a:pt x="82815" y="1060715"/>
                </a:cubicBezTo>
                <a:cubicBezTo>
                  <a:pt x="-45201" y="773187"/>
                  <a:pt x="14743" y="724419"/>
                  <a:pt x="9663" y="554747"/>
                </a:cubicBezTo>
                <a:cubicBezTo>
                  <a:pt x="4583" y="385075"/>
                  <a:pt x="44207" y="90435"/>
                  <a:pt x="52335" y="42683"/>
                </a:cubicBezTo>
                <a:cubicBezTo>
                  <a:pt x="60463" y="-5069"/>
                  <a:pt x="42175" y="275347"/>
                  <a:pt x="58431" y="268235"/>
                </a:cubicBezTo>
                <a:cubicBezTo>
                  <a:pt x="74687" y="261123"/>
                  <a:pt x="126503" y="-2021"/>
                  <a:pt x="149871" y="11"/>
                </a:cubicBezTo>
                <a:cubicBezTo>
                  <a:pt x="173239" y="2043"/>
                  <a:pt x="175271" y="260107"/>
                  <a:pt x="198639" y="280427"/>
                </a:cubicBezTo>
                <a:cubicBezTo>
                  <a:pt x="222007" y="300747"/>
                  <a:pt x="298207" y="65035"/>
                  <a:pt x="314463" y="121931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58986C35-FC32-CE93-1A71-8EC48F727E5B}"/>
              </a:ext>
            </a:extLst>
          </p:cNvPr>
          <p:cNvSpPr/>
          <p:nvPr/>
        </p:nvSpPr>
        <p:spPr>
          <a:xfrm>
            <a:off x="3290790" y="8178605"/>
            <a:ext cx="1080355" cy="1002649"/>
          </a:xfrm>
          <a:custGeom>
            <a:avLst/>
            <a:gdLst>
              <a:gd name="connsiteX0" fmla="*/ 86394 w 1080355"/>
              <a:gd name="connsiteY0" fmla="*/ 8323 h 1002649"/>
              <a:gd name="connsiteX1" fmla="*/ 732570 w 1080355"/>
              <a:gd name="connsiteY1" fmla="*/ 752035 h 1002649"/>
              <a:gd name="connsiteX2" fmla="*/ 1080042 w 1080355"/>
              <a:gd name="connsiteY2" fmla="*/ 1001971 h 1002649"/>
              <a:gd name="connsiteX3" fmla="*/ 799626 w 1080355"/>
              <a:gd name="connsiteY3" fmla="*/ 831283 h 1002649"/>
              <a:gd name="connsiteX4" fmla="*/ 19338 w 1080355"/>
              <a:gd name="connsiteY4" fmla="*/ 331411 h 1002649"/>
              <a:gd name="connsiteX5" fmla="*/ 226602 w 1080355"/>
              <a:gd name="connsiteY5" fmla="*/ 349699 h 1002649"/>
              <a:gd name="connsiteX6" fmla="*/ 86394 w 1080355"/>
              <a:gd name="connsiteY6" fmla="*/ 8323 h 100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355" h="1002649">
                <a:moveTo>
                  <a:pt x="86394" y="8323"/>
                </a:moveTo>
                <a:cubicBezTo>
                  <a:pt x="170722" y="75379"/>
                  <a:pt x="566962" y="586427"/>
                  <a:pt x="732570" y="752035"/>
                </a:cubicBezTo>
                <a:cubicBezTo>
                  <a:pt x="898178" y="917643"/>
                  <a:pt x="1068866" y="988763"/>
                  <a:pt x="1080042" y="1001971"/>
                </a:cubicBezTo>
                <a:cubicBezTo>
                  <a:pt x="1091218" y="1015179"/>
                  <a:pt x="799626" y="831283"/>
                  <a:pt x="799626" y="831283"/>
                </a:cubicBezTo>
                <a:cubicBezTo>
                  <a:pt x="622842" y="719523"/>
                  <a:pt x="114842" y="411675"/>
                  <a:pt x="19338" y="331411"/>
                </a:cubicBezTo>
                <a:cubicBezTo>
                  <a:pt x="-76166" y="251147"/>
                  <a:pt x="212378" y="399483"/>
                  <a:pt x="226602" y="349699"/>
                </a:cubicBezTo>
                <a:cubicBezTo>
                  <a:pt x="240826" y="299915"/>
                  <a:pt x="2066" y="-58733"/>
                  <a:pt x="86394" y="8323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8D965D61-D6C3-A401-0E02-C75A834680F4}"/>
              </a:ext>
            </a:extLst>
          </p:cNvPr>
          <p:cNvSpPr/>
          <p:nvPr/>
        </p:nvSpPr>
        <p:spPr>
          <a:xfrm>
            <a:off x="4919308" y="5970319"/>
            <a:ext cx="2005910" cy="2959160"/>
          </a:xfrm>
          <a:custGeom>
            <a:avLst/>
            <a:gdLst>
              <a:gd name="connsiteX0" fmla="*/ 1286420 w 2005910"/>
              <a:gd name="connsiteY0" fmla="*/ 509729 h 2959160"/>
              <a:gd name="connsiteX1" fmla="*/ 743876 w 2005910"/>
              <a:gd name="connsiteY1" fmla="*/ 1765505 h 2959160"/>
              <a:gd name="connsiteX2" fmla="*/ 780452 w 2005910"/>
              <a:gd name="connsiteY2" fmla="*/ 2033729 h 2959160"/>
              <a:gd name="connsiteX3" fmla="*/ 164 w 2005910"/>
              <a:gd name="connsiteY3" fmla="*/ 2942033 h 2959160"/>
              <a:gd name="connsiteX4" fmla="*/ 853604 w 2005910"/>
              <a:gd name="connsiteY4" fmla="*/ 2600657 h 2959160"/>
              <a:gd name="connsiteX5" fmla="*/ 1591220 w 2005910"/>
              <a:gd name="connsiteY5" fmla="*/ 2259281 h 2959160"/>
              <a:gd name="connsiteX6" fmla="*/ 1914308 w 2005910"/>
              <a:gd name="connsiteY6" fmla="*/ 1649681 h 2959160"/>
              <a:gd name="connsiteX7" fmla="*/ 1999652 w 2005910"/>
              <a:gd name="connsiteY7" fmla="*/ 15953 h 2959160"/>
              <a:gd name="connsiteX8" fmla="*/ 1780196 w 2005910"/>
              <a:gd name="connsiteY8" fmla="*/ 784049 h 2959160"/>
              <a:gd name="connsiteX9" fmla="*/ 1707044 w 2005910"/>
              <a:gd name="connsiteY9" fmla="*/ 204929 h 2959160"/>
              <a:gd name="connsiteX10" fmla="*/ 1341284 w 2005910"/>
              <a:gd name="connsiteY10" fmla="*/ 832817 h 2959160"/>
              <a:gd name="connsiteX11" fmla="*/ 1286420 w 2005910"/>
              <a:gd name="connsiteY11" fmla="*/ 509729 h 295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910" h="2959160">
                <a:moveTo>
                  <a:pt x="1286420" y="509729"/>
                </a:moveTo>
                <a:cubicBezTo>
                  <a:pt x="1186852" y="665177"/>
                  <a:pt x="828204" y="1511505"/>
                  <a:pt x="743876" y="1765505"/>
                </a:cubicBezTo>
                <a:cubicBezTo>
                  <a:pt x="659548" y="2019505"/>
                  <a:pt x="904404" y="1837641"/>
                  <a:pt x="780452" y="2033729"/>
                </a:cubicBezTo>
                <a:cubicBezTo>
                  <a:pt x="656500" y="2229817"/>
                  <a:pt x="-12028" y="2847545"/>
                  <a:pt x="164" y="2942033"/>
                </a:cubicBezTo>
                <a:cubicBezTo>
                  <a:pt x="12356" y="3036521"/>
                  <a:pt x="588428" y="2714449"/>
                  <a:pt x="853604" y="2600657"/>
                </a:cubicBezTo>
                <a:cubicBezTo>
                  <a:pt x="1118780" y="2486865"/>
                  <a:pt x="1414436" y="2417777"/>
                  <a:pt x="1591220" y="2259281"/>
                </a:cubicBezTo>
                <a:cubicBezTo>
                  <a:pt x="1768004" y="2100785"/>
                  <a:pt x="1846236" y="2023569"/>
                  <a:pt x="1914308" y="1649681"/>
                </a:cubicBezTo>
                <a:cubicBezTo>
                  <a:pt x="1982380" y="1275793"/>
                  <a:pt x="2022004" y="160225"/>
                  <a:pt x="1999652" y="15953"/>
                </a:cubicBezTo>
                <a:cubicBezTo>
                  <a:pt x="1977300" y="-128319"/>
                  <a:pt x="1828964" y="752553"/>
                  <a:pt x="1780196" y="784049"/>
                </a:cubicBezTo>
                <a:cubicBezTo>
                  <a:pt x="1731428" y="815545"/>
                  <a:pt x="1780196" y="196801"/>
                  <a:pt x="1707044" y="204929"/>
                </a:cubicBezTo>
                <a:cubicBezTo>
                  <a:pt x="1633892" y="213057"/>
                  <a:pt x="1410372" y="777953"/>
                  <a:pt x="1341284" y="832817"/>
                </a:cubicBezTo>
                <a:cubicBezTo>
                  <a:pt x="1272196" y="887681"/>
                  <a:pt x="1385988" y="354281"/>
                  <a:pt x="1286420" y="509729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B048A3C9-43DE-42BC-2CBF-ED162F498F36}"/>
              </a:ext>
            </a:extLst>
          </p:cNvPr>
          <p:cNvSpPr/>
          <p:nvPr/>
        </p:nvSpPr>
        <p:spPr>
          <a:xfrm>
            <a:off x="5906680" y="4822629"/>
            <a:ext cx="1103579" cy="2225360"/>
          </a:xfrm>
          <a:custGeom>
            <a:avLst/>
            <a:gdLst>
              <a:gd name="connsiteX0" fmla="*/ 344 w 1103579"/>
              <a:gd name="connsiteY0" fmla="*/ 212667 h 2225360"/>
              <a:gd name="connsiteX1" fmla="*/ 372200 w 1103579"/>
              <a:gd name="connsiteY1" fmla="*/ 1194123 h 2225360"/>
              <a:gd name="connsiteX2" fmla="*/ 414872 w 1103579"/>
              <a:gd name="connsiteY2" fmla="*/ 1907355 h 2225360"/>
              <a:gd name="connsiteX3" fmla="*/ 701384 w 1103579"/>
              <a:gd name="connsiteY3" fmla="*/ 1535499 h 2225360"/>
              <a:gd name="connsiteX4" fmla="*/ 945224 w 1103579"/>
              <a:gd name="connsiteY4" fmla="*/ 2224347 h 2225360"/>
              <a:gd name="connsiteX5" fmla="*/ 1091528 w 1103579"/>
              <a:gd name="connsiteY5" fmla="*/ 1352619 h 2225360"/>
              <a:gd name="connsiteX6" fmla="*/ 628232 w 1103579"/>
              <a:gd name="connsiteY6" fmla="*/ 5403 h 2225360"/>
              <a:gd name="connsiteX7" fmla="*/ 756248 w 1103579"/>
              <a:gd name="connsiteY7" fmla="*/ 852747 h 2225360"/>
              <a:gd name="connsiteX8" fmla="*/ 268568 w 1103579"/>
              <a:gd name="connsiteY8" fmla="*/ 145611 h 2225360"/>
              <a:gd name="connsiteX9" fmla="*/ 445352 w 1103579"/>
              <a:gd name="connsiteY9" fmla="*/ 749115 h 2225360"/>
              <a:gd name="connsiteX10" fmla="*/ 344 w 1103579"/>
              <a:gd name="connsiteY10" fmla="*/ 212667 h 222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3579" h="2225360">
                <a:moveTo>
                  <a:pt x="344" y="212667"/>
                </a:moveTo>
                <a:cubicBezTo>
                  <a:pt x="-11848" y="286835"/>
                  <a:pt x="303112" y="911675"/>
                  <a:pt x="372200" y="1194123"/>
                </a:cubicBezTo>
                <a:cubicBezTo>
                  <a:pt x="441288" y="1476571"/>
                  <a:pt x="360008" y="1850459"/>
                  <a:pt x="414872" y="1907355"/>
                </a:cubicBezTo>
                <a:cubicBezTo>
                  <a:pt x="469736" y="1964251"/>
                  <a:pt x="612992" y="1482667"/>
                  <a:pt x="701384" y="1535499"/>
                </a:cubicBezTo>
                <a:cubicBezTo>
                  <a:pt x="789776" y="1588331"/>
                  <a:pt x="880200" y="2254827"/>
                  <a:pt x="945224" y="2224347"/>
                </a:cubicBezTo>
                <a:cubicBezTo>
                  <a:pt x="1010248" y="2193867"/>
                  <a:pt x="1144360" y="1722443"/>
                  <a:pt x="1091528" y="1352619"/>
                </a:cubicBezTo>
                <a:cubicBezTo>
                  <a:pt x="1038696" y="982795"/>
                  <a:pt x="684112" y="88715"/>
                  <a:pt x="628232" y="5403"/>
                </a:cubicBezTo>
                <a:cubicBezTo>
                  <a:pt x="572352" y="-77909"/>
                  <a:pt x="816192" y="829379"/>
                  <a:pt x="756248" y="852747"/>
                </a:cubicBezTo>
                <a:cubicBezTo>
                  <a:pt x="696304" y="876115"/>
                  <a:pt x="320384" y="162883"/>
                  <a:pt x="268568" y="145611"/>
                </a:cubicBezTo>
                <a:cubicBezTo>
                  <a:pt x="216752" y="128339"/>
                  <a:pt x="489040" y="736923"/>
                  <a:pt x="445352" y="749115"/>
                </a:cubicBezTo>
                <a:cubicBezTo>
                  <a:pt x="401664" y="761307"/>
                  <a:pt x="12536" y="138499"/>
                  <a:pt x="344" y="212667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E00F4177-77F8-7B20-1F4B-2A698FA65AFC}"/>
              </a:ext>
            </a:extLst>
          </p:cNvPr>
          <p:cNvSpPr/>
          <p:nvPr/>
        </p:nvSpPr>
        <p:spPr>
          <a:xfrm>
            <a:off x="4179088" y="6572775"/>
            <a:ext cx="944213" cy="892178"/>
          </a:xfrm>
          <a:custGeom>
            <a:avLst/>
            <a:gdLst>
              <a:gd name="connsiteX0" fmla="*/ 1026 w 944213"/>
              <a:gd name="connsiteY0" fmla="*/ 677111 h 892178"/>
              <a:gd name="connsiteX1" fmla="*/ 327598 w 944213"/>
              <a:gd name="connsiteY1" fmla="*/ 883102 h 892178"/>
              <a:gd name="connsiteX2" fmla="*/ 252235 w 944213"/>
              <a:gd name="connsiteY2" fmla="*/ 852957 h 892178"/>
              <a:gd name="connsiteX3" fmla="*/ 729532 w 944213"/>
              <a:gd name="connsiteY3" fmla="*/ 827836 h 892178"/>
              <a:gd name="connsiteX4" fmla="*/ 629048 w 944213"/>
              <a:gd name="connsiteY4" fmla="*/ 787643 h 892178"/>
              <a:gd name="connsiteX5" fmla="*/ 905378 w 944213"/>
              <a:gd name="connsiteY5" fmla="*/ 667062 h 892178"/>
              <a:gd name="connsiteX6" fmla="*/ 915426 w 944213"/>
              <a:gd name="connsiteY6" fmla="*/ 601748 h 892178"/>
              <a:gd name="connsiteX7" fmla="*/ 654169 w 944213"/>
              <a:gd name="connsiteY7" fmla="*/ 3871 h 892178"/>
              <a:gd name="connsiteX8" fmla="*/ 769725 w 944213"/>
              <a:gd name="connsiteY8" fmla="*/ 350539 h 892178"/>
              <a:gd name="connsiteX9" fmla="*/ 608952 w 944213"/>
              <a:gd name="connsiteY9" fmla="*/ 476144 h 892178"/>
              <a:gd name="connsiteX10" fmla="*/ 347694 w 944213"/>
              <a:gd name="connsiteY10" fmla="*/ 451023 h 892178"/>
              <a:gd name="connsiteX11" fmla="*/ 322574 w 944213"/>
              <a:gd name="connsiteY11" fmla="*/ 501265 h 892178"/>
              <a:gd name="connsiteX12" fmla="*/ 453202 w 944213"/>
              <a:gd name="connsiteY12" fmla="*/ 546482 h 892178"/>
              <a:gd name="connsiteX13" fmla="*/ 1026 w 944213"/>
              <a:gd name="connsiteY13" fmla="*/ 677111 h 89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4213" h="892178">
                <a:moveTo>
                  <a:pt x="1026" y="677111"/>
                </a:moveTo>
                <a:cubicBezTo>
                  <a:pt x="-19908" y="733214"/>
                  <a:pt x="285730" y="853794"/>
                  <a:pt x="327598" y="883102"/>
                </a:cubicBezTo>
                <a:cubicBezTo>
                  <a:pt x="369466" y="912410"/>
                  <a:pt x="185246" y="862168"/>
                  <a:pt x="252235" y="852957"/>
                </a:cubicBezTo>
                <a:cubicBezTo>
                  <a:pt x="319224" y="843746"/>
                  <a:pt x="666730" y="838722"/>
                  <a:pt x="729532" y="827836"/>
                </a:cubicBezTo>
                <a:cubicBezTo>
                  <a:pt x="792334" y="816950"/>
                  <a:pt x="599740" y="814439"/>
                  <a:pt x="629048" y="787643"/>
                </a:cubicBezTo>
                <a:cubicBezTo>
                  <a:pt x="658356" y="760847"/>
                  <a:pt x="857648" y="698044"/>
                  <a:pt x="905378" y="667062"/>
                </a:cubicBezTo>
                <a:cubicBezTo>
                  <a:pt x="953108" y="636080"/>
                  <a:pt x="957294" y="712280"/>
                  <a:pt x="915426" y="601748"/>
                </a:cubicBezTo>
                <a:cubicBezTo>
                  <a:pt x="873558" y="491216"/>
                  <a:pt x="678452" y="45739"/>
                  <a:pt x="654169" y="3871"/>
                </a:cubicBezTo>
                <a:cubicBezTo>
                  <a:pt x="629886" y="-37997"/>
                  <a:pt x="777261" y="271827"/>
                  <a:pt x="769725" y="350539"/>
                </a:cubicBezTo>
                <a:cubicBezTo>
                  <a:pt x="762189" y="429251"/>
                  <a:pt x="679291" y="459397"/>
                  <a:pt x="608952" y="476144"/>
                </a:cubicBezTo>
                <a:cubicBezTo>
                  <a:pt x="538614" y="492891"/>
                  <a:pt x="395424" y="446836"/>
                  <a:pt x="347694" y="451023"/>
                </a:cubicBezTo>
                <a:cubicBezTo>
                  <a:pt x="299964" y="455210"/>
                  <a:pt x="304989" y="485355"/>
                  <a:pt x="322574" y="501265"/>
                </a:cubicBezTo>
                <a:cubicBezTo>
                  <a:pt x="340159" y="517175"/>
                  <a:pt x="505119" y="518012"/>
                  <a:pt x="453202" y="546482"/>
                </a:cubicBezTo>
                <a:cubicBezTo>
                  <a:pt x="401286" y="574952"/>
                  <a:pt x="21960" y="621008"/>
                  <a:pt x="1026" y="677111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942A9939-24B6-4618-4F1F-E2C66E9F2694}"/>
              </a:ext>
            </a:extLst>
          </p:cNvPr>
          <p:cNvSpPr/>
          <p:nvPr/>
        </p:nvSpPr>
        <p:spPr>
          <a:xfrm>
            <a:off x="4509269" y="7460314"/>
            <a:ext cx="879161" cy="468554"/>
          </a:xfrm>
          <a:custGeom>
            <a:avLst/>
            <a:gdLst>
              <a:gd name="connsiteX0" fmla="*/ 2441 w 879161"/>
              <a:gd name="connsiteY0" fmla="*/ 91022 h 468554"/>
              <a:gd name="connsiteX1" fmla="*/ 329012 w 879161"/>
              <a:gd name="connsiteY1" fmla="*/ 91022 h 468554"/>
              <a:gd name="connsiteX2" fmla="*/ 329012 w 879161"/>
              <a:gd name="connsiteY2" fmla="*/ 587 h 468554"/>
              <a:gd name="connsiteX3" fmla="*/ 715874 w 879161"/>
              <a:gd name="connsiteY3" fmla="*/ 141264 h 468554"/>
              <a:gd name="connsiteX4" fmla="*/ 665632 w 879161"/>
              <a:gd name="connsiteY4" fmla="*/ 45805 h 468554"/>
              <a:gd name="connsiteX5" fmla="*/ 876647 w 879161"/>
              <a:gd name="connsiteY5" fmla="*/ 226675 h 468554"/>
              <a:gd name="connsiteX6" fmla="*/ 781188 w 879161"/>
              <a:gd name="connsiteY6" fmla="*/ 377400 h 468554"/>
              <a:gd name="connsiteX7" fmla="*/ 771140 w 879161"/>
              <a:gd name="connsiteY7" fmla="*/ 467835 h 468554"/>
              <a:gd name="connsiteX8" fmla="*/ 414423 w 879161"/>
              <a:gd name="connsiteY8" fmla="*/ 417594 h 468554"/>
              <a:gd name="connsiteX9" fmla="*/ 700801 w 879161"/>
              <a:gd name="connsiteY9" fmla="*/ 377400 h 468554"/>
              <a:gd name="connsiteX10" fmla="*/ 474713 w 879161"/>
              <a:gd name="connsiteY10" fmla="*/ 191506 h 468554"/>
              <a:gd name="connsiteX11" fmla="*/ 253650 w 879161"/>
              <a:gd name="connsiteY11" fmla="*/ 166385 h 468554"/>
              <a:gd name="connsiteX12" fmla="*/ 524955 w 879161"/>
              <a:gd name="connsiteY12" fmla="*/ 261844 h 468554"/>
              <a:gd name="connsiteX13" fmla="*/ 2441 w 879161"/>
              <a:gd name="connsiteY13" fmla="*/ 91022 h 46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9161" h="468554">
                <a:moveTo>
                  <a:pt x="2441" y="91022"/>
                </a:moveTo>
                <a:cubicBezTo>
                  <a:pt x="-30216" y="62552"/>
                  <a:pt x="274584" y="106094"/>
                  <a:pt x="329012" y="91022"/>
                </a:cubicBezTo>
                <a:cubicBezTo>
                  <a:pt x="383440" y="75950"/>
                  <a:pt x="264535" y="-7787"/>
                  <a:pt x="329012" y="587"/>
                </a:cubicBezTo>
                <a:cubicBezTo>
                  <a:pt x="393489" y="8961"/>
                  <a:pt x="659771" y="133728"/>
                  <a:pt x="715874" y="141264"/>
                </a:cubicBezTo>
                <a:cubicBezTo>
                  <a:pt x="771977" y="148800"/>
                  <a:pt x="638837" y="31570"/>
                  <a:pt x="665632" y="45805"/>
                </a:cubicBezTo>
                <a:cubicBezTo>
                  <a:pt x="692428" y="60040"/>
                  <a:pt x="857388" y="171409"/>
                  <a:pt x="876647" y="226675"/>
                </a:cubicBezTo>
                <a:cubicBezTo>
                  <a:pt x="895906" y="281941"/>
                  <a:pt x="798772" y="337207"/>
                  <a:pt x="781188" y="377400"/>
                </a:cubicBezTo>
                <a:cubicBezTo>
                  <a:pt x="763604" y="417593"/>
                  <a:pt x="832268" y="461136"/>
                  <a:pt x="771140" y="467835"/>
                </a:cubicBezTo>
                <a:cubicBezTo>
                  <a:pt x="710013" y="474534"/>
                  <a:pt x="426146" y="432667"/>
                  <a:pt x="414423" y="417594"/>
                </a:cubicBezTo>
                <a:cubicBezTo>
                  <a:pt x="402700" y="402521"/>
                  <a:pt x="690753" y="415081"/>
                  <a:pt x="700801" y="377400"/>
                </a:cubicBezTo>
                <a:cubicBezTo>
                  <a:pt x="710849" y="339719"/>
                  <a:pt x="549238" y="226675"/>
                  <a:pt x="474713" y="191506"/>
                </a:cubicBezTo>
                <a:cubicBezTo>
                  <a:pt x="400188" y="156337"/>
                  <a:pt x="245276" y="154662"/>
                  <a:pt x="253650" y="166385"/>
                </a:cubicBezTo>
                <a:cubicBezTo>
                  <a:pt x="262024" y="178108"/>
                  <a:pt x="565148" y="274404"/>
                  <a:pt x="524955" y="261844"/>
                </a:cubicBezTo>
                <a:cubicBezTo>
                  <a:pt x="484762" y="249284"/>
                  <a:pt x="35098" y="119492"/>
                  <a:pt x="2441" y="91022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DE1572BB-C24A-0AD5-B6C5-A838C7860DCE}"/>
              </a:ext>
            </a:extLst>
          </p:cNvPr>
          <p:cNvSpPr/>
          <p:nvPr/>
        </p:nvSpPr>
        <p:spPr>
          <a:xfrm>
            <a:off x="3816429" y="7886899"/>
            <a:ext cx="1444863" cy="531232"/>
          </a:xfrm>
          <a:custGeom>
            <a:avLst/>
            <a:gdLst>
              <a:gd name="connsiteX0" fmla="*/ 1438859 w 1444863"/>
              <a:gd name="connsiteY0" fmla="*/ 1057 h 531232"/>
              <a:gd name="connsiteX1" fmla="*/ 1237892 w 1444863"/>
              <a:gd name="connsiteY1" fmla="*/ 116613 h 531232"/>
              <a:gd name="connsiteX2" fmla="*/ 1257989 w 1444863"/>
              <a:gd name="connsiteY2" fmla="*/ 232169 h 531232"/>
              <a:gd name="connsiteX3" fmla="*/ 1001756 w 1444863"/>
              <a:gd name="connsiteY3" fmla="*/ 528596 h 531232"/>
              <a:gd name="connsiteX4" fmla="*/ 971611 w 1444863"/>
              <a:gd name="connsiteY4" fmla="*/ 382894 h 531232"/>
              <a:gd name="connsiteX5" fmla="*/ 629967 w 1444863"/>
              <a:gd name="connsiteY5" fmla="*/ 478354 h 531232"/>
              <a:gd name="connsiteX6" fmla="*/ 444072 w 1444863"/>
              <a:gd name="connsiteY6" fmla="*/ 503475 h 531232"/>
              <a:gd name="connsiteX7" fmla="*/ 52186 w 1444863"/>
              <a:gd name="connsiteY7" fmla="*/ 277387 h 531232"/>
              <a:gd name="connsiteX8" fmla="*/ 328516 w 1444863"/>
              <a:gd name="connsiteY8" fmla="*/ 402991 h 531232"/>
              <a:gd name="connsiteX9" fmla="*/ 1945 w 1444863"/>
              <a:gd name="connsiteY9" fmla="*/ 141734 h 531232"/>
              <a:gd name="connsiteX10" fmla="*/ 514411 w 1444863"/>
              <a:gd name="connsiteY10" fmla="*/ 347725 h 531232"/>
              <a:gd name="connsiteX11" fmla="*/ 996731 w 1444863"/>
              <a:gd name="connsiteY11" fmla="*/ 222121 h 531232"/>
              <a:gd name="connsiteX12" fmla="*/ 1127360 w 1444863"/>
              <a:gd name="connsiteY12" fmla="*/ 136710 h 531232"/>
              <a:gd name="connsiteX13" fmla="*/ 971611 w 1444863"/>
              <a:gd name="connsiteY13" fmla="*/ 186952 h 531232"/>
              <a:gd name="connsiteX14" fmla="*/ 1438859 w 1444863"/>
              <a:gd name="connsiteY14" fmla="*/ 1057 h 53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44863" h="531232">
                <a:moveTo>
                  <a:pt x="1438859" y="1057"/>
                </a:moveTo>
                <a:cubicBezTo>
                  <a:pt x="1483239" y="-10666"/>
                  <a:pt x="1268037" y="78094"/>
                  <a:pt x="1237892" y="116613"/>
                </a:cubicBezTo>
                <a:cubicBezTo>
                  <a:pt x="1207747" y="155132"/>
                  <a:pt x="1297345" y="163505"/>
                  <a:pt x="1257989" y="232169"/>
                </a:cubicBezTo>
                <a:cubicBezTo>
                  <a:pt x="1218633" y="300833"/>
                  <a:pt x="1049486" y="503475"/>
                  <a:pt x="1001756" y="528596"/>
                </a:cubicBezTo>
                <a:cubicBezTo>
                  <a:pt x="954026" y="553717"/>
                  <a:pt x="1033576" y="391268"/>
                  <a:pt x="971611" y="382894"/>
                </a:cubicBezTo>
                <a:cubicBezTo>
                  <a:pt x="909646" y="374520"/>
                  <a:pt x="717890" y="458257"/>
                  <a:pt x="629967" y="478354"/>
                </a:cubicBezTo>
                <a:cubicBezTo>
                  <a:pt x="542044" y="498451"/>
                  <a:pt x="540369" y="536969"/>
                  <a:pt x="444072" y="503475"/>
                </a:cubicBezTo>
                <a:cubicBezTo>
                  <a:pt x="347775" y="469981"/>
                  <a:pt x="71445" y="294134"/>
                  <a:pt x="52186" y="277387"/>
                </a:cubicBezTo>
                <a:cubicBezTo>
                  <a:pt x="32927" y="260640"/>
                  <a:pt x="336889" y="425600"/>
                  <a:pt x="328516" y="402991"/>
                </a:cubicBezTo>
                <a:cubicBezTo>
                  <a:pt x="320143" y="380382"/>
                  <a:pt x="-29037" y="150945"/>
                  <a:pt x="1945" y="141734"/>
                </a:cubicBezTo>
                <a:cubicBezTo>
                  <a:pt x="32927" y="132523"/>
                  <a:pt x="348613" y="334327"/>
                  <a:pt x="514411" y="347725"/>
                </a:cubicBezTo>
                <a:cubicBezTo>
                  <a:pt x="680209" y="361123"/>
                  <a:pt x="894573" y="257290"/>
                  <a:pt x="996731" y="222121"/>
                </a:cubicBezTo>
                <a:cubicBezTo>
                  <a:pt x="1098889" y="186952"/>
                  <a:pt x="1131547" y="142572"/>
                  <a:pt x="1127360" y="136710"/>
                </a:cubicBezTo>
                <a:cubicBezTo>
                  <a:pt x="1123173" y="130849"/>
                  <a:pt x="926393" y="206211"/>
                  <a:pt x="971611" y="186952"/>
                </a:cubicBezTo>
                <a:cubicBezTo>
                  <a:pt x="1016829" y="167693"/>
                  <a:pt x="1394479" y="12780"/>
                  <a:pt x="1438859" y="1057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F6E901EB-A0E7-5E41-1FC6-F637B021AD53}"/>
              </a:ext>
            </a:extLst>
          </p:cNvPr>
          <p:cNvSpPr/>
          <p:nvPr/>
        </p:nvSpPr>
        <p:spPr>
          <a:xfrm>
            <a:off x="5623016" y="6111477"/>
            <a:ext cx="682696" cy="1521323"/>
          </a:xfrm>
          <a:custGeom>
            <a:avLst/>
            <a:gdLst>
              <a:gd name="connsiteX0" fmla="*/ 491406 w 682696"/>
              <a:gd name="connsiteY0" fmla="*/ 2945 h 1521323"/>
              <a:gd name="connsiteX1" fmla="*/ 139714 w 682696"/>
              <a:gd name="connsiteY1" fmla="*/ 635991 h 1521323"/>
              <a:gd name="connsiteX2" fmla="*/ 114593 w 682696"/>
              <a:gd name="connsiteY2" fmla="*/ 1158505 h 1521323"/>
              <a:gd name="connsiteX3" fmla="*/ 109569 w 682696"/>
              <a:gd name="connsiteY3" fmla="*/ 1063046 h 1521323"/>
              <a:gd name="connsiteX4" fmla="*/ 4061 w 682696"/>
              <a:gd name="connsiteY4" fmla="*/ 1520246 h 1521323"/>
              <a:gd name="connsiteX5" fmla="*/ 270342 w 682696"/>
              <a:gd name="connsiteY5" fmla="*/ 912321 h 1521323"/>
              <a:gd name="connsiteX6" fmla="*/ 677300 w 682696"/>
              <a:gd name="connsiteY6" fmla="*/ 419952 h 1521323"/>
              <a:gd name="connsiteX7" fmla="*/ 491406 w 682696"/>
              <a:gd name="connsiteY7" fmla="*/ 2945 h 152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2696" h="1521323">
                <a:moveTo>
                  <a:pt x="491406" y="2945"/>
                </a:moveTo>
                <a:cubicBezTo>
                  <a:pt x="401808" y="38951"/>
                  <a:pt x="202516" y="443398"/>
                  <a:pt x="139714" y="635991"/>
                </a:cubicBezTo>
                <a:cubicBezTo>
                  <a:pt x="76912" y="828584"/>
                  <a:pt x="119617" y="1087329"/>
                  <a:pt x="114593" y="1158505"/>
                </a:cubicBezTo>
                <a:cubicBezTo>
                  <a:pt x="109569" y="1229681"/>
                  <a:pt x="127991" y="1002756"/>
                  <a:pt x="109569" y="1063046"/>
                </a:cubicBezTo>
                <a:cubicBezTo>
                  <a:pt x="91147" y="1123336"/>
                  <a:pt x="-22735" y="1545367"/>
                  <a:pt x="4061" y="1520246"/>
                </a:cubicBezTo>
                <a:cubicBezTo>
                  <a:pt x="30856" y="1495125"/>
                  <a:pt x="158136" y="1095703"/>
                  <a:pt x="270342" y="912321"/>
                </a:cubicBezTo>
                <a:cubicBezTo>
                  <a:pt x="382548" y="728939"/>
                  <a:pt x="643806" y="569840"/>
                  <a:pt x="677300" y="419952"/>
                </a:cubicBezTo>
                <a:cubicBezTo>
                  <a:pt x="710794" y="270064"/>
                  <a:pt x="581004" y="-33061"/>
                  <a:pt x="491406" y="2945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C78D4EA0-5FDF-08FA-B747-2FBDD8F8301F}"/>
              </a:ext>
            </a:extLst>
          </p:cNvPr>
          <p:cNvSpPr/>
          <p:nvPr/>
        </p:nvSpPr>
        <p:spPr>
          <a:xfrm>
            <a:off x="3379935" y="6767485"/>
            <a:ext cx="561819" cy="1150661"/>
          </a:xfrm>
          <a:custGeom>
            <a:avLst/>
            <a:gdLst>
              <a:gd name="connsiteX0" fmla="*/ 559019 w 561819"/>
              <a:gd name="connsiteY0" fmla="*/ 80 h 1150661"/>
              <a:gd name="connsiteX1" fmla="*/ 368100 w 561819"/>
              <a:gd name="connsiteY1" fmla="*/ 351772 h 1150661"/>
              <a:gd name="connsiteX2" fmla="*/ 227423 w 561819"/>
              <a:gd name="connsiteY2" fmla="*/ 512546 h 1150661"/>
              <a:gd name="connsiteX3" fmla="*/ 212351 w 561819"/>
              <a:gd name="connsiteY3" fmla="*/ 944625 h 1150661"/>
              <a:gd name="connsiteX4" fmla="*/ 182206 w 561819"/>
              <a:gd name="connsiteY4" fmla="*/ 708489 h 1150661"/>
              <a:gd name="connsiteX5" fmla="*/ 1335 w 561819"/>
              <a:gd name="connsiteY5" fmla="*/ 1150616 h 1150661"/>
              <a:gd name="connsiteX6" fmla="*/ 101819 w 561819"/>
              <a:gd name="connsiteY6" fmla="*/ 678344 h 1150661"/>
              <a:gd name="connsiteX7" fmla="*/ 136988 w 561819"/>
              <a:gd name="connsiteY7" fmla="*/ 296506 h 1150661"/>
              <a:gd name="connsiteX8" fmla="*/ 408294 w 561819"/>
              <a:gd name="connsiteY8" fmla="*/ 50322 h 1150661"/>
              <a:gd name="connsiteX9" fmla="*/ 212351 w 561819"/>
              <a:gd name="connsiteY9" fmla="*/ 316603 h 1150661"/>
              <a:gd name="connsiteX10" fmla="*/ 559019 w 561819"/>
              <a:gd name="connsiteY10" fmla="*/ 80 h 115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1819" h="1150661">
                <a:moveTo>
                  <a:pt x="559019" y="80"/>
                </a:moveTo>
                <a:cubicBezTo>
                  <a:pt x="584977" y="5942"/>
                  <a:pt x="423366" y="266361"/>
                  <a:pt x="368100" y="351772"/>
                </a:cubicBezTo>
                <a:cubicBezTo>
                  <a:pt x="312834" y="437183"/>
                  <a:pt x="253381" y="413737"/>
                  <a:pt x="227423" y="512546"/>
                </a:cubicBezTo>
                <a:cubicBezTo>
                  <a:pt x="201465" y="611355"/>
                  <a:pt x="219887" y="911968"/>
                  <a:pt x="212351" y="944625"/>
                </a:cubicBezTo>
                <a:cubicBezTo>
                  <a:pt x="204815" y="977282"/>
                  <a:pt x="217375" y="674157"/>
                  <a:pt x="182206" y="708489"/>
                </a:cubicBezTo>
                <a:cubicBezTo>
                  <a:pt x="147037" y="742821"/>
                  <a:pt x="14733" y="1155640"/>
                  <a:pt x="1335" y="1150616"/>
                </a:cubicBezTo>
                <a:cubicBezTo>
                  <a:pt x="-12063" y="1145592"/>
                  <a:pt x="79210" y="820696"/>
                  <a:pt x="101819" y="678344"/>
                </a:cubicBezTo>
                <a:cubicBezTo>
                  <a:pt x="124428" y="535992"/>
                  <a:pt x="85909" y="401176"/>
                  <a:pt x="136988" y="296506"/>
                </a:cubicBezTo>
                <a:cubicBezTo>
                  <a:pt x="188067" y="191836"/>
                  <a:pt x="395734" y="46973"/>
                  <a:pt x="408294" y="50322"/>
                </a:cubicBezTo>
                <a:cubicBezTo>
                  <a:pt x="420854" y="53671"/>
                  <a:pt x="189742" y="324139"/>
                  <a:pt x="212351" y="316603"/>
                </a:cubicBezTo>
                <a:cubicBezTo>
                  <a:pt x="234960" y="309067"/>
                  <a:pt x="533061" y="-5782"/>
                  <a:pt x="559019" y="80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4B2A5B31-1C82-6683-19E6-C29DECF2FF99}"/>
              </a:ext>
            </a:extLst>
          </p:cNvPr>
          <p:cNvSpPr/>
          <p:nvPr/>
        </p:nvSpPr>
        <p:spPr>
          <a:xfrm>
            <a:off x="3608104" y="5633308"/>
            <a:ext cx="693027" cy="1509826"/>
          </a:xfrm>
          <a:custGeom>
            <a:avLst/>
            <a:gdLst>
              <a:gd name="connsiteX0" fmla="*/ 415256 w 693027"/>
              <a:gd name="connsiteY0" fmla="*/ 191 h 1509826"/>
              <a:gd name="connsiteX1" fmla="*/ 466939 w 693027"/>
              <a:gd name="connsiteY1" fmla="*/ 310292 h 1509826"/>
              <a:gd name="connsiteX2" fmla="*/ 176717 w 693027"/>
              <a:gd name="connsiteY2" fmla="*/ 898689 h 1509826"/>
              <a:gd name="connsiteX3" fmla="*/ 299962 w 693027"/>
              <a:gd name="connsiteY3" fmla="*/ 783395 h 1509826"/>
              <a:gd name="connsiteX4" fmla="*/ 144912 w 693027"/>
              <a:gd name="connsiteY4" fmla="*/ 998080 h 1509826"/>
              <a:gd name="connsiteX5" fmla="*/ 188644 w 693027"/>
              <a:gd name="connsiteY5" fmla="*/ 1065666 h 1509826"/>
              <a:gd name="connsiteX6" fmla="*/ 1788 w 693027"/>
              <a:gd name="connsiteY6" fmla="*/ 1499012 h 1509826"/>
              <a:gd name="connsiteX7" fmla="*/ 113106 w 693027"/>
              <a:gd name="connsiteY7" fmla="*/ 1351913 h 1509826"/>
              <a:gd name="connsiteX8" fmla="*/ 411280 w 693027"/>
              <a:gd name="connsiteY8" fmla="*/ 1057715 h 1509826"/>
              <a:gd name="connsiteX9" fmla="*/ 347670 w 693027"/>
              <a:gd name="connsiteY9" fmla="*/ 1232643 h 1509826"/>
              <a:gd name="connsiteX10" fmla="*/ 685600 w 693027"/>
              <a:gd name="connsiteY10" fmla="*/ 485221 h 1509826"/>
              <a:gd name="connsiteX11" fmla="*/ 582233 w 693027"/>
              <a:gd name="connsiteY11" fmla="*/ 528953 h 1509826"/>
              <a:gd name="connsiteX12" fmla="*/ 594160 w 693027"/>
              <a:gd name="connsiteY12" fmla="*/ 393781 h 1509826"/>
              <a:gd name="connsiteX13" fmla="*/ 625966 w 693027"/>
              <a:gd name="connsiteY13" fmla="*/ 314268 h 1509826"/>
              <a:gd name="connsiteX14" fmla="*/ 562355 w 693027"/>
              <a:gd name="connsiteY14" fmla="*/ 194998 h 1509826"/>
              <a:gd name="connsiteX15" fmla="*/ 629941 w 693027"/>
              <a:gd name="connsiteY15" fmla="*/ 350049 h 1509826"/>
              <a:gd name="connsiteX16" fmla="*/ 415256 w 693027"/>
              <a:gd name="connsiteY16" fmla="*/ 191 h 150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3027" h="1509826">
                <a:moveTo>
                  <a:pt x="415256" y="191"/>
                </a:moveTo>
                <a:cubicBezTo>
                  <a:pt x="388089" y="-6435"/>
                  <a:pt x="506696" y="160542"/>
                  <a:pt x="466939" y="310292"/>
                </a:cubicBezTo>
                <a:cubicBezTo>
                  <a:pt x="427183" y="460042"/>
                  <a:pt x="204547" y="819838"/>
                  <a:pt x="176717" y="898689"/>
                </a:cubicBezTo>
                <a:cubicBezTo>
                  <a:pt x="148887" y="977540"/>
                  <a:pt x="305263" y="766830"/>
                  <a:pt x="299962" y="783395"/>
                </a:cubicBezTo>
                <a:cubicBezTo>
                  <a:pt x="294661" y="799960"/>
                  <a:pt x="163465" y="951035"/>
                  <a:pt x="144912" y="998080"/>
                </a:cubicBezTo>
                <a:cubicBezTo>
                  <a:pt x="126359" y="1045125"/>
                  <a:pt x="212498" y="982177"/>
                  <a:pt x="188644" y="1065666"/>
                </a:cubicBezTo>
                <a:cubicBezTo>
                  <a:pt x="164790" y="1149155"/>
                  <a:pt x="14378" y="1451304"/>
                  <a:pt x="1788" y="1499012"/>
                </a:cubicBezTo>
                <a:cubicBezTo>
                  <a:pt x="-10802" y="1546720"/>
                  <a:pt x="44857" y="1425462"/>
                  <a:pt x="113106" y="1351913"/>
                </a:cubicBezTo>
                <a:cubicBezTo>
                  <a:pt x="181355" y="1278364"/>
                  <a:pt x="372186" y="1077593"/>
                  <a:pt x="411280" y="1057715"/>
                </a:cubicBezTo>
                <a:cubicBezTo>
                  <a:pt x="450374" y="1037837"/>
                  <a:pt x="301950" y="1328059"/>
                  <a:pt x="347670" y="1232643"/>
                </a:cubicBezTo>
                <a:cubicBezTo>
                  <a:pt x="393390" y="1137227"/>
                  <a:pt x="646506" y="602503"/>
                  <a:pt x="685600" y="485221"/>
                </a:cubicBezTo>
                <a:cubicBezTo>
                  <a:pt x="724694" y="367939"/>
                  <a:pt x="597473" y="544193"/>
                  <a:pt x="582233" y="528953"/>
                </a:cubicBezTo>
                <a:cubicBezTo>
                  <a:pt x="566993" y="513713"/>
                  <a:pt x="586871" y="429562"/>
                  <a:pt x="594160" y="393781"/>
                </a:cubicBezTo>
                <a:cubicBezTo>
                  <a:pt x="601449" y="358000"/>
                  <a:pt x="631267" y="347399"/>
                  <a:pt x="625966" y="314268"/>
                </a:cubicBezTo>
                <a:cubicBezTo>
                  <a:pt x="620665" y="281137"/>
                  <a:pt x="561693" y="189035"/>
                  <a:pt x="562355" y="194998"/>
                </a:cubicBezTo>
                <a:cubicBezTo>
                  <a:pt x="563017" y="200961"/>
                  <a:pt x="651807" y="379204"/>
                  <a:pt x="629941" y="350049"/>
                </a:cubicBezTo>
                <a:cubicBezTo>
                  <a:pt x="608075" y="320894"/>
                  <a:pt x="442423" y="6817"/>
                  <a:pt x="415256" y="191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CA452EF1-1A89-EBEC-27BF-5C2808AA54E5}"/>
              </a:ext>
            </a:extLst>
          </p:cNvPr>
          <p:cNvSpPr/>
          <p:nvPr/>
        </p:nvSpPr>
        <p:spPr>
          <a:xfrm>
            <a:off x="4410137" y="5049072"/>
            <a:ext cx="678809" cy="905018"/>
          </a:xfrm>
          <a:custGeom>
            <a:avLst/>
            <a:gdLst>
              <a:gd name="connsiteX0" fmla="*/ 392451 w 678809"/>
              <a:gd name="connsiteY0" fmla="*/ 107349 h 905018"/>
              <a:gd name="connsiteX1" fmla="*/ 86326 w 678809"/>
              <a:gd name="connsiteY1" fmla="*/ 469133 h 905018"/>
              <a:gd name="connsiteX2" fmla="*/ 153912 w 678809"/>
              <a:gd name="connsiteY2" fmla="*/ 326010 h 905018"/>
              <a:gd name="connsiteX3" fmla="*/ 42593 w 678809"/>
              <a:gd name="connsiteY3" fmla="*/ 500938 h 905018"/>
              <a:gd name="connsiteX4" fmla="*/ 70423 w 678809"/>
              <a:gd name="connsiteY4" fmla="*/ 496963 h 905018"/>
              <a:gd name="connsiteX5" fmla="*/ 22715 w 678809"/>
              <a:gd name="connsiteY5" fmla="*/ 592378 h 905018"/>
              <a:gd name="connsiteX6" fmla="*/ 2837 w 678809"/>
              <a:gd name="connsiteY6" fmla="*/ 854771 h 905018"/>
              <a:gd name="connsiteX7" fmla="*/ 50545 w 678809"/>
              <a:gd name="connsiteY7" fmla="*/ 815015 h 905018"/>
              <a:gd name="connsiteX8" fmla="*/ 14764 w 678809"/>
              <a:gd name="connsiteY8" fmla="*/ 890552 h 905018"/>
              <a:gd name="connsiteX9" fmla="*/ 340767 w 678809"/>
              <a:gd name="connsiteY9" fmla="*/ 477085 h 905018"/>
              <a:gd name="connsiteX10" fmla="*/ 233425 w 678809"/>
              <a:gd name="connsiteY10" fmla="*/ 524792 h 905018"/>
              <a:gd name="connsiteX11" fmla="*/ 376548 w 678809"/>
              <a:gd name="connsiteY11" fmla="*/ 230594 h 905018"/>
              <a:gd name="connsiteX12" fmla="*/ 678698 w 678809"/>
              <a:gd name="connsiteY12" fmla="*/ 6 h 905018"/>
              <a:gd name="connsiteX13" fmla="*/ 340767 w 678809"/>
              <a:gd name="connsiteY13" fmla="*/ 222643 h 905018"/>
              <a:gd name="connsiteX14" fmla="*/ 392451 w 678809"/>
              <a:gd name="connsiteY14" fmla="*/ 107349 h 90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8809" h="905018">
                <a:moveTo>
                  <a:pt x="392451" y="107349"/>
                </a:moveTo>
                <a:cubicBezTo>
                  <a:pt x="350044" y="148431"/>
                  <a:pt x="126082" y="432690"/>
                  <a:pt x="86326" y="469133"/>
                </a:cubicBezTo>
                <a:cubicBezTo>
                  <a:pt x="46570" y="505576"/>
                  <a:pt x="161201" y="320709"/>
                  <a:pt x="153912" y="326010"/>
                </a:cubicBezTo>
                <a:cubicBezTo>
                  <a:pt x="146623" y="331311"/>
                  <a:pt x="56508" y="472446"/>
                  <a:pt x="42593" y="500938"/>
                </a:cubicBezTo>
                <a:cubicBezTo>
                  <a:pt x="28678" y="529430"/>
                  <a:pt x="73736" y="481723"/>
                  <a:pt x="70423" y="496963"/>
                </a:cubicBezTo>
                <a:cubicBezTo>
                  <a:pt x="67110" y="512203"/>
                  <a:pt x="33979" y="532743"/>
                  <a:pt x="22715" y="592378"/>
                </a:cubicBezTo>
                <a:cubicBezTo>
                  <a:pt x="11451" y="652013"/>
                  <a:pt x="-1801" y="817665"/>
                  <a:pt x="2837" y="854771"/>
                </a:cubicBezTo>
                <a:cubicBezTo>
                  <a:pt x="7475" y="891877"/>
                  <a:pt x="48557" y="809052"/>
                  <a:pt x="50545" y="815015"/>
                </a:cubicBezTo>
                <a:cubicBezTo>
                  <a:pt x="52533" y="820979"/>
                  <a:pt x="-33606" y="946874"/>
                  <a:pt x="14764" y="890552"/>
                </a:cubicBezTo>
                <a:cubicBezTo>
                  <a:pt x="63134" y="834230"/>
                  <a:pt x="304324" y="538045"/>
                  <a:pt x="340767" y="477085"/>
                </a:cubicBezTo>
                <a:cubicBezTo>
                  <a:pt x="377210" y="416125"/>
                  <a:pt x="227462" y="565874"/>
                  <a:pt x="233425" y="524792"/>
                </a:cubicBezTo>
                <a:cubicBezTo>
                  <a:pt x="239388" y="483710"/>
                  <a:pt x="302336" y="318058"/>
                  <a:pt x="376548" y="230594"/>
                </a:cubicBezTo>
                <a:cubicBezTo>
                  <a:pt x="450760" y="143130"/>
                  <a:pt x="684661" y="1331"/>
                  <a:pt x="678698" y="6"/>
                </a:cubicBezTo>
                <a:cubicBezTo>
                  <a:pt x="672735" y="-1319"/>
                  <a:pt x="391788" y="198127"/>
                  <a:pt x="340767" y="222643"/>
                </a:cubicBezTo>
                <a:cubicBezTo>
                  <a:pt x="289746" y="247160"/>
                  <a:pt x="434858" y="66267"/>
                  <a:pt x="392451" y="107349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D7854665-8A7C-5281-2A38-E060ECFADA6D}"/>
              </a:ext>
            </a:extLst>
          </p:cNvPr>
          <p:cNvSpPr/>
          <p:nvPr/>
        </p:nvSpPr>
        <p:spPr>
          <a:xfrm>
            <a:off x="4921031" y="5454479"/>
            <a:ext cx="1488911" cy="577030"/>
          </a:xfrm>
          <a:custGeom>
            <a:avLst/>
            <a:gdLst>
              <a:gd name="connsiteX0" fmla="*/ 135999 w 1488911"/>
              <a:gd name="connsiteY0" fmla="*/ 270460 h 577030"/>
              <a:gd name="connsiteX1" fmla="*/ 505734 w 1488911"/>
              <a:gd name="connsiteY1" fmla="*/ 163118 h 577030"/>
              <a:gd name="connsiteX2" fmla="*/ 871494 w 1488911"/>
              <a:gd name="connsiteY2" fmla="*/ 357924 h 577030"/>
              <a:gd name="connsiteX3" fmla="*/ 867519 w 1488911"/>
              <a:gd name="connsiteY3" fmla="*/ 286363 h 577030"/>
              <a:gd name="connsiteX4" fmla="*/ 1133887 w 1488911"/>
              <a:gd name="connsiteY4" fmla="*/ 441413 h 577030"/>
              <a:gd name="connsiteX5" fmla="*/ 1102082 w 1488911"/>
              <a:gd name="connsiteY5" fmla="*/ 441413 h 577030"/>
              <a:gd name="connsiteX6" fmla="*/ 1424110 w 1488911"/>
              <a:gd name="connsiteY6" fmla="*/ 572610 h 577030"/>
              <a:gd name="connsiteX7" fmla="*/ 1304840 w 1488911"/>
              <a:gd name="connsiteY7" fmla="*/ 465267 h 577030"/>
              <a:gd name="connsiteX8" fmla="*/ 1479769 w 1488911"/>
              <a:gd name="connsiteY8" fmla="*/ 576585 h 577030"/>
              <a:gd name="connsiteX9" fmla="*/ 1455915 w 1488911"/>
              <a:gd name="connsiteY9" fmla="*/ 413584 h 577030"/>
              <a:gd name="connsiteX10" fmla="*/ 1384353 w 1488911"/>
              <a:gd name="connsiteY10" fmla="*/ 274436 h 577030"/>
              <a:gd name="connsiteX11" fmla="*/ 1443988 w 1488911"/>
              <a:gd name="connsiteY11" fmla="*/ 116 h 577030"/>
              <a:gd name="connsiteX12" fmla="*/ 1265084 w 1488911"/>
              <a:gd name="connsiteY12" fmla="*/ 238655 h 577030"/>
              <a:gd name="connsiteX13" fmla="*/ 1292913 w 1488911"/>
              <a:gd name="connsiteY13" fmla="*/ 119385 h 577030"/>
              <a:gd name="connsiteX14" fmla="*/ 1070277 w 1488911"/>
              <a:gd name="connsiteY14" fmla="*/ 222752 h 577030"/>
              <a:gd name="connsiteX15" fmla="*/ 621028 w 1488911"/>
              <a:gd name="connsiteY15" fmla="*/ 35897 h 577030"/>
              <a:gd name="connsiteX16" fmla="*/ 287073 w 1488911"/>
              <a:gd name="connsiteY16" fmla="*/ 135288 h 577030"/>
              <a:gd name="connsiteX17" fmla="*/ 465978 w 1488911"/>
              <a:gd name="connsiteY17" fmla="*/ 119385 h 577030"/>
              <a:gd name="connsiteX18" fmla="*/ 132023 w 1488911"/>
              <a:gd name="connsiteY18" fmla="*/ 171069 h 577030"/>
              <a:gd name="connsiteX19" fmla="*/ 187682 w 1488911"/>
              <a:gd name="connsiteY19" fmla="*/ 163118 h 577030"/>
              <a:gd name="connsiteX20" fmla="*/ 826 w 1488911"/>
              <a:gd name="connsiteY20" fmla="*/ 389730 h 577030"/>
              <a:gd name="connsiteX21" fmla="*/ 135999 w 1488911"/>
              <a:gd name="connsiteY21" fmla="*/ 270460 h 57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88911" h="577030">
                <a:moveTo>
                  <a:pt x="135999" y="270460"/>
                </a:moveTo>
                <a:cubicBezTo>
                  <a:pt x="220150" y="232691"/>
                  <a:pt x="383152" y="148541"/>
                  <a:pt x="505734" y="163118"/>
                </a:cubicBezTo>
                <a:cubicBezTo>
                  <a:pt x="628317" y="177695"/>
                  <a:pt x="811197" y="337383"/>
                  <a:pt x="871494" y="357924"/>
                </a:cubicBezTo>
                <a:cubicBezTo>
                  <a:pt x="931791" y="378465"/>
                  <a:pt x="823787" y="272448"/>
                  <a:pt x="867519" y="286363"/>
                </a:cubicBezTo>
                <a:cubicBezTo>
                  <a:pt x="911251" y="300278"/>
                  <a:pt x="1094793" y="415571"/>
                  <a:pt x="1133887" y="441413"/>
                </a:cubicBezTo>
                <a:cubicBezTo>
                  <a:pt x="1172981" y="467255"/>
                  <a:pt x="1053712" y="419547"/>
                  <a:pt x="1102082" y="441413"/>
                </a:cubicBezTo>
                <a:cubicBezTo>
                  <a:pt x="1150452" y="463279"/>
                  <a:pt x="1390317" y="568634"/>
                  <a:pt x="1424110" y="572610"/>
                </a:cubicBezTo>
                <a:cubicBezTo>
                  <a:pt x="1457903" y="576586"/>
                  <a:pt x="1295564" y="464605"/>
                  <a:pt x="1304840" y="465267"/>
                </a:cubicBezTo>
                <a:cubicBezTo>
                  <a:pt x="1314116" y="465929"/>
                  <a:pt x="1454590" y="585199"/>
                  <a:pt x="1479769" y="576585"/>
                </a:cubicBezTo>
                <a:cubicBezTo>
                  <a:pt x="1504948" y="567971"/>
                  <a:pt x="1471818" y="463942"/>
                  <a:pt x="1455915" y="413584"/>
                </a:cubicBezTo>
                <a:cubicBezTo>
                  <a:pt x="1440012" y="363226"/>
                  <a:pt x="1386341" y="343347"/>
                  <a:pt x="1384353" y="274436"/>
                </a:cubicBezTo>
                <a:cubicBezTo>
                  <a:pt x="1382365" y="205525"/>
                  <a:pt x="1463866" y="6079"/>
                  <a:pt x="1443988" y="116"/>
                </a:cubicBezTo>
                <a:cubicBezTo>
                  <a:pt x="1424110" y="-5847"/>
                  <a:pt x="1290263" y="218777"/>
                  <a:pt x="1265084" y="238655"/>
                </a:cubicBezTo>
                <a:cubicBezTo>
                  <a:pt x="1239905" y="258533"/>
                  <a:pt x="1325381" y="122035"/>
                  <a:pt x="1292913" y="119385"/>
                </a:cubicBezTo>
                <a:cubicBezTo>
                  <a:pt x="1260445" y="116735"/>
                  <a:pt x="1182258" y="236667"/>
                  <a:pt x="1070277" y="222752"/>
                </a:cubicBezTo>
                <a:cubicBezTo>
                  <a:pt x="958296" y="208837"/>
                  <a:pt x="751562" y="50474"/>
                  <a:pt x="621028" y="35897"/>
                </a:cubicBezTo>
                <a:cubicBezTo>
                  <a:pt x="490494" y="21320"/>
                  <a:pt x="312915" y="121373"/>
                  <a:pt x="287073" y="135288"/>
                </a:cubicBezTo>
                <a:cubicBezTo>
                  <a:pt x="261231" y="149203"/>
                  <a:pt x="491820" y="113422"/>
                  <a:pt x="465978" y="119385"/>
                </a:cubicBezTo>
                <a:cubicBezTo>
                  <a:pt x="440136" y="125348"/>
                  <a:pt x="178406" y="163780"/>
                  <a:pt x="132023" y="171069"/>
                </a:cubicBezTo>
                <a:cubicBezTo>
                  <a:pt x="85640" y="178358"/>
                  <a:pt x="209548" y="126675"/>
                  <a:pt x="187682" y="163118"/>
                </a:cubicBezTo>
                <a:cubicBezTo>
                  <a:pt x="165816" y="199561"/>
                  <a:pt x="9440" y="369189"/>
                  <a:pt x="826" y="389730"/>
                </a:cubicBezTo>
                <a:cubicBezTo>
                  <a:pt x="-7788" y="410271"/>
                  <a:pt x="51848" y="308229"/>
                  <a:pt x="135999" y="270460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7FA57878-2B95-9854-C340-36E82CA4B4CE}"/>
              </a:ext>
            </a:extLst>
          </p:cNvPr>
          <p:cNvSpPr/>
          <p:nvPr/>
        </p:nvSpPr>
        <p:spPr>
          <a:xfrm>
            <a:off x="4178648" y="4443071"/>
            <a:ext cx="395118" cy="110659"/>
          </a:xfrm>
          <a:custGeom>
            <a:avLst/>
            <a:gdLst>
              <a:gd name="connsiteX0" fmla="*/ 160 w 395118"/>
              <a:gd name="connsiteY0" fmla="*/ 110641 h 110659"/>
              <a:gd name="connsiteX1" fmla="*/ 228760 w 395118"/>
              <a:gd name="connsiteY1" fmla="*/ 913 h 110659"/>
              <a:gd name="connsiteX2" fmla="*/ 393352 w 395118"/>
              <a:gd name="connsiteY2" fmla="*/ 55777 h 110659"/>
              <a:gd name="connsiteX3" fmla="*/ 320200 w 395118"/>
              <a:gd name="connsiteY3" fmla="*/ 10057 h 110659"/>
              <a:gd name="connsiteX4" fmla="*/ 265336 w 395118"/>
              <a:gd name="connsiteY4" fmla="*/ 10057 h 110659"/>
              <a:gd name="connsiteX5" fmla="*/ 160 w 395118"/>
              <a:gd name="connsiteY5" fmla="*/ 110641 h 11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118" h="110659">
                <a:moveTo>
                  <a:pt x="160" y="110641"/>
                </a:moveTo>
                <a:cubicBezTo>
                  <a:pt x="-5936" y="109117"/>
                  <a:pt x="163228" y="10057"/>
                  <a:pt x="228760" y="913"/>
                </a:cubicBezTo>
                <a:cubicBezTo>
                  <a:pt x="294292" y="-8231"/>
                  <a:pt x="378112" y="54253"/>
                  <a:pt x="393352" y="55777"/>
                </a:cubicBezTo>
                <a:cubicBezTo>
                  <a:pt x="408592" y="57301"/>
                  <a:pt x="320200" y="10057"/>
                  <a:pt x="320200" y="10057"/>
                </a:cubicBezTo>
                <a:cubicBezTo>
                  <a:pt x="298864" y="2437"/>
                  <a:pt x="315628" y="-611"/>
                  <a:pt x="265336" y="10057"/>
                </a:cubicBezTo>
                <a:cubicBezTo>
                  <a:pt x="215044" y="20725"/>
                  <a:pt x="6256" y="112165"/>
                  <a:pt x="160" y="1106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E864DC33-D76F-EC6F-D8D3-1EE305AD23EF}"/>
              </a:ext>
            </a:extLst>
          </p:cNvPr>
          <p:cNvSpPr/>
          <p:nvPr/>
        </p:nvSpPr>
        <p:spPr>
          <a:xfrm>
            <a:off x="3255138" y="4489537"/>
            <a:ext cx="1841926" cy="750757"/>
          </a:xfrm>
          <a:custGeom>
            <a:avLst/>
            <a:gdLst>
              <a:gd name="connsiteX0" fmla="*/ 311022 w 1841926"/>
              <a:gd name="connsiteY0" fmla="*/ 201335 h 750757"/>
              <a:gd name="connsiteX1" fmla="*/ 841374 w 1841926"/>
              <a:gd name="connsiteY1" fmla="*/ 45887 h 750757"/>
              <a:gd name="connsiteX2" fmla="*/ 1115694 w 1841926"/>
              <a:gd name="connsiteY2" fmla="*/ 82463 h 750757"/>
              <a:gd name="connsiteX3" fmla="*/ 1106550 w 1841926"/>
              <a:gd name="connsiteY3" fmla="*/ 9311 h 750757"/>
              <a:gd name="connsiteX4" fmla="*/ 1710054 w 1841926"/>
              <a:gd name="connsiteY4" fmla="*/ 329351 h 750757"/>
              <a:gd name="connsiteX5" fmla="*/ 1636902 w 1841926"/>
              <a:gd name="connsiteY5" fmla="*/ 265343 h 750757"/>
              <a:gd name="connsiteX6" fmla="*/ 1838070 w 1841926"/>
              <a:gd name="connsiteY6" fmla="*/ 411647 h 750757"/>
              <a:gd name="connsiteX7" fmla="*/ 1426590 w 1841926"/>
              <a:gd name="connsiteY7" fmla="*/ 457367 h 750757"/>
              <a:gd name="connsiteX8" fmla="*/ 1252854 w 1841926"/>
              <a:gd name="connsiteY8" fmla="*/ 521375 h 750757"/>
              <a:gd name="connsiteX9" fmla="*/ 1033398 w 1841926"/>
              <a:gd name="connsiteY9" fmla="*/ 411647 h 750757"/>
              <a:gd name="connsiteX10" fmla="*/ 1115694 w 1841926"/>
              <a:gd name="connsiteY10" fmla="*/ 749975 h 750757"/>
              <a:gd name="connsiteX11" fmla="*/ 804798 w 1841926"/>
              <a:gd name="connsiteY11" fmla="*/ 503087 h 750757"/>
              <a:gd name="connsiteX12" fmla="*/ 429894 w 1841926"/>
              <a:gd name="connsiteY12" fmla="*/ 448223 h 750757"/>
              <a:gd name="connsiteX13" fmla="*/ 126 w 1841926"/>
              <a:gd name="connsiteY13" fmla="*/ 448223 h 750757"/>
              <a:gd name="connsiteX14" fmla="*/ 384174 w 1841926"/>
              <a:gd name="connsiteY14" fmla="*/ 448223 h 750757"/>
              <a:gd name="connsiteX15" fmla="*/ 311022 w 1841926"/>
              <a:gd name="connsiteY15" fmla="*/ 201335 h 75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41926" h="750757">
                <a:moveTo>
                  <a:pt x="311022" y="201335"/>
                </a:moveTo>
                <a:cubicBezTo>
                  <a:pt x="387222" y="134279"/>
                  <a:pt x="707262" y="65699"/>
                  <a:pt x="841374" y="45887"/>
                </a:cubicBezTo>
                <a:cubicBezTo>
                  <a:pt x="975486" y="26075"/>
                  <a:pt x="1071498" y="88559"/>
                  <a:pt x="1115694" y="82463"/>
                </a:cubicBezTo>
                <a:cubicBezTo>
                  <a:pt x="1159890" y="76367"/>
                  <a:pt x="1007490" y="-31837"/>
                  <a:pt x="1106550" y="9311"/>
                </a:cubicBezTo>
                <a:cubicBezTo>
                  <a:pt x="1205610" y="50459"/>
                  <a:pt x="1621662" y="286679"/>
                  <a:pt x="1710054" y="329351"/>
                </a:cubicBezTo>
                <a:cubicBezTo>
                  <a:pt x="1798446" y="372023"/>
                  <a:pt x="1615566" y="251627"/>
                  <a:pt x="1636902" y="265343"/>
                </a:cubicBezTo>
                <a:cubicBezTo>
                  <a:pt x="1658238" y="279059"/>
                  <a:pt x="1873122" y="379643"/>
                  <a:pt x="1838070" y="411647"/>
                </a:cubicBezTo>
                <a:cubicBezTo>
                  <a:pt x="1803018" y="443651"/>
                  <a:pt x="1524126" y="439079"/>
                  <a:pt x="1426590" y="457367"/>
                </a:cubicBezTo>
                <a:cubicBezTo>
                  <a:pt x="1329054" y="475655"/>
                  <a:pt x="1318386" y="528995"/>
                  <a:pt x="1252854" y="521375"/>
                </a:cubicBezTo>
                <a:cubicBezTo>
                  <a:pt x="1187322" y="513755"/>
                  <a:pt x="1056258" y="373547"/>
                  <a:pt x="1033398" y="411647"/>
                </a:cubicBezTo>
                <a:cubicBezTo>
                  <a:pt x="1010538" y="449747"/>
                  <a:pt x="1153794" y="734735"/>
                  <a:pt x="1115694" y="749975"/>
                </a:cubicBezTo>
                <a:cubicBezTo>
                  <a:pt x="1077594" y="765215"/>
                  <a:pt x="919098" y="553379"/>
                  <a:pt x="804798" y="503087"/>
                </a:cubicBezTo>
                <a:cubicBezTo>
                  <a:pt x="690498" y="452795"/>
                  <a:pt x="564006" y="457367"/>
                  <a:pt x="429894" y="448223"/>
                </a:cubicBezTo>
                <a:cubicBezTo>
                  <a:pt x="295782" y="439079"/>
                  <a:pt x="126" y="448223"/>
                  <a:pt x="126" y="448223"/>
                </a:cubicBezTo>
                <a:cubicBezTo>
                  <a:pt x="-7494" y="448223"/>
                  <a:pt x="330834" y="483275"/>
                  <a:pt x="384174" y="448223"/>
                </a:cubicBezTo>
                <a:cubicBezTo>
                  <a:pt x="437514" y="413171"/>
                  <a:pt x="234822" y="268391"/>
                  <a:pt x="311022" y="201335"/>
                </a:cubicBezTo>
                <a:close/>
              </a:path>
            </a:pathLst>
          </a:custGeom>
          <a:solidFill>
            <a:schemeClr val="accent5">
              <a:lumMod val="75000"/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621CB822-DA12-01EE-6B94-175766A9EDB1}"/>
              </a:ext>
            </a:extLst>
          </p:cNvPr>
          <p:cNvSpPr/>
          <p:nvPr/>
        </p:nvSpPr>
        <p:spPr>
          <a:xfrm>
            <a:off x="4951464" y="6245337"/>
            <a:ext cx="1239914" cy="1676408"/>
          </a:xfrm>
          <a:custGeom>
            <a:avLst/>
            <a:gdLst>
              <a:gd name="connsiteX0" fmla="*/ 1156728 w 1239914"/>
              <a:gd name="connsiteY0" fmla="*/ 15 h 1676408"/>
              <a:gd name="connsiteX1" fmla="*/ 754392 w 1239914"/>
              <a:gd name="connsiteY1" fmla="*/ 530367 h 1676408"/>
              <a:gd name="connsiteX2" fmla="*/ 297192 w 1239914"/>
              <a:gd name="connsiteY2" fmla="*/ 484647 h 1676408"/>
              <a:gd name="connsiteX3" fmla="*/ 589800 w 1239914"/>
              <a:gd name="connsiteY3" fmla="*/ 594375 h 1676408"/>
              <a:gd name="connsiteX4" fmla="*/ 4584 w 1239914"/>
              <a:gd name="connsiteY4" fmla="*/ 612663 h 1676408"/>
              <a:gd name="connsiteX5" fmla="*/ 324624 w 1239914"/>
              <a:gd name="connsiteY5" fmla="*/ 795543 h 1676408"/>
              <a:gd name="connsiteX6" fmla="*/ 461784 w 1239914"/>
              <a:gd name="connsiteY6" fmla="*/ 1152159 h 1676408"/>
              <a:gd name="connsiteX7" fmla="*/ 489216 w 1239914"/>
              <a:gd name="connsiteY7" fmla="*/ 1069863 h 1676408"/>
              <a:gd name="connsiteX8" fmla="*/ 498360 w 1239914"/>
              <a:gd name="connsiteY8" fmla="*/ 1664223 h 1676408"/>
              <a:gd name="connsiteX9" fmla="*/ 544080 w 1239914"/>
              <a:gd name="connsiteY9" fmla="*/ 1426479 h 1676408"/>
              <a:gd name="connsiteX10" fmla="*/ 1156728 w 1239914"/>
              <a:gd name="connsiteY10" fmla="*/ 905271 h 1676408"/>
              <a:gd name="connsiteX11" fmla="*/ 1083576 w 1239914"/>
              <a:gd name="connsiteY11" fmla="*/ 914415 h 1676408"/>
              <a:gd name="connsiteX12" fmla="*/ 1239024 w 1239914"/>
              <a:gd name="connsiteY12" fmla="*/ 658383 h 1676408"/>
              <a:gd name="connsiteX13" fmla="*/ 1147584 w 1239914"/>
              <a:gd name="connsiteY13" fmla="*/ 384063 h 1676408"/>
              <a:gd name="connsiteX14" fmla="*/ 1156728 w 1239914"/>
              <a:gd name="connsiteY14" fmla="*/ 548655 h 1676408"/>
              <a:gd name="connsiteX15" fmla="*/ 1156728 w 1239914"/>
              <a:gd name="connsiteY15" fmla="*/ 15 h 167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39914" h="1676408">
                <a:moveTo>
                  <a:pt x="1156728" y="15"/>
                </a:moveTo>
                <a:cubicBezTo>
                  <a:pt x="1089672" y="-3033"/>
                  <a:pt x="897648" y="449595"/>
                  <a:pt x="754392" y="530367"/>
                </a:cubicBezTo>
                <a:cubicBezTo>
                  <a:pt x="611136" y="611139"/>
                  <a:pt x="324624" y="473979"/>
                  <a:pt x="297192" y="484647"/>
                </a:cubicBezTo>
                <a:cubicBezTo>
                  <a:pt x="269760" y="495315"/>
                  <a:pt x="638568" y="573039"/>
                  <a:pt x="589800" y="594375"/>
                </a:cubicBezTo>
                <a:cubicBezTo>
                  <a:pt x="541032" y="615711"/>
                  <a:pt x="48780" y="579135"/>
                  <a:pt x="4584" y="612663"/>
                </a:cubicBezTo>
                <a:cubicBezTo>
                  <a:pt x="-39612" y="646191"/>
                  <a:pt x="248424" y="705627"/>
                  <a:pt x="324624" y="795543"/>
                </a:cubicBezTo>
                <a:cubicBezTo>
                  <a:pt x="400824" y="885459"/>
                  <a:pt x="434352" y="1106439"/>
                  <a:pt x="461784" y="1152159"/>
                </a:cubicBezTo>
                <a:cubicBezTo>
                  <a:pt x="489216" y="1197879"/>
                  <a:pt x="483120" y="984519"/>
                  <a:pt x="489216" y="1069863"/>
                </a:cubicBezTo>
                <a:cubicBezTo>
                  <a:pt x="495312" y="1155207"/>
                  <a:pt x="489216" y="1604787"/>
                  <a:pt x="498360" y="1664223"/>
                </a:cubicBezTo>
                <a:cubicBezTo>
                  <a:pt x="507504" y="1723659"/>
                  <a:pt x="434352" y="1552971"/>
                  <a:pt x="544080" y="1426479"/>
                </a:cubicBezTo>
                <a:cubicBezTo>
                  <a:pt x="653808" y="1299987"/>
                  <a:pt x="1066812" y="990615"/>
                  <a:pt x="1156728" y="905271"/>
                </a:cubicBezTo>
                <a:cubicBezTo>
                  <a:pt x="1246644" y="819927"/>
                  <a:pt x="1069860" y="955563"/>
                  <a:pt x="1083576" y="914415"/>
                </a:cubicBezTo>
                <a:cubicBezTo>
                  <a:pt x="1097292" y="873267"/>
                  <a:pt x="1228356" y="746775"/>
                  <a:pt x="1239024" y="658383"/>
                </a:cubicBezTo>
                <a:cubicBezTo>
                  <a:pt x="1249692" y="569991"/>
                  <a:pt x="1161300" y="402351"/>
                  <a:pt x="1147584" y="384063"/>
                </a:cubicBezTo>
                <a:cubicBezTo>
                  <a:pt x="1133868" y="365775"/>
                  <a:pt x="1156728" y="608091"/>
                  <a:pt x="1156728" y="548655"/>
                </a:cubicBezTo>
                <a:cubicBezTo>
                  <a:pt x="1156728" y="489219"/>
                  <a:pt x="1223784" y="3063"/>
                  <a:pt x="1156728" y="15"/>
                </a:cubicBezTo>
                <a:close/>
              </a:path>
            </a:pathLst>
          </a:custGeom>
          <a:solidFill>
            <a:schemeClr val="accent5">
              <a:lumMod val="75000"/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CD7FC904-9E37-EEB2-0F56-C8A8098E85B2}"/>
              </a:ext>
            </a:extLst>
          </p:cNvPr>
          <p:cNvSpPr/>
          <p:nvPr/>
        </p:nvSpPr>
        <p:spPr>
          <a:xfrm>
            <a:off x="2852703" y="6345252"/>
            <a:ext cx="823805" cy="1650628"/>
          </a:xfrm>
          <a:custGeom>
            <a:avLst/>
            <a:gdLst>
              <a:gd name="connsiteX0" fmla="*/ 146529 w 823805"/>
              <a:gd name="connsiteY0" fmla="*/ 684 h 1650628"/>
              <a:gd name="connsiteX1" fmla="*/ 402561 w 823805"/>
              <a:gd name="connsiteY1" fmla="*/ 631620 h 1650628"/>
              <a:gd name="connsiteX2" fmla="*/ 420849 w 823805"/>
              <a:gd name="connsiteY2" fmla="*/ 494460 h 1650628"/>
              <a:gd name="connsiteX3" fmla="*/ 503145 w 823805"/>
              <a:gd name="connsiteY3" fmla="*/ 887652 h 1650628"/>
              <a:gd name="connsiteX4" fmla="*/ 503145 w 823805"/>
              <a:gd name="connsiteY4" fmla="*/ 951660 h 1650628"/>
              <a:gd name="connsiteX5" fmla="*/ 823185 w 823805"/>
              <a:gd name="connsiteY5" fmla="*/ 640764 h 1650628"/>
              <a:gd name="connsiteX6" fmla="*/ 585441 w 823805"/>
              <a:gd name="connsiteY6" fmla="*/ 951660 h 1650628"/>
              <a:gd name="connsiteX7" fmla="*/ 622017 w 823805"/>
              <a:gd name="connsiteY7" fmla="*/ 1628316 h 1650628"/>
              <a:gd name="connsiteX8" fmla="*/ 512289 w 823805"/>
              <a:gd name="connsiteY8" fmla="*/ 1418004 h 1650628"/>
              <a:gd name="connsiteX9" fmla="*/ 109953 w 823805"/>
              <a:gd name="connsiteY9" fmla="*/ 732204 h 1650628"/>
              <a:gd name="connsiteX10" fmla="*/ 225 w 823805"/>
              <a:gd name="connsiteY10" fmla="*/ 512748 h 1650628"/>
              <a:gd name="connsiteX11" fmla="*/ 146529 w 823805"/>
              <a:gd name="connsiteY11" fmla="*/ 684 h 165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3805" h="1650628">
                <a:moveTo>
                  <a:pt x="146529" y="684"/>
                </a:moveTo>
                <a:cubicBezTo>
                  <a:pt x="213585" y="20496"/>
                  <a:pt x="356841" y="549324"/>
                  <a:pt x="402561" y="631620"/>
                </a:cubicBezTo>
                <a:cubicBezTo>
                  <a:pt x="448281" y="713916"/>
                  <a:pt x="404085" y="451788"/>
                  <a:pt x="420849" y="494460"/>
                </a:cubicBezTo>
                <a:cubicBezTo>
                  <a:pt x="437613" y="537132"/>
                  <a:pt x="489429" y="811452"/>
                  <a:pt x="503145" y="887652"/>
                </a:cubicBezTo>
                <a:cubicBezTo>
                  <a:pt x="516861" y="963852"/>
                  <a:pt x="449805" y="992808"/>
                  <a:pt x="503145" y="951660"/>
                </a:cubicBezTo>
                <a:cubicBezTo>
                  <a:pt x="556485" y="910512"/>
                  <a:pt x="809469" y="640764"/>
                  <a:pt x="823185" y="640764"/>
                </a:cubicBezTo>
                <a:cubicBezTo>
                  <a:pt x="836901" y="640764"/>
                  <a:pt x="618969" y="787068"/>
                  <a:pt x="585441" y="951660"/>
                </a:cubicBezTo>
                <a:cubicBezTo>
                  <a:pt x="551913" y="1116252"/>
                  <a:pt x="634209" y="1550592"/>
                  <a:pt x="622017" y="1628316"/>
                </a:cubicBezTo>
                <a:cubicBezTo>
                  <a:pt x="609825" y="1706040"/>
                  <a:pt x="597633" y="1567356"/>
                  <a:pt x="512289" y="1418004"/>
                </a:cubicBezTo>
                <a:cubicBezTo>
                  <a:pt x="426945" y="1268652"/>
                  <a:pt x="195297" y="883080"/>
                  <a:pt x="109953" y="732204"/>
                </a:cubicBezTo>
                <a:cubicBezTo>
                  <a:pt x="24609" y="581328"/>
                  <a:pt x="-2823" y="628572"/>
                  <a:pt x="225" y="512748"/>
                </a:cubicBezTo>
                <a:cubicBezTo>
                  <a:pt x="3273" y="396924"/>
                  <a:pt x="79473" y="-19128"/>
                  <a:pt x="146529" y="684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362709A9-8D92-18AE-E564-7C3418F14732}"/>
              </a:ext>
            </a:extLst>
          </p:cNvPr>
          <p:cNvSpPr/>
          <p:nvPr/>
        </p:nvSpPr>
        <p:spPr>
          <a:xfrm>
            <a:off x="4116463" y="7964374"/>
            <a:ext cx="1765395" cy="1101483"/>
          </a:xfrm>
          <a:custGeom>
            <a:avLst/>
            <a:gdLst>
              <a:gd name="connsiteX0" fmla="*/ 25769 w 1765395"/>
              <a:gd name="connsiteY0" fmla="*/ 960170 h 1101483"/>
              <a:gd name="connsiteX1" fmla="*/ 867017 w 1765395"/>
              <a:gd name="connsiteY1" fmla="*/ 548690 h 1101483"/>
              <a:gd name="connsiteX2" fmla="*/ 1260209 w 1765395"/>
              <a:gd name="connsiteY2" fmla="*/ 73202 h 1101483"/>
              <a:gd name="connsiteX3" fmla="*/ 995033 w 1765395"/>
              <a:gd name="connsiteY3" fmla="*/ 393242 h 1101483"/>
              <a:gd name="connsiteX4" fmla="*/ 1497953 w 1765395"/>
              <a:gd name="connsiteY4" fmla="*/ 9194 h 1101483"/>
              <a:gd name="connsiteX5" fmla="*/ 1251065 w 1765395"/>
              <a:gd name="connsiteY5" fmla="*/ 301802 h 1101483"/>
              <a:gd name="connsiteX6" fmla="*/ 1753985 w 1765395"/>
              <a:gd name="connsiteY6" fmla="*/ 50 h 1101483"/>
              <a:gd name="connsiteX7" fmla="*/ 1580249 w 1765395"/>
              <a:gd name="connsiteY7" fmla="*/ 329234 h 1101483"/>
              <a:gd name="connsiteX8" fmla="*/ 1324217 w 1765395"/>
              <a:gd name="connsiteY8" fmla="*/ 704138 h 1101483"/>
              <a:gd name="connsiteX9" fmla="*/ 583553 w 1765395"/>
              <a:gd name="connsiteY9" fmla="*/ 1051610 h 1101483"/>
              <a:gd name="connsiteX10" fmla="*/ 53201 w 1765395"/>
              <a:gd name="connsiteY10" fmla="*/ 1097330 h 1101483"/>
              <a:gd name="connsiteX11" fmla="*/ 199505 w 1765395"/>
              <a:gd name="connsiteY11" fmla="*/ 1033322 h 1101483"/>
              <a:gd name="connsiteX12" fmla="*/ 25769 w 1765395"/>
              <a:gd name="connsiteY12" fmla="*/ 960170 h 110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65395" h="1101483">
                <a:moveTo>
                  <a:pt x="25769" y="960170"/>
                </a:moveTo>
                <a:cubicBezTo>
                  <a:pt x="137021" y="879398"/>
                  <a:pt x="661277" y="696518"/>
                  <a:pt x="867017" y="548690"/>
                </a:cubicBezTo>
                <a:cubicBezTo>
                  <a:pt x="1072757" y="400862"/>
                  <a:pt x="1260209" y="73202"/>
                  <a:pt x="1260209" y="73202"/>
                </a:cubicBezTo>
                <a:cubicBezTo>
                  <a:pt x="1281545" y="47294"/>
                  <a:pt x="955409" y="403910"/>
                  <a:pt x="995033" y="393242"/>
                </a:cubicBezTo>
                <a:cubicBezTo>
                  <a:pt x="1034657" y="382574"/>
                  <a:pt x="1455281" y="24434"/>
                  <a:pt x="1497953" y="9194"/>
                </a:cubicBezTo>
                <a:cubicBezTo>
                  <a:pt x="1540625" y="-6046"/>
                  <a:pt x="1208393" y="303326"/>
                  <a:pt x="1251065" y="301802"/>
                </a:cubicBezTo>
                <a:cubicBezTo>
                  <a:pt x="1293737" y="300278"/>
                  <a:pt x="1699121" y="-4522"/>
                  <a:pt x="1753985" y="50"/>
                </a:cubicBezTo>
                <a:cubicBezTo>
                  <a:pt x="1808849" y="4622"/>
                  <a:pt x="1651877" y="211886"/>
                  <a:pt x="1580249" y="329234"/>
                </a:cubicBezTo>
                <a:cubicBezTo>
                  <a:pt x="1508621" y="446582"/>
                  <a:pt x="1490333" y="583742"/>
                  <a:pt x="1324217" y="704138"/>
                </a:cubicBezTo>
                <a:cubicBezTo>
                  <a:pt x="1158101" y="824534"/>
                  <a:pt x="795389" y="986078"/>
                  <a:pt x="583553" y="1051610"/>
                </a:cubicBezTo>
                <a:cubicBezTo>
                  <a:pt x="371717" y="1117142"/>
                  <a:pt x="117209" y="1100378"/>
                  <a:pt x="53201" y="1097330"/>
                </a:cubicBezTo>
                <a:cubicBezTo>
                  <a:pt x="-10807" y="1094282"/>
                  <a:pt x="199505" y="1057706"/>
                  <a:pt x="199505" y="1033322"/>
                </a:cubicBezTo>
                <a:cubicBezTo>
                  <a:pt x="199505" y="1008938"/>
                  <a:pt x="-85483" y="1040942"/>
                  <a:pt x="25769" y="960170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1821A6BD-AC1C-6CB2-81E4-B216A62B9D63}"/>
              </a:ext>
            </a:extLst>
          </p:cNvPr>
          <p:cNvSpPr/>
          <p:nvPr/>
        </p:nvSpPr>
        <p:spPr>
          <a:xfrm>
            <a:off x="3912467" y="7837336"/>
            <a:ext cx="1351219" cy="523727"/>
          </a:xfrm>
          <a:custGeom>
            <a:avLst/>
            <a:gdLst>
              <a:gd name="connsiteX0" fmla="*/ 1165 w 1351219"/>
              <a:gd name="connsiteY0" fmla="*/ 309968 h 523727"/>
              <a:gd name="connsiteX1" fmla="*/ 412645 w 1351219"/>
              <a:gd name="connsiteY1" fmla="*/ 419696 h 523727"/>
              <a:gd name="connsiteX2" fmla="*/ 906421 w 1351219"/>
              <a:gd name="connsiteY2" fmla="*/ 291680 h 523727"/>
              <a:gd name="connsiteX3" fmla="*/ 723541 w 1351219"/>
              <a:gd name="connsiteY3" fmla="*/ 392264 h 523727"/>
              <a:gd name="connsiteX4" fmla="*/ 1327045 w 1351219"/>
              <a:gd name="connsiteY4" fmla="*/ 17360 h 523727"/>
              <a:gd name="connsiteX5" fmla="*/ 1217317 w 1351219"/>
              <a:gd name="connsiteY5" fmla="*/ 99656 h 523727"/>
              <a:gd name="connsiteX6" fmla="*/ 1080157 w 1351219"/>
              <a:gd name="connsiteY6" fmla="*/ 428840 h 523727"/>
              <a:gd name="connsiteX7" fmla="*/ 668677 w 1351219"/>
              <a:gd name="connsiteY7" fmla="*/ 511136 h 523727"/>
              <a:gd name="connsiteX8" fmla="*/ 302917 w 1351219"/>
              <a:gd name="connsiteY8" fmla="*/ 501992 h 523727"/>
              <a:gd name="connsiteX9" fmla="*/ 1165 w 1351219"/>
              <a:gd name="connsiteY9" fmla="*/ 309968 h 52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1219" h="523727">
                <a:moveTo>
                  <a:pt x="1165" y="309968"/>
                </a:moveTo>
                <a:cubicBezTo>
                  <a:pt x="19453" y="296252"/>
                  <a:pt x="261769" y="422744"/>
                  <a:pt x="412645" y="419696"/>
                </a:cubicBezTo>
                <a:cubicBezTo>
                  <a:pt x="563521" y="416648"/>
                  <a:pt x="854605" y="296252"/>
                  <a:pt x="906421" y="291680"/>
                </a:cubicBezTo>
                <a:cubicBezTo>
                  <a:pt x="958237" y="287108"/>
                  <a:pt x="653437" y="437984"/>
                  <a:pt x="723541" y="392264"/>
                </a:cubicBezTo>
                <a:cubicBezTo>
                  <a:pt x="793645" y="346544"/>
                  <a:pt x="1244749" y="66128"/>
                  <a:pt x="1327045" y="17360"/>
                </a:cubicBezTo>
                <a:cubicBezTo>
                  <a:pt x="1409341" y="-31408"/>
                  <a:pt x="1258465" y="31076"/>
                  <a:pt x="1217317" y="99656"/>
                </a:cubicBezTo>
                <a:cubicBezTo>
                  <a:pt x="1176169" y="168236"/>
                  <a:pt x="1171597" y="360260"/>
                  <a:pt x="1080157" y="428840"/>
                </a:cubicBezTo>
                <a:cubicBezTo>
                  <a:pt x="988717" y="497420"/>
                  <a:pt x="798217" y="498944"/>
                  <a:pt x="668677" y="511136"/>
                </a:cubicBezTo>
                <a:cubicBezTo>
                  <a:pt x="539137" y="523328"/>
                  <a:pt x="421789" y="535520"/>
                  <a:pt x="302917" y="501992"/>
                </a:cubicBezTo>
                <a:cubicBezTo>
                  <a:pt x="184045" y="468464"/>
                  <a:pt x="-17123" y="323684"/>
                  <a:pt x="1165" y="309968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E325FC44-6B7C-46DD-DC5E-F647AFB9E82B}"/>
              </a:ext>
            </a:extLst>
          </p:cNvPr>
          <p:cNvSpPr/>
          <p:nvPr/>
        </p:nvSpPr>
        <p:spPr>
          <a:xfrm>
            <a:off x="3090501" y="7458391"/>
            <a:ext cx="1106643" cy="1469805"/>
          </a:xfrm>
          <a:custGeom>
            <a:avLst/>
            <a:gdLst>
              <a:gd name="connsiteX0" fmla="*/ 530523 w 1106643"/>
              <a:gd name="connsiteY0" fmla="*/ 30545 h 1469805"/>
              <a:gd name="connsiteX1" fmla="*/ 539667 w 1106643"/>
              <a:gd name="connsiteY1" fmla="*/ 478601 h 1469805"/>
              <a:gd name="connsiteX2" fmla="*/ 704259 w 1106643"/>
              <a:gd name="connsiteY2" fmla="*/ 853505 h 1469805"/>
              <a:gd name="connsiteX3" fmla="*/ 676827 w 1106643"/>
              <a:gd name="connsiteY3" fmla="*/ 762065 h 1469805"/>
              <a:gd name="connsiteX4" fmla="*/ 731691 w 1106643"/>
              <a:gd name="connsiteY4" fmla="*/ 890081 h 1469805"/>
              <a:gd name="connsiteX5" fmla="*/ 804843 w 1106643"/>
              <a:gd name="connsiteY5" fmla="*/ 826073 h 1469805"/>
              <a:gd name="connsiteX6" fmla="*/ 942003 w 1106643"/>
              <a:gd name="connsiteY6" fmla="*/ 899225 h 1469805"/>
              <a:gd name="connsiteX7" fmla="*/ 942003 w 1106643"/>
              <a:gd name="connsiteY7" fmla="*/ 862649 h 1469805"/>
              <a:gd name="connsiteX8" fmla="*/ 1106595 w 1106643"/>
              <a:gd name="connsiteY8" fmla="*/ 935801 h 1469805"/>
              <a:gd name="connsiteX9" fmla="*/ 923715 w 1106643"/>
              <a:gd name="connsiteY9" fmla="*/ 1365569 h 1469805"/>
              <a:gd name="connsiteX10" fmla="*/ 914571 w 1106643"/>
              <a:gd name="connsiteY10" fmla="*/ 1447865 h 1469805"/>
              <a:gd name="connsiteX11" fmla="*/ 457371 w 1106643"/>
              <a:gd name="connsiteY11" fmla="*/ 1045529 h 1469805"/>
              <a:gd name="connsiteX12" fmla="*/ 171 w 1106643"/>
              <a:gd name="connsiteY12" fmla="*/ 167705 h 1469805"/>
              <a:gd name="connsiteX13" fmla="*/ 402507 w 1106643"/>
              <a:gd name="connsiteY13" fmla="*/ 634049 h 1469805"/>
              <a:gd name="connsiteX14" fmla="*/ 311067 w 1106643"/>
              <a:gd name="connsiteY14" fmla="*/ 3113 h 1469805"/>
              <a:gd name="connsiteX15" fmla="*/ 365931 w 1106643"/>
              <a:gd name="connsiteY15" fmla="*/ 378017 h 1469805"/>
              <a:gd name="connsiteX16" fmla="*/ 530523 w 1106643"/>
              <a:gd name="connsiteY16" fmla="*/ 30545 h 146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06643" h="1469805">
                <a:moveTo>
                  <a:pt x="530523" y="30545"/>
                </a:moveTo>
                <a:cubicBezTo>
                  <a:pt x="559479" y="47309"/>
                  <a:pt x="510711" y="341441"/>
                  <a:pt x="539667" y="478601"/>
                </a:cubicBezTo>
                <a:cubicBezTo>
                  <a:pt x="568623" y="615761"/>
                  <a:pt x="681399" y="806261"/>
                  <a:pt x="704259" y="853505"/>
                </a:cubicBezTo>
                <a:cubicBezTo>
                  <a:pt x="727119" y="900749"/>
                  <a:pt x="672255" y="755969"/>
                  <a:pt x="676827" y="762065"/>
                </a:cubicBezTo>
                <a:cubicBezTo>
                  <a:pt x="681399" y="768161"/>
                  <a:pt x="710355" y="879413"/>
                  <a:pt x="731691" y="890081"/>
                </a:cubicBezTo>
                <a:cubicBezTo>
                  <a:pt x="753027" y="900749"/>
                  <a:pt x="769791" y="824549"/>
                  <a:pt x="804843" y="826073"/>
                </a:cubicBezTo>
                <a:cubicBezTo>
                  <a:pt x="839895" y="827597"/>
                  <a:pt x="942003" y="899225"/>
                  <a:pt x="942003" y="899225"/>
                </a:cubicBezTo>
                <a:cubicBezTo>
                  <a:pt x="964863" y="905321"/>
                  <a:pt x="914571" y="856553"/>
                  <a:pt x="942003" y="862649"/>
                </a:cubicBezTo>
                <a:cubicBezTo>
                  <a:pt x="969435" y="868745"/>
                  <a:pt x="1109643" y="851981"/>
                  <a:pt x="1106595" y="935801"/>
                </a:cubicBezTo>
                <a:cubicBezTo>
                  <a:pt x="1103547" y="1019621"/>
                  <a:pt x="955719" y="1280225"/>
                  <a:pt x="923715" y="1365569"/>
                </a:cubicBezTo>
                <a:cubicBezTo>
                  <a:pt x="891711" y="1450913"/>
                  <a:pt x="992295" y="1501205"/>
                  <a:pt x="914571" y="1447865"/>
                </a:cubicBezTo>
                <a:cubicBezTo>
                  <a:pt x="836847" y="1394525"/>
                  <a:pt x="609771" y="1258889"/>
                  <a:pt x="457371" y="1045529"/>
                </a:cubicBezTo>
                <a:cubicBezTo>
                  <a:pt x="304971" y="832169"/>
                  <a:pt x="9315" y="236285"/>
                  <a:pt x="171" y="167705"/>
                </a:cubicBezTo>
                <a:cubicBezTo>
                  <a:pt x="-8973" y="99125"/>
                  <a:pt x="350691" y="661481"/>
                  <a:pt x="402507" y="634049"/>
                </a:cubicBezTo>
                <a:cubicBezTo>
                  <a:pt x="454323" y="606617"/>
                  <a:pt x="317163" y="45785"/>
                  <a:pt x="311067" y="3113"/>
                </a:cubicBezTo>
                <a:cubicBezTo>
                  <a:pt x="304971" y="-39559"/>
                  <a:pt x="332403" y="370397"/>
                  <a:pt x="365931" y="378017"/>
                </a:cubicBezTo>
                <a:cubicBezTo>
                  <a:pt x="399459" y="385637"/>
                  <a:pt x="501567" y="13781"/>
                  <a:pt x="530523" y="30545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07F67CF3-3CC3-C83C-AC27-3FADE7E4D92D}"/>
              </a:ext>
            </a:extLst>
          </p:cNvPr>
          <p:cNvSpPr/>
          <p:nvPr/>
        </p:nvSpPr>
        <p:spPr>
          <a:xfrm>
            <a:off x="4826679" y="5255416"/>
            <a:ext cx="1603287" cy="613032"/>
          </a:xfrm>
          <a:custGeom>
            <a:avLst/>
            <a:gdLst>
              <a:gd name="connsiteX0" fmla="*/ 1353 w 1603287"/>
              <a:gd name="connsiteY0" fmla="*/ 359000 h 613032"/>
              <a:gd name="connsiteX1" fmla="*/ 604857 w 1603287"/>
              <a:gd name="connsiteY1" fmla="*/ 48104 h 613032"/>
              <a:gd name="connsiteX2" fmla="*/ 1263225 w 1603287"/>
              <a:gd name="connsiteY2" fmla="*/ 194408 h 613032"/>
              <a:gd name="connsiteX3" fmla="*/ 1107777 w 1603287"/>
              <a:gd name="connsiteY3" fmla="*/ 176120 h 613032"/>
              <a:gd name="connsiteX4" fmla="*/ 1528401 w 1603287"/>
              <a:gd name="connsiteY4" fmla="*/ 523592 h 613032"/>
              <a:gd name="connsiteX5" fmla="*/ 1592409 w 1603287"/>
              <a:gd name="connsiteY5" fmla="*/ 578456 h 613032"/>
              <a:gd name="connsiteX6" fmla="*/ 1400385 w 1603287"/>
              <a:gd name="connsiteY6" fmla="*/ 66392 h 613032"/>
              <a:gd name="connsiteX7" fmla="*/ 1409529 w 1603287"/>
              <a:gd name="connsiteY7" fmla="*/ 221840 h 613032"/>
              <a:gd name="connsiteX8" fmla="*/ 998049 w 1603287"/>
              <a:gd name="connsiteY8" fmla="*/ 48104 h 613032"/>
              <a:gd name="connsiteX9" fmla="*/ 458553 w 1603287"/>
              <a:gd name="connsiteY9" fmla="*/ 20672 h 613032"/>
              <a:gd name="connsiteX10" fmla="*/ 1353 w 1603287"/>
              <a:gd name="connsiteY10" fmla="*/ 359000 h 61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3287" h="613032">
                <a:moveTo>
                  <a:pt x="1353" y="359000"/>
                </a:moveTo>
                <a:cubicBezTo>
                  <a:pt x="25737" y="363572"/>
                  <a:pt x="394545" y="75536"/>
                  <a:pt x="604857" y="48104"/>
                </a:cubicBezTo>
                <a:cubicBezTo>
                  <a:pt x="815169" y="20672"/>
                  <a:pt x="1179405" y="173072"/>
                  <a:pt x="1263225" y="194408"/>
                </a:cubicBezTo>
                <a:cubicBezTo>
                  <a:pt x="1347045" y="215744"/>
                  <a:pt x="1063581" y="121256"/>
                  <a:pt x="1107777" y="176120"/>
                </a:cubicBezTo>
                <a:cubicBezTo>
                  <a:pt x="1151973" y="230984"/>
                  <a:pt x="1447629" y="456536"/>
                  <a:pt x="1528401" y="523592"/>
                </a:cubicBezTo>
                <a:cubicBezTo>
                  <a:pt x="1609173" y="590648"/>
                  <a:pt x="1613745" y="654656"/>
                  <a:pt x="1592409" y="578456"/>
                </a:cubicBezTo>
                <a:cubicBezTo>
                  <a:pt x="1571073" y="502256"/>
                  <a:pt x="1430865" y="125828"/>
                  <a:pt x="1400385" y="66392"/>
                </a:cubicBezTo>
                <a:cubicBezTo>
                  <a:pt x="1369905" y="6956"/>
                  <a:pt x="1476585" y="224888"/>
                  <a:pt x="1409529" y="221840"/>
                </a:cubicBezTo>
                <a:cubicBezTo>
                  <a:pt x="1342473" y="218792"/>
                  <a:pt x="1156545" y="81632"/>
                  <a:pt x="998049" y="48104"/>
                </a:cubicBezTo>
                <a:cubicBezTo>
                  <a:pt x="839553" y="14576"/>
                  <a:pt x="629241" y="-25048"/>
                  <a:pt x="458553" y="20672"/>
                </a:cubicBezTo>
                <a:cubicBezTo>
                  <a:pt x="287865" y="66392"/>
                  <a:pt x="-23031" y="354428"/>
                  <a:pt x="1353" y="359000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F50A4570-EF44-AA5C-0A54-8CD3AEC52110}"/>
              </a:ext>
            </a:extLst>
          </p:cNvPr>
          <p:cNvSpPr/>
          <p:nvPr/>
        </p:nvSpPr>
        <p:spPr>
          <a:xfrm>
            <a:off x="2835085" y="5474545"/>
            <a:ext cx="1016534" cy="606517"/>
          </a:xfrm>
          <a:custGeom>
            <a:avLst/>
            <a:gdLst>
              <a:gd name="connsiteX0" fmla="*/ 45275 w 1016534"/>
              <a:gd name="connsiteY0" fmla="*/ 606215 h 606517"/>
              <a:gd name="connsiteX1" fmla="*/ 347027 w 1016534"/>
              <a:gd name="connsiteY1" fmla="*/ 222167 h 606517"/>
              <a:gd name="connsiteX2" fmla="*/ 584771 w 1016534"/>
              <a:gd name="connsiteY2" fmla="*/ 258743 h 606517"/>
              <a:gd name="connsiteX3" fmla="*/ 566483 w 1016534"/>
              <a:gd name="connsiteY3" fmla="*/ 258743 h 606517"/>
              <a:gd name="connsiteX4" fmla="*/ 1005395 w 1016534"/>
              <a:gd name="connsiteY4" fmla="*/ 450767 h 606517"/>
              <a:gd name="connsiteX5" fmla="*/ 849947 w 1016534"/>
              <a:gd name="connsiteY5" fmla="*/ 231311 h 606517"/>
              <a:gd name="connsiteX6" fmla="*/ 465899 w 1016534"/>
              <a:gd name="connsiteY6" fmla="*/ 2711 h 606517"/>
              <a:gd name="connsiteX7" fmla="*/ 511619 w 1016534"/>
              <a:gd name="connsiteY7" fmla="*/ 103295 h 606517"/>
              <a:gd name="connsiteX8" fmla="*/ 292163 w 1016534"/>
              <a:gd name="connsiteY8" fmla="*/ 66719 h 606517"/>
              <a:gd name="connsiteX9" fmla="*/ 8699 w 1016534"/>
              <a:gd name="connsiteY9" fmla="*/ 240455 h 606517"/>
              <a:gd name="connsiteX10" fmla="*/ 72707 w 1016534"/>
              <a:gd name="connsiteY10" fmla="*/ 286175 h 606517"/>
              <a:gd name="connsiteX11" fmla="*/ 45275 w 1016534"/>
              <a:gd name="connsiteY11" fmla="*/ 606215 h 606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6534" h="606517">
                <a:moveTo>
                  <a:pt x="45275" y="606215"/>
                </a:moveTo>
                <a:cubicBezTo>
                  <a:pt x="90995" y="595547"/>
                  <a:pt x="257111" y="280079"/>
                  <a:pt x="347027" y="222167"/>
                </a:cubicBezTo>
                <a:cubicBezTo>
                  <a:pt x="436943" y="164255"/>
                  <a:pt x="548195" y="252647"/>
                  <a:pt x="584771" y="258743"/>
                </a:cubicBezTo>
                <a:cubicBezTo>
                  <a:pt x="621347" y="264839"/>
                  <a:pt x="496379" y="226739"/>
                  <a:pt x="566483" y="258743"/>
                </a:cubicBezTo>
                <a:cubicBezTo>
                  <a:pt x="636587" y="290747"/>
                  <a:pt x="958151" y="455339"/>
                  <a:pt x="1005395" y="450767"/>
                </a:cubicBezTo>
                <a:cubicBezTo>
                  <a:pt x="1052639" y="446195"/>
                  <a:pt x="939863" y="305987"/>
                  <a:pt x="849947" y="231311"/>
                </a:cubicBezTo>
                <a:cubicBezTo>
                  <a:pt x="760031" y="156635"/>
                  <a:pt x="522287" y="24047"/>
                  <a:pt x="465899" y="2711"/>
                </a:cubicBezTo>
                <a:cubicBezTo>
                  <a:pt x="409511" y="-18625"/>
                  <a:pt x="540575" y="92627"/>
                  <a:pt x="511619" y="103295"/>
                </a:cubicBezTo>
                <a:cubicBezTo>
                  <a:pt x="482663" y="113963"/>
                  <a:pt x="375983" y="43859"/>
                  <a:pt x="292163" y="66719"/>
                </a:cubicBezTo>
                <a:cubicBezTo>
                  <a:pt x="208343" y="89579"/>
                  <a:pt x="45275" y="203879"/>
                  <a:pt x="8699" y="240455"/>
                </a:cubicBezTo>
                <a:cubicBezTo>
                  <a:pt x="-27877" y="277031"/>
                  <a:pt x="62039" y="229787"/>
                  <a:pt x="72707" y="286175"/>
                </a:cubicBezTo>
                <a:cubicBezTo>
                  <a:pt x="83375" y="342563"/>
                  <a:pt x="-445" y="616883"/>
                  <a:pt x="45275" y="606215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DD52F722-6D61-4F32-1946-B84D679032C5}"/>
              </a:ext>
            </a:extLst>
          </p:cNvPr>
          <p:cNvSpPr/>
          <p:nvPr/>
        </p:nvSpPr>
        <p:spPr>
          <a:xfrm>
            <a:off x="2913161" y="5643746"/>
            <a:ext cx="615887" cy="337269"/>
          </a:xfrm>
          <a:custGeom>
            <a:avLst/>
            <a:gdLst>
              <a:gd name="connsiteX0" fmla="*/ 450 w 615887"/>
              <a:gd name="connsiteY0" fmla="*/ 337261 h 337269"/>
              <a:gd name="connsiteX1" fmla="*/ 137610 w 615887"/>
              <a:gd name="connsiteY1" fmla="*/ 116974 h 337269"/>
              <a:gd name="connsiteX2" fmla="*/ 237363 w 615887"/>
              <a:gd name="connsiteY2" fmla="*/ 46316 h 337269"/>
              <a:gd name="connsiteX3" fmla="*/ 195799 w 615887"/>
              <a:gd name="connsiteY3" fmla="*/ 58785 h 337269"/>
              <a:gd name="connsiteX4" fmla="*/ 357897 w 615887"/>
              <a:gd name="connsiteY4" fmla="*/ 46316 h 337269"/>
              <a:gd name="connsiteX5" fmla="*/ 382835 w 615887"/>
              <a:gd name="connsiteY5" fmla="*/ 21378 h 337269"/>
              <a:gd name="connsiteX6" fmla="*/ 611435 w 615887"/>
              <a:gd name="connsiteY6" fmla="*/ 83723 h 337269"/>
              <a:gd name="connsiteX7" fmla="*/ 515839 w 615887"/>
              <a:gd name="connsiteY7" fmla="*/ 46316 h 337269"/>
              <a:gd name="connsiteX8" fmla="*/ 295552 w 615887"/>
              <a:gd name="connsiteY8" fmla="*/ 596 h 337269"/>
              <a:gd name="connsiteX9" fmla="*/ 341272 w 615887"/>
              <a:gd name="connsiteY9" fmla="*/ 21378 h 337269"/>
              <a:gd name="connsiteX10" fmla="*/ 212424 w 615887"/>
              <a:gd name="connsiteY10" fmla="*/ 38003 h 337269"/>
              <a:gd name="connsiteX11" fmla="*/ 150079 w 615887"/>
              <a:gd name="connsiteY11" fmla="*/ 83723 h 337269"/>
              <a:gd name="connsiteX12" fmla="*/ 175017 w 615887"/>
              <a:gd name="connsiteY12" fmla="*/ 46316 h 337269"/>
              <a:gd name="connsiteX13" fmla="*/ 71108 w 615887"/>
              <a:gd name="connsiteY13" fmla="*/ 116974 h 337269"/>
              <a:gd name="connsiteX14" fmla="*/ 91890 w 615887"/>
              <a:gd name="connsiteY14" fmla="*/ 108661 h 337269"/>
              <a:gd name="connsiteX15" fmla="*/ 450 w 615887"/>
              <a:gd name="connsiteY15" fmla="*/ 337261 h 33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5887" h="337269">
                <a:moveTo>
                  <a:pt x="450" y="337261"/>
                </a:moveTo>
                <a:cubicBezTo>
                  <a:pt x="8070" y="338646"/>
                  <a:pt x="98125" y="165465"/>
                  <a:pt x="137610" y="116974"/>
                </a:cubicBezTo>
                <a:cubicBezTo>
                  <a:pt x="177095" y="68483"/>
                  <a:pt x="227665" y="56014"/>
                  <a:pt x="237363" y="46316"/>
                </a:cubicBezTo>
                <a:cubicBezTo>
                  <a:pt x="247061" y="36618"/>
                  <a:pt x="175710" y="58785"/>
                  <a:pt x="195799" y="58785"/>
                </a:cubicBezTo>
                <a:cubicBezTo>
                  <a:pt x="215888" y="58785"/>
                  <a:pt x="326724" y="52550"/>
                  <a:pt x="357897" y="46316"/>
                </a:cubicBezTo>
                <a:cubicBezTo>
                  <a:pt x="389070" y="40082"/>
                  <a:pt x="340579" y="15143"/>
                  <a:pt x="382835" y="21378"/>
                </a:cubicBezTo>
                <a:cubicBezTo>
                  <a:pt x="425091" y="27612"/>
                  <a:pt x="589268" y="79567"/>
                  <a:pt x="611435" y="83723"/>
                </a:cubicBezTo>
                <a:cubicBezTo>
                  <a:pt x="633602" y="87879"/>
                  <a:pt x="568486" y="60170"/>
                  <a:pt x="515839" y="46316"/>
                </a:cubicBezTo>
                <a:cubicBezTo>
                  <a:pt x="463192" y="32461"/>
                  <a:pt x="324646" y="4752"/>
                  <a:pt x="295552" y="596"/>
                </a:cubicBezTo>
                <a:cubicBezTo>
                  <a:pt x="266458" y="-3560"/>
                  <a:pt x="355127" y="15143"/>
                  <a:pt x="341272" y="21378"/>
                </a:cubicBezTo>
                <a:cubicBezTo>
                  <a:pt x="327417" y="27612"/>
                  <a:pt x="244290" y="27612"/>
                  <a:pt x="212424" y="38003"/>
                </a:cubicBezTo>
                <a:cubicBezTo>
                  <a:pt x="180558" y="48394"/>
                  <a:pt x="150079" y="83723"/>
                  <a:pt x="150079" y="83723"/>
                </a:cubicBezTo>
                <a:cubicBezTo>
                  <a:pt x="143845" y="85108"/>
                  <a:pt x="188179" y="40774"/>
                  <a:pt x="175017" y="46316"/>
                </a:cubicBezTo>
                <a:cubicBezTo>
                  <a:pt x="161855" y="51858"/>
                  <a:pt x="71108" y="116974"/>
                  <a:pt x="71108" y="116974"/>
                </a:cubicBezTo>
                <a:cubicBezTo>
                  <a:pt x="57254" y="127365"/>
                  <a:pt x="99510" y="75410"/>
                  <a:pt x="91890" y="108661"/>
                </a:cubicBezTo>
                <a:cubicBezTo>
                  <a:pt x="84270" y="141912"/>
                  <a:pt x="-7170" y="335876"/>
                  <a:pt x="450" y="33726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2D3FFA6D-1850-3755-7DEC-1814F9A89E7D}"/>
              </a:ext>
            </a:extLst>
          </p:cNvPr>
          <p:cNvSpPr/>
          <p:nvPr/>
        </p:nvSpPr>
        <p:spPr>
          <a:xfrm>
            <a:off x="3418514" y="5575320"/>
            <a:ext cx="452249" cy="369351"/>
          </a:xfrm>
          <a:custGeom>
            <a:avLst/>
            <a:gdLst>
              <a:gd name="connsiteX0" fmla="*/ 2173 w 452249"/>
              <a:gd name="connsiteY0" fmla="*/ 2520 h 369351"/>
              <a:gd name="connsiteX1" fmla="*/ 318057 w 452249"/>
              <a:gd name="connsiteY1" fmla="*/ 214495 h 369351"/>
              <a:gd name="connsiteX2" fmla="*/ 293119 w 452249"/>
              <a:gd name="connsiteY2" fmla="*/ 193713 h 369351"/>
              <a:gd name="connsiteX3" fmla="*/ 451061 w 452249"/>
              <a:gd name="connsiteY3" fmla="*/ 368280 h 369351"/>
              <a:gd name="connsiteX4" fmla="*/ 359621 w 452249"/>
              <a:gd name="connsiteY4" fmla="*/ 260215 h 369351"/>
              <a:gd name="connsiteX5" fmla="*/ 251555 w 452249"/>
              <a:gd name="connsiteY5" fmla="*/ 118898 h 369351"/>
              <a:gd name="connsiteX6" fmla="*/ 180897 w 452249"/>
              <a:gd name="connsiteY6" fmla="*/ 98116 h 369351"/>
              <a:gd name="connsiteX7" fmla="*/ 2173 w 452249"/>
              <a:gd name="connsiteY7" fmla="*/ 2520 h 36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249" h="369351">
                <a:moveTo>
                  <a:pt x="2173" y="2520"/>
                </a:moveTo>
                <a:cubicBezTo>
                  <a:pt x="25033" y="21916"/>
                  <a:pt x="269566" y="182630"/>
                  <a:pt x="318057" y="214495"/>
                </a:cubicBezTo>
                <a:cubicBezTo>
                  <a:pt x="366548" y="246360"/>
                  <a:pt x="270952" y="168082"/>
                  <a:pt x="293119" y="193713"/>
                </a:cubicBezTo>
                <a:cubicBezTo>
                  <a:pt x="315286" y="219344"/>
                  <a:pt x="439977" y="357196"/>
                  <a:pt x="451061" y="368280"/>
                </a:cubicBezTo>
                <a:cubicBezTo>
                  <a:pt x="462145" y="379364"/>
                  <a:pt x="392872" y="301779"/>
                  <a:pt x="359621" y="260215"/>
                </a:cubicBezTo>
                <a:cubicBezTo>
                  <a:pt x="326370" y="218651"/>
                  <a:pt x="281342" y="145914"/>
                  <a:pt x="251555" y="118898"/>
                </a:cubicBezTo>
                <a:cubicBezTo>
                  <a:pt x="221768" y="91882"/>
                  <a:pt x="218304" y="114742"/>
                  <a:pt x="180897" y="98116"/>
                </a:cubicBezTo>
                <a:cubicBezTo>
                  <a:pt x="143490" y="81490"/>
                  <a:pt x="-20687" y="-16876"/>
                  <a:pt x="2173" y="252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49D8B39A-A7B5-4816-186E-31BBFDE9D002}"/>
              </a:ext>
            </a:extLst>
          </p:cNvPr>
          <p:cNvSpPr/>
          <p:nvPr/>
        </p:nvSpPr>
        <p:spPr>
          <a:xfrm>
            <a:off x="7301116" y="5802172"/>
            <a:ext cx="120312" cy="1359946"/>
          </a:xfrm>
          <a:custGeom>
            <a:avLst/>
            <a:gdLst>
              <a:gd name="connsiteX0" fmla="*/ 26553 w 120312"/>
              <a:gd name="connsiteY0" fmla="*/ 112 h 1359946"/>
              <a:gd name="connsiteX1" fmla="*/ 113837 w 120312"/>
              <a:gd name="connsiteY1" fmla="*/ 291057 h 1359946"/>
              <a:gd name="connsiteX2" fmla="*/ 105524 w 120312"/>
              <a:gd name="connsiteY2" fmla="*/ 249493 h 1359946"/>
              <a:gd name="connsiteX3" fmla="*/ 39022 w 120312"/>
              <a:gd name="connsiteY3" fmla="*/ 586159 h 1359946"/>
              <a:gd name="connsiteX4" fmla="*/ 109680 w 120312"/>
              <a:gd name="connsiteY4" fmla="*/ 1192988 h 1359946"/>
              <a:gd name="connsiteX5" fmla="*/ 80586 w 120312"/>
              <a:gd name="connsiteY5" fmla="*/ 1055828 h 1359946"/>
              <a:gd name="connsiteX6" fmla="*/ 105524 w 120312"/>
              <a:gd name="connsiteY6" fmla="*/ 1359243 h 1359946"/>
              <a:gd name="connsiteX7" fmla="*/ 101368 w 120312"/>
              <a:gd name="connsiteY7" fmla="*/ 1126486 h 1359946"/>
              <a:gd name="connsiteX8" fmla="*/ 1615 w 120312"/>
              <a:gd name="connsiteY8" fmla="*/ 723319 h 1359946"/>
              <a:gd name="connsiteX9" fmla="*/ 39022 w 120312"/>
              <a:gd name="connsiteY9" fmla="*/ 328464 h 1359946"/>
              <a:gd name="connsiteX10" fmla="*/ 26553 w 120312"/>
              <a:gd name="connsiteY10" fmla="*/ 112 h 135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312" h="1359946">
                <a:moveTo>
                  <a:pt x="26553" y="112"/>
                </a:moveTo>
                <a:cubicBezTo>
                  <a:pt x="39022" y="-6122"/>
                  <a:pt x="100675" y="249493"/>
                  <a:pt x="113837" y="291057"/>
                </a:cubicBezTo>
                <a:cubicBezTo>
                  <a:pt x="126999" y="332621"/>
                  <a:pt x="117993" y="200309"/>
                  <a:pt x="105524" y="249493"/>
                </a:cubicBezTo>
                <a:cubicBezTo>
                  <a:pt x="93055" y="298677"/>
                  <a:pt x="38329" y="428910"/>
                  <a:pt x="39022" y="586159"/>
                </a:cubicBezTo>
                <a:cubicBezTo>
                  <a:pt x="39715" y="743408"/>
                  <a:pt x="102753" y="1114710"/>
                  <a:pt x="109680" y="1192988"/>
                </a:cubicBezTo>
                <a:cubicBezTo>
                  <a:pt x="116607" y="1271266"/>
                  <a:pt x="81279" y="1028119"/>
                  <a:pt x="80586" y="1055828"/>
                </a:cubicBezTo>
                <a:cubicBezTo>
                  <a:pt x="79893" y="1083537"/>
                  <a:pt x="102060" y="1347467"/>
                  <a:pt x="105524" y="1359243"/>
                </a:cubicBezTo>
                <a:cubicBezTo>
                  <a:pt x="108988" y="1371019"/>
                  <a:pt x="118686" y="1232473"/>
                  <a:pt x="101368" y="1126486"/>
                </a:cubicBezTo>
                <a:cubicBezTo>
                  <a:pt x="84050" y="1020499"/>
                  <a:pt x="12006" y="856323"/>
                  <a:pt x="1615" y="723319"/>
                </a:cubicBezTo>
                <a:cubicBezTo>
                  <a:pt x="-8776" y="590315"/>
                  <a:pt x="34173" y="443457"/>
                  <a:pt x="39022" y="328464"/>
                </a:cubicBezTo>
                <a:cubicBezTo>
                  <a:pt x="43871" y="213471"/>
                  <a:pt x="14084" y="6346"/>
                  <a:pt x="26553" y="11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367661CF-E5BB-29CA-4DAA-C8E9D92BBF4D}"/>
              </a:ext>
            </a:extLst>
          </p:cNvPr>
          <p:cNvSpPr/>
          <p:nvPr/>
        </p:nvSpPr>
        <p:spPr>
          <a:xfrm>
            <a:off x="7065580" y="5785585"/>
            <a:ext cx="307863" cy="1422877"/>
          </a:xfrm>
          <a:custGeom>
            <a:avLst/>
            <a:gdLst>
              <a:gd name="connsiteX0" fmla="*/ 29333 w 307863"/>
              <a:gd name="connsiteY0" fmla="*/ 73 h 1422877"/>
              <a:gd name="connsiteX1" fmla="*/ 62584 w 307863"/>
              <a:gd name="connsiteY1" fmla="*/ 507150 h 1422877"/>
              <a:gd name="connsiteX2" fmla="*/ 58427 w 307863"/>
              <a:gd name="connsiteY2" fmla="*/ 403240 h 1422877"/>
              <a:gd name="connsiteX3" fmla="*/ 104147 w 307863"/>
              <a:gd name="connsiteY3" fmla="*/ 789782 h 1422877"/>
              <a:gd name="connsiteX4" fmla="*/ 108304 w 307863"/>
              <a:gd name="connsiteY4" fmla="*/ 698342 h 1422877"/>
              <a:gd name="connsiteX5" fmla="*/ 212213 w 307863"/>
              <a:gd name="connsiteY5" fmla="*/ 1026695 h 1422877"/>
              <a:gd name="connsiteX6" fmla="*/ 187275 w 307863"/>
              <a:gd name="connsiteY6" fmla="*/ 881222 h 1422877"/>
              <a:gd name="connsiteX7" fmla="*/ 220525 w 307863"/>
              <a:gd name="connsiteY7" fmla="*/ 1113979 h 1422877"/>
              <a:gd name="connsiteX8" fmla="*/ 241307 w 307863"/>
              <a:gd name="connsiteY8" fmla="*/ 1296859 h 1422877"/>
              <a:gd name="connsiteX9" fmla="*/ 241307 w 307863"/>
              <a:gd name="connsiteY9" fmla="*/ 1176324 h 1422877"/>
              <a:gd name="connsiteX10" fmla="*/ 307809 w 307863"/>
              <a:gd name="connsiteY10" fmla="*/ 1421550 h 1422877"/>
              <a:gd name="connsiteX11" fmla="*/ 228838 w 307863"/>
              <a:gd name="connsiteY11" fmla="*/ 1047477 h 1422877"/>
              <a:gd name="connsiteX12" fmla="*/ 12707 w 307863"/>
              <a:gd name="connsiteY12" fmla="*/ 473899 h 1422877"/>
              <a:gd name="connsiteX13" fmla="*/ 29333 w 307863"/>
              <a:gd name="connsiteY13" fmla="*/ 73 h 142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7863" h="1422877">
                <a:moveTo>
                  <a:pt x="29333" y="73"/>
                </a:moveTo>
                <a:cubicBezTo>
                  <a:pt x="37646" y="5615"/>
                  <a:pt x="57735" y="439956"/>
                  <a:pt x="62584" y="507150"/>
                </a:cubicBezTo>
                <a:cubicBezTo>
                  <a:pt x="67433" y="574345"/>
                  <a:pt x="51500" y="356135"/>
                  <a:pt x="58427" y="403240"/>
                </a:cubicBezTo>
                <a:cubicBezTo>
                  <a:pt x="65354" y="450345"/>
                  <a:pt x="95834" y="740598"/>
                  <a:pt x="104147" y="789782"/>
                </a:cubicBezTo>
                <a:cubicBezTo>
                  <a:pt x="112460" y="838966"/>
                  <a:pt x="90293" y="658857"/>
                  <a:pt x="108304" y="698342"/>
                </a:cubicBezTo>
                <a:cubicBezTo>
                  <a:pt x="126315" y="737828"/>
                  <a:pt x="199051" y="996215"/>
                  <a:pt x="212213" y="1026695"/>
                </a:cubicBezTo>
                <a:cubicBezTo>
                  <a:pt x="225375" y="1057175"/>
                  <a:pt x="185890" y="866675"/>
                  <a:pt x="187275" y="881222"/>
                </a:cubicBezTo>
                <a:cubicBezTo>
                  <a:pt x="188660" y="895769"/>
                  <a:pt x="211520" y="1044706"/>
                  <a:pt x="220525" y="1113979"/>
                </a:cubicBezTo>
                <a:cubicBezTo>
                  <a:pt x="229530" y="1183252"/>
                  <a:pt x="237843" y="1286468"/>
                  <a:pt x="241307" y="1296859"/>
                </a:cubicBezTo>
                <a:cubicBezTo>
                  <a:pt x="244771" y="1307250"/>
                  <a:pt x="230223" y="1155542"/>
                  <a:pt x="241307" y="1176324"/>
                </a:cubicBezTo>
                <a:cubicBezTo>
                  <a:pt x="252391" y="1197106"/>
                  <a:pt x="309887" y="1443024"/>
                  <a:pt x="307809" y="1421550"/>
                </a:cubicBezTo>
                <a:cubicBezTo>
                  <a:pt x="305731" y="1400076"/>
                  <a:pt x="278022" y="1205419"/>
                  <a:pt x="228838" y="1047477"/>
                </a:cubicBezTo>
                <a:cubicBezTo>
                  <a:pt x="179654" y="889535"/>
                  <a:pt x="45958" y="643617"/>
                  <a:pt x="12707" y="473899"/>
                </a:cubicBezTo>
                <a:cubicBezTo>
                  <a:pt x="-20544" y="304181"/>
                  <a:pt x="21020" y="-5469"/>
                  <a:pt x="29333" y="7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9CB10812-4D13-D669-5686-5C7000D7A10E}"/>
              </a:ext>
            </a:extLst>
          </p:cNvPr>
          <p:cNvSpPr/>
          <p:nvPr/>
        </p:nvSpPr>
        <p:spPr>
          <a:xfrm>
            <a:off x="2437369" y="5402945"/>
            <a:ext cx="195140" cy="1381901"/>
          </a:xfrm>
          <a:custGeom>
            <a:avLst/>
            <a:gdLst>
              <a:gd name="connsiteX0" fmla="*/ 193609 w 195140"/>
              <a:gd name="connsiteY0" fmla="*/ 328 h 1381901"/>
              <a:gd name="connsiteX1" fmla="*/ 93856 w 195140"/>
              <a:gd name="connsiteY1" fmla="*/ 548968 h 1381901"/>
              <a:gd name="connsiteX2" fmla="*/ 122951 w 195140"/>
              <a:gd name="connsiteY2" fmla="*/ 544811 h 1381901"/>
              <a:gd name="connsiteX3" fmla="*/ 102169 w 195140"/>
              <a:gd name="connsiteY3" fmla="*/ 677815 h 1381901"/>
              <a:gd name="connsiteX4" fmla="*/ 139576 w 195140"/>
              <a:gd name="connsiteY4" fmla="*/ 1114233 h 1381901"/>
              <a:gd name="connsiteX5" fmla="*/ 118795 w 195140"/>
              <a:gd name="connsiteY5" fmla="*/ 877320 h 1381901"/>
              <a:gd name="connsiteX6" fmla="*/ 164515 w 195140"/>
              <a:gd name="connsiteY6" fmla="*/ 1376084 h 1381901"/>
              <a:gd name="connsiteX7" fmla="*/ 168671 w 195140"/>
              <a:gd name="connsiteY7" fmla="*/ 1114233 h 1381901"/>
              <a:gd name="connsiteX8" fmla="*/ 68918 w 195140"/>
              <a:gd name="connsiteY8" fmla="*/ 586375 h 1381901"/>
              <a:gd name="connsiteX9" fmla="*/ 77231 w 195140"/>
              <a:gd name="connsiteY9" fmla="*/ 469997 h 1381901"/>
              <a:gd name="connsiteX10" fmla="*/ 2416 w 195140"/>
              <a:gd name="connsiteY10" fmla="*/ 636251 h 1381901"/>
              <a:gd name="connsiteX11" fmla="*/ 193609 w 195140"/>
              <a:gd name="connsiteY11" fmla="*/ 328 h 1381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5140" h="1381901">
                <a:moveTo>
                  <a:pt x="193609" y="328"/>
                </a:moveTo>
                <a:cubicBezTo>
                  <a:pt x="208849" y="-14219"/>
                  <a:pt x="105632" y="458221"/>
                  <a:pt x="93856" y="548968"/>
                </a:cubicBezTo>
                <a:cubicBezTo>
                  <a:pt x="82080" y="639715"/>
                  <a:pt x="121566" y="523337"/>
                  <a:pt x="122951" y="544811"/>
                </a:cubicBezTo>
                <a:cubicBezTo>
                  <a:pt x="124336" y="566285"/>
                  <a:pt x="99398" y="582911"/>
                  <a:pt x="102169" y="677815"/>
                </a:cubicBezTo>
                <a:cubicBezTo>
                  <a:pt x="104940" y="772719"/>
                  <a:pt x="136805" y="1080982"/>
                  <a:pt x="139576" y="1114233"/>
                </a:cubicBezTo>
                <a:cubicBezTo>
                  <a:pt x="142347" y="1147484"/>
                  <a:pt x="114639" y="833678"/>
                  <a:pt x="118795" y="877320"/>
                </a:cubicBezTo>
                <a:cubicBezTo>
                  <a:pt x="122951" y="920962"/>
                  <a:pt x="156202" y="1336599"/>
                  <a:pt x="164515" y="1376084"/>
                </a:cubicBezTo>
                <a:cubicBezTo>
                  <a:pt x="172828" y="1415570"/>
                  <a:pt x="184604" y="1245851"/>
                  <a:pt x="168671" y="1114233"/>
                </a:cubicBezTo>
                <a:cubicBezTo>
                  <a:pt x="152738" y="982615"/>
                  <a:pt x="84158" y="693748"/>
                  <a:pt x="68918" y="586375"/>
                </a:cubicBezTo>
                <a:cubicBezTo>
                  <a:pt x="53678" y="479002"/>
                  <a:pt x="88315" y="461684"/>
                  <a:pt x="77231" y="469997"/>
                </a:cubicBezTo>
                <a:cubicBezTo>
                  <a:pt x="66147" y="478310"/>
                  <a:pt x="-14902" y="709680"/>
                  <a:pt x="2416" y="636251"/>
                </a:cubicBezTo>
                <a:cubicBezTo>
                  <a:pt x="19734" y="562822"/>
                  <a:pt x="178369" y="14875"/>
                  <a:pt x="193609" y="32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0BBBBA76-8ED3-8DA0-7BCF-2C7E2896A520}"/>
              </a:ext>
            </a:extLst>
          </p:cNvPr>
          <p:cNvSpPr/>
          <p:nvPr/>
        </p:nvSpPr>
        <p:spPr>
          <a:xfrm>
            <a:off x="2469077" y="6120630"/>
            <a:ext cx="417566" cy="2079390"/>
          </a:xfrm>
          <a:custGeom>
            <a:avLst/>
            <a:gdLst>
              <a:gd name="connsiteX0" fmla="*/ 3959 w 417566"/>
              <a:gd name="connsiteY0" fmla="*/ 5850 h 2079390"/>
              <a:gd name="connsiteX1" fmla="*/ 211778 w 417566"/>
              <a:gd name="connsiteY1" fmla="*/ 1352512 h 2079390"/>
              <a:gd name="connsiteX2" fmla="*/ 211778 w 417566"/>
              <a:gd name="connsiteY2" fmla="*/ 1277697 h 2079390"/>
              <a:gd name="connsiteX3" fmla="*/ 402970 w 417566"/>
              <a:gd name="connsiteY3" fmla="*/ 2025843 h 2079390"/>
              <a:gd name="connsiteX4" fmla="*/ 365563 w 417566"/>
              <a:gd name="connsiteY4" fmla="*/ 1880370 h 2079390"/>
              <a:gd name="connsiteX5" fmla="*/ 57992 w 417566"/>
              <a:gd name="connsiteY5" fmla="*/ 770621 h 2079390"/>
              <a:gd name="connsiteX6" fmla="*/ 74618 w 417566"/>
              <a:gd name="connsiteY6" fmla="*/ 857905 h 2079390"/>
              <a:gd name="connsiteX7" fmla="*/ 3959 w 417566"/>
              <a:gd name="connsiteY7" fmla="*/ 5850 h 207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7566" h="2079390">
                <a:moveTo>
                  <a:pt x="3959" y="5850"/>
                </a:moveTo>
                <a:cubicBezTo>
                  <a:pt x="26819" y="88285"/>
                  <a:pt x="177141" y="1140537"/>
                  <a:pt x="211778" y="1352512"/>
                </a:cubicBezTo>
                <a:cubicBezTo>
                  <a:pt x="246415" y="1564487"/>
                  <a:pt x="179913" y="1165475"/>
                  <a:pt x="211778" y="1277697"/>
                </a:cubicBezTo>
                <a:cubicBezTo>
                  <a:pt x="243643" y="1389919"/>
                  <a:pt x="377339" y="1925398"/>
                  <a:pt x="402970" y="2025843"/>
                </a:cubicBezTo>
                <a:cubicBezTo>
                  <a:pt x="428601" y="2126289"/>
                  <a:pt x="423059" y="2089574"/>
                  <a:pt x="365563" y="1880370"/>
                </a:cubicBezTo>
                <a:cubicBezTo>
                  <a:pt x="308067" y="1671166"/>
                  <a:pt x="106483" y="941032"/>
                  <a:pt x="57992" y="770621"/>
                </a:cubicBezTo>
                <a:cubicBezTo>
                  <a:pt x="9501" y="600210"/>
                  <a:pt x="85009" y="978439"/>
                  <a:pt x="74618" y="857905"/>
                </a:cubicBezTo>
                <a:cubicBezTo>
                  <a:pt x="64227" y="737371"/>
                  <a:pt x="-18901" y="-76585"/>
                  <a:pt x="3959" y="585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CBFCD719-C352-A0C8-1AD1-4BE2E18EE2C4}"/>
              </a:ext>
            </a:extLst>
          </p:cNvPr>
          <p:cNvSpPr/>
          <p:nvPr/>
        </p:nvSpPr>
        <p:spPr>
          <a:xfrm>
            <a:off x="2374603" y="3776409"/>
            <a:ext cx="751847" cy="1718671"/>
          </a:xfrm>
          <a:custGeom>
            <a:avLst/>
            <a:gdLst>
              <a:gd name="connsiteX0" fmla="*/ 750982 w 751847"/>
              <a:gd name="connsiteY0" fmla="*/ 1726 h 1718671"/>
              <a:gd name="connsiteX1" fmla="*/ 160779 w 751847"/>
              <a:gd name="connsiteY1" fmla="*/ 629336 h 1718671"/>
              <a:gd name="connsiteX2" fmla="*/ 289626 w 751847"/>
              <a:gd name="connsiteY2" fmla="*/ 546209 h 1718671"/>
              <a:gd name="connsiteX3" fmla="*/ 206499 w 751847"/>
              <a:gd name="connsiteY3" fmla="*/ 778966 h 1718671"/>
              <a:gd name="connsiteX4" fmla="*/ 48557 w 751847"/>
              <a:gd name="connsiteY4" fmla="*/ 1443984 h 1718671"/>
              <a:gd name="connsiteX5" fmla="*/ 2837 w 751847"/>
              <a:gd name="connsiteY5" fmla="*/ 1718304 h 1718671"/>
              <a:gd name="connsiteX6" fmla="*/ 40244 w 751847"/>
              <a:gd name="connsiteY6" fmla="*/ 1477235 h 1718671"/>
              <a:gd name="connsiteX7" fmla="*/ 322877 w 751847"/>
              <a:gd name="connsiteY7" fmla="*/ 575304 h 1718671"/>
              <a:gd name="connsiteX8" fmla="*/ 256375 w 751847"/>
              <a:gd name="connsiteY8" fmla="*/ 704151 h 1718671"/>
              <a:gd name="connsiteX9" fmla="*/ 497444 w 751847"/>
              <a:gd name="connsiteY9" fmla="*/ 338391 h 1718671"/>
              <a:gd name="connsiteX10" fmla="*/ 297939 w 751847"/>
              <a:gd name="connsiteY10" fmla="*/ 438144 h 1718671"/>
              <a:gd name="connsiteX11" fmla="*/ 750982 w 751847"/>
              <a:gd name="connsiteY11" fmla="*/ 1726 h 1718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1847" h="1718671">
                <a:moveTo>
                  <a:pt x="750982" y="1726"/>
                </a:moveTo>
                <a:cubicBezTo>
                  <a:pt x="728122" y="33591"/>
                  <a:pt x="237672" y="538589"/>
                  <a:pt x="160779" y="629336"/>
                </a:cubicBezTo>
                <a:cubicBezTo>
                  <a:pt x="83886" y="720083"/>
                  <a:pt x="282006" y="521271"/>
                  <a:pt x="289626" y="546209"/>
                </a:cubicBezTo>
                <a:cubicBezTo>
                  <a:pt x="297246" y="571147"/>
                  <a:pt x="246677" y="629337"/>
                  <a:pt x="206499" y="778966"/>
                </a:cubicBezTo>
                <a:cubicBezTo>
                  <a:pt x="166321" y="928595"/>
                  <a:pt x="82501" y="1287428"/>
                  <a:pt x="48557" y="1443984"/>
                </a:cubicBezTo>
                <a:cubicBezTo>
                  <a:pt x="14613" y="1600540"/>
                  <a:pt x="4222" y="1712762"/>
                  <a:pt x="2837" y="1718304"/>
                </a:cubicBezTo>
                <a:cubicBezTo>
                  <a:pt x="1452" y="1723846"/>
                  <a:pt x="-13096" y="1667735"/>
                  <a:pt x="40244" y="1477235"/>
                </a:cubicBezTo>
                <a:cubicBezTo>
                  <a:pt x="93584" y="1286735"/>
                  <a:pt x="286855" y="704151"/>
                  <a:pt x="322877" y="575304"/>
                </a:cubicBezTo>
                <a:cubicBezTo>
                  <a:pt x="358899" y="446457"/>
                  <a:pt x="227281" y="743636"/>
                  <a:pt x="256375" y="704151"/>
                </a:cubicBezTo>
                <a:cubicBezTo>
                  <a:pt x="285469" y="664666"/>
                  <a:pt x="490517" y="382725"/>
                  <a:pt x="497444" y="338391"/>
                </a:cubicBezTo>
                <a:cubicBezTo>
                  <a:pt x="504371" y="294057"/>
                  <a:pt x="259146" y="487328"/>
                  <a:pt x="297939" y="438144"/>
                </a:cubicBezTo>
                <a:cubicBezTo>
                  <a:pt x="336732" y="388960"/>
                  <a:pt x="773842" y="-30139"/>
                  <a:pt x="750982" y="172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15A6C4B2-5D80-E86A-B948-06B426C1A93F}"/>
              </a:ext>
            </a:extLst>
          </p:cNvPr>
          <p:cNvSpPr/>
          <p:nvPr/>
        </p:nvSpPr>
        <p:spPr>
          <a:xfrm>
            <a:off x="4622906" y="2405989"/>
            <a:ext cx="897102" cy="673932"/>
          </a:xfrm>
          <a:custGeom>
            <a:avLst/>
            <a:gdLst>
              <a:gd name="connsiteX0" fmla="*/ 639050 w 897102"/>
              <a:gd name="connsiteY0" fmla="*/ 546 h 673932"/>
              <a:gd name="connsiteX1" fmla="*/ 15596 w 897102"/>
              <a:gd name="connsiteY1" fmla="*/ 274866 h 673932"/>
              <a:gd name="connsiteX2" fmla="*/ 177694 w 897102"/>
              <a:gd name="connsiteY2" fmla="*/ 266553 h 673932"/>
              <a:gd name="connsiteX3" fmla="*/ 57159 w 897102"/>
              <a:gd name="connsiteY3" fmla="*/ 449433 h 673932"/>
              <a:gd name="connsiteX4" fmla="*/ 186007 w 897102"/>
              <a:gd name="connsiteY4" fmla="*/ 416182 h 673932"/>
              <a:gd name="connsiteX5" fmla="*/ 44690 w 897102"/>
              <a:gd name="connsiteY5" fmla="*/ 673876 h 673932"/>
              <a:gd name="connsiteX6" fmla="*/ 260821 w 897102"/>
              <a:gd name="connsiteY6" fmla="*/ 436964 h 673932"/>
              <a:gd name="connsiteX7" fmla="*/ 896745 w 897102"/>
              <a:gd name="connsiteY7" fmla="*/ 175113 h 673932"/>
              <a:gd name="connsiteX8" fmla="*/ 352261 w 897102"/>
              <a:gd name="connsiteY8" fmla="*/ 283178 h 673932"/>
              <a:gd name="connsiteX9" fmla="*/ 397981 w 897102"/>
              <a:gd name="connsiteY9" fmla="*/ 208364 h 673932"/>
              <a:gd name="connsiteX10" fmla="*/ 252509 w 897102"/>
              <a:gd name="connsiteY10" fmla="*/ 204207 h 673932"/>
              <a:gd name="connsiteX11" fmla="*/ 639050 w 897102"/>
              <a:gd name="connsiteY11" fmla="*/ 546 h 67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7102" h="673932">
                <a:moveTo>
                  <a:pt x="639050" y="546"/>
                </a:moveTo>
                <a:cubicBezTo>
                  <a:pt x="599564" y="12323"/>
                  <a:pt x="92489" y="230532"/>
                  <a:pt x="15596" y="274866"/>
                </a:cubicBezTo>
                <a:cubicBezTo>
                  <a:pt x="-61297" y="319201"/>
                  <a:pt x="170767" y="237459"/>
                  <a:pt x="177694" y="266553"/>
                </a:cubicBezTo>
                <a:cubicBezTo>
                  <a:pt x="184621" y="295647"/>
                  <a:pt x="55774" y="424495"/>
                  <a:pt x="57159" y="449433"/>
                </a:cubicBezTo>
                <a:cubicBezTo>
                  <a:pt x="58544" y="474371"/>
                  <a:pt x="188085" y="378775"/>
                  <a:pt x="186007" y="416182"/>
                </a:cubicBezTo>
                <a:cubicBezTo>
                  <a:pt x="183929" y="453589"/>
                  <a:pt x="32221" y="670412"/>
                  <a:pt x="44690" y="673876"/>
                </a:cubicBezTo>
                <a:cubicBezTo>
                  <a:pt x="57159" y="677340"/>
                  <a:pt x="118812" y="520091"/>
                  <a:pt x="260821" y="436964"/>
                </a:cubicBezTo>
                <a:cubicBezTo>
                  <a:pt x="402830" y="353837"/>
                  <a:pt x="881505" y="200744"/>
                  <a:pt x="896745" y="175113"/>
                </a:cubicBezTo>
                <a:cubicBezTo>
                  <a:pt x="911985" y="149482"/>
                  <a:pt x="435388" y="277636"/>
                  <a:pt x="352261" y="283178"/>
                </a:cubicBezTo>
                <a:cubicBezTo>
                  <a:pt x="269134" y="288720"/>
                  <a:pt x="414606" y="221526"/>
                  <a:pt x="397981" y="208364"/>
                </a:cubicBezTo>
                <a:cubicBezTo>
                  <a:pt x="381356" y="195202"/>
                  <a:pt x="214409" y="237458"/>
                  <a:pt x="252509" y="204207"/>
                </a:cubicBezTo>
                <a:cubicBezTo>
                  <a:pt x="290609" y="170956"/>
                  <a:pt x="678536" y="-11231"/>
                  <a:pt x="639050" y="54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7D1B3028-B537-E5AA-E6BB-80973C831BDE}"/>
              </a:ext>
            </a:extLst>
          </p:cNvPr>
          <p:cNvSpPr/>
          <p:nvPr/>
        </p:nvSpPr>
        <p:spPr>
          <a:xfrm>
            <a:off x="3637592" y="2443942"/>
            <a:ext cx="536277" cy="1022007"/>
          </a:xfrm>
          <a:custGeom>
            <a:avLst/>
            <a:gdLst>
              <a:gd name="connsiteX0" fmla="*/ 119761 w 536277"/>
              <a:gd name="connsiteY0" fmla="*/ 220287 h 1022007"/>
              <a:gd name="connsiteX1" fmla="*/ 348361 w 536277"/>
              <a:gd name="connsiteY1" fmla="*/ 719051 h 1022007"/>
              <a:gd name="connsiteX2" fmla="*/ 248608 w 536277"/>
              <a:gd name="connsiteY2" fmla="*/ 648393 h 1022007"/>
              <a:gd name="connsiteX3" fmla="*/ 531241 w 536277"/>
              <a:gd name="connsiteY3" fmla="*/ 1014153 h 1022007"/>
              <a:gd name="connsiteX4" fmla="*/ 398237 w 536277"/>
              <a:gd name="connsiteY4" fmla="*/ 847898 h 1022007"/>
              <a:gd name="connsiteX5" fmla="*/ 11695 w 536277"/>
              <a:gd name="connsiteY5" fmla="*/ 270163 h 1022007"/>
              <a:gd name="connsiteX6" fmla="*/ 94823 w 536277"/>
              <a:gd name="connsiteY6" fmla="*/ 0 h 1022007"/>
              <a:gd name="connsiteX7" fmla="*/ 36633 w 536277"/>
              <a:gd name="connsiteY7" fmla="*/ 270163 h 1022007"/>
              <a:gd name="connsiteX8" fmla="*/ 177950 w 536277"/>
              <a:gd name="connsiteY8" fmla="*/ 494607 h 1022007"/>
              <a:gd name="connsiteX9" fmla="*/ 119761 w 536277"/>
              <a:gd name="connsiteY9" fmla="*/ 220287 h 102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277" h="1022007">
                <a:moveTo>
                  <a:pt x="119761" y="220287"/>
                </a:moveTo>
                <a:cubicBezTo>
                  <a:pt x="148163" y="257694"/>
                  <a:pt x="326887" y="647700"/>
                  <a:pt x="348361" y="719051"/>
                </a:cubicBezTo>
                <a:cubicBezTo>
                  <a:pt x="369835" y="790402"/>
                  <a:pt x="218128" y="599209"/>
                  <a:pt x="248608" y="648393"/>
                </a:cubicBezTo>
                <a:cubicBezTo>
                  <a:pt x="279088" y="697577"/>
                  <a:pt x="506303" y="980902"/>
                  <a:pt x="531241" y="1014153"/>
                </a:cubicBezTo>
                <a:cubicBezTo>
                  <a:pt x="556179" y="1047404"/>
                  <a:pt x="484828" y="971896"/>
                  <a:pt x="398237" y="847898"/>
                </a:cubicBezTo>
                <a:cubicBezTo>
                  <a:pt x="311646" y="723900"/>
                  <a:pt x="62264" y="411479"/>
                  <a:pt x="11695" y="270163"/>
                </a:cubicBezTo>
                <a:cubicBezTo>
                  <a:pt x="-38874" y="128847"/>
                  <a:pt x="90667" y="0"/>
                  <a:pt x="94823" y="0"/>
                </a:cubicBezTo>
                <a:cubicBezTo>
                  <a:pt x="98979" y="0"/>
                  <a:pt x="22779" y="187729"/>
                  <a:pt x="36633" y="270163"/>
                </a:cubicBezTo>
                <a:cubicBezTo>
                  <a:pt x="50487" y="352597"/>
                  <a:pt x="159939" y="503612"/>
                  <a:pt x="177950" y="494607"/>
                </a:cubicBezTo>
                <a:cubicBezTo>
                  <a:pt x="195961" y="485602"/>
                  <a:pt x="91359" y="182880"/>
                  <a:pt x="119761" y="22028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C6B1035E-4648-55FE-B2B2-CA8A5E1E766C}"/>
              </a:ext>
            </a:extLst>
          </p:cNvPr>
          <p:cNvSpPr/>
          <p:nvPr/>
        </p:nvSpPr>
        <p:spPr>
          <a:xfrm>
            <a:off x="3408045" y="2805477"/>
            <a:ext cx="466887" cy="766090"/>
          </a:xfrm>
          <a:custGeom>
            <a:avLst/>
            <a:gdLst>
              <a:gd name="connsiteX0" fmla="*/ 33424 w 466887"/>
              <a:gd name="connsiteY0" fmla="*/ 68 h 766090"/>
              <a:gd name="connsiteX1" fmla="*/ 149802 w 466887"/>
              <a:gd name="connsiteY1" fmla="*/ 419861 h 766090"/>
              <a:gd name="connsiteX2" fmla="*/ 453217 w 466887"/>
              <a:gd name="connsiteY2" fmla="*/ 756527 h 766090"/>
              <a:gd name="connsiteX3" fmla="*/ 374246 w 466887"/>
              <a:gd name="connsiteY3" fmla="*/ 644305 h 766090"/>
              <a:gd name="connsiteX4" fmla="*/ 16799 w 466887"/>
              <a:gd name="connsiteY4" fmla="*/ 336734 h 766090"/>
              <a:gd name="connsiteX5" fmla="*/ 58362 w 466887"/>
              <a:gd name="connsiteY5" fmla="*/ 386610 h 766090"/>
              <a:gd name="connsiteX6" fmla="*/ 33424 w 466887"/>
              <a:gd name="connsiteY6" fmla="*/ 68 h 76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887" h="766090">
                <a:moveTo>
                  <a:pt x="33424" y="68"/>
                </a:moveTo>
                <a:cubicBezTo>
                  <a:pt x="48664" y="5610"/>
                  <a:pt x="79837" y="293785"/>
                  <a:pt x="149802" y="419861"/>
                </a:cubicBezTo>
                <a:cubicBezTo>
                  <a:pt x="219767" y="545937"/>
                  <a:pt x="415810" y="719120"/>
                  <a:pt x="453217" y="756527"/>
                </a:cubicBezTo>
                <a:cubicBezTo>
                  <a:pt x="490624" y="793934"/>
                  <a:pt x="446982" y="714271"/>
                  <a:pt x="374246" y="644305"/>
                </a:cubicBezTo>
                <a:cubicBezTo>
                  <a:pt x="301510" y="574340"/>
                  <a:pt x="69446" y="379683"/>
                  <a:pt x="16799" y="336734"/>
                </a:cubicBezTo>
                <a:cubicBezTo>
                  <a:pt x="-35848" y="293785"/>
                  <a:pt x="51435" y="446185"/>
                  <a:pt x="58362" y="386610"/>
                </a:cubicBezTo>
                <a:cubicBezTo>
                  <a:pt x="65289" y="327035"/>
                  <a:pt x="18184" y="-5474"/>
                  <a:pt x="33424" y="6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FDB2796E-FC5E-2B3F-5002-6E610D8ABCA1}"/>
              </a:ext>
            </a:extLst>
          </p:cNvPr>
          <p:cNvSpPr/>
          <p:nvPr/>
        </p:nvSpPr>
        <p:spPr>
          <a:xfrm>
            <a:off x="5634636" y="2533677"/>
            <a:ext cx="1719708" cy="1000768"/>
          </a:xfrm>
          <a:custGeom>
            <a:avLst/>
            <a:gdLst>
              <a:gd name="connsiteX0" fmla="*/ 1393 w 1719708"/>
              <a:gd name="connsiteY0" fmla="*/ 1705 h 1000768"/>
              <a:gd name="connsiteX1" fmla="*/ 857604 w 1719708"/>
              <a:gd name="connsiteY1" fmla="*/ 284338 h 1000768"/>
              <a:gd name="connsiteX2" fmla="*/ 895011 w 1719708"/>
              <a:gd name="connsiteY2" fmla="*/ 263556 h 1000768"/>
              <a:gd name="connsiteX3" fmla="*/ 1593280 w 1719708"/>
              <a:gd name="connsiteY3" fmla="*/ 957668 h 1000768"/>
              <a:gd name="connsiteX4" fmla="*/ 1510153 w 1719708"/>
              <a:gd name="connsiteY4" fmla="*/ 816352 h 1000768"/>
              <a:gd name="connsiteX5" fmla="*/ 1717971 w 1719708"/>
              <a:gd name="connsiteY5" fmla="*/ 999232 h 1000768"/>
              <a:gd name="connsiteX6" fmla="*/ 1372993 w 1719708"/>
              <a:gd name="connsiteY6" fmla="*/ 691661 h 1000768"/>
              <a:gd name="connsiteX7" fmla="*/ 558346 w 1719708"/>
              <a:gd name="connsiteY7" fmla="*/ 51581 h 1000768"/>
              <a:gd name="connsiteX8" fmla="*/ 653942 w 1719708"/>
              <a:gd name="connsiteY8" fmla="*/ 159647 h 1000768"/>
              <a:gd name="connsiteX9" fmla="*/ 1393 w 1719708"/>
              <a:gd name="connsiteY9" fmla="*/ 1705 h 100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9708" h="1000768">
                <a:moveTo>
                  <a:pt x="1393" y="1705"/>
                </a:moveTo>
                <a:cubicBezTo>
                  <a:pt x="35337" y="22487"/>
                  <a:pt x="708668" y="240696"/>
                  <a:pt x="857604" y="284338"/>
                </a:cubicBezTo>
                <a:cubicBezTo>
                  <a:pt x="1006540" y="327980"/>
                  <a:pt x="772398" y="151334"/>
                  <a:pt x="895011" y="263556"/>
                </a:cubicBezTo>
                <a:cubicBezTo>
                  <a:pt x="1017624" y="375778"/>
                  <a:pt x="1490756" y="865535"/>
                  <a:pt x="1593280" y="957668"/>
                </a:cubicBezTo>
                <a:cubicBezTo>
                  <a:pt x="1695804" y="1049801"/>
                  <a:pt x="1489371" y="809425"/>
                  <a:pt x="1510153" y="816352"/>
                </a:cubicBezTo>
                <a:cubicBezTo>
                  <a:pt x="1530935" y="823279"/>
                  <a:pt x="1740831" y="1020014"/>
                  <a:pt x="1717971" y="999232"/>
                </a:cubicBezTo>
                <a:cubicBezTo>
                  <a:pt x="1695111" y="978450"/>
                  <a:pt x="1566264" y="849603"/>
                  <a:pt x="1372993" y="691661"/>
                </a:cubicBezTo>
                <a:cubicBezTo>
                  <a:pt x="1179722" y="533719"/>
                  <a:pt x="678188" y="140250"/>
                  <a:pt x="558346" y="51581"/>
                </a:cubicBezTo>
                <a:cubicBezTo>
                  <a:pt x="438504" y="-37088"/>
                  <a:pt x="743997" y="162418"/>
                  <a:pt x="653942" y="159647"/>
                </a:cubicBezTo>
                <a:cubicBezTo>
                  <a:pt x="563888" y="156876"/>
                  <a:pt x="-32551" y="-19077"/>
                  <a:pt x="1393" y="170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754931D4-B220-E5F0-0B01-9444ECE6B408}"/>
              </a:ext>
            </a:extLst>
          </p:cNvPr>
          <p:cNvSpPr/>
          <p:nvPr/>
        </p:nvSpPr>
        <p:spPr>
          <a:xfrm>
            <a:off x="5478081" y="3313956"/>
            <a:ext cx="1590696" cy="1153067"/>
          </a:xfrm>
          <a:custGeom>
            <a:avLst/>
            <a:gdLst>
              <a:gd name="connsiteX0" fmla="*/ 6 w 1590696"/>
              <a:gd name="connsiteY0" fmla="*/ 27760 h 1153067"/>
              <a:gd name="connsiteX1" fmla="*/ 581897 w 1590696"/>
              <a:gd name="connsiteY1" fmla="*/ 15291 h 1153067"/>
              <a:gd name="connsiteX2" fmla="*/ 864530 w 1590696"/>
              <a:gd name="connsiteY2" fmla="*/ 256360 h 1153067"/>
              <a:gd name="connsiteX3" fmla="*/ 839592 w 1590696"/>
              <a:gd name="connsiteY3" fmla="*/ 181546 h 1153067"/>
              <a:gd name="connsiteX4" fmla="*/ 1562799 w 1590696"/>
              <a:gd name="connsiteY4" fmla="*/ 1125040 h 1153067"/>
              <a:gd name="connsiteX5" fmla="*/ 1359137 w 1590696"/>
              <a:gd name="connsiteY5" fmla="*/ 842408 h 1153067"/>
              <a:gd name="connsiteX6" fmla="*/ 590210 w 1590696"/>
              <a:gd name="connsiteY6" fmla="*/ 206484 h 1153067"/>
              <a:gd name="connsiteX7" fmla="*/ 901937 w 1590696"/>
              <a:gd name="connsiteY7" fmla="*/ 368582 h 1153067"/>
              <a:gd name="connsiteX8" fmla="*/ 673337 w 1590696"/>
              <a:gd name="connsiteY8" fmla="*/ 152451 h 1153067"/>
              <a:gd name="connsiteX9" fmla="*/ 569428 w 1590696"/>
              <a:gd name="connsiteY9" fmla="*/ 52699 h 1153067"/>
              <a:gd name="connsiteX10" fmla="*/ 6 w 1590696"/>
              <a:gd name="connsiteY10" fmla="*/ 27760 h 115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90696" h="1153067">
                <a:moveTo>
                  <a:pt x="6" y="27760"/>
                </a:moveTo>
                <a:cubicBezTo>
                  <a:pt x="2084" y="21525"/>
                  <a:pt x="437810" y="-22809"/>
                  <a:pt x="581897" y="15291"/>
                </a:cubicBezTo>
                <a:cubicBezTo>
                  <a:pt x="725984" y="53391"/>
                  <a:pt x="821581" y="228651"/>
                  <a:pt x="864530" y="256360"/>
                </a:cubicBezTo>
                <a:cubicBezTo>
                  <a:pt x="907479" y="284069"/>
                  <a:pt x="723214" y="36766"/>
                  <a:pt x="839592" y="181546"/>
                </a:cubicBezTo>
                <a:cubicBezTo>
                  <a:pt x="955970" y="326326"/>
                  <a:pt x="1476208" y="1014896"/>
                  <a:pt x="1562799" y="1125040"/>
                </a:cubicBezTo>
                <a:cubicBezTo>
                  <a:pt x="1649390" y="1235184"/>
                  <a:pt x="1521235" y="995501"/>
                  <a:pt x="1359137" y="842408"/>
                </a:cubicBezTo>
                <a:cubicBezTo>
                  <a:pt x="1197039" y="689315"/>
                  <a:pt x="666410" y="285455"/>
                  <a:pt x="590210" y="206484"/>
                </a:cubicBezTo>
                <a:cubicBezTo>
                  <a:pt x="514010" y="127513"/>
                  <a:pt x="888083" y="377587"/>
                  <a:pt x="901937" y="368582"/>
                </a:cubicBezTo>
                <a:cubicBezTo>
                  <a:pt x="915791" y="359577"/>
                  <a:pt x="673337" y="152451"/>
                  <a:pt x="673337" y="152451"/>
                </a:cubicBezTo>
                <a:cubicBezTo>
                  <a:pt x="617919" y="99804"/>
                  <a:pt x="678186" y="74174"/>
                  <a:pt x="569428" y="52699"/>
                </a:cubicBezTo>
                <a:cubicBezTo>
                  <a:pt x="460670" y="31225"/>
                  <a:pt x="-2072" y="33995"/>
                  <a:pt x="6" y="2776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505FF844-57A2-A230-4FE9-0934438FF326}"/>
              </a:ext>
            </a:extLst>
          </p:cNvPr>
          <p:cNvSpPr/>
          <p:nvPr/>
        </p:nvSpPr>
        <p:spPr>
          <a:xfrm>
            <a:off x="5504060" y="3566352"/>
            <a:ext cx="1445851" cy="1809186"/>
          </a:xfrm>
          <a:custGeom>
            <a:avLst/>
            <a:gdLst>
              <a:gd name="connsiteX0" fmla="*/ 547605 w 1445851"/>
              <a:gd name="connsiteY0" fmla="*/ 240877 h 1809186"/>
              <a:gd name="connsiteX1" fmla="*/ 1075464 w 1445851"/>
              <a:gd name="connsiteY1" fmla="*/ 1163590 h 1809186"/>
              <a:gd name="connsiteX2" fmla="*/ 1125340 w 1445851"/>
              <a:gd name="connsiteY2" fmla="*/ 1184372 h 1809186"/>
              <a:gd name="connsiteX3" fmla="*/ 1428755 w 1445851"/>
              <a:gd name="connsiteY3" fmla="*/ 1782888 h 1809186"/>
              <a:gd name="connsiteX4" fmla="*/ 1299907 w 1445851"/>
              <a:gd name="connsiteY4" fmla="*/ 1570913 h 1809186"/>
              <a:gd name="connsiteX5" fmla="*/ 414602 w 1445851"/>
              <a:gd name="connsiteY5" fmla="*/ 411288 h 1809186"/>
              <a:gd name="connsiteX6" fmla="*/ 3122 w 1445851"/>
              <a:gd name="connsiteY6" fmla="*/ 3964 h 1809186"/>
              <a:gd name="connsiteX7" fmla="*/ 609951 w 1445851"/>
              <a:gd name="connsiteY7" fmla="*/ 610793 h 1809186"/>
              <a:gd name="connsiteX8" fmla="*/ 452009 w 1445851"/>
              <a:gd name="connsiteY8" fmla="*/ 153593 h 1809186"/>
              <a:gd name="connsiteX9" fmla="*/ 655671 w 1445851"/>
              <a:gd name="connsiteY9" fmla="*/ 627419 h 1809186"/>
              <a:gd name="connsiteX10" fmla="*/ 547605 w 1445851"/>
              <a:gd name="connsiteY10" fmla="*/ 240877 h 180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5851" h="1809186">
                <a:moveTo>
                  <a:pt x="547605" y="240877"/>
                </a:moveTo>
                <a:cubicBezTo>
                  <a:pt x="617570" y="330239"/>
                  <a:pt x="979175" y="1006341"/>
                  <a:pt x="1075464" y="1163590"/>
                </a:cubicBezTo>
                <a:cubicBezTo>
                  <a:pt x="1171753" y="1320839"/>
                  <a:pt x="1066458" y="1081156"/>
                  <a:pt x="1125340" y="1184372"/>
                </a:cubicBezTo>
                <a:cubicBezTo>
                  <a:pt x="1184222" y="1287588"/>
                  <a:pt x="1399661" y="1718465"/>
                  <a:pt x="1428755" y="1782888"/>
                </a:cubicBezTo>
                <a:cubicBezTo>
                  <a:pt x="1457850" y="1847312"/>
                  <a:pt x="1468932" y="1799513"/>
                  <a:pt x="1299907" y="1570913"/>
                </a:cubicBezTo>
                <a:cubicBezTo>
                  <a:pt x="1130882" y="1342313"/>
                  <a:pt x="630733" y="672446"/>
                  <a:pt x="414602" y="411288"/>
                </a:cubicBezTo>
                <a:cubicBezTo>
                  <a:pt x="198471" y="150130"/>
                  <a:pt x="-29436" y="-29287"/>
                  <a:pt x="3122" y="3964"/>
                </a:cubicBezTo>
                <a:cubicBezTo>
                  <a:pt x="35680" y="37215"/>
                  <a:pt x="535137" y="585855"/>
                  <a:pt x="609951" y="610793"/>
                </a:cubicBezTo>
                <a:cubicBezTo>
                  <a:pt x="684765" y="635731"/>
                  <a:pt x="444389" y="150822"/>
                  <a:pt x="452009" y="153593"/>
                </a:cubicBezTo>
                <a:cubicBezTo>
                  <a:pt x="459629" y="156364"/>
                  <a:pt x="633504" y="614950"/>
                  <a:pt x="655671" y="627419"/>
                </a:cubicBezTo>
                <a:cubicBezTo>
                  <a:pt x="677838" y="639888"/>
                  <a:pt x="477640" y="151515"/>
                  <a:pt x="547605" y="24087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3A08449E-9C67-F65C-7343-978FDC75EA63}"/>
              </a:ext>
            </a:extLst>
          </p:cNvPr>
          <p:cNvSpPr/>
          <p:nvPr/>
        </p:nvSpPr>
        <p:spPr>
          <a:xfrm>
            <a:off x="5867806" y="2943622"/>
            <a:ext cx="1665989" cy="1214696"/>
          </a:xfrm>
          <a:custGeom>
            <a:avLst/>
            <a:gdLst>
              <a:gd name="connsiteX0" fmla="*/ 979 w 1665989"/>
              <a:gd name="connsiteY0" fmla="*/ 15709 h 1214696"/>
              <a:gd name="connsiteX1" fmla="*/ 636903 w 1665989"/>
              <a:gd name="connsiteY1" fmla="*/ 7396 h 1214696"/>
              <a:gd name="connsiteX2" fmla="*/ 503899 w 1665989"/>
              <a:gd name="connsiteY2" fmla="*/ 115462 h 1214696"/>
              <a:gd name="connsiteX3" fmla="*/ 753281 w 1665989"/>
              <a:gd name="connsiteY3" fmla="*/ 132087 h 1214696"/>
              <a:gd name="connsiteX4" fmla="*/ 478961 w 1665989"/>
              <a:gd name="connsiteY4" fmla="*/ 219371 h 1214696"/>
              <a:gd name="connsiteX5" fmla="*/ 832252 w 1665989"/>
              <a:gd name="connsiteY5" fmla="*/ 240153 h 1214696"/>
              <a:gd name="connsiteX6" fmla="*/ 611965 w 1665989"/>
              <a:gd name="connsiteY6" fmla="*/ 273403 h 1214696"/>
              <a:gd name="connsiteX7" fmla="*/ 1040070 w 1665989"/>
              <a:gd name="connsiteY7" fmla="*/ 497847 h 1214696"/>
              <a:gd name="connsiteX8" fmla="*/ 1646899 w 1665989"/>
              <a:gd name="connsiteY8" fmla="*/ 1196116 h 1214696"/>
              <a:gd name="connsiteX9" fmla="*/ 1439081 w 1665989"/>
              <a:gd name="connsiteY9" fmla="*/ 946734 h 1214696"/>
              <a:gd name="connsiteX10" fmla="*/ 699249 w 1665989"/>
              <a:gd name="connsiteY10" fmla="*/ 240153 h 1214696"/>
              <a:gd name="connsiteX11" fmla="*/ 495587 w 1665989"/>
              <a:gd name="connsiteY11" fmla="*/ 65585 h 1214696"/>
              <a:gd name="connsiteX12" fmla="*/ 979 w 1665989"/>
              <a:gd name="connsiteY12" fmla="*/ 15709 h 121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65989" h="1214696">
                <a:moveTo>
                  <a:pt x="979" y="15709"/>
                </a:moveTo>
                <a:cubicBezTo>
                  <a:pt x="24532" y="6011"/>
                  <a:pt x="553083" y="-9229"/>
                  <a:pt x="636903" y="7396"/>
                </a:cubicBezTo>
                <a:cubicBezTo>
                  <a:pt x="720723" y="24021"/>
                  <a:pt x="484503" y="94680"/>
                  <a:pt x="503899" y="115462"/>
                </a:cubicBezTo>
                <a:cubicBezTo>
                  <a:pt x="523295" y="136244"/>
                  <a:pt x="757437" y="114769"/>
                  <a:pt x="753281" y="132087"/>
                </a:cubicBezTo>
                <a:cubicBezTo>
                  <a:pt x="749125" y="149405"/>
                  <a:pt x="465799" y="201360"/>
                  <a:pt x="478961" y="219371"/>
                </a:cubicBezTo>
                <a:cubicBezTo>
                  <a:pt x="492123" y="237382"/>
                  <a:pt x="810085" y="231148"/>
                  <a:pt x="832252" y="240153"/>
                </a:cubicBezTo>
                <a:cubicBezTo>
                  <a:pt x="854419" y="249158"/>
                  <a:pt x="577329" y="230454"/>
                  <a:pt x="611965" y="273403"/>
                </a:cubicBezTo>
                <a:cubicBezTo>
                  <a:pt x="646601" y="316352"/>
                  <a:pt x="867581" y="344062"/>
                  <a:pt x="1040070" y="497847"/>
                </a:cubicBezTo>
                <a:cubicBezTo>
                  <a:pt x="1212559" y="651633"/>
                  <a:pt x="1580397" y="1121302"/>
                  <a:pt x="1646899" y="1196116"/>
                </a:cubicBezTo>
                <a:cubicBezTo>
                  <a:pt x="1713401" y="1270931"/>
                  <a:pt x="1597023" y="1106061"/>
                  <a:pt x="1439081" y="946734"/>
                </a:cubicBezTo>
                <a:cubicBezTo>
                  <a:pt x="1281139" y="787407"/>
                  <a:pt x="856498" y="387011"/>
                  <a:pt x="699249" y="240153"/>
                </a:cubicBezTo>
                <a:cubicBezTo>
                  <a:pt x="542000" y="93295"/>
                  <a:pt x="605730" y="102300"/>
                  <a:pt x="495587" y="65585"/>
                </a:cubicBezTo>
                <a:cubicBezTo>
                  <a:pt x="385444" y="28870"/>
                  <a:pt x="-22574" y="25407"/>
                  <a:pt x="979" y="1570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7785282C-54BD-745C-3594-4AC80F59048D}"/>
              </a:ext>
            </a:extLst>
          </p:cNvPr>
          <p:cNvSpPr/>
          <p:nvPr/>
        </p:nvSpPr>
        <p:spPr>
          <a:xfrm>
            <a:off x="6545676" y="4007911"/>
            <a:ext cx="695206" cy="1538032"/>
          </a:xfrm>
          <a:custGeom>
            <a:avLst/>
            <a:gdLst>
              <a:gd name="connsiteX0" fmla="*/ 597 w 695206"/>
              <a:gd name="connsiteY0" fmla="*/ 2980 h 1538032"/>
              <a:gd name="connsiteX1" fmla="*/ 470266 w 695206"/>
              <a:gd name="connsiteY1" fmla="*/ 1046227 h 1538032"/>
              <a:gd name="connsiteX2" fmla="*/ 457797 w 695206"/>
              <a:gd name="connsiteY2" fmla="*/ 726187 h 1538032"/>
              <a:gd name="connsiteX3" fmla="*/ 686397 w 695206"/>
              <a:gd name="connsiteY3" fmla="*/ 1532522 h 1538032"/>
              <a:gd name="connsiteX4" fmla="*/ 615739 w 695206"/>
              <a:gd name="connsiteY4" fmla="*/ 1050384 h 1538032"/>
              <a:gd name="connsiteX5" fmla="*/ 316480 w 695206"/>
              <a:gd name="connsiteY5" fmla="*/ 456024 h 1538032"/>
              <a:gd name="connsiteX6" fmla="*/ 370513 w 695206"/>
              <a:gd name="connsiteY6" fmla="*/ 722031 h 1538032"/>
              <a:gd name="connsiteX7" fmla="*/ 597 w 695206"/>
              <a:gd name="connsiteY7" fmla="*/ 2980 h 153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5206" h="1538032">
                <a:moveTo>
                  <a:pt x="597" y="2980"/>
                </a:moveTo>
                <a:cubicBezTo>
                  <a:pt x="17223" y="57013"/>
                  <a:pt x="394066" y="925693"/>
                  <a:pt x="470266" y="1046227"/>
                </a:cubicBezTo>
                <a:cubicBezTo>
                  <a:pt x="546466" y="1166761"/>
                  <a:pt x="421775" y="645138"/>
                  <a:pt x="457797" y="726187"/>
                </a:cubicBezTo>
                <a:cubicBezTo>
                  <a:pt x="493819" y="807236"/>
                  <a:pt x="660073" y="1478489"/>
                  <a:pt x="686397" y="1532522"/>
                </a:cubicBezTo>
                <a:cubicBezTo>
                  <a:pt x="712721" y="1586555"/>
                  <a:pt x="677392" y="1229800"/>
                  <a:pt x="615739" y="1050384"/>
                </a:cubicBezTo>
                <a:cubicBezTo>
                  <a:pt x="554086" y="870968"/>
                  <a:pt x="357351" y="510750"/>
                  <a:pt x="316480" y="456024"/>
                </a:cubicBezTo>
                <a:cubicBezTo>
                  <a:pt x="275609" y="401299"/>
                  <a:pt x="421775" y="797538"/>
                  <a:pt x="370513" y="722031"/>
                </a:cubicBezTo>
                <a:cubicBezTo>
                  <a:pt x="319251" y="646524"/>
                  <a:pt x="-16029" y="-51053"/>
                  <a:pt x="597" y="298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E35D2F5C-0516-A3A4-BE16-D29F47F91CBA}"/>
              </a:ext>
            </a:extLst>
          </p:cNvPr>
          <p:cNvSpPr/>
          <p:nvPr/>
        </p:nvSpPr>
        <p:spPr>
          <a:xfrm>
            <a:off x="7076533" y="3921791"/>
            <a:ext cx="654378" cy="1673612"/>
          </a:xfrm>
          <a:custGeom>
            <a:avLst/>
            <a:gdLst>
              <a:gd name="connsiteX0" fmla="*/ 72412 w 654378"/>
              <a:gd name="connsiteY0" fmla="*/ 1816 h 1673612"/>
              <a:gd name="connsiteX1" fmla="*/ 575332 w 654378"/>
              <a:gd name="connsiteY1" fmla="*/ 1107409 h 1673612"/>
              <a:gd name="connsiteX2" fmla="*/ 438172 w 654378"/>
              <a:gd name="connsiteY2" fmla="*/ 936998 h 1673612"/>
              <a:gd name="connsiteX3" fmla="*/ 654303 w 654378"/>
              <a:gd name="connsiteY3" fmla="*/ 1664362 h 1673612"/>
              <a:gd name="connsiteX4" fmla="*/ 463111 w 654378"/>
              <a:gd name="connsiteY4" fmla="*/ 1360947 h 1673612"/>
              <a:gd name="connsiteX5" fmla="*/ 500518 w 654378"/>
              <a:gd name="connsiteY5" fmla="*/ 1560453 h 1673612"/>
              <a:gd name="connsiteX6" fmla="*/ 1754 w 654378"/>
              <a:gd name="connsiteY6" fmla="*/ 138976 h 1673612"/>
              <a:gd name="connsiteX7" fmla="*/ 325951 w 654378"/>
              <a:gd name="connsiteY7" fmla="*/ 828933 h 1673612"/>
              <a:gd name="connsiteX8" fmla="*/ 72412 w 654378"/>
              <a:gd name="connsiteY8" fmla="*/ 1816 h 167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4378" h="1673612">
                <a:moveTo>
                  <a:pt x="72412" y="1816"/>
                </a:moveTo>
                <a:cubicBezTo>
                  <a:pt x="113975" y="48229"/>
                  <a:pt x="514372" y="951545"/>
                  <a:pt x="575332" y="1107409"/>
                </a:cubicBezTo>
                <a:cubicBezTo>
                  <a:pt x="636292" y="1263273"/>
                  <a:pt x="425010" y="844172"/>
                  <a:pt x="438172" y="936998"/>
                </a:cubicBezTo>
                <a:cubicBezTo>
                  <a:pt x="451334" y="1029824"/>
                  <a:pt x="650147" y="1593704"/>
                  <a:pt x="654303" y="1664362"/>
                </a:cubicBezTo>
                <a:cubicBezTo>
                  <a:pt x="658459" y="1735020"/>
                  <a:pt x="488742" y="1378265"/>
                  <a:pt x="463111" y="1360947"/>
                </a:cubicBezTo>
                <a:cubicBezTo>
                  <a:pt x="437480" y="1343629"/>
                  <a:pt x="577411" y="1764115"/>
                  <a:pt x="500518" y="1560453"/>
                </a:cubicBezTo>
                <a:cubicBezTo>
                  <a:pt x="423625" y="1356791"/>
                  <a:pt x="30848" y="260896"/>
                  <a:pt x="1754" y="138976"/>
                </a:cubicBezTo>
                <a:cubicBezTo>
                  <a:pt x="-27341" y="17056"/>
                  <a:pt x="314867" y="844173"/>
                  <a:pt x="325951" y="828933"/>
                </a:cubicBezTo>
                <a:cubicBezTo>
                  <a:pt x="337035" y="813693"/>
                  <a:pt x="30849" y="-44597"/>
                  <a:pt x="72412" y="181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D2C6DF39-FAC7-1F2F-876D-0E637AE66060}"/>
              </a:ext>
            </a:extLst>
          </p:cNvPr>
          <p:cNvSpPr/>
          <p:nvPr/>
        </p:nvSpPr>
        <p:spPr>
          <a:xfrm>
            <a:off x="7684836" y="4994440"/>
            <a:ext cx="236386" cy="1727187"/>
          </a:xfrm>
          <a:custGeom>
            <a:avLst/>
            <a:gdLst>
              <a:gd name="connsiteX0" fmla="*/ 233037 w 236386"/>
              <a:gd name="connsiteY0" fmla="*/ 9822 h 1727187"/>
              <a:gd name="connsiteX1" fmla="*/ 208099 w 236386"/>
              <a:gd name="connsiteY1" fmla="*/ 1003193 h 1727187"/>
              <a:gd name="connsiteX2" fmla="*/ 199786 w 236386"/>
              <a:gd name="connsiteY2" fmla="*/ 953316 h 1727187"/>
              <a:gd name="connsiteX3" fmla="*/ 8593 w 236386"/>
              <a:gd name="connsiteY3" fmla="*/ 1705618 h 1727187"/>
              <a:gd name="connsiteX4" fmla="*/ 79251 w 236386"/>
              <a:gd name="connsiteY4" fmla="*/ 1477018 h 1727187"/>
              <a:gd name="connsiteX5" fmla="*/ 129128 w 236386"/>
              <a:gd name="connsiteY5" fmla="*/ 999036 h 1727187"/>
              <a:gd name="connsiteX6" fmla="*/ 280 w 236386"/>
              <a:gd name="connsiteY6" fmla="*/ 683153 h 1727187"/>
              <a:gd name="connsiteX7" fmla="*/ 95877 w 236386"/>
              <a:gd name="connsiteY7" fmla="*/ 853564 h 1727187"/>
              <a:gd name="connsiteX8" fmla="*/ 137440 w 236386"/>
              <a:gd name="connsiteY8" fmla="*/ 176076 h 1727187"/>
              <a:gd name="connsiteX9" fmla="*/ 124971 w 236386"/>
              <a:gd name="connsiteY9" fmla="*/ 475335 h 1727187"/>
              <a:gd name="connsiteX10" fmla="*/ 233037 w 236386"/>
              <a:gd name="connsiteY10" fmla="*/ 9822 h 172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6386" h="1727187">
                <a:moveTo>
                  <a:pt x="233037" y="9822"/>
                </a:moveTo>
                <a:cubicBezTo>
                  <a:pt x="246892" y="97798"/>
                  <a:pt x="213641" y="845944"/>
                  <a:pt x="208099" y="1003193"/>
                </a:cubicBezTo>
                <a:cubicBezTo>
                  <a:pt x="202557" y="1160442"/>
                  <a:pt x="233037" y="836245"/>
                  <a:pt x="199786" y="953316"/>
                </a:cubicBezTo>
                <a:cubicBezTo>
                  <a:pt x="166535" y="1070387"/>
                  <a:pt x="28682" y="1618334"/>
                  <a:pt x="8593" y="1705618"/>
                </a:cubicBezTo>
                <a:cubicBezTo>
                  <a:pt x="-11496" y="1792902"/>
                  <a:pt x="59162" y="1594782"/>
                  <a:pt x="79251" y="1477018"/>
                </a:cubicBezTo>
                <a:cubicBezTo>
                  <a:pt x="99340" y="1359254"/>
                  <a:pt x="142290" y="1131347"/>
                  <a:pt x="129128" y="999036"/>
                </a:cubicBezTo>
                <a:cubicBezTo>
                  <a:pt x="115966" y="866725"/>
                  <a:pt x="5822" y="707398"/>
                  <a:pt x="280" y="683153"/>
                </a:cubicBezTo>
                <a:cubicBezTo>
                  <a:pt x="-5262" y="658908"/>
                  <a:pt x="73017" y="938077"/>
                  <a:pt x="95877" y="853564"/>
                </a:cubicBezTo>
                <a:cubicBezTo>
                  <a:pt x="118737" y="769051"/>
                  <a:pt x="132591" y="239114"/>
                  <a:pt x="137440" y="176076"/>
                </a:cubicBezTo>
                <a:cubicBezTo>
                  <a:pt x="142289" y="113038"/>
                  <a:pt x="109038" y="497502"/>
                  <a:pt x="124971" y="475335"/>
                </a:cubicBezTo>
                <a:cubicBezTo>
                  <a:pt x="140904" y="453168"/>
                  <a:pt x="219182" y="-78154"/>
                  <a:pt x="233037" y="982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45D43653-5CF8-BEAE-AAA0-F540C42C7282}"/>
              </a:ext>
            </a:extLst>
          </p:cNvPr>
          <p:cNvSpPr/>
          <p:nvPr/>
        </p:nvSpPr>
        <p:spPr>
          <a:xfrm>
            <a:off x="7393624" y="5588110"/>
            <a:ext cx="687521" cy="1736194"/>
          </a:xfrm>
          <a:custGeom>
            <a:avLst/>
            <a:gdLst>
              <a:gd name="connsiteX0" fmla="*/ 682191 w 687521"/>
              <a:gd name="connsiteY0" fmla="*/ 6355 h 1736194"/>
              <a:gd name="connsiteX1" fmla="*/ 333056 w 687521"/>
              <a:gd name="connsiteY1" fmla="*/ 1107792 h 1736194"/>
              <a:gd name="connsiteX2" fmla="*/ 412027 w 687521"/>
              <a:gd name="connsiteY2" fmla="*/ 1016352 h 1736194"/>
              <a:gd name="connsiteX3" fmla="*/ 8860 w 687521"/>
              <a:gd name="connsiteY3" fmla="*/ 1714621 h 1736194"/>
              <a:gd name="connsiteX4" fmla="*/ 166801 w 687521"/>
              <a:gd name="connsiteY4" fmla="*/ 1506803 h 1736194"/>
              <a:gd name="connsiteX5" fmla="*/ 549187 w 687521"/>
              <a:gd name="connsiteY5" fmla="*/ 987257 h 1736194"/>
              <a:gd name="connsiteX6" fmla="*/ 366307 w 687521"/>
              <a:gd name="connsiteY6" fmla="*/ 1103635 h 1736194"/>
              <a:gd name="connsiteX7" fmla="*/ 549187 w 687521"/>
              <a:gd name="connsiteY7" fmla="*/ 717094 h 1736194"/>
              <a:gd name="connsiteX8" fmla="*/ 644783 w 687521"/>
              <a:gd name="connsiteY8" fmla="*/ 255737 h 1736194"/>
              <a:gd name="connsiteX9" fmla="*/ 549187 w 687521"/>
              <a:gd name="connsiteY9" fmla="*/ 638123 h 1736194"/>
              <a:gd name="connsiteX10" fmla="*/ 682191 w 687521"/>
              <a:gd name="connsiteY10" fmla="*/ 6355 h 173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7521" h="1736194">
                <a:moveTo>
                  <a:pt x="682191" y="6355"/>
                </a:moveTo>
                <a:cubicBezTo>
                  <a:pt x="646169" y="84633"/>
                  <a:pt x="378083" y="939459"/>
                  <a:pt x="333056" y="1107792"/>
                </a:cubicBezTo>
                <a:cubicBezTo>
                  <a:pt x="288029" y="1276125"/>
                  <a:pt x="466060" y="915214"/>
                  <a:pt x="412027" y="1016352"/>
                </a:cubicBezTo>
                <a:cubicBezTo>
                  <a:pt x="357994" y="1117490"/>
                  <a:pt x="49731" y="1632879"/>
                  <a:pt x="8860" y="1714621"/>
                </a:cubicBezTo>
                <a:cubicBezTo>
                  <a:pt x="-32011" y="1796363"/>
                  <a:pt x="76746" y="1628030"/>
                  <a:pt x="166801" y="1506803"/>
                </a:cubicBezTo>
                <a:cubicBezTo>
                  <a:pt x="256856" y="1385576"/>
                  <a:pt x="515936" y="1054452"/>
                  <a:pt x="549187" y="987257"/>
                </a:cubicBezTo>
                <a:cubicBezTo>
                  <a:pt x="582438" y="920062"/>
                  <a:pt x="366307" y="1148662"/>
                  <a:pt x="366307" y="1103635"/>
                </a:cubicBezTo>
                <a:cubicBezTo>
                  <a:pt x="366307" y="1058608"/>
                  <a:pt x="502774" y="858410"/>
                  <a:pt x="549187" y="717094"/>
                </a:cubicBezTo>
                <a:cubicBezTo>
                  <a:pt x="595600" y="575778"/>
                  <a:pt x="644783" y="268899"/>
                  <a:pt x="644783" y="255737"/>
                </a:cubicBezTo>
                <a:cubicBezTo>
                  <a:pt x="644783" y="242575"/>
                  <a:pt x="538103" y="678301"/>
                  <a:pt x="549187" y="638123"/>
                </a:cubicBezTo>
                <a:cubicBezTo>
                  <a:pt x="560271" y="597945"/>
                  <a:pt x="718213" y="-71923"/>
                  <a:pt x="682191" y="635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3B4D8295-0E54-F4DB-2FF4-0B4527672392}"/>
              </a:ext>
            </a:extLst>
          </p:cNvPr>
          <p:cNvSpPr/>
          <p:nvPr/>
        </p:nvSpPr>
        <p:spPr>
          <a:xfrm>
            <a:off x="6658479" y="4678136"/>
            <a:ext cx="760630" cy="1814114"/>
          </a:xfrm>
          <a:custGeom>
            <a:avLst/>
            <a:gdLst>
              <a:gd name="connsiteX0" fmla="*/ 16 w 760630"/>
              <a:gd name="connsiteY0" fmla="*/ 1929 h 1814114"/>
              <a:gd name="connsiteX1" fmla="*/ 399026 w 760630"/>
              <a:gd name="connsiteY1" fmla="*/ 858140 h 1814114"/>
              <a:gd name="connsiteX2" fmla="*/ 365776 w 760630"/>
              <a:gd name="connsiteY2" fmla="*/ 841515 h 1814114"/>
              <a:gd name="connsiteX3" fmla="*/ 353306 w 760630"/>
              <a:gd name="connsiteY3" fmla="*/ 1356904 h 1814114"/>
              <a:gd name="connsiteX4" fmla="*/ 415652 w 760630"/>
              <a:gd name="connsiteY4" fmla="*/ 1107522 h 1814114"/>
              <a:gd name="connsiteX5" fmla="*/ 507092 w 760630"/>
              <a:gd name="connsiteY5" fmla="*/ 1219744 h 1814114"/>
              <a:gd name="connsiteX6" fmla="*/ 507092 w 760630"/>
              <a:gd name="connsiteY6" fmla="*/ 1219744 h 1814114"/>
              <a:gd name="connsiteX7" fmla="*/ 548656 w 760630"/>
              <a:gd name="connsiteY7" fmla="*/ 1402624 h 1814114"/>
              <a:gd name="connsiteX8" fmla="*/ 565281 w 760630"/>
              <a:gd name="connsiteY8" fmla="*/ 1814104 h 1814114"/>
              <a:gd name="connsiteX9" fmla="*/ 573594 w 760630"/>
              <a:gd name="connsiteY9" fmla="*/ 1390155 h 1814114"/>
              <a:gd name="connsiteX10" fmla="*/ 760630 w 760630"/>
              <a:gd name="connsiteY10" fmla="*/ 542257 h 1814114"/>
              <a:gd name="connsiteX11" fmla="*/ 573594 w 760630"/>
              <a:gd name="connsiteY11" fmla="*/ 1041020 h 1814114"/>
              <a:gd name="connsiteX12" fmla="*/ 415652 w 760630"/>
              <a:gd name="connsiteY12" fmla="*/ 637853 h 1814114"/>
              <a:gd name="connsiteX13" fmla="*/ 16 w 760630"/>
              <a:gd name="connsiteY13" fmla="*/ 1929 h 181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0630" h="1814114">
                <a:moveTo>
                  <a:pt x="16" y="1929"/>
                </a:moveTo>
                <a:cubicBezTo>
                  <a:pt x="-2755" y="38643"/>
                  <a:pt x="338066" y="718209"/>
                  <a:pt x="399026" y="858140"/>
                </a:cubicBezTo>
                <a:cubicBezTo>
                  <a:pt x="459986" y="998071"/>
                  <a:pt x="373396" y="758388"/>
                  <a:pt x="365776" y="841515"/>
                </a:cubicBezTo>
                <a:cubicBezTo>
                  <a:pt x="358156" y="924642"/>
                  <a:pt x="344993" y="1312570"/>
                  <a:pt x="353306" y="1356904"/>
                </a:cubicBezTo>
                <a:cubicBezTo>
                  <a:pt x="361619" y="1401239"/>
                  <a:pt x="390021" y="1130382"/>
                  <a:pt x="415652" y="1107522"/>
                </a:cubicBezTo>
                <a:cubicBezTo>
                  <a:pt x="441283" y="1084662"/>
                  <a:pt x="507092" y="1219744"/>
                  <a:pt x="507092" y="1219744"/>
                </a:cubicBezTo>
                <a:lnTo>
                  <a:pt x="507092" y="1219744"/>
                </a:lnTo>
                <a:cubicBezTo>
                  <a:pt x="514019" y="1250224"/>
                  <a:pt x="538958" y="1303564"/>
                  <a:pt x="548656" y="1402624"/>
                </a:cubicBezTo>
                <a:cubicBezTo>
                  <a:pt x="558354" y="1501684"/>
                  <a:pt x="561125" y="1816182"/>
                  <a:pt x="565281" y="1814104"/>
                </a:cubicBezTo>
                <a:cubicBezTo>
                  <a:pt x="569437" y="1812026"/>
                  <a:pt x="541036" y="1602129"/>
                  <a:pt x="573594" y="1390155"/>
                </a:cubicBezTo>
                <a:cubicBezTo>
                  <a:pt x="606152" y="1178181"/>
                  <a:pt x="760630" y="600446"/>
                  <a:pt x="760630" y="542257"/>
                </a:cubicBezTo>
                <a:cubicBezTo>
                  <a:pt x="760630" y="484068"/>
                  <a:pt x="631090" y="1025087"/>
                  <a:pt x="573594" y="1041020"/>
                </a:cubicBezTo>
                <a:cubicBezTo>
                  <a:pt x="516098" y="1056953"/>
                  <a:pt x="515405" y="813113"/>
                  <a:pt x="415652" y="637853"/>
                </a:cubicBezTo>
                <a:cubicBezTo>
                  <a:pt x="315899" y="462593"/>
                  <a:pt x="2787" y="-34785"/>
                  <a:pt x="16" y="192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48779383-3BAB-6FB7-FD46-C0A60F2DBB7F}"/>
              </a:ext>
            </a:extLst>
          </p:cNvPr>
          <p:cNvSpPr/>
          <p:nvPr/>
        </p:nvSpPr>
        <p:spPr>
          <a:xfrm>
            <a:off x="6296495" y="3241915"/>
            <a:ext cx="863288" cy="1286051"/>
          </a:xfrm>
          <a:custGeom>
            <a:avLst/>
            <a:gdLst>
              <a:gd name="connsiteX0" fmla="*/ 396 w 863288"/>
              <a:gd name="connsiteY0" fmla="*/ 49 h 1286051"/>
              <a:gd name="connsiteX1" fmla="*/ 582287 w 863288"/>
              <a:gd name="connsiteY1" fmla="*/ 407372 h 1286051"/>
              <a:gd name="connsiteX2" fmla="*/ 524098 w 863288"/>
              <a:gd name="connsiteY2" fmla="*/ 349183 h 1286051"/>
              <a:gd name="connsiteX3" fmla="*/ 648789 w 863288"/>
              <a:gd name="connsiteY3" fmla="*/ 635972 h 1286051"/>
              <a:gd name="connsiteX4" fmla="*/ 860763 w 863288"/>
              <a:gd name="connsiteY4" fmla="*/ 1280209 h 1286051"/>
              <a:gd name="connsiteX5" fmla="*/ 736072 w 863288"/>
              <a:gd name="connsiteY5" fmla="*/ 926918 h 1286051"/>
              <a:gd name="connsiteX6" fmla="*/ 320436 w 863288"/>
              <a:gd name="connsiteY6" fmla="*/ 461405 h 1286051"/>
              <a:gd name="connsiteX7" fmla="*/ 499160 w 863288"/>
              <a:gd name="connsiteY7" fmla="*/ 594409 h 1286051"/>
              <a:gd name="connsiteX8" fmla="*/ 490847 w 863288"/>
              <a:gd name="connsiteY8" fmla="*/ 436467 h 1286051"/>
              <a:gd name="connsiteX9" fmla="*/ 396 w 863288"/>
              <a:gd name="connsiteY9" fmla="*/ 49 h 128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3288" h="1286051">
                <a:moveTo>
                  <a:pt x="396" y="49"/>
                </a:moveTo>
                <a:cubicBezTo>
                  <a:pt x="15636" y="-4800"/>
                  <a:pt x="495003" y="349183"/>
                  <a:pt x="582287" y="407372"/>
                </a:cubicBezTo>
                <a:cubicBezTo>
                  <a:pt x="669571" y="465561"/>
                  <a:pt x="513014" y="311083"/>
                  <a:pt x="524098" y="349183"/>
                </a:cubicBezTo>
                <a:cubicBezTo>
                  <a:pt x="535182" y="387283"/>
                  <a:pt x="592678" y="480801"/>
                  <a:pt x="648789" y="635972"/>
                </a:cubicBezTo>
                <a:cubicBezTo>
                  <a:pt x="704900" y="791143"/>
                  <a:pt x="846216" y="1231718"/>
                  <a:pt x="860763" y="1280209"/>
                </a:cubicBezTo>
                <a:cubicBezTo>
                  <a:pt x="875310" y="1328700"/>
                  <a:pt x="826126" y="1063385"/>
                  <a:pt x="736072" y="926918"/>
                </a:cubicBezTo>
                <a:cubicBezTo>
                  <a:pt x="646018" y="790451"/>
                  <a:pt x="359921" y="516823"/>
                  <a:pt x="320436" y="461405"/>
                </a:cubicBezTo>
                <a:cubicBezTo>
                  <a:pt x="280951" y="405987"/>
                  <a:pt x="470758" y="598565"/>
                  <a:pt x="499160" y="594409"/>
                </a:cubicBezTo>
                <a:cubicBezTo>
                  <a:pt x="527562" y="590253"/>
                  <a:pt x="567740" y="534142"/>
                  <a:pt x="490847" y="436467"/>
                </a:cubicBezTo>
                <a:cubicBezTo>
                  <a:pt x="413954" y="338792"/>
                  <a:pt x="-14844" y="4898"/>
                  <a:pt x="396" y="4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12328894-0A92-0F33-B9F9-E6F3F3C38A35}"/>
              </a:ext>
            </a:extLst>
          </p:cNvPr>
          <p:cNvSpPr/>
          <p:nvPr/>
        </p:nvSpPr>
        <p:spPr>
          <a:xfrm>
            <a:off x="5369923" y="2691119"/>
            <a:ext cx="1095879" cy="163459"/>
          </a:xfrm>
          <a:custGeom>
            <a:avLst/>
            <a:gdLst>
              <a:gd name="connsiteX0" fmla="*/ 99 w 1095879"/>
              <a:gd name="connsiteY0" fmla="*/ 64550 h 163459"/>
              <a:gd name="connsiteX1" fmla="*/ 573677 w 1095879"/>
              <a:gd name="connsiteY1" fmla="*/ 2205 h 163459"/>
              <a:gd name="connsiteX2" fmla="*/ 1072441 w 1095879"/>
              <a:gd name="connsiteY2" fmla="*/ 160146 h 163459"/>
              <a:gd name="connsiteX3" fmla="*/ 935281 w 1095879"/>
              <a:gd name="connsiteY3" fmla="*/ 110270 h 163459"/>
              <a:gd name="connsiteX4" fmla="*/ 245324 w 1095879"/>
              <a:gd name="connsiteY4" fmla="*/ 118583 h 163459"/>
              <a:gd name="connsiteX5" fmla="*/ 640179 w 1095879"/>
              <a:gd name="connsiteY5" fmla="*/ 68706 h 163459"/>
              <a:gd name="connsiteX6" fmla="*/ 527957 w 1095879"/>
              <a:gd name="connsiteY6" fmla="*/ 18830 h 163459"/>
              <a:gd name="connsiteX7" fmla="*/ 99 w 1095879"/>
              <a:gd name="connsiteY7" fmla="*/ 64550 h 16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5879" h="163459">
                <a:moveTo>
                  <a:pt x="99" y="64550"/>
                </a:moveTo>
                <a:cubicBezTo>
                  <a:pt x="7719" y="61779"/>
                  <a:pt x="394953" y="-13728"/>
                  <a:pt x="573677" y="2205"/>
                </a:cubicBezTo>
                <a:cubicBezTo>
                  <a:pt x="752401" y="18138"/>
                  <a:pt x="1012174" y="142135"/>
                  <a:pt x="1072441" y="160146"/>
                </a:cubicBezTo>
                <a:cubicBezTo>
                  <a:pt x="1132708" y="178157"/>
                  <a:pt x="1073134" y="117197"/>
                  <a:pt x="935281" y="110270"/>
                </a:cubicBezTo>
                <a:cubicBezTo>
                  <a:pt x="797428" y="103343"/>
                  <a:pt x="294508" y="125510"/>
                  <a:pt x="245324" y="118583"/>
                </a:cubicBezTo>
                <a:cubicBezTo>
                  <a:pt x="196140" y="111656"/>
                  <a:pt x="593074" y="85331"/>
                  <a:pt x="640179" y="68706"/>
                </a:cubicBezTo>
                <a:cubicBezTo>
                  <a:pt x="687284" y="52081"/>
                  <a:pt x="630481" y="19523"/>
                  <a:pt x="527957" y="18830"/>
                </a:cubicBezTo>
                <a:cubicBezTo>
                  <a:pt x="425433" y="18137"/>
                  <a:pt x="-7521" y="67321"/>
                  <a:pt x="99" y="6455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F1075B8D-9FAB-FABE-5375-2CF3A21D1F91}"/>
              </a:ext>
            </a:extLst>
          </p:cNvPr>
          <p:cNvSpPr/>
          <p:nvPr/>
        </p:nvSpPr>
        <p:spPr>
          <a:xfrm>
            <a:off x="4132699" y="2098924"/>
            <a:ext cx="992132" cy="1152074"/>
          </a:xfrm>
          <a:custGeom>
            <a:avLst/>
            <a:gdLst>
              <a:gd name="connsiteX0" fmla="*/ 992097 w 992132"/>
              <a:gd name="connsiteY0" fmla="*/ 40 h 1152074"/>
              <a:gd name="connsiteX1" fmla="*/ 381112 w 992132"/>
              <a:gd name="connsiteY1" fmla="*/ 390738 h 1152074"/>
              <a:gd name="connsiteX2" fmla="*/ 227326 w 992132"/>
              <a:gd name="connsiteY2" fmla="*/ 926909 h 1152074"/>
              <a:gd name="connsiteX3" fmla="*/ 198232 w 992132"/>
              <a:gd name="connsiteY3" fmla="*/ 810531 h 1152074"/>
              <a:gd name="connsiteX4" fmla="*/ 406050 w 992132"/>
              <a:gd name="connsiteY4" fmla="*/ 1151352 h 1152074"/>
              <a:gd name="connsiteX5" fmla="*/ 260577 w 992132"/>
              <a:gd name="connsiteY5" fmla="*/ 893658 h 1152074"/>
              <a:gd name="connsiteX6" fmla="*/ 2883 w 992132"/>
              <a:gd name="connsiteY6" fmla="*/ 656745 h 1152074"/>
              <a:gd name="connsiteX7" fmla="*/ 123417 w 992132"/>
              <a:gd name="connsiteY7" fmla="*/ 652589 h 1152074"/>
              <a:gd name="connsiteX8" fmla="*/ 144199 w 992132"/>
              <a:gd name="connsiteY8" fmla="*/ 565305 h 1152074"/>
              <a:gd name="connsiteX9" fmla="*/ 601399 w 992132"/>
              <a:gd name="connsiteY9" fmla="*/ 315923 h 1152074"/>
              <a:gd name="connsiteX10" fmla="*/ 352017 w 992132"/>
              <a:gd name="connsiteY10" fmla="*/ 365800 h 1152074"/>
              <a:gd name="connsiteX11" fmla="*/ 992097 w 992132"/>
              <a:gd name="connsiteY11" fmla="*/ 40 h 11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92132" h="1152074">
                <a:moveTo>
                  <a:pt x="992097" y="40"/>
                </a:moveTo>
                <a:cubicBezTo>
                  <a:pt x="996946" y="4196"/>
                  <a:pt x="508574" y="236260"/>
                  <a:pt x="381112" y="390738"/>
                </a:cubicBezTo>
                <a:cubicBezTo>
                  <a:pt x="253650" y="545216"/>
                  <a:pt x="257806" y="856944"/>
                  <a:pt x="227326" y="926909"/>
                </a:cubicBezTo>
                <a:cubicBezTo>
                  <a:pt x="196846" y="996874"/>
                  <a:pt x="168445" y="773124"/>
                  <a:pt x="198232" y="810531"/>
                </a:cubicBezTo>
                <a:cubicBezTo>
                  <a:pt x="228019" y="847938"/>
                  <a:pt x="395659" y="1137498"/>
                  <a:pt x="406050" y="1151352"/>
                </a:cubicBezTo>
                <a:cubicBezTo>
                  <a:pt x="416441" y="1165206"/>
                  <a:pt x="327771" y="976092"/>
                  <a:pt x="260577" y="893658"/>
                </a:cubicBezTo>
                <a:cubicBezTo>
                  <a:pt x="193383" y="811224"/>
                  <a:pt x="25743" y="696923"/>
                  <a:pt x="2883" y="656745"/>
                </a:cubicBezTo>
                <a:cubicBezTo>
                  <a:pt x="-19977" y="616567"/>
                  <a:pt x="99864" y="667829"/>
                  <a:pt x="123417" y="652589"/>
                </a:cubicBezTo>
                <a:cubicBezTo>
                  <a:pt x="146970" y="637349"/>
                  <a:pt x="64535" y="621416"/>
                  <a:pt x="144199" y="565305"/>
                </a:cubicBezTo>
                <a:cubicBezTo>
                  <a:pt x="223863" y="509194"/>
                  <a:pt x="566763" y="349174"/>
                  <a:pt x="601399" y="315923"/>
                </a:cubicBezTo>
                <a:cubicBezTo>
                  <a:pt x="636035" y="282672"/>
                  <a:pt x="288979" y="419140"/>
                  <a:pt x="352017" y="365800"/>
                </a:cubicBezTo>
                <a:cubicBezTo>
                  <a:pt x="415055" y="312460"/>
                  <a:pt x="987248" y="-4116"/>
                  <a:pt x="992097" y="4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D82B1AC8-4CFD-7EE3-6FAC-33321565523C}"/>
              </a:ext>
            </a:extLst>
          </p:cNvPr>
          <p:cNvSpPr/>
          <p:nvPr/>
        </p:nvSpPr>
        <p:spPr>
          <a:xfrm>
            <a:off x="3572377" y="2496893"/>
            <a:ext cx="640369" cy="1299167"/>
          </a:xfrm>
          <a:custGeom>
            <a:avLst/>
            <a:gdLst>
              <a:gd name="connsiteX0" fmla="*/ 31190 w 640369"/>
              <a:gd name="connsiteY0" fmla="*/ 1082 h 1299167"/>
              <a:gd name="connsiteX1" fmla="*/ 85223 w 640369"/>
              <a:gd name="connsiteY1" fmla="*/ 433343 h 1299167"/>
              <a:gd name="connsiteX2" fmla="*/ 492547 w 640369"/>
              <a:gd name="connsiteY2" fmla="*/ 1031860 h 1299167"/>
              <a:gd name="connsiteX3" fmla="*/ 442670 w 640369"/>
              <a:gd name="connsiteY3" fmla="*/ 977827 h 1299167"/>
              <a:gd name="connsiteX4" fmla="*/ 638019 w 640369"/>
              <a:gd name="connsiteY4" fmla="*/ 1297867 h 1299167"/>
              <a:gd name="connsiteX5" fmla="*/ 517485 w 640369"/>
              <a:gd name="connsiteY5" fmla="*/ 1073423 h 1299167"/>
              <a:gd name="connsiteX6" fmla="*/ 60285 w 640369"/>
              <a:gd name="connsiteY6" fmla="*/ 657787 h 1299167"/>
              <a:gd name="connsiteX7" fmla="*/ 147568 w 640369"/>
              <a:gd name="connsiteY7" fmla="*/ 715976 h 1299167"/>
              <a:gd name="connsiteX8" fmla="*/ 60285 w 640369"/>
              <a:gd name="connsiteY8" fmla="*/ 508158 h 1299167"/>
              <a:gd name="connsiteX9" fmla="*/ 2096 w 640369"/>
              <a:gd name="connsiteY9" fmla="*/ 304496 h 1299167"/>
              <a:gd name="connsiteX10" fmla="*/ 14565 w 640369"/>
              <a:gd name="connsiteY10" fmla="*/ 308652 h 1299167"/>
              <a:gd name="connsiteX11" fmla="*/ 31190 w 640369"/>
              <a:gd name="connsiteY11" fmla="*/ 1082 h 129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0369" h="1299167">
                <a:moveTo>
                  <a:pt x="31190" y="1082"/>
                </a:moveTo>
                <a:cubicBezTo>
                  <a:pt x="42966" y="21864"/>
                  <a:pt x="8330" y="261547"/>
                  <a:pt x="85223" y="433343"/>
                </a:cubicBezTo>
                <a:cubicBezTo>
                  <a:pt x="162116" y="605139"/>
                  <a:pt x="432973" y="941113"/>
                  <a:pt x="492547" y="1031860"/>
                </a:cubicBezTo>
                <a:cubicBezTo>
                  <a:pt x="552122" y="1122607"/>
                  <a:pt x="418425" y="933493"/>
                  <a:pt x="442670" y="977827"/>
                </a:cubicBezTo>
                <a:cubicBezTo>
                  <a:pt x="466915" y="1022161"/>
                  <a:pt x="625550" y="1281934"/>
                  <a:pt x="638019" y="1297867"/>
                </a:cubicBezTo>
                <a:cubicBezTo>
                  <a:pt x="650488" y="1313800"/>
                  <a:pt x="613774" y="1180103"/>
                  <a:pt x="517485" y="1073423"/>
                </a:cubicBezTo>
                <a:cubicBezTo>
                  <a:pt x="421196" y="966743"/>
                  <a:pt x="121938" y="717362"/>
                  <a:pt x="60285" y="657787"/>
                </a:cubicBezTo>
                <a:cubicBezTo>
                  <a:pt x="-1368" y="598212"/>
                  <a:pt x="147568" y="740914"/>
                  <a:pt x="147568" y="715976"/>
                </a:cubicBezTo>
                <a:cubicBezTo>
                  <a:pt x="147568" y="691038"/>
                  <a:pt x="84530" y="576738"/>
                  <a:pt x="60285" y="508158"/>
                </a:cubicBezTo>
                <a:cubicBezTo>
                  <a:pt x="36040" y="439578"/>
                  <a:pt x="9716" y="337747"/>
                  <a:pt x="2096" y="304496"/>
                </a:cubicBezTo>
                <a:cubicBezTo>
                  <a:pt x="-5524" y="271245"/>
                  <a:pt x="9716" y="352294"/>
                  <a:pt x="14565" y="308652"/>
                </a:cubicBezTo>
                <a:cubicBezTo>
                  <a:pt x="19414" y="265010"/>
                  <a:pt x="19414" y="-19700"/>
                  <a:pt x="31190" y="108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2EEA0C62-30F3-FDE7-3FA9-1140C2D81EEB}"/>
              </a:ext>
            </a:extLst>
          </p:cNvPr>
          <p:cNvSpPr/>
          <p:nvPr/>
        </p:nvSpPr>
        <p:spPr>
          <a:xfrm>
            <a:off x="5083217" y="3548724"/>
            <a:ext cx="824730" cy="878995"/>
          </a:xfrm>
          <a:custGeom>
            <a:avLst/>
            <a:gdLst>
              <a:gd name="connsiteX0" fmla="*/ 16 w 824730"/>
              <a:gd name="connsiteY0" fmla="*/ 811 h 878995"/>
              <a:gd name="connsiteX1" fmla="*/ 382401 w 824730"/>
              <a:gd name="connsiteY1" fmla="*/ 487105 h 878995"/>
              <a:gd name="connsiteX2" fmla="*/ 307587 w 824730"/>
              <a:gd name="connsiteY2" fmla="*/ 283443 h 878995"/>
              <a:gd name="connsiteX3" fmla="*/ 802194 w 824730"/>
              <a:gd name="connsiteY3" fmla="*/ 861178 h 878995"/>
              <a:gd name="connsiteX4" fmla="*/ 685816 w 824730"/>
              <a:gd name="connsiteY4" fmla="*/ 665829 h 878995"/>
              <a:gd name="connsiteX5" fmla="*/ 199521 w 824730"/>
              <a:gd name="connsiteY5" fmla="*/ 9123 h 878995"/>
              <a:gd name="connsiteX6" fmla="*/ 365776 w 824730"/>
              <a:gd name="connsiteY6" fmla="*/ 362414 h 878995"/>
              <a:gd name="connsiteX7" fmla="*/ 16 w 824730"/>
              <a:gd name="connsiteY7" fmla="*/ 811 h 878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730" h="878995">
                <a:moveTo>
                  <a:pt x="16" y="811"/>
                </a:moveTo>
                <a:cubicBezTo>
                  <a:pt x="2787" y="21593"/>
                  <a:pt x="331139" y="440000"/>
                  <a:pt x="382401" y="487105"/>
                </a:cubicBezTo>
                <a:cubicBezTo>
                  <a:pt x="433663" y="534210"/>
                  <a:pt x="237622" y="221098"/>
                  <a:pt x="307587" y="283443"/>
                </a:cubicBezTo>
                <a:cubicBezTo>
                  <a:pt x="377552" y="345788"/>
                  <a:pt x="739156" y="797447"/>
                  <a:pt x="802194" y="861178"/>
                </a:cubicBezTo>
                <a:cubicBezTo>
                  <a:pt x="865232" y="924909"/>
                  <a:pt x="786262" y="807838"/>
                  <a:pt x="685816" y="665829"/>
                </a:cubicBezTo>
                <a:cubicBezTo>
                  <a:pt x="585371" y="523820"/>
                  <a:pt x="252861" y="59692"/>
                  <a:pt x="199521" y="9123"/>
                </a:cubicBezTo>
                <a:cubicBezTo>
                  <a:pt x="146181" y="-41446"/>
                  <a:pt x="394870" y="359643"/>
                  <a:pt x="365776" y="362414"/>
                </a:cubicBezTo>
                <a:cubicBezTo>
                  <a:pt x="336682" y="365185"/>
                  <a:pt x="-2755" y="-19971"/>
                  <a:pt x="16" y="81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B4827C65-35E0-429C-0E27-0B3C172B3699}"/>
              </a:ext>
            </a:extLst>
          </p:cNvPr>
          <p:cNvSpPr/>
          <p:nvPr/>
        </p:nvSpPr>
        <p:spPr>
          <a:xfrm>
            <a:off x="6288404" y="6089023"/>
            <a:ext cx="140256" cy="216249"/>
          </a:xfrm>
          <a:custGeom>
            <a:avLst/>
            <a:gdLst>
              <a:gd name="connsiteX0" fmla="*/ 174 w 140256"/>
              <a:gd name="connsiteY0" fmla="*/ 50 h 216249"/>
              <a:gd name="connsiteX1" fmla="*/ 108240 w 140256"/>
              <a:gd name="connsiteY1" fmla="*/ 145522 h 216249"/>
              <a:gd name="connsiteX2" fmla="*/ 91614 w 140256"/>
              <a:gd name="connsiteY2" fmla="*/ 216181 h 216249"/>
              <a:gd name="connsiteX3" fmla="*/ 104083 w 140256"/>
              <a:gd name="connsiteY3" fmla="*/ 157992 h 216249"/>
              <a:gd name="connsiteX4" fmla="*/ 137334 w 140256"/>
              <a:gd name="connsiteY4" fmla="*/ 128897 h 216249"/>
              <a:gd name="connsiteX5" fmla="*/ 174 w 140256"/>
              <a:gd name="connsiteY5" fmla="*/ 50 h 21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256" h="216249">
                <a:moveTo>
                  <a:pt x="174" y="50"/>
                </a:moveTo>
                <a:cubicBezTo>
                  <a:pt x="-4675" y="2821"/>
                  <a:pt x="93000" y="109500"/>
                  <a:pt x="108240" y="145522"/>
                </a:cubicBezTo>
                <a:cubicBezTo>
                  <a:pt x="123480" y="181544"/>
                  <a:pt x="92307" y="214103"/>
                  <a:pt x="91614" y="216181"/>
                </a:cubicBezTo>
                <a:cubicBezTo>
                  <a:pt x="90921" y="218259"/>
                  <a:pt x="96463" y="172539"/>
                  <a:pt x="104083" y="157992"/>
                </a:cubicBezTo>
                <a:cubicBezTo>
                  <a:pt x="111703" y="143445"/>
                  <a:pt x="151188" y="148986"/>
                  <a:pt x="137334" y="128897"/>
                </a:cubicBezTo>
                <a:cubicBezTo>
                  <a:pt x="123480" y="108808"/>
                  <a:pt x="5023" y="-2721"/>
                  <a:pt x="174" y="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98E985ED-32F4-33EE-4BFB-E5F04372047B}"/>
              </a:ext>
            </a:extLst>
          </p:cNvPr>
          <p:cNvSpPr/>
          <p:nvPr/>
        </p:nvSpPr>
        <p:spPr>
          <a:xfrm>
            <a:off x="6446474" y="6034842"/>
            <a:ext cx="91434" cy="262141"/>
          </a:xfrm>
          <a:custGeom>
            <a:avLst/>
            <a:gdLst>
              <a:gd name="connsiteX0" fmla="*/ 46 w 91434"/>
              <a:gd name="connsiteY0" fmla="*/ 198 h 262141"/>
              <a:gd name="connsiteX1" fmla="*/ 74861 w 91434"/>
              <a:gd name="connsiteY1" fmla="*/ 166453 h 262141"/>
              <a:gd name="connsiteX2" fmla="*/ 54079 w 91434"/>
              <a:gd name="connsiteY2" fmla="*/ 262049 h 262141"/>
              <a:gd name="connsiteX3" fmla="*/ 74861 w 91434"/>
              <a:gd name="connsiteY3" fmla="*/ 183078 h 262141"/>
              <a:gd name="connsiteX4" fmla="*/ 87330 w 91434"/>
              <a:gd name="connsiteY4" fmla="*/ 133202 h 262141"/>
              <a:gd name="connsiteX5" fmla="*/ 46 w 91434"/>
              <a:gd name="connsiteY5" fmla="*/ 198 h 26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34" h="262141">
                <a:moveTo>
                  <a:pt x="46" y="198"/>
                </a:moveTo>
                <a:cubicBezTo>
                  <a:pt x="-2032" y="5740"/>
                  <a:pt x="65856" y="122811"/>
                  <a:pt x="74861" y="166453"/>
                </a:cubicBezTo>
                <a:cubicBezTo>
                  <a:pt x="83866" y="210095"/>
                  <a:pt x="54079" y="259278"/>
                  <a:pt x="54079" y="262049"/>
                </a:cubicBezTo>
                <a:cubicBezTo>
                  <a:pt x="54079" y="264820"/>
                  <a:pt x="69319" y="204553"/>
                  <a:pt x="74861" y="183078"/>
                </a:cubicBezTo>
                <a:cubicBezTo>
                  <a:pt x="80403" y="161604"/>
                  <a:pt x="99799" y="159526"/>
                  <a:pt x="87330" y="133202"/>
                </a:cubicBezTo>
                <a:cubicBezTo>
                  <a:pt x="74861" y="106878"/>
                  <a:pt x="2124" y="-5344"/>
                  <a:pt x="46" y="19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7365C461-275E-1921-C220-0D1384BC6D10}"/>
              </a:ext>
            </a:extLst>
          </p:cNvPr>
          <p:cNvSpPr/>
          <p:nvPr/>
        </p:nvSpPr>
        <p:spPr>
          <a:xfrm>
            <a:off x="6171948" y="5065845"/>
            <a:ext cx="233920" cy="596635"/>
          </a:xfrm>
          <a:custGeom>
            <a:avLst/>
            <a:gdLst>
              <a:gd name="connsiteX0" fmla="*/ 252 w 233920"/>
              <a:gd name="connsiteY0" fmla="*/ 762 h 596635"/>
              <a:gd name="connsiteX1" fmla="*/ 25190 w 233920"/>
              <a:gd name="connsiteY1" fmla="*/ 137922 h 596635"/>
              <a:gd name="connsiteX2" fmla="*/ 129099 w 233920"/>
              <a:gd name="connsiteY2" fmla="*/ 295864 h 596635"/>
              <a:gd name="connsiteX3" fmla="*/ 54285 w 233920"/>
              <a:gd name="connsiteY3" fmla="*/ 275082 h 596635"/>
              <a:gd name="connsiteX4" fmla="*/ 224696 w 233920"/>
              <a:gd name="connsiteY4" fmla="*/ 586810 h 596635"/>
              <a:gd name="connsiteX5" fmla="*/ 191445 w 233920"/>
              <a:gd name="connsiteY5" fmla="*/ 495370 h 596635"/>
              <a:gd name="connsiteX6" fmla="*/ 25190 w 233920"/>
              <a:gd name="connsiteY6" fmla="*/ 262613 h 596635"/>
              <a:gd name="connsiteX7" fmla="*/ 100005 w 233920"/>
              <a:gd name="connsiteY7" fmla="*/ 262613 h 596635"/>
              <a:gd name="connsiteX8" fmla="*/ 16877 w 233920"/>
              <a:gd name="connsiteY8" fmla="*/ 200268 h 596635"/>
              <a:gd name="connsiteX9" fmla="*/ 252 w 233920"/>
              <a:gd name="connsiteY9" fmla="*/ 762 h 59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920" h="596635">
                <a:moveTo>
                  <a:pt x="252" y="762"/>
                </a:moveTo>
                <a:cubicBezTo>
                  <a:pt x="1637" y="-9629"/>
                  <a:pt x="3716" y="88738"/>
                  <a:pt x="25190" y="137922"/>
                </a:cubicBezTo>
                <a:cubicBezTo>
                  <a:pt x="46665" y="187106"/>
                  <a:pt x="124250" y="273004"/>
                  <a:pt x="129099" y="295864"/>
                </a:cubicBezTo>
                <a:cubicBezTo>
                  <a:pt x="133948" y="318724"/>
                  <a:pt x="38352" y="226591"/>
                  <a:pt x="54285" y="275082"/>
                </a:cubicBezTo>
                <a:cubicBezTo>
                  <a:pt x="70218" y="323573"/>
                  <a:pt x="201836" y="550095"/>
                  <a:pt x="224696" y="586810"/>
                </a:cubicBezTo>
                <a:cubicBezTo>
                  <a:pt x="247556" y="623525"/>
                  <a:pt x="224696" y="549403"/>
                  <a:pt x="191445" y="495370"/>
                </a:cubicBezTo>
                <a:cubicBezTo>
                  <a:pt x="158194" y="441337"/>
                  <a:pt x="40430" y="301406"/>
                  <a:pt x="25190" y="262613"/>
                </a:cubicBezTo>
                <a:cubicBezTo>
                  <a:pt x="9950" y="223820"/>
                  <a:pt x="101390" y="273004"/>
                  <a:pt x="100005" y="262613"/>
                </a:cubicBezTo>
                <a:cubicBezTo>
                  <a:pt x="98620" y="252222"/>
                  <a:pt x="30732" y="236290"/>
                  <a:pt x="16877" y="200268"/>
                </a:cubicBezTo>
                <a:cubicBezTo>
                  <a:pt x="3022" y="164246"/>
                  <a:pt x="-1133" y="11153"/>
                  <a:pt x="252" y="76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1230E2D6-01EA-A03D-C7A3-453A8922D755}"/>
              </a:ext>
            </a:extLst>
          </p:cNvPr>
          <p:cNvSpPr/>
          <p:nvPr/>
        </p:nvSpPr>
        <p:spPr>
          <a:xfrm>
            <a:off x="6562796" y="6022522"/>
            <a:ext cx="122163" cy="274965"/>
          </a:xfrm>
          <a:custGeom>
            <a:avLst/>
            <a:gdLst>
              <a:gd name="connsiteX0" fmla="*/ 102 w 122163"/>
              <a:gd name="connsiteY0" fmla="*/ 49 h 274965"/>
              <a:gd name="connsiteX1" fmla="*/ 95699 w 122163"/>
              <a:gd name="connsiteY1" fmla="*/ 108114 h 274965"/>
              <a:gd name="connsiteX2" fmla="*/ 83229 w 122163"/>
              <a:gd name="connsiteY2" fmla="*/ 274369 h 274965"/>
              <a:gd name="connsiteX3" fmla="*/ 108168 w 122163"/>
              <a:gd name="connsiteY3" fmla="*/ 162147 h 274965"/>
              <a:gd name="connsiteX4" fmla="*/ 116480 w 122163"/>
              <a:gd name="connsiteY4" fmla="*/ 120583 h 274965"/>
              <a:gd name="connsiteX5" fmla="*/ 102 w 122163"/>
              <a:gd name="connsiteY5" fmla="*/ 49 h 27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63" h="274965">
                <a:moveTo>
                  <a:pt x="102" y="49"/>
                </a:moveTo>
                <a:cubicBezTo>
                  <a:pt x="-3361" y="-2029"/>
                  <a:pt x="81845" y="62394"/>
                  <a:pt x="95699" y="108114"/>
                </a:cubicBezTo>
                <a:cubicBezTo>
                  <a:pt x="109553" y="153834"/>
                  <a:pt x="81151" y="265364"/>
                  <a:pt x="83229" y="274369"/>
                </a:cubicBezTo>
                <a:cubicBezTo>
                  <a:pt x="85307" y="283374"/>
                  <a:pt x="102626" y="187778"/>
                  <a:pt x="108168" y="162147"/>
                </a:cubicBezTo>
                <a:cubicBezTo>
                  <a:pt x="113710" y="136516"/>
                  <a:pt x="131027" y="143443"/>
                  <a:pt x="116480" y="120583"/>
                </a:cubicBezTo>
                <a:cubicBezTo>
                  <a:pt x="101933" y="97723"/>
                  <a:pt x="3565" y="2127"/>
                  <a:pt x="102" y="4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9E2AFEE8-08F9-B2E0-43A2-ECA312C569D1}"/>
              </a:ext>
            </a:extLst>
          </p:cNvPr>
          <p:cNvSpPr/>
          <p:nvPr/>
        </p:nvSpPr>
        <p:spPr>
          <a:xfrm>
            <a:off x="5589962" y="4438400"/>
            <a:ext cx="236482" cy="233494"/>
          </a:xfrm>
          <a:custGeom>
            <a:avLst/>
            <a:gdLst>
              <a:gd name="connsiteX0" fmla="*/ 347 w 236482"/>
              <a:gd name="connsiteY0" fmla="*/ 596 h 233494"/>
              <a:gd name="connsiteX1" fmla="*/ 129194 w 236482"/>
              <a:gd name="connsiteY1" fmla="*/ 67098 h 233494"/>
              <a:gd name="connsiteX2" fmla="*/ 224791 w 236482"/>
              <a:gd name="connsiteY2" fmla="*/ 229196 h 233494"/>
              <a:gd name="connsiteX3" fmla="*/ 228947 w 236482"/>
              <a:gd name="connsiteY3" fmla="*/ 179320 h 233494"/>
              <a:gd name="connsiteX4" fmla="*/ 170758 w 236482"/>
              <a:gd name="connsiteY4" fmla="*/ 100349 h 233494"/>
              <a:gd name="connsiteX5" fmla="*/ 347 w 236482"/>
              <a:gd name="connsiteY5" fmla="*/ 596 h 23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482" h="233494">
                <a:moveTo>
                  <a:pt x="347" y="596"/>
                </a:moveTo>
                <a:cubicBezTo>
                  <a:pt x="-6580" y="-4946"/>
                  <a:pt x="91787" y="28998"/>
                  <a:pt x="129194" y="67098"/>
                </a:cubicBezTo>
                <a:cubicBezTo>
                  <a:pt x="166601" y="105198"/>
                  <a:pt x="208165" y="210492"/>
                  <a:pt x="224791" y="229196"/>
                </a:cubicBezTo>
                <a:cubicBezTo>
                  <a:pt x="241417" y="247900"/>
                  <a:pt x="237952" y="200794"/>
                  <a:pt x="228947" y="179320"/>
                </a:cubicBezTo>
                <a:cubicBezTo>
                  <a:pt x="219942" y="157846"/>
                  <a:pt x="204009" y="124594"/>
                  <a:pt x="170758" y="100349"/>
                </a:cubicBezTo>
                <a:cubicBezTo>
                  <a:pt x="137507" y="76104"/>
                  <a:pt x="7274" y="6138"/>
                  <a:pt x="347" y="5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7A717ADE-E271-1788-ED1E-4F0659CF1813}"/>
              </a:ext>
            </a:extLst>
          </p:cNvPr>
          <p:cNvSpPr/>
          <p:nvPr/>
        </p:nvSpPr>
        <p:spPr>
          <a:xfrm>
            <a:off x="4754638" y="3794665"/>
            <a:ext cx="427004" cy="67383"/>
          </a:xfrm>
          <a:custGeom>
            <a:avLst/>
            <a:gdLst>
              <a:gd name="connsiteX0" fmla="*/ 242 w 427004"/>
              <a:gd name="connsiteY0" fmla="*/ 66597 h 67383"/>
              <a:gd name="connsiteX1" fmla="*/ 237155 w 427004"/>
              <a:gd name="connsiteY1" fmla="*/ 12564 h 67383"/>
              <a:gd name="connsiteX2" fmla="*/ 424191 w 427004"/>
              <a:gd name="connsiteY2" fmla="*/ 66597 h 67383"/>
              <a:gd name="connsiteX3" fmla="*/ 345220 w 427004"/>
              <a:gd name="connsiteY3" fmla="*/ 41659 h 67383"/>
              <a:gd name="connsiteX4" fmla="*/ 282875 w 427004"/>
              <a:gd name="connsiteY4" fmla="*/ 95 h 67383"/>
              <a:gd name="connsiteX5" fmla="*/ 242 w 427004"/>
              <a:gd name="connsiteY5" fmla="*/ 66597 h 6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004" h="67383">
                <a:moveTo>
                  <a:pt x="242" y="66597"/>
                </a:moveTo>
                <a:cubicBezTo>
                  <a:pt x="-7378" y="68675"/>
                  <a:pt x="166497" y="12564"/>
                  <a:pt x="237155" y="12564"/>
                </a:cubicBezTo>
                <a:cubicBezTo>
                  <a:pt x="307813" y="12564"/>
                  <a:pt x="406180" y="61748"/>
                  <a:pt x="424191" y="66597"/>
                </a:cubicBezTo>
                <a:cubicBezTo>
                  <a:pt x="442202" y="71446"/>
                  <a:pt x="368773" y="52743"/>
                  <a:pt x="345220" y="41659"/>
                </a:cubicBezTo>
                <a:cubicBezTo>
                  <a:pt x="321667" y="30575"/>
                  <a:pt x="340371" y="-1983"/>
                  <a:pt x="282875" y="95"/>
                </a:cubicBezTo>
                <a:cubicBezTo>
                  <a:pt x="225379" y="2173"/>
                  <a:pt x="7862" y="64519"/>
                  <a:pt x="242" y="665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CD5DCEBA-FD5D-DF8B-B9E2-45BE4D6351B8}"/>
              </a:ext>
            </a:extLst>
          </p:cNvPr>
          <p:cNvSpPr/>
          <p:nvPr/>
        </p:nvSpPr>
        <p:spPr>
          <a:xfrm>
            <a:off x="3590959" y="3903202"/>
            <a:ext cx="234522" cy="83009"/>
          </a:xfrm>
          <a:custGeom>
            <a:avLst/>
            <a:gdLst>
              <a:gd name="connsiteX0" fmla="*/ 139 w 234522"/>
              <a:gd name="connsiteY0" fmla="*/ 82751 h 83009"/>
              <a:gd name="connsiteX1" fmla="*/ 124830 w 234522"/>
              <a:gd name="connsiteY1" fmla="*/ 28718 h 83009"/>
              <a:gd name="connsiteX2" fmla="*/ 232896 w 234522"/>
              <a:gd name="connsiteY2" fmla="*/ 16249 h 83009"/>
              <a:gd name="connsiteX3" fmla="*/ 187176 w 234522"/>
              <a:gd name="connsiteY3" fmla="*/ 7936 h 83009"/>
              <a:gd name="connsiteX4" fmla="*/ 149768 w 234522"/>
              <a:gd name="connsiteY4" fmla="*/ 3780 h 83009"/>
              <a:gd name="connsiteX5" fmla="*/ 139 w 234522"/>
              <a:gd name="connsiteY5" fmla="*/ 82751 h 8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522" h="83009">
                <a:moveTo>
                  <a:pt x="139" y="82751"/>
                </a:moveTo>
                <a:cubicBezTo>
                  <a:pt x="-4017" y="86907"/>
                  <a:pt x="86037" y="39802"/>
                  <a:pt x="124830" y="28718"/>
                </a:cubicBezTo>
                <a:cubicBezTo>
                  <a:pt x="163623" y="17634"/>
                  <a:pt x="222505" y="19713"/>
                  <a:pt x="232896" y="16249"/>
                </a:cubicBezTo>
                <a:cubicBezTo>
                  <a:pt x="243287" y="12785"/>
                  <a:pt x="201031" y="10014"/>
                  <a:pt x="187176" y="7936"/>
                </a:cubicBezTo>
                <a:cubicBezTo>
                  <a:pt x="173321" y="5858"/>
                  <a:pt x="183712" y="-5918"/>
                  <a:pt x="149768" y="3780"/>
                </a:cubicBezTo>
                <a:cubicBezTo>
                  <a:pt x="115824" y="13478"/>
                  <a:pt x="4295" y="78595"/>
                  <a:pt x="139" y="8275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12A2637B-C925-A119-4246-1A7EB6971DE3}"/>
              </a:ext>
            </a:extLst>
          </p:cNvPr>
          <p:cNvSpPr/>
          <p:nvPr/>
        </p:nvSpPr>
        <p:spPr>
          <a:xfrm>
            <a:off x="5211600" y="6570090"/>
            <a:ext cx="105226" cy="267723"/>
          </a:xfrm>
          <a:custGeom>
            <a:avLst/>
            <a:gdLst>
              <a:gd name="connsiteX0" fmla="*/ 37887 w 105226"/>
              <a:gd name="connsiteY0" fmla="*/ 1121 h 267723"/>
              <a:gd name="connsiteX1" fmla="*/ 54513 w 105226"/>
              <a:gd name="connsiteY1" fmla="*/ 192314 h 267723"/>
              <a:gd name="connsiteX2" fmla="*/ 104389 w 105226"/>
              <a:gd name="connsiteY2" fmla="*/ 267128 h 267723"/>
              <a:gd name="connsiteX3" fmla="*/ 79451 w 105226"/>
              <a:gd name="connsiteY3" fmla="*/ 221408 h 267723"/>
              <a:gd name="connsiteX4" fmla="*/ 480 w 105226"/>
              <a:gd name="connsiteY4" fmla="*/ 117499 h 267723"/>
              <a:gd name="connsiteX5" fmla="*/ 37887 w 105226"/>
              <a:gd name="connsiteY5" fmla="*/ 1121 h 26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226" h="267723">
                <a:moveTo>
                  <a:pt x="37887" y="1121"/>
                </a:moveTo>
                <a:cubicBezTo>
                  <a:pt x="46893" y="13590"/>
                  <a:pt x="43429" y="147980"/>
                  <a:pt x="54513" y="192314"/>
                </a:cubicBezTo>
                <a:cubicBezTo>
                  <a:pt x="65597" y="236648"/>
                  <a:pt x="100233" y="262279"/>
                  <a:pt x="104389" y="267128"/>
                </a:cubicBezTo>
                <a:cubicBezTo>
                  <a:pt x="108545" y="271977"/>
                  <a:pt x="96769" y="246346"/>
                  <a:pt x="79451" y="221408"/>
                </a:cubicBezTo>
                <a:cubicBezTo>
                  <a:pt x="62133" y="196470"/>
                  <a:pt x="5329" y="151443"/>
                  <a:pt x="480" y="117499"/>
                </a:cubicBezTo>
                <a:cubicBezTo>
                  <a:pt x="-4369" y="83555"/>
                  <a:pt x="28881" y="-11348"/>
                  <a:pt x="37887" y="112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87E367F8-66CC-1D91-BC6B-F9A611EE4AA9}"/>
              </a:ext>
            </a:extLst>
          </p:cNvPr>
          <p:cNvSpPr/>
          <p:nvPr/>
        </p:nvSpPr>
        <p:spPr>
          <a:xfrm>
            <a:off x="5748224" y="5889129"/>
            <a:ext cx="1383724" cy="1775206"/>
          </a:xfrm>
          <a:custGeom>
            <a:avLst/>
            <a:gdLst>
              <a:gd name="connsiteX0" fmla="*/ 502947 w 1383724"/>
              <a:gd name="connsiteY0" fmla="*/ 75253 h 1775206"/>
              <a:gd name="connsiteX1" fmla="*/ 611012 w 1383724"/>
              <a:gd name="connsiteY1" fmla="*/ 465951 h 1775206"/>
              <a:gd name="connsiteX2" fmla="*/ 170438 w 1383724"/>
              <a:gd name="connsiteY2" fmla="*/ 1230722 h 1775206"/>
              <a:gd name="connsiteX3" fmla="*/ 353318 w 1383724"/>
              <a:gd name="connsiteY3" fmla="*/ 1135126 h 1775206"/>
              <a:gd name="connsiteX4" fmla="*/ 27 w 1383724"/>
              <a:gd name="connsiteY4" fmla="*/ 1604795 h 1775206"/>
              <a:gd name="connsiteX5" fmla="*/ 374100 w 1383724"/>
              <a:gd name="connsiteY5" fmla="*/ 1467635 h 1775206"/>
              <a:gd name="connsiteX6" fmla="*/ 328380 w 1383724"/>
              <a:gd name="connsiteY6" fmla="*/ 1633889 h 1775206"/>
              <a:gd name="connsiteX7" fmla="*/ 885332 w 1383724"/>
              <a:gd name="connsiteY7" fmla="*/ 1550762 h 1775206"/>
              <a:gd name="connsiteX8" fmla="*/ 885332 w 1383724"/>
              <a:gd name="connsiteY8" fmla="*/ 1775206 h 1775206"/>
              <a:gd name="connsiteX9" fmla="*/ 1072369 w 1383724"/>
              <a:gd name="connsiteY9" fmla="*/ 1550762 h 1775206"/>
              <a:gd name="connsiteX10" fmla="*/ 1379940 w 1383724"/>
              <a:gd name="connsiteY10" fmla="*/ 773522 h 1775206"/>
              <a:gd name="connsiteX11" fmla="*/ 1238623 w 1383724"/>
              <a:gd name="connsiteY11" fmla="*/ 973027 h 1775206"/>
              <a:gd name="connsiteX12" fmla="*/ 1159652 w 1383724"/>
              <a:gd name="connsiteY12" fmla="*/ 391136 h 1775206"/>
              <a:gd name="connsiteX13" fmla="*/ 893645 w 1383724"/>
              <a:gd name="connsiteY13" fmla="*/ 4595 h 1775206"/>
              <a:gd name="connsiteX14" fmla="*/ 1055743 w 1383724"/>
              <a:gd name="connsiteY14" fmla="*/ 648831 h 1775206"/>
              <a:gd name="connsiteX15" fmla="*/ 502947 w 1383724"/>
              <a:gd name="connsiteY15" fmla="*/ 75253 h 17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83724" h="1775206">
                <a:moveTo>
                  <a:pt x="502947" y="75253"/>
                </a:moveTo>
                <a:cubicBezTo>
                  <a:pt x="428825" y="44773"/>
                  <a:pt x="666430" y="273373"/>
                  <a:pt x="611012" y="465951"/>
                </a:cubicBezTo>
                <a:cubicBezTo>
                  <a:pt x="555594" y="658529"/>
                  <a:pt x="213387" y="1119193"/>
                  <a:pt x="170438" y="1230722"/>
                </a:cubicBezTo>
                <a:cubicBezTo>
                  <a:pt x="127489" y="1342251"/>
                  <a:pt x="381720" y="1072780"/>
                  <a:pt x="353318" y="1135126"/>
                </a:cubicBezTo>
                <a:cubicBezTo>
                  <a:pt x="324916" y="1197472"/>
                  <a:pt x="-3437" y="1549377"/>
                  <a:pt x="27" y="1604795"/>
                </a:cubicBezTo>
                <a:cubicBezTo>
                  <a:pt x="3491" y="1660213"/>
                  <a:pt x="319375" y="1462786"/>
                  <a:pt x="374100" y="1467635"/>
                </a:cubicBezTo>
                <a:cubicBezTo>
                  <a:pt x="428825" y="1472484"/>
                  <a:pt x="243175" y="1620035"/>
                  <a:pt x="328380" y="1633889"/>
                </a:cubicBezTo>
                <a:cubicBezTo>
                  <a:pt x="413585" y="1647744"/>
                  <a:pt x="792507" y="1527209"/>
                  <a:pt x="885332" y="1550762"/>
                </a:cubicBezTo>
                <a:cubicBezTo>
                  <a:pt x="978157" y="1574315"/>
                  <a:pt x="854159" y="1775206"/>
                  <a:pt x="885332" y="1775206"/>
                </a:cubicBezTo>
                <a:cubicBezTo>
                  <a:pt x="916505" y="1775206"/>
                  <a:pt x="989934" y="1717709"/>
                  <a:pt x="1072369" y="1550762"/>
                </a:cubicBezTo>
                <a:cubicBezTo>
                  <a:pt x="1154804" y="1383815"/>
                  <a:pt x="1352231" y="869811"/>
                  <a:pt x="1379940" y="773522"/>
                </a:cubicBezTo>
                <a:cubicBezTo>
                  <a:pt x="1407649" y="677233"/>
                  <a:pt x="1275338" y="1036758"/>
                  <a:pt x="1238623" y="973027"/>
                </a:cubicBezTo>
                <a:cubicBezTo>
                  <a:pt x="1201908" y="909296"/>
                  <a:pt x="1217148" y="552541"/>
                  <a:pt x="1159652" y="391136"/>
                </a:cubicBezTo>
                <a:cubicBezTo>
                  <a:pt x="1102156" y="229731"/>
                  <a:pt x="910963" y="-38354"/>
                  <a:pt x="893645" y="4595"/>
                </a:cubicBezTo>
                <a:cubicBezTo>
                  <a:pt x="876327" y="47544"/>
                  <a:pt x="1120859" y="632206"/>
                  <a:pt x="1055743" y="648831"/>
                </a:cubicBezTo>
                <a:cubicBezTo>
                  <a:pt x="990627" y="665456"/>
                  <a:pt x="577069" y="105733"/>
                  <a:pt x="502947" y="75253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8B79FBD3-E297-D4E1-81B6-06F580EFA352}"/>
              </a:ext>
            </a:extLst>
          </p:cNvPr>
          <p:cNvSpPr/>
          <p:nvPr/>
        </p:nvSpPr>
        <p:spPr>
          <a:xfrm>
            <a:off x="5494883" y="6610920"/>
            <a:ext cx="1463573" cy="1905107"/>
          </a:xfrm>
          <a:custGeom>
            <a:avLst/>
            <a:gdLst>
              <a:gd name="connsiteX0" fmla="*/ 860197 w 1463573"/>
              <a:gd name="connsiteY0" fmla="*/ 109920 h 1905107"/>
              <a:gd name="connsiteX1" fmla="*/ 386372 w 1463573"/>
              <a:gd name="connsiteY1" fmla="*/ 720905 h 1905107"/>
              <a:gd name="connsiteX2" fmla="*/ 361433 w 1463573"/>
              <a:gd name="connsiteY2" fmla="*/ 1024320 h 1905107"/>
              <a:gd name="connsiteX3" fmla="*/ 70488 w 1463573"/>
              <a:gd name="connsiteY3" fmla="*/ 1390080 h 1905107"/>
              <a:gd name="connsiteX4" fmla="*/ 74644 w 1463573"/>
              <a:gd name="connsiteY4" fmla="*/ 1718433 h 1905107"/>
              <a:gd name="connsiteX5" fmla="*/ 3986 w 1463573"/>
              <a:gd name="connsiteY5" fmla="*/ 1901313 h 1905107"/>
              <a:gd name="connsiteX6" fmla="*/ 211804 w 1463573"/>
              <a:gd name="connsiteY6" fmla="*/ 1830655 h 1905107"/>
              <a:gd name="connsiteX7" fmla="*/ 839415 w 1463573"/>
              <a:gd name="connsiteY7" fmla="*/ 1693495 h 1905107"/>
              <a:gd name="connsiteX8" fmla="*/ 1213488 w 1463573"/>
              <a:gd name="connsiteY8" fmla="*/ 1340204 h 1905107"/>
              <a:gd name="connsiteX9" fmla="*/ 1458713 w 1463573"/>
              <a:gd name="connsiteY9" fmla="*/ 392553 h 1905107"/>
              <a:gd name="connsiteX10" fmla="*/ 1371430 w 1463573"/>
              <a:gd name="connsiteY10" fmla="*/ 849753 h 1905107"/>
              <a:gd name="connsiteX11" fmla="*/ 1304928 w 1463573"/>
              <a:gd name="connsiteY11" fmla="*/ 1855 h 1905107"/>
              <a:gd name="connsiteX12" fmla="*/ 922542 w 1463573"/>
              <a:gd name="connsiteY12" fmla="*/ 608684 h 1905107"/>
              <a:gd name="connsiteX13" fmla="*/ 860197 w 1463573"/>
              <a:gd name="connsiteY13" fmla="*/ 109920 h 190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3573" h="1905107">
                <a:moveTo>
                  <a:pt x="860197" y="109920"/>
                </a:moveTo>
                <a:cubicBezTo>
                  <a:pt x="770835" y="128624"/>
                  <a:pt x="469499" y="568505"/>
                  <a:pt x="386372" y="720905"/>
                </a:cubicBezTo>
                <a:cubicBezTo>
                  <a:pt x="303245" y="873305"/>
                  <a:pt x="414080" y="912791"/>
                  <a:pt x="361433" y="1024320"/>
                </a:cubicBezTo>
                <a:cubicBezTo>
                  <a:pt x="308786" y="1135849"/>
                  <a:pt x="118286" y="1274395"/>
                  <a:pt x="70488" y="1390080"/>
                </a:cubicBezTo>
                <a:cubicBezTo>
                  <a:pt x="22690" y="1505765"/>
                  <a:pt x="85728" y="1633228"/>
                  <a:pt x="74644" y="1718433"/>
                </a:cubicBezTo>
                <a:cubicBezTo>
                  <a:pt x="63560" y="1803638"/>
                  <a:pt x="-18874" y="1882609"/>
                  <a:pt x="3986" y="1901313"/>
                </a:cubicBezTo>
                <a:cubicBezTo>
                  <a:pt x="26846" y="1920017"/>
                  <a:pt x="72566" y="1865291"/>
                  <a:pt x="211804" y="1830655"/>
                </a:cubicBezTo>
                <a:cubicBezTo>
                  <a:pt x="351042" y="1796019"/>
                  <a:pt x="672468" y="1775237"/>
                  <a:pt x="839415" y="1693495"/>
                </a:cubicBezTo>
                <a:cubicBezTo>
                  <a:pt x="1006362" y="1611753"/>
                  <a:pt x="1110272" y="1557028"/>
                  <a:pt x="1213488" y="1340204"/>
                </a:cubicBezTo>
                <a:cubicBezTo>
                  <a:pt x="1316704" y="1123380"/>
                  <a:pt x="1432389" y="474295"/>
                  <a:pt x="1458713" y="392553"/>
                </a:cubicBezTo>
                <a:cubicBezTo>
                  <a:pt x="1485037" y="310811"/>
                  <a:pt x="1397061" y="914869"/>
                  <a:pt x="1371430" y="849753"/>
                </a:cubicBezTo>
                <a:cubicBezTo>
                  <a:pt x="1345799" y="784637"/>
                  <a:pt x="1379743" y="42033"/>
                  <a:pt x="1304928" y="1855"/>
                </a:cubicBezTo>
                <a:cubicBezTo>
                  <a:pt x="1230113" y="-38323"/>
                  <a:pt x="992507" y="587210"/>
                  <a:pt x="922542" y="608684"/>
                </a:cubicBezTo>
                <a:cubicBezTo>
                  <a:pt x="852577" y="630158"/>
                  <a:pt x="949559" y="91216"/>
                  <a:pt x="860197" y="109920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AEB1BAE9-6D35-7891-5072-6696C20051DA}"/>
              </a:ext>
            </a:extLst>
          </p:cNvPr>
          <p:cNvSpPr/>
          <p:nvPr/>
        </p:nvSpPr>
        <p:spPr>
          <a:xfrm>
            <a:off x="4900808" y="5938796"/>
            <a:ext cx="1321474" cy="291900"/>
          </a:xfrm>
          <a:custGeom>
            <a:avLst/>
            <a:gdLst>
              <a:gd name="connsiteX0" fmla="*/ 3701 w 1321474"/>
              <a:gd name="connsiteY0" fmla="*/ 100400 h 291900"/>
              <a:gd name="connsiteX1" fmla="*/ 440119 w 1321474"/>
              <a:gd name="connsiteY1" fmla="*/ 175215 h 291900"/>
              <a:gd name="connsiteX2" fmla="*/ 377774 w 1321474"/>
              <a:gd name="connsiteY2" fmla="*/ 137808 h 291900"/>
              <a:gd name="connsiteX3" fmla="*/ 789254 w 1321474"/>
              <a:gd name="connsiteY3" fmla="*/ 92088 h 291900"/>
              <a:gd name="connsiteX4" fmla="*/ 664563 w 1321474"/>
              <a:gd name="connsiteY4" fmla="*/ 125339 h 291900"/>
              <a:gd name="connsiteX5" fmla="*/ 868225 w 1321474"/>
              <a:gd name="connsiteY5" fmla="*/ 79619 h 291900"/>
              <a:gd name="connsiteX6" fmla="*/ 1063574 w 1321474"/>
              <a:gd name="connsiteY6" fmla="*/ 79619 h 291900"/>
              <a:gd name="connsiteX7" fmla="*/ 884850 w 1321474"/>
              <a:gd name="connsiteY7" fmla="*/ 648 h 291900"/>
              <a:gd name="connsiteX8" fmla="*/ 1312956 w 1321474"/>
              <a:gd name="connsiteY8" fmla="*/ 129495 h 291900"/>
              <a:gd name="connsiteX9" fmla="*/ 1130076 w 1321474"/>
              <a:gd name="connsiteY9" fmla="*/ 75462 h 291900"/>
              <a:gd name="connsiteX10" fmla="*/ 652094 w 1321474"/>
              <a:gd name="connsiteY10" fmla="*/ 254186 h 291900"/>
              <a:gd name="connsiteX11" fmla="*/ 531559 w 1321474"/>
              <a:gd name="connsiteY11" fmla="*/ 287437 h 291900"/>
              <a:gd name="connsiteX12" fmla="*/ 132548 w 1321474"/>
              <a:gd name="connsiteY12" fmla="*/ 187684 h 291900"/>
              <a:gd name="connsiteX13" fmla="*/ 223988 w 1321474"/>
              <a:gd name="connsiteY13" fmla="*/ 229248 h 291900"/>
              <a:gd name="connsiteX14" fmla="*/ 3701 w 1321474"/>
              <a:gd name="connsiteY14" fmla="*/ 100400 h 29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21474" h="291900">
                <a:moveTo>
                  <a:pt x="3701" y="100400"/>
                </a:moveTo>
                <a:cubicBezTo>
                  <a:pt x="39723" y="91395"/>
                  <a:pt x="377774" y="168980"/>
                  <a:pt x="440119" y="175215"/>
                </a:cubicBezTo>
                <a:cubicBezTo>
                  <a:pt x="502464" y="181450"/>
                  <a:pt x="319585" y="151662"/>
                  <a:pt x="377774" y="137808"/>
                </a:cubicBezTo>
                <a:cubicBezTo>
                  <a:pt x="435963" y="123954"/>
                  <a:pt x="741456" y="94166"/>
                  <a:pt x="789254" y="92088"/>
                </a:cubicBezTo>
                <a:cubicBezTo>
                  <a:pt x="837052" y="90010"/>
                  <a:pt x="651401" y="127417"/>
                  <a:pt x="664563" y="125339"/>
                </a:cubicBezTo>
                <a:cubicBezTo>
                  <a:pt x="677725" y="123261"/>
                  <a:pt x="801723" y="87239"/>
                  <a:pt x="868225" y="79619"/>
                </a:cubicBezTo>
                <a:cubicBezTo>
                  <a:pt x="934727" y="71999"/>
                  <a:pt x="1060803" y="92781"/>
                  <a:pt x="1063574" y="79619"/>
                </a:cubicBezTo>
                <a:cubicBezTo>
                  <a:pt x="1066345" y="66457"/>
                  <a:pt x="843286" y="-7665"/>
                  <a:pt x="884850" y="648"/>
                </a:cubicBezTo>
                <a:cubicBezTo>
                  <a:pt x="926414" y="8961"/>
                  <a:pt x="1312956" y="129495"/>
                  <a:pt x="1312956" y="129495"/>
                </a:cubicBezTo>
                <a:cubicBezTo>
                  <a:pt x="1353827" y="141964"/>
                  <a:pt x="1240220" y="54680"/>
                  <a:pt x="1130076" y="75462"/>
                </a:cubicBezTo>
                <a:cubicBezTo>
                  <a:pt x="1019932" y="96244"/>
                  <a:pt x="751847" y="218857"/>
                  <a:pt x="652094" y="254186"/>
                </a:cubicBezTo>
                <a:cubicBezTo>
                  <a:pt x="552341" y="289515"/>
                  <a:pt x="618150" y="298521"/>
                  <a:pt x="531559" y="287437"/>
                </a:cubicBezTo>
                <a:cubicBezTo>
                  <a:pt x="444968" y="276353"/>
                  <a:pt x="183810" y="197382"/>
                  <a:pt x="132548" y="187684"/>
                </a:cubicBezTo>
                <a:cubicBezTo>
                  <a:pt x="81286" y="177986"/>
                  <a:pt x="241999" y="238253"/>
                  <a:pt x="223988" y="229248"/>
                </a:cubicBezTo>
                <a:cubicBezTo>
                  <a:pt x="205977" y="220243"/>
                  <a:pt x="-32321" y="109405"/>
                  <a:pt x="3701" y="100400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953A2D18-FD0B-B1F0-37FD-45786ED86FFC}"/>
              </a:ext>
            </a:extLst>
          </p:cNvPr>
          <p:cNvSpPr/>
          <p:nvPr/>
        </p:nvSpPr>
        <p:spPr>
          <a:xfrm>
            <a:off x="2867794" y="5835532"/>
            <a:ext cx="1052092" cy="603329"/>
          </a:xfrm>
          <a:custGeom>
            <a:avLst/>
            <a:gdLst>
              <a:gd name="connsiteX0" fmla="*/ 419890 w 1052092"/>
              <a:gd name="connsiteY0" fmla="*/ 3 h 603329"/>
              <a:gd name="connsiteX1" fmla="*/ 349231 w 1052092"/>
              <a:gd name="connsiteY1" fmla="*/ 162101 h 603329"/>
              <a:gd name="connsiteX2" fmla="*/ 465610 w 1052092"/>
              <a:gd name="connsiteY2" fmla="*/ 257697 h 603329"/>
              <a:gd name="connsiteX3" fmla="*/ 340919 w 1052092"/>
              <a:gd name="connsiteY3" fmla="*/ 315886 h 603329"/>
              <a:gd name="connsiteX4" fmla="*/ 764868 w 1052092"/>
              <a:gd name="connsiteY4" fmla="*/ 245228 h 603329"/>
              <a:gd name="connsiteX5" fmla="*/ 723304 w 1052092"/>
              <a:gd name="connsiteY5" fmla="*/ 195352 h 603329"/>
              <a:gd name="connsiteX6" fmla="*/ 881246 w 1052092"/>
              <a:gd name="connsiteY6" fmla="*/ 270166 h 603329"/>
              <a:gd name="connsiteX7" fmla="*/ 823057 w 1052092"/>
              <a:gd name="connsiteY7" fmla="*/ 249384 h 603329"/>
              <a:gd name="connsiteX8" fmla="*/ 918653 w 1052092"/>
              <a:gd name="connsiteY8" fmla="*/ 290948 h 603329"/>
              <a:gd name="connsiteX9" fmla="*/ 1051657 w 1052092"/>
              <a:gd name="connsiteY9" fmla="*/ 253541 h 603329"/>
              <a:gd name="connsiteX10" fmla="*/ 964373 w 1052092"/>
              <a:gd name="connsiteY10" fmla="*/ 307573 h 603329"/>
              <a:gd name="connsiteX11" fmla="*/ 644333 w 1052092"/>
              <a:gd name="connsiteY11" fmla="*/ 519548 h 603329"/>
              <a:gd name="connsiteX12" fmla="*/ 519642 w 1052092"/>
              <a:gd name="connsiteY12" fmla="*/ 569424 h 603329"/>
              <a:gd name="connsiteX13" fmla="*/ 345075 w 1052092"/>
              <a:gd name="connsiteY13" fmla="*/ 594363 h 603329"/>
              <a:gd name="connsiteX14" fmla="*/ 249479 w 1052092"/>
              <a:gd name="connsiteY14" fmla="*/ 411483 h 603329"/>
              <a:gd name="connsiteX15" fmla="*/ 212071 w 1052092"/>
              <a:gd name="connsiteY15" fmla="*/ 315886 h 603329"/>
              <a:gd name="connsiteX16" fmla="*/ 207915 w 1052092"/>
              <a:gd name="connsiteY16" fmla="*/ 282635 h 603329"/>
              <a:gd name="connsiteX17" fmla="*/ 97 w 1052092"/>
              <a:gd name="connsiteY17" fmla="*/ 344981 h 603329"/>
              <a:gd name="connsiteX18" fmla="*/ 237010 w 1052092"/>
              <a:gd name="connsiteY18" fmla="*/ 157944 h 603329"/>
              <a:gd name="connsiteX19" fmla="*/ 419890 w 1052092"/>
              <a:gd name="connsiteY19" fmla="*/ 3 h 60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52092" h="603329">
                <a:moveTo>
                  <a:pt x="419890" y="3"/>
                </a:moveTo>
                <a:cubicBezTo>
                  <a:pt x="438593" y="696"/>
                  <a:pt x="341611" y="119152"/>
                  <a:pt x="349231" y="162101"/>
                </a:cubicBezTo>
                <a:cubicBezTo>
                  <a:pt x="356851" y="205050"/>
                  <a:pt x="466995" y="232066"/>
                  <a:pt x="465610" y="257697"/>
                </a:cubicBezTo>
                <a:cubicBezTo>
                  <a:pt x="464225" y="283328"/>
                  <a:pt x="291043" y="317964"/>
                  <a:pt x="340919" y="315886"/>
                </a:cubicBezTo>
                <a:cubicBezTo>
                  <a:pt x="390795" y="313808"/>
                  <a:pt x="701137" y="265317"/>
                  <a:pt x="764868" y="245228"/>
                </a:cubicBezTo>
                <a:cubicBezTo>
                  <a:pt x="828599" y="225139"/>
                  <a:pt x="703908" y="191196"/>
                  <a:pt x="723304" y="195352"/>
                </a:cubicBezTo>
                <a:cubicBezTo>
                  <a:pt x="742700" y="199508"/>
                  <a:pt x="864621" y="261161"/>
                  <a:pt x="881246" y="270166"/>
                </a:cubicBezTo>
                <a:cubicBezTo>
                  <a:pt x="897871" y="279171"/>
                  <a:pt x="816823" y="245920"/>
                  <a:pt x="823057" y="249384"/>
                </a:cubicBezTo>
                <a:cubicBezTo>
                  <a:pt x="829291" y="252848"/>
                  <a:pt x="880553" y="290255"/>
                  <a:pt x="918653" y="290948"/>
                </a:cubicBezTo>
                <a:cubicBezTo>
                  <a:pt x="956753" y="291641"/>
                  <a:pt x="1044037" y="250770"/>
                  <a:pt x="1051657" y="253541"/>
                </a:cubicBezTo>
                <a:cubicBezTo>
                  <a:pt x="1059277" y="256312"/>
                  <a:pt x="964373" y="307573"/>
                  <a:pt x="964373" y="307573"/>
                </a:cubicBezTo>
                <a:cubicBezTo>
                  <a:pt x="896486" y="351907"/>
                  <a:pt x="718455" y="475906"/>
                  <a:pt x="644333" y="519548"/>
                </a:cubicBezTo>
                <a:cubicBezTo>
                  <a:pt x="570211" y="563190"/>
                  <a:pt x="569518" y="556955"/>
                  <a:pt x="519642" y="569424"/>
                </a:cubicBezTo>
                <a:cubicBezTo>
                  <a:pt x="469766" y="581893"/>
                  <a:pt x="390102" y="620686"/>
                  <a:pt x="345075" y="594363"/>
                </a:cubicBezTo>
                <a:cubicBezTo>
                  <a:pt x="300048" y="568040"/>
                  <a:pt x="271646" y="457896"/>
                  <a:pt x="249479" y="411483"/>
                </a:cubicBezTo>
                <a:cubicBezTo>
                  <a:pt x="227312" y="365070"/>
                  <a:pt x="218998" y="337361"/>
                  <a:pt x="212071" y="315886"/>
                </a:cubicBezTo>
                <a:cubicBezTo>
                  <a:pt x="205144" y="294411"/>
                  <a:pt x="243244" y="277786"/>
                  <a:pt x="207915" y="282635"/>
                </a:cubicBezTo>
                <a:cubicBezTo>
                  <a:pt x="172586" y="287484"/>
                  <a:pt x="-4752" y="365763"/>
                  <a:pt x="97" y="344981"/>
                </a:cubicBezTo>
                <a:cubicBezTo>
                  <a:pt x="4946" y="324199"/>
                  <a:pt x="171201" y="212670"/>
                  <a:pt x="237010" y="157944"/>
                </a:cubicBezTo>
                <a:cubicBezTo>
                  <a:pt x="302819" y="103219"/>
                  <a:pt x="401187" y="-690"/>
                  <a:pt x="419890" y="3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F27F7AE2-88C7-4820-69B9-94A4E7F33CA6}"/>
              </a:ext>
            </a:extLst>
          </p:cNvPr>
          <p:cNvSpPr/>
          <p:nvPr/>
        </p:nvSpPr>
        <p:spPr>
          <a:xfrm>
            <a:off x="3199487" y="6048158"/>
            <a:ext cx="751752" cy="377793"/>
          </a:xfrm>
          <a:custGeom>
            <a:avLst/>
            <a:gdLst>
              <a:gd name="connsiteX0" fmla="*/ 749058 w 751752"/>
              <a:gd name="connsiteY0" fmla="*/ 3507 h 377793"/>
              <a:gd name="connsiteX1" fmla="*/ 528771 w 751752"/>
              <a:gd name="connsiteY1" fmla="*/ 203013 h 377793"/>
              <a:gd name="connsiteX2" fmla="*/ 607742 w 751752"/>
              <a:gd name="connsiteY2" fmla="*/ 173918 h 377793"/>
              <a:gd name="connsiteX3" fmla="*/ 466426 w 751752"/>
              <a:gd name="connsiteY3" fmla="*/ 252889 h 377793"/>
              <a:gd name="connsiteX4" fmla="*/ 9226 w 751752"/>
              <a:gd name="connsiteY4" fmla="*/ 377580 h 377793"/>
              <a:gd name="connsiteX5" fmla="*/ 158855 w 751752"/>
              <a:gd name="connsiteY5" fmla="*/ 281984 h 377793"/>
              <a:gd name="connsiteX6" fmla="*/ 146386 w 751752"/>
              <a:gd name="connsiteY6" fmla="*/ 248733 h 377793"/>
              <a:gd name="connsiteX7" fmla="*/ 350048 w 751752"/>
              <a:gd name="connsiteY7" fmla="*/ 198857 h 377793"/>
              <a:gd name="connsiteX8" fmla="*/ 291858 w 751752"/>
              <a:gd name="connsiteY8" fmla="*/ 161449 h 377793"/>
              <a:gd name="connsiteX9" fmla="*/ 462269 w 751752"/>
              <a:gd name="connsiteY9" fmla="*/ 124042 h 377793"/>
              <a:gd name="connsiteX10" fmla="*/ 636837 w 751752"/>
              <a:gd name="connsiteY10" fmla="*/ 78322 h 377793"/>
              <a:gd name="connsiteX11" fmla="*/ 749058 w 751752"/>
              <a:gd name="connsiteY11" fmla="*/ 3507 h 37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1752" h="377793">
                <a:moveTo>
                  <a:pt x="749058" y="3507"/>
                </a:moveTo>
                <a:cubicBezTo>
                  <a:pt x="731047" y="24289"/>
                  <a:pt x="552324" y="174611"/>
                  <a:pt x="528771" y="203013"/>
                </a:cubicBezTo>
                <a:cubicBezTo>
                  <a:pt x="505218" y="231415"/>
                  <a:pt x="618133" y="165605"/>
                  <a:pt x="607742" y="173918"/>
                </a:cubicBezTo>
                <a:cubicBezTo>
                  <a:pt x="597351" y="182231"/>
                  <a:pt x="566178" y="218945"/>
                  <a:pt x="466426" y="252889"/>
                </a:cubicBezTo>
                <a:cubicBezTo>
                  <a:pt x="366674" y="286833"/>
                  <a:pt x="60488" y="372731"/>
                  <a:pt x="9226" y="377580"/>
                </a:cubicBezTo>
                <a:cubicBezTo>
                  <a:pt x="-42036" y="382429"/>
                  <a:pt x="135995" y="303458"/>
                  <a:pt x="158855" y="281984"/>
                </a:cubicBezTo>
                <a:cubicBezTo>
                  <a:pt x="181715" y="260510"/>
                  <a:pt x="114521" y="262587"/>
                  <a:pt x="146386" y="248733"/>
                </a:cubicBezTo>
                <a:cubicBezTo>
                  <a:pt x="178251" y="234879"/>
                  <a:pt x="325803" y="213404"/>
                  <a:pt x="350048" y="198857"/>
                </a:cubicBezTo>
                <a:cubicBezTo>
                  <a:pt x="374293" y="184310"/>
                  <a:pt x="273154" y="173918"/>
                  <a:pt x="291858" y="161449"/>
                </a:cubicBezTo>
                <a:cubicBezTo>
                  <a:pt x="310561" y="148980"/>
                  <a:pt x="404773" y="137896"/>
                  <a:pt x="462269" y="124042"/>
                </a:cubicBezTo>
                <a:cubicBezTo>
                  <a:pt x="519765" y="110188"/>
                  <a:pt x="582804" y="96333"/>
                  <a:pt x="636837" y="78322"/>
                </a:cubicBezTo>
                <a:cubicBezTo>
                  <a:pt x="690870" y="60311"/>
                  <a:pt x="767069" y="-17275"/>
                  <a:pt x="749058" y="3507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60521A12-A9BC-6391-FA6E-371981519570}"/>
              </a:ext>
            </a:extLst>
          </p:cNvPr>
          <p:cNvSpPr/>
          <p:nvPr/>
        </p:nvSpPr>
        <p:spPr>
          <a:xfrm>
            <a:off x="4773969" y="5448993"/>
            <a:ext cx="288482" cy="271258"/>
          </a:xfrm>
          <a:custGeom>
            <a:avLst/>
            <a:gdLst>
              <a:gd name="connsiteX0" fmla="*/ 288482 w 288482"/>
              <a:gd name="connsiteY0" fmla="*/ 0 h 271258"/>
              <a:gd name="connsiteX1" fmla="*/ 118071 w 288482"/>
              <a:gd name="connsiteY1" fmla="*/ 124691 h 271258"/>
              <a:gd name="connsiteX2" fmla="*/ 1693 w 288482"/>
              <a:gd name="connsiteY2" fmla="*/ 270163 h 271258"/>
              <a:gd name="connsiteX3" fmla="*/ 51569 w 288482"/>
              <a:gd name="connsiteY3" fmla="*/ 182880 h 271258"/>
              <a:gd name="connsiteX4" fmla="*/ 88976 w 288482"/>
              <a:gd name="connsiteY4" fmla="*/ 29094 h 271258"/>
              <a:gd name="connsiteX5" fmla="*/ 68195 w 288482"/>
              <a:gd name="connsiteY5" fmla="*/ 87283 h 271258"/>
              <a:gd name="connsiteX6" fmla="*/ 59882 w 288482"/>
              <a:gd name="connsiteY6" fmla="*/ 124691 h 271258"/>
              <a:gd name="connsiteX7" fmla="*/ 101446 w 288482"/>
              <a:gd name="connsiteY7" fmla="*/ 99752 h 271258"/>
              <a:gd name="connsiteX8" fmla="*/ 288482 w 288482"/>
              <a:gd name="connsiteY8" fmla="*/ 0 h 27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482" h="271258">
                <a:moveTo>
                  <a:pt x="288482" y="0"/>
                </a:moveTo>
                <a:cubicBezTo>
                  <a:pt x="227175" y="39832"/>
                  <a:pt x="165869" y="79664"/>
                  <a:pt x="118071" y="124691"/>
                </a:cubicBezTo>
                <a:cubicBezTo>
                  <a:pt x="70273" y="169718"/>
                  <a:pt x="12777" y="260465"/>
                  <a:pt x="1693" y="270163"/>
                </a:cubicBezTo>
                <a:cubicBezTo>
                  <a:pt x="-9391" y="279861"/>
                  <a:pt x="37022" y="223058"/>
                  <a:pt x="51569" y="182880"/>
                </a:cubicBezTo>
                <a:cubicBezTo>
                  <a:pt x="66116" y="142702"/>
                  <a:pt x="86205" y="45027"/>
                  <a:pt x="88976" y="29094"/>
                </a:cubicBezTo>
                <a:cubicBezTo>
                  <a:pt x="91747" y="13161"/>
                  <a:pt x="73044" y="71350"/>
                  <a:pt x="68195" y="87283"/>
                </a:cubicBezTo>
                <a:cubicBezTo>
                  <a:pt x="63346" y="103216"/>
                  <a:pt x="54340" y="122613"/>
                  <a:pt x="59882" y="124691"/>
                </a:cubicBezTo>
                <a:cubicBezTo>
                  <a:pt x="65424" y="126769"/>
                  <a:pt x="101446" y="99752"/>
                  <a:pt x="101446" y="99752"/>
                </a:cubicBezTo>
                <a:lnTo>
                  <a:pt x="288482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A14651B0-C36B-CCE7-7DE2-77B5D17E5EDA}"/>
              </a:ext>
            </a:extLst>
          </p:cNvPr>
          <p:cNvSpPr/>
          <p:nvPr/>
        </p:nvSpPr>
        <p:spPr>
          <a:xfrm>
            <a:off x="4646255" y="5935103"/>
            <a:ext cx="86147" cy="166924"/>
          </a:xfrm>
          <a:custGeom>
            <a:avLst/>
            <a:gdLst>
              <a:gd name="connsiteX0" fmla="*/ 560 w 86147"/>
              <a:gd name="connsiteY0" fmla="*/ 184 h 166924"/>
              <a:gd name="connsiteX1" fmla="*/ 42123 w 86147"/>
              <a:gd name="connsiteY1" fmla="*/ 87468 h 166924"/>
              <a:gd name="connsiteX2" fmla="*/ 79530 w 86147"/>
              <a:gd name="connsiteY2" fmla="*/ 166439 h 166924"/>
              <a:gd name="connsiteX3" fmla="*/ 79530 w 86147"/>
              <a:gd name="connsiteY3" fmla="*/ 116562 h 166924"/>
              <a:gd name="connsiteX4" fmla="*/ 560 w 86147"/>
              <a:gd name="connsiteY4" fmla="*/ 184 h 16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47" h="166924">
                <a:moveTo>
                  <a:pt x="560" y="184"/>
                </a:moveTo>
                <a:cubicBezTo>
                  <a:pt x="-5675" y="-4665"/>
                  <a:pt x="42123" y="87468"/>
                  <a:pt x="42123" y="87468"/>
                </a:cubicBezTo>
                <a:cubicBezTo>
                  <a:pt x="55285" y="115177"/>
                  <a:pt x="73296" y="161590"/>
                  <a:pt x="79530" y="166439"/>
                </a:cubicBezTo>
                <a:cubicBezTo>
                  <a:pt x="85765" y="171288"/>
                  <a:pt x="90614" y="138729"/>
                  <a:pt x="79530" y="116562"/>
                </a:cubicBezTo>
                <a:cubicBezTo>
                  <a:pt x="68447" y="94395"/>
                  <a:pt x="6795" y="5033"/>
                  <a:pt x="560" y="18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8E4EB92B-FB26-65BB-D2A3-E5B347DCA3C9}"/>
              </a:ext>
            </a:extLst>
          </p:cNvPr>
          <p:cNvSpPr/>
          <p:nvPr/>
        </p:nvSpPr>
        <p:spPr>
          <a:xfrm>
            <a:off x="5652615" y="6766557"/>
            <a:ext cx="53631" cy="157966"/>
          </a:xfrm>
          <a:custGeom>
            <a:avLst/>
            <a:gdLst>
              <a:gd name="connsiteX0" fmla="*/ 49916 w 53631"/>
              <a:gd name="connsiteY0" fmla="*/ 3 h 157966"/>
              <a:gd name="connsiteX1" fmla="*/ 41603 w 53631"/>
              <a:gd name="connsiteY1" fmla="*/ 116381 h 157966"/>
              <a:gd name="connsiteX2" fmla="*/ 40 w 53631"/>
              <a:gd name="connsiteY2" fmla="*/ 157945 h 157966"/>
              <a:gd name="connsiteX3" fmla="*/ 49916 w 53631"/>
              <a:gd name="connsiteY3" fmla="*/ 112225 h 157966"/>
              <a:gd name="connsiteX4" fmla="*/ 49916 w 53631"/>
              <a:gd name="connsiteY4" fmla="*/ 3 h 157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31" h="157966">
                <a:moveTo>
                  <a:pt x="49916" y="3"/>
                </a:moveTo>
                <a:cubicBezTo>
                  <a:pt x="48531" y="696"/>
                  <a:pt x="49916" y="90057"/>
                  <a:pt x="41603" y="116381"/>
                </a:cubicBezTo>
                <a:cubicBezTo>
                  <a:pt x="33290" y="142705"/>
                  <a:pt x="-1345" y="158638"/>
                  <a:pt x="40" y="157945"/>
                </a:cubicBezTo>
                <a:cubicBezTo>
                  <a:pt x="1425" y="157252"/>
                  <a:pt x="42296" y="133699"/>
                  <a:pt x="49916" y="112225"/>
                </a:cubicBezTo>
                <a:cubicBezTo>
                  <a:pt x="57536" y="90751"/>
                  <a:pt x="51301" y="-690"/>
                  <a:pt x="49916" y="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942DC8C1-74A3-F88A-69F4-4F9FE103D5CB}"/>
              </a:ext>
            </a:extLst>
          </p:cNvPr>
          <p:cNvSpPr/>
          <p:nvPr/>
        </p:nvSpPr>
        <p:spPr>
          <a:xfrm>
            <a:off x="2625469" y="4575748"/>
            <a:ext cx="347965" cy="1873090"/>
          </a:xfrm>
          <a:custGeom>
            <a:avLst/>
            <a:gdLst>
              <a:gd name="connsiteX0" fmla="*/ 346331 w 347965"/>
              <a:gd name="connsiteY0" fmla="*/ 195757 h 1873090"/>
              <a:gd name="connsiteX1" fmla="*/ 267360 w 347965"/>
              <a:gd name="connsiteY1" fmla="*/ 623863 h 1873090"/>
              <a:gd name="connsiteX2" fmla="*/ 213327 w 347965"/>
              <a:gd name="connsiteY2" fmla="*/ 1089376 h 1873090"/>
              <a:gd name="connsiteX3" fmla="*/ 296455 w 347965"/>
              <a:gd name="connsiteY3" fmla="*/ 1031187 h 1873090"/>
              <a:gd name="connsiteX4" fmla="*/ 288142 w 347965"/>
              <a:gd name="connsiteY4" fmla="*/ 1276412 h 1873090"/>
              <a:gd name="connsiteX5" fmla="*/ 200858 w 347965"/>
              <a:gd name="connsiteY5" fmla="*/ 1671267 h 1873090"/>
              <a:gd name="connsiteX6" fmla="*/ 134356 w 347965"/>
              <a:gd name="connsiteY6" fmla="*/ 1870772 h 1873090"/>
              <a:gd name="connsiteX7" fmla="*/ 96949 w 347965"/>
              <a:gd name="connsiteY7" fmla="*/ 1675423 h 1873090"/>
              <a:gd name="connsiteX8" fmla="*/ 1353 w 347965"/>
              <a:gd name="connsiteY8" fmla="*/ 482547 h 1873090"/>
              <a:gd name="connsiteX9" fmla="*/ 175920 w 347965"/>
              <a:gd name="connsiteY9" fmla="*/ 212383 h 1873090"/>
              <a:gd name="connsiteX10" fmla="*/ 184233 w 347965"/>
              <a:gd name="connsiteY10" fmla="*/ 270572 h 1873090"/>
              <a:gd name="connsiteX11" fmla="*/ 271516 w 347965"/>
              <a:gd name="connsiteY11" fmla="*/ 408 h 1873090"/>
              <a:gd name="connsiteX12" fmla="*/ 188389 w 347965"/>
              <a:gd name="connsiteY12" fmla="*/ 341230 h 1873090"/>
              <a:gd name="connsiteX13" fmla="*/ 346331 w 347965"/>
              <a:gd name="connsiteY13" fmla="*/ 195757 h 187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7965" h="1873090">
                <a:moveTo>
                  <a:pt x="346331" y="195757"/>
                </a:moveTo>
                <a:cubicBezTo>
                  <a:pt x="359493" y="242863"/>
                  <a:pt x="289527" y="474927"/>
                  <a:pt x="267360" y="623863"/>
                </a:cubicBezTo>
                <a:cubicBezTo>
                  <a:pt x="245193" y="772799"/>
                  <a:pt x="208478" y="1021489"/>
                  <a:pt x="213327" y="1089376"/>
                </a:cubicBezTo>
                <a:cubicBezTo>
                  <a:pt x="218176" y="1157263"/>
                  <a:pt x="283986" y="1000015"/>
                  <a:pt x="296455" y="1031187"/>
                </a:cubicBezTo>
                <a:cubicBezTo>
                  <a:pt x="308924" y="1062359"/>
                  <a:pt x="304075" y="1169732"/>
                  <a:pt x="288142" y="1276412"/>
                </a:cubicBezTo>
                <a:cubicBezTo>
                  <a:pt x="272209" y="1383092"/>
                  <a:pt x="226489" y="1572207"/>
                  <a:pt x="200858" y="1671267"/>
                </a:cubicBezTo>
                <a:cubicBezTo>
                  <a:pt x="175227" y="1770327"/>
                  <a:pt x="151674" y="1870079"/>
                  <a:pt x="134356" y="1870772"/>
                </a:cubicBezTo>
                <a:cubicBezTo>
                  <a:pt x="117038" y="1871465"/>
                  <a:pt x="119116" y="1906794"/>
                  <a:pt x="96949" y="1675423"/>
                </a:cubicBezTo>
                <a:cubicBezTo>
                  <a:pt x="74782" y="1444052"/>
                  <a:pt x="-11809" y="726387"/>
                  <a:pt x="1353" y="482547"/>
                </a:cubicBezTo>
                <a:cubicBezTo>
                  <a:pt x="14515" y="238707"/>
                  <a:pt x="145440" y="247712"/>
                  <a:pt x="175920" y="212383"/>
                </a:cubicBezTo>
                <a:cubicBezTo>
                  <a:pt x="206400" y="177054"/>
                  <a:pt x="168300" y="305901"/>
                  <a:pt x="184233" y="270572"/>
                </a:cubicBezTo>
                <a:cubicBezTo>
                  <a:pt x="200166" y="235243"/>
                  <a:pt x="270823" y="-11368"/>
                  <a:pt x="271516" y="408"/>
                </a:cubicBezTo>
                <a:cubicBezTo>
                  <a:pt x="272209" y="12184"/>
                  <a:pt x="179383" y="312135"/>
                  <a:pt x="188389" y="341230"/>
                </a:cubicBezTo>
                <a:cubicBezTo>
                  <a:pt x="197394" y="370325"/>
                  <a:pt x="333169" y="148651"/>
                  <a:pt x="346331" y="195757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5D8899E2-0B6E-A112-D0B7-76179550025D}"/>
              </a:ext>
            </a:extLst>
          </p:cNvPr>
          <p:cNvSpPr/>
          <p:nvPr/>
        </p:nvSpPr>
        <p:spPr>
          <a:xfrm>
            <a:off x="2640292" y="5864625"/>
            <a:ext cx="380727" cy="1771679"/>
          </a:xfrm>
          <a:custGeom>
            <a:avLst/>
            <a:gdLst>
              <a:gd name="connsiteX0" fmla="*/ 256693 w 380727"/>
              <a:gd name="connsiteY0" fmla="*/ 303419 h 1771679"/>
              <a:gd name="connsiteX1" fmla="*/ 206817 w 380727"/>
              <a:gd name="connsiteY1" fmla="*/ 1014157 h 1771679"/>
              <a:gd name="connsiteX2" fmla="*/ 356446 w 380727"/>
              <a:gd name="connsiteY2" fmla="*/ 1712426 h 1771679"/>
              <a:gd name="connsiteX3" fmla="*/ 343977 w 380727"/>
              <a:gd name="connsiteY3" fmla="*/ 1645924 h 1771679"/>
              <a:gd name="connsiteX4" fmla="*/ 7312 w 380727"/>
              <a:gd name="connsiteY4" fmla="*/ 939342 h 1771679"/>
              <a:gd name="connsiteX5" fmla="*/ 111221 w 380727"/>
              <a:gd name="connsiteY5" fmla="*/ 58193 h 1771679"/>
              <a:gd name="connsiteX6" fmla="*/ 98752 w 380727"/>
              <a:gd name="connsiteY6" fmla="*/ 415640 h 1771679"/>
              <a:gd name="connsiteX7" fmla="*/ 173566 w 380727"/>
              <a:gd name="connsiteY7" fmla="*/ 4 h 1771679"/>
              <a:gd name="connsiteX8" fmla="*/ 161097 w 380727"/>
              <a:gd name="connsiteY8" fmla="*/ 407328 h 1771679"/>
              <a:gd name="connsiteX9" fmla="*/ 256693 w 380727"/>
              <a:gd name="connsiteY9" fmla="*/ 303419 h 177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727" h="1771679">
                <a:moveTo>
                  <a:pt x="256693" y="303419"/>
                </a:moveTo>
                <a:cubicBezTo>
                  <a:pt x="264313" y="404557"/>
                  <a:pt x="190192" y="779323"/>
                  <a:pt x="206817" y="1014157"/>
                </a:cubicBezTo>
                <a:cubicBezTo>
                  <a:pt x="223442" y="1248991"/>
                  <a:pt x="333586" y="1607132"/>
                  <a:pt x="356446" y="1712426"/>
                </a:cubicBezTo>
                <a:cubicBezTo>
                  <a:pt x="379306" y="1817720"/>
                  <a:pt x="402166" y="1774771"/>
                  <a:pt x="343977" y="1645924"/>
                </a:cubicBezTo>
                <a:cubicBezTo>
                  <a:pt x="285788" y="1517077"/>
                  <a:pt x="46105" y="1203964"/>
                  <a:pt x="7312" y="939342"/>
                </a:cubicBezTo>
                <a:cubicBezTo>
                  <a:pt x="-31481" y="674720"/>
                  <a:pt x="95981" y="145477"/>
                  <a:pt x="111221" y="58193"/>
                </a:cubicBezTo>
                <a:cubicBezTo>
                  <a:pt x="126461" y="-29091"/>
                  <a:pt x="88361" y="425338"/>
                  <a:pt x="98752" y="415640"/>
                </a:cubicBezTo>
                <a:cubicBezTo>
                  <a:pt x="109143" y="405942"/>
                  <a:pt x="163175" y="1389"/>
                  <a:pt x="173566" y="4"/>
                </a:cubicBezTo>
                <a:cubicBezTo>
                  <a:pt x="183957" y="-1381"/>
                  <a:pt x="152092" y="354681"/>
                  <a:pt x="161097" y="407328"/>
                </a:cubicBezTo>
                <a:cubicBezTo>
                  <a:pt x="170102" y="459975"/>
                  <a:pt x="249073" y="202281"/>
                  <a:pt x="256693" y="303419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D9E1AF97-A382-F95A-4E18-46B58F9C2DE9}"/>
              </a:ext>
            </a:extLst>
          </p:cNvPr>
          <p:cNvSpPr/>
          <p:nvPr/>
        </p:nvSpPr>
        <p:spPr>
          <a:xfrm>
            <a:off x="3647760" y="7539338"/>
            <a:ext cx="1737847" cy="408476"/>
          </a:xfrm>
          <a:custGeom>
            <a:avLst/>
            <a:gdLst>
              <a:gd name="connsiteX0" fmla="*/ 59716 w 1737847"/>
              <a:gd name="connsiteY0" fmla="*/ 179029 h 408476"/>
              <a:gd name="connsiteX1" fmla="*/ 334036 w 1737847"/>
              <a:gd name="connsiteY1" fmla="*/ 58495 h 408476"/>
              <a:gd name="connsiteX2" fmla="*/ 458727 w 1737847"/>
              <a:gd name="connsiteY2" fmla="*/ 41869 h 408476"/>
              <a:gd name="connsiteX3" fmla="*/ 421320 w 1737847"/>
              <a:gd name="connsiteY3" fmla="*/ 29400 h 408476"/>
              <a:gd name="connsiteX4" fmla="*/ 616669 w 1737847"/>
              <a:gd name="connsiteY4" fmla="*/ 41869 h 408476"/>
              <a:gd name="connsiteX5" fmla="*/ 616669 w 1737847"/>
              <a:gd name="connsiteY5" fmla="*/ 306 h 408476"/>
              <a:gd name="connsiteX6" fmla="*/ 920084 w 1737847"/>
              <a:gd name="connsiteY6" fmla="*/ 25244 h 408476"/>
              <a:gd name="connsiteX7" fmla="*/ 1048931 w 1737847"/>
              <a:gd name="connsiteY7" fmla="*/ 66807 h 408476"/>
              <a:gd name="connsiteX8" fmla="*/ 1402222 w 1737847"/>
              <a:gd name="connsiteY8" fmla="*/ 58495 h 408476"/>
              <a:gd name="connsiteX9" fmla="*/ 1393909 w 1737847"/>
              <a:gd name="connsiteY9" fmla="*/ 108371 h 408476"/>
              <a:gd name="connsiteX10" fmla="*/ 1668229 w 1737847"/>
              <a:gd name="connsiteY10" fmla="*/ 224749 h 408476"/>
              <a:gd name="connsiteX11" fmla="*/ 1734731 w 1737847"/>
              <a:gd name="connsiteY11" fmla="*/ 253844 h 408476"/>
              <a:gd name="connsiteX12" fmla="*/ 1597571 w 1737847"/>
              <a:gd name="connsiteY12" fmla="*/ 233062 h 408476"/>
              <a:gd name="connsiteX13" fmla="*/ 1169465 w 1737847"/>
              <a:gd name="connsiteY13" fmla="*/ 187342 h 408476"/>
              <a:gd name="connsiteX14" fmla="*/ 741360 w 1737847"/>
              <a:gd name="connsiteY14" fmla="*/ 224749 h 408476"/>
              <a:gd name="connsiteX15" fmla="*/ 508604 w 1737847"/>
              <a:gd name="connsiteY15" fmla="*/ 199811 h 408476"/>
              <a:gd name="connsiteX16" fmla="*/ 304942 w 1737847"/>
              <a:gd name="connsiteY16" fmla="*/ 191498 h 408476"/>
              <a:gd name="connsiteX17" fmla="*/ 80498 w 1737847"/>
              <a:gd name="connsiteY17" fmla="*/ 237218 h 408476"/>
              <a:gd name="connsiteX18" fmla="*/ 255065 w 1737847"/>
              <a:gd name="connsiteY18" fmla="*/ 403473 h 408476"/>
              <a:gd name="connsiteX19" fmla="*/ 155313 w 1737847"/>
              <a:gd name="connsiteY19" fmla="*/ 361909 h 408476"/>
              <a:gd name="connsiteX20" fmla="*/ 5684 w 1737847"/>
              <a:gd name="connsiteY20" fmla="*/ 328658 h 408476"/>
              <a:gd name="connsiteX21" fmla="*/ 59716 w 1737847"/>
              <a:gd name="connsiteY21" fmla="*/ 179029 h 408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37847" h="408476">
                <a:moveTo>
                  <a:pt x="59716" y="179029"/>
                </a:moveTo>
                <a:cubicBezTo>
                  <a:pt x="114441" y="134002"/>
                  <a:pt x="267534" y="81355"/>
                  <a:pt x="334036" y="58495"/>
                </a:cubicBezTo>
                <a:cubicBezTo>
                  <a:pt x="400538" y="35635"/>
                  <a:pt x="444180" y="46718"/>
                  <a:pt x="458727" y="41869"/>
                </a:cubicBezTo>
                <a:cubicBezTo>
                  <a:pt x="473274" y="37020"/>
                  <a:pt x="394996" y="29400"/>
                  <a:pt x="421320" y="29400"/>
                </a:cubicBezTo>
                <a:cubicBezTo>
                  <a:pt x="447644" y="29400"/>
                  <a:pt x="584111" y="46718"/>
                  <a:pt x="616669" y="41869"/>
                </a:cubicBezTo>
                <a:cubicBezTo>
                  <a:pt x="649227" y="37020"/>
                  <a:pt x="566100" y="3077"/>
                  <a:pt x="616669" y="306"/>
                </a:cubicBezTo>
                <a:cubicBezTo>
                  <a:pt x="667238" y="-2465"/>
                  <a:pt x="848040" y="14161"/>
                  <a:pt x="920084" y="25244"/>
                </a:cubicBezTo>
                <a:cubicBezTo>
                  <a:pt x="992128" y="36327"/>
                  <a:pt x="968575" y="61265"/>
                  <a:pt x="1048931" y="66807"/>
                </a:cubicBezTo>
                <a:cubicBezTo>
                  <a:pt x="1129287" y="72349"/>
                  <a:pt x="1344726" y="51568"/>
                  <a:pt x="1402222" y="58495"/>
                </a:cubicBezTo>
                <a:cubicBezTo>
                  <a:pt x="1459718" y="65422"/>
                  <a:pt x="1349575" y="80662"/>
                  <a:pt x="1393909" y="108371"/>
                </a:cubicBezTo>
                <a:cubicBezTo>
                  <a:pt x="1438243" y="136080"/>
                  <a:pt x="1611425" y="200504"/>
                  <a:pt x="1668229" y="224749"/>
                </a:cubicBezTo>
                <a:cubicBezTo>
                  <a:pt x="1725033" y="248995"/>
                  <a:pt x="1746507" y="252459"/>
                  <a:pt x="1734731" y="253844"/>
                </a:cubicBezTo>
                <a:cubicBezTo>
                  <a:pt x="1722955" y="255229"/>
                  <a:pt x="1691782" y="244146"/>
                  <a:pt x="1597571" y="233062"/>
                </a:cubicBezTo>
                <a:cubicBezTo>
                  <a:pt x="1503360" y="221978"/>
                  <a:pt x="1312167" y="188727"/>
                  <a:pt x="1169465" y="187342"/>
                </a:cubicBezTo>
                <a:cubicBezTo>
                  <a:pt x="1026763" y="185957"/>
                  <a:pt x="851503" y="222671"/>
                  <a:pt x="741360" y="224749"/>
                </a:cubicBezTo>
                <a:cubicBezTo>
                  <a:pt x="631217" y="226827"/>
                  <a:pt x="581340" y="205353"/>
                  <a:pt x="508604" y="199811"/>
                </a:cubicBezTo>
                <a:cubicBezTo>
                  <a:pt x="435868" y="194269"/>
                  <a:pt x="376293" y="185264"/>
                  <a:pt x="304942" y="191498"/>
                </a:cubicBezTo>
                <a:cubicBezTo>
                  <a:pt x="233591" y="197733"/>
                  <a:pt x="88811" y="201889"/>
                  <a:pt x="80498" y="237218"/>
                </a:cubicBezTo>
                <a:cubicBezTo>
                  <a:pt x="72185" y="272547"/>
                  <a:pt x="242596" y="382691"/>
                  <a:pt x="255065" y="403473"/>
                </a:cubicBezTo>
                <a:cubicBezTo>
                  <a:pt x="267534" y="424255"/>
                  <a:pt x="196876" y="374378"/>
                  <a:pt x="155313" y="361909"/>
                </a:cubicBezTo>
                <a:cubicBezTo>
                  <a:pt x="113750" y="349440"/>
                  <a:pt x="20924" y="355674"/>
                  <a:pt x="5684" y="328658"/>
                </a:cubicBezTo>
                <a:cubicBezTo>
                  <a:pt x="-9556" y="301642"/>
                  <a:pt x="4991" y="224056"/>
                  <a:pt x="59716" y="17902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72C0291E-B218-94DE-EAD1-C96A5E3ACE9D}"/>
              </a:ext>
            </a:extLst>
          </p:cNvPr>
          <p:cNvSpPr/>
          <p:nvPr/>
        </p:nvSpPr>
        <p:spPr>
          <a:xfrm>
            <a:off x="3686480" y="7768190"/>
            <a:ext cx="1658659" cy="550642"/>
          </a:xfrm>
          <a:custGeom>
            <a:avLst/>
            <a:gdLst>
              <a:gd name="connsiteX0" fmla="*/ 58404 w 1658659"/>
              <a:gd name="connsiteY0" fmla="*/ 4210 h 550642"/>
              <a:gd name="connsiteX1" fmla="*/ 436633 w 1658659"/>
              <a:gd name="connsiteY1" fmla="*/ 149683 h 550642"/>
              <a:gd name="connsiteX2" fmla="*/ 831487 w 1658659"/>
              <a:gd name="connsiteY2" fmla="*/ 162152 h 550642"/>
              <a:gd name="connsiteX3" fmla="*/ 764985 w 1658659"/>
              <a:gd name="connsiteY3" fmla="*/ 149683 h 550642"/>
              <a:gd name="connsiteX4" fmla="*/ 1006055 w 1658659"/>
              <a:gd name="connsiteY4" fmla="*/ 74868 h 550642"/>
              <a:gd name="connsiteX5" fmla="*/ 1309469 w 1658659"/>
              <a:gd name="connsiteY5" fmla="*/ 149683 h 550642"/>
              <a:gd name="connsiteX6" fmla="*/ 1238811 w 1658659"/>
              <a:gd name="connsiteY6" fmla="*/ 70712 h 550642"/>
              <a:gd name="connsiteX7" fmla="*/ 1533913 w 1658659"/>
              <a:gd name="connsiteY7" fmla="*/ 112275 h 550642"/>
              <a:gd name="connsiteX8" fmla="*/ 1658604 w 1658659"/>
              <a:gd name="connsiteY8" fmla="*/ 54 h 550642"/>
              <a:gd name="connsiteX9" fmla="*/ 1521444 w 1658659"/>
              <a:gd name="connsiteY9" fmla="*/ 128901 h 550642"/>
              <a:gd name="connsiteX10" fmla="*/ 1334407 w 1658659"/>
              <a:gd name="connsiteY10" fmla="*/ 245279 h 550642"/>
              <a:gd name="connsiteX11" fmla="*/ 997742 w 1658659"/>
              <a:gd name="connsiteY11" fmla="*/ 432315 h 550642"/>
              <a:gd name="connsiteX12" fmla="*/ 848113 w 1658659"/>
              <a:gd name="connsiteY12" fmla="*/ 511286 h 550642"/>
              <a:gd name="connsiteX13" fmla="*/ 607044 w 1658659"/>
              <a:gd name="connsiteY13" fmla="*/ 540381 h 550642"/>
              <a:gd name="connsiteX14" fmla="*/ 187251 w 1658659"/>
              <a:gd name="connsiteY14" fmla="*/ 336719 h 550642"/>
              <a:gd name="connsiteX15" fmla="*/ 203876 w 1658659"/>
              <a:gd name="connsiteY15" fmla="*/ 369970 h 550642"/>
              <a:gd name="connsiteX16" fmla="*/ 87498 w 1658659"/>
              <a:gd name="connsiteY16" fmla="*/ 278530 h 550642"/>
              <a:gd name="connsiteX17" fmla="*/ 141531 w 1658659"/>
              <a:gd name="connsiteY17" fmla="*/ 216185 h 550642"/>
              <a:gd name="connsiteX18" fmla="*/ 215 w 1658659"/>
              <a:gd name="connsiteY18" fmla="*/ 87337 h 550642"/>
              <a:gd name="connsiteX19" fmla="*/ 108280 w 1658659"/>
              <a:gd name="connsiteY19" fmla="*/ 137214 h 550642"/>
              <a:gd name="connsiteX20" fmla="*/ 58404 w 1658659"/>
              <a:gd name="connsiteY20" fmla="*/ 4210 h 55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58659" h="550642">
                <a:moveTo>
                  <a:pt x="58404" y="4210"/>
                </a:moveTo>
                <a:cubicBezTo>
                  <a:pt x="113129" y="6288"/>
                  <a:pt x="307786" y="123359"/>
                  <a:pt x="436633" y="149683"/>
                </a:cubicBezTo>
                <a:cubicBezTo>
                  <a:pt x="565480" y="176007"/>
                  <a:pt x="776762" y="162152"/>
                  <a:pt x="831487" y="162152"/>
                </a:cubicBezTo>
                <a:cubicBezTo>
                  <a:pt x="886212" y="162152"/>
                  <a:pt x="735890" y="164230"/>
                  <a:pt x="764985" y="149683"/>
                </a:cubicBezTo>
                <a:cubicBezTo>
                  <a:pt x="794080" y="135136"/>
                  <a:pt x="915308" y="74868"/>
                  <a:pt x="1006055" y="74868"/>
                </a:cubicBezTo>
                <a:cubicBezTo>
                  <a:pt x="1096802" y="74868"/>
                  <a:pt x="1270676" y="150376"/>
                  <a:pt x="1309469" y="149683"/>
                </a:cubicBezTo>
                <a:cubicBezTo>
                  <a:pt x="1348262" y="148990"/>
                  <a:pt x="1201404" y="76947"/>
                  <a:pt x="1238811" y="70712"/>
                </a:cubicBezTo>
                <a:cubicBezTo>
                  <a:pt x="1276218" y="64477"/>
                  <a:pt x="1463948" y="124051"/>
                  <a:pt x="1533913" y="112275"/>
                </a:cubicBezTo>
                <a:cubicBezTo>
                  <a:pt x="1603878" y="100499"/>
                  <a:pt x="1660682" y="-2717"/>
                  <a:pt x="1658604" y="54"/>
                </a:cubicBezTo>
                <a:cubicBezTo>
                  <a:pt x="1656526" y="2825"/>
                  <a:pt x="1575477" y="88030"/>
                  <a:pt x="1521444" y="128901"/>
                </a:cubicBezTo>
                <a:cubicBezTo>
                  <a:pt x="1467411" y="169772"/>
                  <a:pt x="1421691" y="194710"/>
                  <a:pt x="1334407" y="245279"/>
                </a:cubicBezTo>
                <a:cubicBezTo>
                  <a:pt x="1247123" y="295848"/>
                  <a:pt x="1078791" y="387981"/>
                  <a:pt x="997742" y="432315"/>
                </a:cubicBezTo>
                <a:cubicBezTo>
                  <a:pt x="916693" y="476650"/>
                  <a:pt x="913229" y="493275"/>
                  <a:pt x="848113" y="511286"/>
                </a:cubicBezTo>
                <a:cubicBezTo>
                  <a:pt x="782997" y="529297"/>
                  <a:pt x="717188" y="569475"/>
                  <a:pt x="607044" y="540381"/>
                </a:cubicBezTo>
                <a:cubicBezTo>
                  <a:pt x="496900" y="511287"/>
                  <a:pt x="254446" y="365121"/>
                  <a:pt x="187251" y="336719"/>
                </a:cubicBezTo>
                <a:cubicBezTo>
                  <a:pt x="120056" y="308317"/>
                  <a:pt x="220501" y="379668"/>
                  <a:pt x="203876" y="369970"/>
                </a:cubicBezTo>
                <a:cubicBezTo>
                  <a:pt x="187251" y="360272"/>
                  <a:pt x="97889" y="304161"/>
                  <a:pt x="87498" y="278530"/>
                </a:cubicBezTo>
                <a:cubicBezTo>
                  <a:pt x="77107" y="252899"/>
                  <a:pt x="156078" y="248050"/>
                  <a:pt x="141531" y="216185"/>
                </a:cubicBezTo>
                <a:cubicBezTo>
                  <a:pt x="126984" y="184320"/>
                  <a:pt x="5757" y="100499"/>
                  <a:pt x="215" y="87337"/>
                </a:cubicBezTo>
                <a:cubicBezTo>
                  <a:pt x="-5327" y="74175"/>
                  <a:pt x="97889" y="144834"/>
                  <a:pt x="108280" y="137214"/>
                </a:cubicBezTo>
                <a:cubicBezTo>
                  <a:pt x="118671" y="129594"/>
                  <a:pt x="3679" y="2132"/>
                  <a:pt x="58404" y="4210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344C16B6-8E6D-1C51-77A7-7185E0BE3313}"/>
              </a:ext>
            </a:extLst>
          </p:cNvPr>
          <p:cNvSpPr/>
          <p:nvPr/>
        </p:nvSpPr>
        <p:spPr>
          <a:xfrm>
            <a:off x="4152184" y="7988112"/>
            <a:ext cx="540981" cy="158627"/>
          </a:xfrm>
          <a:custGeom>
            <a:avLst/>
            <a:gdLst>
              <a:gd name="connsiteX0" fmla="*/ 23 w 540981"/>
              <a:gd name="connsiteY0" fmla="*/ 71077 h 158627"/>
              <a:gd name="connsiteX1" fmla="*/ 162121 w 540981"/>
              <a:gd name="connsiteY1" fmla="*/ 58608 h 158627"/>
              <a:gd name="connsiteX2" fmla="*/ 378252 w 540981"/>
              <a:gd name="connsiteY2" fmla="*/ 50295 h 158627"/>
              <a:gd name="connsiteX3" fmla="*/ 540351 w 540981"/>
              <a:gd name="connsiteY3" fmla="*/ 419 h 158627"/>
              <a:gd name="connsiteX4" fmla="*/ 432285 w 540981"/>
              <a:gd name="connsiteY4" fmla="*/ 29513 h 158627"/>
              <a:gd name="connsiteX5" fmla="*/ 378252 w 540981"/>
              <a:gd name="connsiteY5" fmla="*/ 83546 h 158627"/>
              <a:gd name="connsiteX6" fmla="*/ 236936 w 540981"/>
              <a:gd name="connsiteY6" fmla="*/ 137579 h 158627"/>
              <a:gd name="connsiteX7" fmla="*/ 124714 w 540981"/>
              <a:gd name="connsiteY7" fmla="*/ 158361 h 158627"/>
              <a:gd name="connsiteX8" fmla="*/ 149652 w 540981"/>
              <a:gd name="connsiteY8" fmla="*/ 125110 h 158627"/>
              <a:gd name="connsiteX9" fmla="*/ 23 w 540981"/>
              <a:gd name="connsiteY9" fmla="*/ 71077 h 15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981" h="158627">
                <a:moveTo>
                  <a:pt x="23" y="71077"/>
                </a:moveTo>
                <a:cubicBezTo>
                  <a:pt x="2101" y="59993"/>
                  <a:pt x="99083" y="62072"/>
                  <a:pt x="162121" y="58608"/>
                </a:cubicBezTo>
                <a:cubicBezTo>
                  <a:pt x="225159" y="55144"/>
                  <a:pt x="315214" y="59993"/>
                  <a:pt x="378252" y="50295"/>
                </a:cubicBezTo>
                <a:cubicBezTo>
                  <a:pt x="441290" y="40597"/>
                  <a:pt x="531346" y="3883"/>
                  <a:pt x="540351" y="419"/>
                </a:cubicBezTo>
                <a:cubicBezTo>
                  <a:pt x="549357" y="-3045"/>
                  <a:pt x="459301" y="15659"/>
                  <a:pt x="432285" y="29513"/>
                </a:cubicBezTo>
                <a:cubicBezTo>
                  <a:pt x="405269" y="43367"/>
                  <a:pt x="410810" y="65535"/>
                  <a:pt x="378252" y="83546"/>
                </a:cubicBezTo>
                <a:cubicBezTo>
                  <a:pt x="345694" y="101557"/>
                  <a:pt x="279192" y="125110"/>
                  <a:pt x="236936" y="137579"/>
                </a:cubicBezTo>
                <a:cubicBezTo>
                  <a:pt x="194680" y="150048"/>
                  <a:pt x="139261" y="160439"/>
                  <a:pt x="124714" y="158361"/>
                </a:cubicBezTo>
                <a:cubicBezTo>
                  <a:pt x="110167" y="156283"/>
                  <a:pt x="167663" y="139657"/>
                  <a:pt x="149652" y="125110"/>
                </a:cubicBezTo>
                <a:cubicBezTo>
                  <a:pt x="131641" y="110563"/>
                  <a:pt x="-2055" y="82161"/>
                  <a:pt x="23" y="710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F3D1485F-0F8E-EBE8-1476-480641A89487}"/>
              </a:ext>
            </a:extLst>
          </p:cNvPr>
          <p:cNvSpPr/>
          <p:nvPr/>
        </p:nvSpPr>
        <p:spPr>
          <a:xfrm>
            <a:off x="2778634" y="5115456"/>
            <a:ext cx="974892" cy="448029"/>
          </a:xfrm>
          <a:custGeom>
            <a:avLst/>
            <a:gdLst>
              <a:gd name="connsiteX0" fmla="*/ 6130 w 974892"/>
              <a:gd name="connsiteY0" fmla="*/ 445759 h 448029"/>
              <a:gd name="connsiteX1" fmla="*/ 272137 w 974892"/>
              <a:gd name="connsiteY1" fmla="*/ 316911 h 448029"/>
              <a:gd name="connsiteX2" fmla="*/ 521519 w 974892"/>
              <a:gd name="connsiteY2" fmla="*/ 316911 h 448029"/>
              <a:gd name="connsiteX3" fmla="*/ 425922 w 974892"/>
              <a:gd name="connsiteY3" fmla="*/ 254566 h 448029"/>
              <a:gd name="connsiteX4" fmla="*/ 646210 w 974892"/>
              <a:gd name="connsiteY4" fmla="*/ 275348 h 448029"/>
              <a:gd name="connsiteX5" fmla="*/ 629584 w 974892"/>
              <a:gd name="connsiteY5" fmla="*/ 246253 h 448029"/>
              <a:gd name="connsiteX6" fmla="*/ 687773 w 974892"/>
              <a:gd name="connsiteY6" fmla="*/ 291973 h 448029"/>
              <a:gd name="connsiteX7" fmla="*/ 721024 w 974892"/>
              <a:gd name="connsiteY7" fmla="*/ 300286 h 448029"/>
              <a:gd name="connsiteX8" fmla="*/ 970406 w 974892"/>
              <a:gd name="connsiteY8" fmla="*/ 267035 h 448029"/>
              <a:gd name="connsiteX9" fmla="*/ 866497 w 974892"/>
              <a:gd name="connsiteY9" fmla="*/ 196377 h 448029"/>
              <a:gd name="connsiteX10" fmla="*/ 679461 w 974892"/>
              <a:gd name="connsiteY10" fmla="*/ 5184 h 448029"/>
              <a:gd name="connsiteX11" fmla="*/ 704399 w 974892"/>
              <a:gd name="connsiteY11" fmla="*/ 50904 h 448029"/>
              <a:gd name="connsiteX12" fmla="*/ 425922 w 974892"/>
              <a:gd name="connsiteY12" fmla="*/ 13497 h 448029"/>
              <a:gd name="connsiteX13" fmla="*/ 247199 w 974892"/>
              <a:gd name="connsiteY13" fmla="*/ 17653 h 448029"/>
              <a:gd name="connsiteX14" fmla="*/ 326170 w 974892"/>
              <a:gd name="connsiteY14" fmla="*/ 34279 h 448029"/>
              <a:gd name="connsiteX15" fmla="*/ 180697 w 974892"/>
              <a:gd name="connsiteY15" fmla="*/ 71686 h 448029"/>
              <a:gd name="connsiteX16" fmla="*/ 56006 w 974892"/>
              <a:gd name="connsiteY16" fmla="*/ 196377 h 448029"/>
              <a:gd name="connsiteX17" fmla="*/ 80944 w 974892"/>
              <a:gd name="connsiteY17" fmla="*/ 192220 h 448029"/>
              <a:gd name="connsiteX18" fmla="*/ 6130 w 974892"/>
              <a:gd name="connsiteY18" fmla="*/ 445759 h 44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74892" h="448029">
                <a:moveTo>
                  <a:pt x="6130" y="445759"/>
                </a:moveTo>
                <a:cubicBezTo>
                  <a:pt x="37995" y="466541"/>
                  <a:pt x="186239" y="338386"/>
                  <a:pt x="272137" y="316911"/>
                </a:cubicBezTo>
                <a:cubicBezTo>
                  <a:pt x="358035" y="295436"/>
                  <a:pt x="495888" y="327302"/>
                  <a:pt x="521519" y="316911"/>
                </a:cubicBezTo>
                <a:cubicBezTo>
                  <a:pt x="547150" y="306520"/>
                  <a:pt x="405140" y="261493"/>
                  <a:pt x="425922" y="254566"/>
                </a:cubicBezTo>
                <a:cubicBezTo>
                  <a:pt x="446704" y="247639"/>
                  <a:pt x="612266" y="276733"/>
                  <a:pt x="646210" y="275348"/>
                </a:cubicBezTo>
                <a:cubicBezTo>
                  <a:pt x="680154" y="273963"/>
                  <a:pt x="622657" y="243482"/>
                  <a:pt x="629584" y="246253"/>
                </a:cubicBezTo>
                <a:cubicBezTo>
                  <a:pt x="636511" y="249024"/>
                  <a:pt x="672533" y="282968"/>
                  <a:pt x="687773" y="291973"/>
                </a:cubicBezTo>
                <a:cubicBezTo>
                  <a:pt x="703013" y="300978"/>
                  <a:pt x="673919" y="304442"/>
                  <a:pt x="721024" y="300286"/>
                </a:cubicBezTo>
                <a:cubicBezTo>
                  <a:pt x="768130" y="296130"/>
                  <a:pt x="946160" y="284353"/>
                  <a:pt x="970406" y="267035"/>
                </a:cubicBezTo>
                <a:cubicBezTo>
                  <a:pt x="994652" y="249717"/>
                  <a:pt x="914988" y="240019"/>
                  <a:pt x="866497" y="196377"/>
                </a:cubicBezTo>
                <a:cubicBezTo>
                  <a:pt x="818006" y="152735"/>
                  <a:pt x="706477" y="29429"/>
                  <a:pt x="679461" y="5184"/>
                </a:cubicBezTo>
                <a:cubicBezTo>
                  <a:pt x="652445" y="-19062"/>
                  <a:pt x="746655" y="49519"/>
                  <a:pt x="704399" y="50904"/>
                </a:cubicBezTo>
                <a:cubicBezTo>
                  <a:pt x="662143" y="52289"/>
                  <a:pt x="502122" y="19039"/>
                  <a:pt x="425922" y="13497"/>
                </a:cubicBezTo>
                <a:cubicBezTo>
                  <a:pt x="349722" y="7955"/>
                  <a:pt x="263824" y="14189"/>
                  <a:pt x="247199" y="17653"/>
                </a:cubicBezTo>
                <a:cubicBezTo>
                  <a:pt x="230574" y="21117"/>
                  <a:pt x="337254" y="25274"/>
                  <a:pt x="326170" y="34279"/>
                </a:cubicBezTo>
                <a:cubicBezTo>
                  <a:pt x="315086" y="43284"/>
                  <a:pt x="225724" y="44670"/>
                  <a:pt x="180697" y="71686"/>
                </a:cubicBezTo>
                <a:cubicBezTo>
                  <a:pt x="135670" y="98702"/>
                  <a:pt x="56006" y="196377"/>
                  <a:pt x="56006" y="196377"/>
                </a:cubicBezTo>
                <a:cubicBezTo>
                  <a:pt x="39381" y="216466"/>
                  <a:pt x="85100" y="153427"/>
                  <a:pt x="80944" y="192220"/>
                </a:cubicBezTo>
                <a:cubicBezTo>
                  <a:pt x="76788" y="231013"/>
                  <a:pt x="-25735" y="424977"/>
                  <a:pt x="6130" y="445759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2F3DB420-FCDA-962A-878A-7CBB156BEBDA}"/>
              </a:ext>
            </a:extLst>
          </p:cNvPr>
          <p:cNvSpPr/>
          <p:nvPr/>
        </p:nvSpPr>
        <p:spPr>
          <a:xfrm>
            <a:off x="4589957" y="5041202"/>
            <a:ext cx="1678471" cy="476636"/>
          </a:xfrm>
          <a:custGeom>
            <a:avLst/>
            <a:gdLst>
              <a:gd name="connsiteX0" fmla="*/ 2825 w 1678471"/>
              <a:gd name="connsiteY0" fmla="*/ 366227 h 476636"/>
              <a:gd name="connsiteX1" fmla="*/ 401836 w 1678471"/>
              <a:gd name="connsiteY1" fmla="*/ 374540 h 476636"/>
              <a:gd name="connsiteX2" fmla="*/ 343647 w 1678471"/>
              <a:gd name="connsiteY2" fmla="*/ 399478 h 476636"/>
              <a:gd name="connsiteX3" fmla="*/ 688625 w 1678471"/>
              <a:gd name="connsiteY3" fmla="*/ 299725 h 476636"/>
              <a:gd name="connsiteX4" fmla="*/ 921381 w 1678471"/>
              <a:gd name="connsiteY4" fmla="*/ 278943 h 476636"/>
              <a:gd name="connsiteX5" fmla="*/ 904756 w 1678471"/>
              <a:gd name="connsiteY5" fmla="*/ 241536 h 476636"/>
              <a:gd name="connsiteX6" fmla="*/ 1183232 w 1678471"/>
              <a:gd name="connsiteY6" fmla="*/ 283100 h 476636"/>
              <a:gd name="connsiteX7" fmla="*/ 1166607 w 1678471"/>
              <a:gd name="connsiteY7" fmla="*/ 254005 h 476636"/>
              <a:gd name="connsiteX8" fmla="*/ 1349487 w 1678471"/>
              <a:gd name="connsiteY8" fmla="*/ 303882 h 476636"/>
              <a:gd name="connsiteX9" fmla="*/ 1657058 w 1678471"/>
              <a:gd name="connsiteY9" fmla="*/ 470136 h 476636"/>
              <a:gd name="connsiteX10" fmla="*/ 1598868 w 1678471"/>
              <a:gd name="connsiteY10" fmla="*/ 399478 h 476636"/>
              <a:gd name="connsiteX11" fmla="*/ 1170763 w 1678471"/>
              <a:gd name="connsiteY11" fmla="*/ 8780 h 476636"/>
              <a:gd name="connsiteX12" fmla="*/ 1391050 w 1678471"/>
              <a:gd name="connsiteY12" fmla="*/ 121002 h 476636"/>
              <a:gd name="connsiteX13" fmla="*/ 1137512 w 1678471"/>
              <a:gd name="connsiteY13" fmla="*/ 46187 h 476636"/>
              <a:gd name="connsiteX14" fmla="*/ 825785 w 1678471"/>
              <a:gd name="connsiteY14" fmla="*/ 37874 h 476636"/>
              <a:gd name="connsiteX15" fmla="*/ 775908 w 1678471"/>
              <a:gd name="connsiteY15" fmla="*/ 12936 h 476636"/>
              <a:gd name="connsiteX16" fmla="*/ 426774 w 1678471"/>
              <a:gd name="connsiteY16" fmla="*/ 33718 h 476636"/>
              <a:gd name="connsiteX17" fmla="*/ 422618 w 1678471"/>
              <a:gd name="connsiteY17" fmla="*/ 33718 h 476636"/>
              <a:gd name="connsiteX18" fmla="*/ 572247 w 1678471"/>
              <a:gd name="connsiteY18" fmla="*/ 79438 h 476636"/>
              <a:gd name="connsiteX19" fmla="*/ 339490 w 1678471"/>
              <a:gd name="connsiteY19" fmla="*/ 104376 h 476636"/>
              <a:gd name="connsiteX20" fmla="*/ 223112 w 1678471"/>
              <a:gd name="connsiteY20" fmla="*/ 112689 h 476636"/>
              <a:gd name="connsiteX21" fmla="*/ 318708 w 1678471"/>
              <a:gd name="connsiteY21" fmla="*/ 125158 h 476636"/>
              <a:gd name="connsiteX22" fmla="*/ 160767 w 1678471"/>
              <a:gd name="connsiteY22" fmla="*/ 199973 h 476636"/>
              <a:gd name="connsiteX23" fmla="*/ 61014 w 1678471"/>
              <a:gd name="connsiteY23" fmla="*/ 278943 h 476636"/>
              <a:gd name="connsiteX24" fmla="*/ 214799 w 1678471"/>
              <a:gd name="connsiteY24" fmla="*/ 224911 h 476636"/>
              <a:gd name="connsiteX25" fmla="*/ 2825 w 1678471"/>
              <a:gd name="connsiteY25" fmla="*/ 366227 h 476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78471" h="476636">
                <a:moveTo>
                  <a:pt x="2825" y="366227"/>
                </a:moveTo>
                <a:cubicBezTo>
                  <a:pt x="33998" y="391165"/>
                  <a:pt x="345032" y="368998"/>
                  <a:pt x="401836" y="374540"/>
                </a:cubicBezTo>
                <a:cubicBezTo>
                  <a:pt x="458640" y="380082"/>
                  <a:pt x="295849" y="411947"/>
                  <a:pt x="343647" y="399478"/>
                </a:cubicBezTo>
                <a:cubicBezTo>
                  <a:pt x="391445" y="387009"/>
                  <a:pt x="592336" y="319814"/>
                  <a:pt x="688625" y="299725"/>
                </a:cubicBezTo>
                <a:cubicBezTo>
                  <a:pt x="784914" y="279636"/>
                  <a:pt x="885359" y="288641"/>
                  <a:pt x="921381" y="278943"/>
                </a:cubicBezTo>
                <a:cubicBezTo>
                  <a:pt x="957403" y="269245"/>
                  <a:pt x="861114" y="240843"/>
                  <a:pt x="904756" y="241536"/>
                </a:cubicBezTo>
                <a:cubicBezTo>
                  <a:pt x="948398" y="242229"/>
                  <a:pt x="1139590" y="281022"/>
                  <a:pt x="1183232" y="283100"/>
                </a:cubicBezTo>
                <a:cubicBezTo>
                  <a:pt x="1226874" y="285178"/>
                  <a:pt x="1138898" y="250541"/>
                  <a:pt x="1166607" y="254005"/>
                </a:cubicBezTo>
                <a:cubicBezTo>
                  <a:pt x="1194316" y="257469"/>
                  <a:pt x="1267745" y="267860"/>
                  <a:pt x="1349487" y="303882"/>
                </a:cubicBezTo>
                <a:cubicBezTo>
                  <a:pt x="1431229" y="339904"/>
                  <a:pt x="1615495" y="454203"/>
                  <a:pt x="1657058" y="470136"/>
                </a:cubicBezTo>
                <a:cubicBezTo>
                  <a:pt x="1698622" y="486069"/>
                  <a:pt x="1679917" y="476371"/>
                  <a:pt x="1598868" y="399478"/>
                </a:cubicBezTo>
                <a:cubicBezTo>
                  <a:pt x="1517819" y="322585"/>
                  <a:pt x="1205399" y="55193"/>
                  <a:pt x="1170763" y="8780"/>
                </a:cubicBezTo>
                <a:cubicBezTo>
                  <a:pt x="1136127" y="-37633"/>
                  <a:pt x="1396592" y="114768"/>
                  <a:pt x="1391050" y="121002"/>
                </a:cubicBezTo>
                <a:cubicBezTo>
                  <a:pt x="1385508" y="127236"/>
                  <a:pt x="1231723" y="60042"/>
                  <a:pt x="1137512" y="46187"/>
                </a:cubicBezTo>
                <a:cubicBezTo>
                  <a:pt x="1043301" y="32332"/>
                  <a:pt x="886052" y="43416"/>
                  <a:pt x="825785" y="37874"/>
                </a:cubicBezTo>
                <a:cubicBezTo>
                  <a:pt x="765518" y="32332"/>
                  <a:pt x="842410" y="13629"/>
                  <a:pt x="775908" y="12936"/>
                </a:cubicBezTo>
                <a:cubicBezTo>
                  <a:pt x="709406" y="12243"/>
                  <a:pt x="485656" y="30254"/>
                  <a:pt x="426774" y="33718"/>
                </a:cubicBezTo>
                <a:cubicBezTo>
                  <a:pt x="367892" y="37182"/>
                  <a:pt x="422618" y="33718"/>
                  <a:pt x="422618" y="33718"/>
                </a:cubicBezTo>
                <a:cubicBezTo>
                  <a:pt x="446864" y="41338"/>
                  <a:pt x="586102" y="67662"/>
                  <a:pt x="572247" y="79438"/>
                </a:cubicBezTo>
                <a:cubicBezTo>
                  <a:pt x="558392" y="91214"/>
                  <a:pt x="397679" y="98834"/>
                  <a:pt x="339490" y="104376"/>
                </a:cubicBezTo>
                <a:cubicBezTo>
                  <a:pt x="281301" y="109918"/>
                  <a:pt x="226576" y="109225"/>
                  <a:pt x="223112" y="112689"/>
                </a:cubicBezTo>
                <a:cubicBezTo>
                  <a:pt x="219648" y="116153"/>
                  <a:pt x="329099" y="110611"/>
                  <a:pt x="318708" y="125158"/>
                </a:cubicBezTo>
                <a:cubicBezTo>
                  <a:pt x="308317" y="139705"/>
                  <a:pt x="203716" y="174342"/>
                  <a:pt x="160767" y="199973"/>
                </a:cubicBezTo>
                <a:cubicBezTo>
                  <a:pt x="117818" y="225604"/>
                  <a:pt x="52009" y="274787"/>
                  <a:pt x="61014" y="278943"/>
                </a:cubicBezTo>
                <a:cubicBezTo>
                  <a:pt x="70019" y="283099"/>
                  <a:pt x="221033" y="213827"/>
                  <a:pt x="214799" y="224911"/>
                </a:cubicBezTo>
                <a:cubicBezTo>
                  <a:pt x="208565" y="235995"/>
                  <a:pt x="-28348" y="341289"/>
                  <a:pt x="2825" y="366227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1E92B85D-55C0-E5F6-ED74-7890B55411F6}"/>
              </a:ext>
            </a:extLst>
          </p:cNvPr>
          <p:cNvSpPr/>
          <p:nvPr/>
        </p:nvSpPr>
        <p:spPr>
          <a:xfrm>
            <a:off x="6653210" y="5721938"/>
            <a:ext cx="1061405" cy="1918586"/>
          </a:xfrm>
          <a:custGeom>
            <a:avLst/>
            <a:gdLst>
              <a:gd name="connsiteX0" fmla="*/ 246354 w 1061405"/>
              <a:gd name="connsiteY0" fmla="*/ 1003058 h 1918586"/>
              <a:gd name="connsiteX1" fmla="*/ 595488 w 1061405"/>
              <a:gd name="connsiteY1" fmla="*/ 512607 h 1918586"/>
              <a:gd name="connsiteX2" fmla="*/ 641208 w 1061405"/>
              <a:gd name="connsiteY2" fmla="*/ 121909 h 1918586"/>
              <a:gd name="connsiteX3" fmla="*/ 624583 w 1061405"/>
              <a:gd name="connsiteY3" fmla="*/ 296477 h 1918586"/>
              <a:gd name="connsiteX4" fmla="*/ 849026 w 1061405"/>
              <a:gd name="connsiteY4" fmla="*/ 1375 h 1918586"/>
              <a:gd name="connsiteX5" fmla="*/ 1061001 w 1061405"/>
              <a:gd name="connsiteY5" fmla="*/ 234131 h 1918586"/>
              <a:gd name="connsiteX6" fmla="*/ 890590 w 1061405"/>
              <a:gd name="connsiteY6" fmla="*/ 1185938 h 1918586"/>
              <a:gd name="connsiteX7" fmla="*/ 495735 w 1061405"/>
              <a:gd name="connsiteY7" fmla="*/ 1801080 h 1918586"/>
              <a:gd name="connsiteX8" fmla="*/ 9441 w 1061405"/>
              <a:gd name="connsiteY8" fmla="*/ 1909146 h 1918586"/>
              <a:gd name="connsiteX9" fmla="*/ 179852 w 1061405"/>
              <a:gd name="connsiteY9" fmla="*/ 1668077 h 1918586"/>
              <a:gd name="connsiteX10" fmla="*/ 250510 w 1061405"/>
              <a:gd name="connsiteY10" fmla="*/ 1422851 h 1918586"/>
              <a:gd name="connsiteX11" fmla="*/ 246354 w 1061405"/>
              <a:gd name="connsiteY11" fmla="*/ 1003058 h 191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61405" h="1918586">
                <a:moveTo>
                  <a:pt x="246354" y="1003058"/>
                </a:moveTo>
                <a:cubicBezTo>
                  <a:pt x="303850" y="851351"/>
                  <a:pt x="529679" y="659465"/>
                  <a:pt x="595488" y="512607"/>
                </a:cubicBezTo>
                <a:cubicBezTo>
                  <a:pt x="661297" y="365749"/>
                  <a:pt x="636359" y="157931"/>
                  <a:pt x="641208" y="121909"/>
                </a:cubicBezTo>
                <a:cubicBezTo>
                  <a:pt x="646057" y="85887"/>
                  <a:pt x="589947" y="316566"/>
                  <a:pt x="624583" y="296477"/>
                </a:cubicBezTo>
                <a:cubicBezTo>
                  <a:pt x="659219" y="276388"/>
                  <a:pt x="776290" y="11766"/>
                  <a:pt x="849026" y="1375"/>
                </a:cubicBezTo>
                <a:cubicBezTo>
                  <a:pt x="921762" y="-9016"/>
                  <a:pt x="1054074" y="36704"/>
                  <a:pt x="1061001" y="234131"/>
                </a:cubicBezTo>
                <a:cubicBezTo>
                  <a:pt x="1067928" y="431558"/>
                  <a:pt x="984801" y="924780"/>
                  <a:pt x="890590" y="1185938"/>
                </a:cubicBezTo>
                <a:cubicBezTo>
                  <a:pt x="796379" y="1447096"/>
                  <a:pt x="642593" y="1680545"/>
                  <a:pt x="495735" y="1801080"/>
                </a:cubicBezTo>
                <a:cubicBezTo>
                  <a:pt x="348877" y="1921615"/>
                  <a:pt x="62088" y="1931313"/>
                  <a:pt x="9441" y="1909146"/>
                </a:cubicBezTo>
                <a:cubicBezTo>
                  <a:pt x="-43206" y="1886979"/>
                  <a:pt x="139674" y="1749126"/>
                  <a:pt x="179852" y="1668077"/>
                </a:cubicBezTo>
                <a:cubicBezTo>
                  <a:pt x="220030" y="1587028"/>
                  <a:pt x="238734" y="1529531"/>
                  <a:pt x="250510" y="1422851"/>
                </a:cubicBezTo>
                <a:cubicBezTo>
                  <a:pt x="262286" y="1316171"/>
                  <a:pt x="188858" y="1154765"/>
                  <a:pt x="246354" y="1003058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B06B8179-D58A-C8A3-90F8-6F768CB78C81}"/>
              </a:ext>
            </a:extLst>
          </p:cNvPr>
          <p:cNvSpPr/>
          <p:nvPr/>
        </p:nvSpPr>
        <p:spPr>
          <a:xfrm>
            <a:off x="6895197" y="5785652"/>
            <a:ext cx="621690" cy="1607547"/>
          </a:xfrm>
          <a:custGeom>
            <a:avLst/>
            <a:gdLst>
              <a:gd name="connsiteX0" fmla="*/ 602883 w 621690"/>
              <a:gd name="connsiteY0" fmla="*/ 6 h 1607547"/>
              <a:gd name="connsiteX1" fmla="*/ 611196 w 621690"/>
              <a:gd name="connsiteY1" fmla="*/ 548646 h 1607547"/>
              <a:gd name="connsiteX2" fmla="*/ 474036 w 621690"/>
              <a:gd name="connsiteY2" fmla="*/ 1005846 h 1607547"/>
              <a:gd name="connsiteX3" fmla="*/ 498974 w 621690"/>
              <a:gd name="connsiteY3" fmla="*/ 1475515 h 1607547"/>
              <a:gd name="connsiteX4" fmla="*/ 436628 w 621690"/>
              <a:gd name="connsiteY4" fmla="*/ 1255228 h 1607547"/>
              <a:gd name="connsiteX5" fmla="*/ 286999 w 621690"/>
              <a:gd name="connsiteY5" fmla="*/ 1566955 h 1607547"/>
              <a:gd name="connsiteX6" fmla="*/ 257905 w 621690"/>
              <a:gd name="connsiteY6" fmla="*/ 1363293 h 1607547"/>
              <a:gd name="connsiteX7" fmla="*/ 210 w 621690"/>
              <a:gd name="connsiteY7" fmla="*/ 1604363 h 1607547"/>
              <a:gd name="connsiteX8" fmla="*/ 216341 w 621690"/>
              <a:gd name="connsiteY8" fmla="*/ 1151319 h 1607547"/>
              <a:gd name="connsiteX9" fmla="*/ 345188 w 621690"/>
              <a:gd name="connsiteY9" fmla="*/ 777246 h 1607547"/>
              <a:gd name="connsiteX10" fmla="*/ 336876 w 621690"/>
              <a:gd name="connsiteY10" fmla="*/ 1014159 h 1607547"/>
              <a:gd name="connsiteX11" fmla="*/ 482348 w 621690"/>
              <a:gd name="connsiteY11" fmla="*/ 802184 h 1607547"/>
              <a:gd name="connsiteX12" fmla="*/ 532225 w 621690"/>
              <a:gd name="connsiteY12" fmla="*/ 361610 h 1607547"/>
              <a:gd name="connsiteX13" fmla="*/ 528068 w 621690"/>
              <a:gd name="connsiteY13" fmla="*/ 536177 h 1607547"/>
              <a:gd name="connsiteX14" fmla="*/ 602883 w 621690"/>
              <a:gd name="connsiteY14" fmla="*/ 6 h 160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690" h="1607547">
                <a:moveTo>
                  <a:pt x="602883" y="6"/>
                </a:moveTo>
                <a:cubicBezTo>
                  <a:pt x="616738" y="2084"/>
                  <a:pt x="632670" y="381006"/>
                  <a:pt x="611196" y="548646"/>
                </a:cubicBezTo>
                <a:cubicBezTo>
                  <a:pt x="589722" y="716286"/>
                  <a:pt x="492740" y="851368"/>
                  <a:pt x="474036" y="1005846"/>
                </a:cubicBezTo>
                <a:cubicBezTo>
                  <a:pt x="455332" y="1160324"/>
                  <a:pt x="505209" y="1433951"/>
                  <a:pt x="498974" y="1475515"/>
                </a:cubicBezTo>
                <a:cubicBezTo>
                  <a:pt x="492739" y="1517079"/>
                  <a:pt x="471957" y="1239988"/>
                  <a:pt x="436628" y="1255228"/>
                </a:cubicBezTo>
                <a:cubicBezTo>
                  <a:pt x="401299" y="1270468"/>
                  <a:pt x="316786" y="1548944"/>
                  <a:pt x="286999" y="1566955"/>
                </a:cubicBezTo>
                <a:cubicBezTo>
                  <a:pt x="257212" y="1584966"/>
                  <a:pt x="305703" y="1357058"/>
                  <a:pt x="257905" y="1363293"/>
                </a:cubicBezTo>
                <a:cubicBezTo>
                  <a:pt x="210107" y="1369528"/>
                  <a:pt x="7137" y="1639692"/>
                  <a:pt x="210" y="1604363"/>
                </a:cubicBezTo>
                <a:cubicBezTo>
                  <a:pt x="-6717" y="1569034"/>
                  <a:pt x="158845" y="1289172"/>
                  <a:pt x="216341" y="1151319"/>
                </a:cubicBezTo>
                <a:cubicBezTo>
                  <a:pt x="273837" y="1013466"/>
                  <a:pt x="325099" y="800106"/>
                  <a:pt x="345188" y="777246"/>
                </a:cubicBezTo>
                <a:cubicBezTo>
                  <a:pt x="365277" y="754386"/>
                  <a:pt x="314016" y="1010003"/>
                  <a:pt x="336876" y="1014159"/>
                </a:cubicBezTo>
                <a:cubicBezTo>
                  <a:pt x="359736" y="1018315"/>
                  <a:pt x="449790" y="910942"/>
                  <a:pt x="482348" y="802184"/>
                </a:cubicBezTo>
                <a:cubicBezTo>
                  <a:pt x="514906" y="693426"/>
                  <a:pt x="524605" y="405944"/>
                  <a:pt x="532225" y="361610"/>
                </a:cubicBezTo>
                <a:cubicBezTo>
                  <a:pt x="539845" y="317276"/>
                  <a:pt x="516292" y="590210"/>
                  <a:pt x="528068" y="536177"/>
                </a:cubicBezTo>
                <a:cubicBezTo>
                  <a:pt x="539844" y="482144"/>
                  <a:pt x="589028" y="-2072"/>
                  <a:pt x="602883" y="6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D9307E77-B890-19AF-9D2C-3B2304DE5471}"/>
              </a:ext>
            </a:extLst>
          </p:cNvPr>
          <p:cNvSpPr/>
          <p:nvPr/>
        </p:nvSpPr>
        <p:spPr>
          <a:xfrm>
            <a:off x="5437626" y="5360350"/>
            <a:ext cx="984675" cy="310476"/>
          </a:xfrm>
          <a:custGeom>
            <a:avLst/>
            <a:gdLst>
              <a:gd name="connsiteX0" fmla="*/ 3054 w 984675"/>
              <a:gd name="connsiteY0" fmla="*/ 1359 h 310476"/>
              <a:gd name="connsiteX1" fmla="*/ 472723 w 984675"/>
              <a:gd name="connsiteY1" fmla="*/ 84486 h 310476"/>
              <a:gd name="connsiteX2" fmla="*/ 364658 w 984675"/>
              <a:gd name="connsiteY2" fmla="*/ 113581 h 310476"/>
              <a:gd name="connsiteX3" fmla="*/ 813545 w 984675"/>
              <a:gd name="connsiteY3" fmla="*/ 146832 h 310476"/>
              <a:gd name="connsiteX4" fmla="*/ 626509 w 984675"/>
              <a:gd name="connsiteY4" fmla="*/ 155145 h 310476"/>
              <a:gd name="connsiteX5" fmla="*/ 983956 w 984675"/>
              <a:gd name="connsiteY5" fmla="*/ 308930 h 310476"/>
              <a:gd name="connsiteX6" fmla="*/ 701323 w 984675"/>
              <a:gd name="connsiteY6" fmla="*/ 234115 h 310476"/>
              <a:gd name="connsiteX7" fmla="*/ 123589 w 984675"/>
              <a:gd name="connsiteY7" fmla="*/ 229959 h 310476"/>
              <a:gd name="connsiteX8" fmla="*/ 451941 w 984675"/>
              <a:gd name="connsiteY8" fmla="*/ 229959 h 310476"/>
              <a:gd name="connsiteX9" fmla="*/ 277374 w 984675"/>
              <a:gd name="connsiteY9" fmla="*/ 159301 h 310476"/>
              <a:gd name="connsiteX10" fmla="*/ 3054 w 984675"/>
              <a:gd name="connsiteY10" fmla="*/ 1359 h 31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4675" h="310476">
                <a:moveTo>
                  <a:pt x="3054" y="1359"/>
                </a:moveTo>
                <a:cubicBezTo>
                  <a:pt x="35612" y="-11110"/>
                  <a:pt x="412456" y="65782"/>
                  <a:pt x="472723" y="84486"/>
                </a:cubicBezTo>
                <a:cubicBezTo>
                  <a:pt x="532990" y="103190"/>
                  <a:pt x="307854" y="103190"/>
                  <a:pt x="364658" y="113581"/>
                </a:cubicBezTo>
                <a:cubicBezTo>
                  <a:pt x="421462" y="123972"/>
                  <a:pt x="769903" y="139905"/>
                  <a:pt x="813545" y="146832"/>
                </a:cubicBezTo>
                <a:cubicBezTo>
                  <a:pt x="857187" y="153759"/>
                  <a:pt x="598107" y="128129"/>
                  <a:pt x="626509" y="155145"/>
                </a:cubicBezTo>
                <a:cubicBezTo>
                  <a:pt x="654911" y="182161"/>
                  <a:pt x="971487" y="295768"/>
                  <a:pt x="983956" y="308930"/>
                </a:cubicBezTo>
                <a:cubicBezTo>
                  <a:pt x="996425" y="322092"/>
                  <a:pt x="844717" y="247277"/>
                  <a:pt x="701323" y="234115"/>
                </a:cubicBezTo>
                <a:cubicBezTo>
                  <a:pt x="557929" y="220953"/>
                  <a:pt x="165153" y="230652"/>
                  <a:pt x="123589" y="229959"/>
                </a:cubicBezTo>
                <a:cubicBezTo>
                  <a:pt x="82025" y="229266"/>
                  <a:pt x="426310" y="241735"/>
                  <a:pt x="451941" y="229959"/>
                </a:cubicBezTo>
                <a:cubicBezTo>
                  <a:pt x="477572" y="218183"/>
                  <a:pt x="347339" y="193245"/>
                  <a:pt x="277374" y="159301"/>
                </a:cubicBezTo>
                <a:cubicBezTo>
                  <a:pt x="207409" y="125357"/>
                  <a:pt x="-29504" y="13828"/>
                  <a:pt x="3054" y="1359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391A20E1-81A4-AEC7-B7BF-14DC34859B6C}"/>
              </a:ext>
            </a:extLst>
          </p:cNvPr>
          <p:cNvSpPr/>
          <p:nvPr/>
        </p:nvSpPr>
        <p:spPr>
          <a:xfrm>
            <a:off x="6026719" y="5611074"/>
            <a:ext cx="349576" cy="252283"/>
          </a:xfrm>
          <a:custGeom>
            <a:avLst/>
            <a:gdLst>
              <a:gd name="connsiteX0" fmla="*/ 8 w 349576"/>
              <a:gd name="connsiteY0" fmla="*/ 17 h 252283"/>
              <a:gd name="connsiteX1" fmla="*/ 228608 w 349576"/>
              <a:gd name="connsiteY1" fmla="*/ 120551 h 252283"/>
              <a:gd name="connsiteX2" fmla="*/ 344986 w 349576"/>
              <a:gd name="connsiteY2" fmla="*/ 249399 h 252283"/>
              <a:gd name="connsiteX3" fmla="*/ 315892 w 349576"/>
              <a:gd name="connsiteY3" fmla="*/ 203679 h 252283"/>
              <a:gd name="connsiteX4" fmla="*/ 220296 w 349576"/>
              <a:gd name="connsiteY4" fmla="*/ 128864 h 252283"/>
              <a:gd name="connsiteX5" fmla="*/ 8 w 349576"/>
              <a:gd name="connsiteY5" fmla="*/ 17 h 25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576" h="252283">
                <a:moveTo>
                  <a:pt x="8" y="17"/>
                </a:moveTo>
                <a:cubicBezTo>
                  <a:pt x="1393" y="-1368"/>
                  <a:pt x="171112" y="78987"/>
                  <a:pt x="228608" y="120551"/>
                </a:cubicBezTo>
                <a:cubicBezTo>
                  <a:pt x="286104" y="162115"/>
                  <a:pt x="330439" y="235544"/>
                  <a:pt x="344986" y="249399"/>
                </a:cubicBezTo>
                <a:cubicBezTo>
                  <a:pt x="359533" y="263254"/>
                  <a:pt x="336674" y="223768"/>
                  <a:pt x="315892" y="203679"/>
                </a:cubicBezTo>
                <a:cubicBezTo>
                  <a:pt x="295110" y="183590"/>
                  <a:pt x="266709" y="157959"/>
                  <a:pt x="220296" y="128864"/>
                </a:cubicBezTo>
                <a:cubicBezTo>
                  <a:pt x="173883" y="99769"/>
                  <a:pt x="-1377" y="1402"/>
                  <a:pt x="8" y="1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73582648-63A2-1916-6F1E-6134D9830625}"/>
              </a:ext>
            </a:extLst>
          </p:cNvPr>
          <p:cNvSpPr/>
          <p:nvPr/>
        </p:nvSpPr>
        <p:spPr>
          <a:xfrm>
            <a:off x="3867177" y="8270498"/>
            <a:ext cx="2662104" cy="1384771"/>
          </a:xfrm>
          <a:custGeom>
            <a:avLst/>
            <a:gdLst>
              <a:gd name="connsiteX0" fmla="*/ 2654158 w 2662104"/>
              <a:gd name="connsiteY0" fmla="*/ 666 h 1384771"/>
              <a:gd name="connsiteX1" fmla="*/ 2329961 w 2662104"/>
              <a:gd name="connsiteY1" fmla="*/ 324862 h 1384771"/>
              <a:gd name="connsiteX2" fmla="*/ 1864448 w 2662104"/>
              <a:gd name="connsiteY2" fmla="*/ 669840 h 1384771"/>
              <a:gd name="connsiteX3" fmla="*/ 1120459 w 2662104"/>
              <a:gd name="connsiteY3" fmla="*/ 1027287 h 1384771"/>
              <a:gd name="connsiteX4" fmla="*/ 517787 w 2662104"/>
              <a:gd name="connsiteY4" fmla="*/ 1276669 h 1384771"/>
              <a:gd name="connsiteX5" fmla="*/ 542725 w 2662104"/>
              <a:gd name="connsiteY5" fmla="*/ 1280826 h 1384771"/>
              <a:gd name="connsiteX6" fmla="*/ 663259 w 2662104"/>
              <a:gd name="connsiteY6" fmla="*/ 1384735 h 1384771"/>
              <a:gd name="connsiteX7" fmla="*/ 538568 w 2662104"/>
              <a:gd name="connsiteY7" fmla="*/ 1268357 h 1384771"/>
              <a:gd name="connsiteX8" fmla="*/ 206059 w 2662104"/>
              <a:gd name="connsiteY8" fmla="*/ 923378 h 1384771"/>
              <a:gd name="connsiteX9" fmla="*/ 2398 w 2662104"/>
              <a:gd name="connsiteY9" fmla="*/ 740498 h 1384771"/>
              <a:gd name="connsiteX10" fmla="*/ 339063 w 2662104"/>
              <a:gd name="connsiteY10" fmla="*/ 894284 h 1384771"/>
              <a:gd name="connsiteX11" fmla="*/ 941736 w 2662104"/>
              <a:gd name="connsiteY11" fmla="*/ 919222 h 1384771"/>
              <a:gd name="connsiteX12" fmla="*/ 817045 w 2662104"/>
              <a:gd name="connsiteY12" fmla="*/ 981567 h 1384771"/>
              <a:gd name="connsiteX13" fmla="*/ 1498688 w 2662104"/>
              <a:gd name="connsiteY13" fmla="*/ 678153 h 1384771"/>
              <a:gd name="connsiteX14" fmla="*/ 1361528 w 2662104"/>
              <a:gd name="connsiteY14" fmla="*/ 740498 h 1384771"/>
              <a:gd name="connsiteX15" fmla="*/ 2105518 w 2662104"/>
              <a:gd name="connsiteY15" fmla="*/ 337331 h 1384771"/>
              <a:gd name="connsiteX16" fmla="*/ 1997452 w 2662104"/>
              <a:gd name="connsiteY16" fmla="*/ 412146 h 1384771"/>
              <a:gd name="connsiteX17" fmla="*/ 2654158 w 2662104"/>
              <a:gd name="connsiteY17" fmla="*/ 666 h 138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62104" h="1384771">
                <a:moveTo>
                  <a:pt x="2654158" y="666"/>
                </a:moveTo>
                <a:cubicBezTo>
                  <a:pt x="2709576" y="-13881"/>
                  <a:pt x="2461579" y="213333"/>
                  <a:pt x="2329961" y="324862"/>
                </a:cubicBezTo>
                <a:cubicBezTo>
                  <a:pt x="2198343" y="436391"/>
                  <a:pt x="2066032" y="552769"/>
                  <a:pt x="1864448" y="669840"/>
                </a:cubicBezTo>
                <a:cubicBezTo>
                  <a:pt x="1662864" y="786911"/>
                  <a:pt x="1344902" y="926149"/>
                  <a:pt x="1120459" y="1027287"/>
                </a:cubicBezTo>
                <a:cubicBezTo>
                  <a:pt x="896015" y="1128425"/>
                  <a:pt x="517787" y="1276669"/>
                  <a:pt x="517787" y="1276669"/>
                </a:cubicBezTo>
                <a:cubicBezTo>
                  <a:pt x="421498" y="1318926"/>
                  <a:pt x="518480" y="1262815"/>
                  <a:pt x="542725" y="1280826"/>
                </a:cubicBezTo>
                <a:cubicBezTo>
                  <a:pt x="566970" y="1298837"/>
                  <a:pt x="663952" y="1386813"/>
                  <a:pt x="663259" y="1384735"/>
                </a:cubicBezTo>
                <a:cubicBezTo>
                  <a:pt x="662566" y="1382657"/>
                  <a:pt x="614768" y="1345250"/>
                  <a:pt x="538568" y="1268357"/>
                </a:cubicBezTo>
                <a:cubicBezTo>
                  <a:pt x="462368" y="1191464"/>
                  <a:pt x="295421" y="1011355"/>
                  <a:pt x="206059" y="923378"/>
                </a:cubicBezTo>
                <a:cubicBezTo>
                  <a:pt x="116697" y="835401"/>
                  <a:pt x="-19769" y="745347"/>
                  <a:pt x="2398" y="740498"/>
                </a:cubicBezTo>
                <a:cubicBezTo>
                  <a:pt x="24565" y="735649"/>
                  <a:pt x="182507" y="864497"/>
                  <a:pt x="339063" y="894284"/>
                </a:cubicBezTo>
                <a:cubicBezTo>
                  <a:pt x="495619" y="924071"/>
                  <a:pt x="862072" y="904675"/>
                  <a:pt x="941736" y="919222"/>
                </a:cubicBezTo>
                <a:cubicBezTo>
                  <a:pt x="1021400" y="933769"/>
                  <a:pt x="724220" y="1021745"/>
                  <a:pt x="817045" y="981567"/>
                </a:cubicBezTo>
                <a:cubicBezTo>
                  <a:pt x="909870" y="941389"/>
                  <a:pt x="1407941" y="718331"/>
                  <a:pt x="1498688" y="678153"/>
                </a:cubicBezTo>
                <a:cubicBezTo>
                  <a:pt x="1589435" y="637975"/>
                  <a:pt x="1260390" y="797302"/>
                  <a:pt x="1361528" y="740498"/>
                </a:cubicBezTo>
                <a:cubicBezTo>
                  <a:pt x="1462666" y="683694"/>
                  <a:pt x="1999531" y="392056"/>
                  <a:pt x="2105518" y="337331"/>
                </a:cubicBezTo>
                <a:cubicBezTo>
                  <a:pt x="2211505" y="282606"/>
                  <a:pt x="1910169" y="463408"/>
                  <a:pt x="1997452" y="412146"/>
                </a:cubicBezTo>
                <a:cubicBezTo>
                  <a:pt x="2084735" y="360884"/>
                  <a:pt x="2598740" y="15213"/>
                  <a:pt x="2654158" y="66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6287702F-57ED-74A1-AC2E-D5749FD08520}"/>
              </a:ext>
            </a:extLst>
          </p:cNvPr>
          <p:cNvSpPr/>
          <p:nvPr/>
        </p:nvSpPr>
        <p:spPr>
          <a:xfrm>
            <a:off x="6142247" y="8237889"/>
            <a:ext cx="375569" cy="1024525"/>
          </a:xfrm>
          <a:custGeom>
            <a:avLst/>
            <a:gdLst>
              <a:gd name="connsiteX0" fmla="*/ 362462 w 375569"/>
              <a:gd name="connsiteY0" fmla="*/ 24 h 1024525"/>
              <a:gd name="connsiteX1" fmla="*/ 258553 w 375569"/>
              <a:gd name="connsiteY1" fmla="*/ 469693 h 1024525"/>
              <a:gd name="connsiteX2" fmla="*/ 229458 w 375569"/>
              <a:gd name="connsiteY2" fmla="*/ 710762 h 1024525"/>
              <a:gd name="connsiteX3" fmla="*/ 858 w 375569"/>
              <a:gd name="connsiteY3" fmla="*/ 1018333 h 1024525"/>
              <a:gd name="connsiteX4" fmla="*/ 158800 w 375569"/>
              <a:gd name="connsiteY4" fmla="*/ 901955 h 1024525"/>
              <a:gd name="connsiteX5" fmla="*/ 345837 w 375569"/>
              <a:gd name="connsiteY5" fmla="*/ 723231 h 1024525"/>
              <a:gd name="connsiteX6" fmla="*/ 370775 w 375569"/>
              <a:gd name="connsiteY6" fmla="*/ 594384 h 1024525"/>
              <a:gd name="connsiteX7" fmla="*/ 300117 w 375569"/>
              <a:gd name="connsiteY7" fmla="*/ 652573 h 1024525"/>
              <a:gd name="connsiteX8" fmla="*/ 291804 w 375569"/>
              <a:gd name="connsiteY8" fmla="*/ 586071 h 1024525"/>
              <a:gd name="connsiteX9" fmla="*/ 295960 w 375569"/>
              <a:gd name="connsiteY9" fmla="*/ 448911 h 1024525"/>
              <a:gd name="connsiteX10" fmla="*/ 362462 w 375569"/>
              <a:gd name="connsiteY10" fmla="*/ 24 h 102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5569" h="1024525">
                <a:moveTo>
                  <a:pt x="362462" y="24"/>
                </a:moveTo>
                <a:cubicBezTo>
                  <a:pt x="356228" y="3488"/>
                  <a:pt x="280720" y="351237"/>
                  <a:pt x="258553" y="469693"/>
                </a:cubicBezTo>
                <a:cubicBezTo>
                  <a:pt x="236386" y="588149"/>
                  <a:pt x="272407" y="619322"/>
                  <a:pt x="229458" y="710762"/>
                </a:cubicBezTo>
                <a:cubicBezTo>
                  <a:pt x="186509" y="802202"/>
                  <a:pt x="12634" y="986467"/>
                  <a:pt x="858" y="1018333"/>
                </a:cubicBezTo>
                <a:cubicBezTo>
                  <a:pt x="-10918" y="1050199"/>
                  <a:pt x="101304" y="951139"/>
                  <a:pt x="158800" y="901955"/>
                </a:cubicBezTo>
                <a:cubicBezTo>
                  <a:pt x="216296" y="852771"/>
                  <a:pt x="310508" y="774493"/>
                  <a:pt x="345837" y="723231"/>
                </a:cubicBezTo>
                <a:cubicBezTo>
                  <a:pt x="381166" y="671969"/>
                  <a:pt x="378395" y="606160"/>
                  <a:pt x="370775" y="594384"/>
                </a:cubicBezTo>
                <a:cubicBezTo>
                  <a:pt x="363155" y="582608"/>
                  <a:pt x="313279" y="653958"/>
                  <a:pt x="300117" y="652573"/>
                </a:cubicBezTo>
                <a:cubicBezTo>
                  <a:pt x="286955" y="651188"/>
                  <a:pt x="292497" y="620015"/>
                  <a:pt x="291804" y="586071"/>
                </a:cubicBezTo>
                <a:cubicBezTo>
                  <a:pt x="291111" y="552127"/>
                  <a:pt x="286954" y="540351"/>
                  <a:pt x="295960" y="448911"/>
                </a:cubicBezTo>
                <a:cubicBezTo>
                  <a:pt x="304965" y="357471"/>
                  <a:pt x="368696" y="-3440"/>
                  <a:pt x="362462" y="2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D327E40D-F027-F31D-CBDE-C119FE46B86D}"/>
              </a:ext>
            </a:extLst>
          </p:cNvPr>
          <p:cNvSpPr/>
          <p:nvPr/>
        </p:nvSpPr>
        <p:spPr>
          <a:xfrm>
            <a:off x="3588530" y="8836009"/>
            <a:ext cx="473706" cy="660927"/>
          </a:xfrm>
          <a:custGeom>
            <a:avLst/>
            <a:gdLst>
              <a:gd name="connsiteX0" fmla="*/ 98165 w 473706"/>
              <a:gd name="connsiteY0" fmla="*/ 420 h 660927"/>
              <a:gd name="connsiteX1" fmla="*/ 172979 w 473706"/>
              <a:gd name="connsiteY1" fmla="*/ 199926 h 660927"/>
              <a:gd name="connsiteX2" fmla="*/ 355859 w 473706"/>
              <a:gd name="connsiteY2" fmla="*/ 499184 h 660927"/>
              <a:gd name="connsiteX3" fmla="*/ 330921 w 473706"/>
              <a:gd name="connsiteY3" fmla="*/ 457620 h 660927"/>
              <a:gd name="connsiteX4" fmla="*/ 472237 w 473706"/>
              <a:gd name="connsiteY4" fmla="*/ 652969 h 660927"/>
              <a:gd name="connsiteX5" fmla="*/ 389110 w 473706"/>
              <a:gd name="connsiteY5" fmla="*/ 603093 h 660927"/>
              <a:gd name="connsiteX6" fmla="*/ 152197 w 473706"/>
              <a:gd name="connsiteY6" fmla="*/ 420213 h 660927"/>
              <a:gd name="connsiteX7" fmla="*/ 6725 w 473706"/>
              <a:gd name="connsiteY7" fmla="*/ 71078 h 660927"/>
              <a:gd name="connsiteX8" fmla="*/ 27506 w 473706"/>
              <a:gd name="connsiteY8" fmla="*/ 145893 h 660927"/>
              <a:gd name="connsiteX9" fmla="*/ 98165 w 473706"/>
              <a:gd name="connsiteY9" fmla="*/ 420 h 660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3706" h="660927">
                <a:moveTo>
                  <a:pt x="98165" y="420"/>
                </a:moveTo>
                <a:cubicBezTo>
                  <a:pt x="122410" y="9425"/>
                  <a:pt x="130030" y="116799"/>
                  <a:pt x="172979" y="199926"/>
                </a:cubicBezTo>
                <a:cubicBezTo>
                  <a:pt x="215928" y="283053"/>
                  <a:pt x="329535" y="456235"/>
                  <a:pt x="355859" y="499184"/>
                </a:cubicBezTo>
                <a:cubicBezTo>
                  <a:pt x="382183" y="542133"/>
                  <a:pt x="311525" y="431989"/>
                  <a:pt x="330921" y="457620"/>
                </a:cubicBezTo>
                <a:cubicBezTo>
                  <a:pt x="350317" y="483251"/>
                  <a:pt x="462539" y="628723"/>
                  <a:pt x="472237" y="652969"/>
                </a:cubicBezTo>
                <a:cubicBezTo>
                  <a:pt x="481935" y="677215"/>
                  <a:pt x="442450" y="641886"/>
                  <a:pt x="389110" y="603093"/>
                </a:cubicBezTo>
                <a:cubicBezTo>
                  <a:pt x="335770" y="564300"/>
                  <a:pt x="215928" y="508882"/>
                  <a:pt x="152197" y="420213"/>
                </a:cubicBezTo>
                <a:cubicBezTo>
                  <a:pt x="88466" y="331544"/>
                  <a:pt x="27507" y="116798"/>
                  <a:pt x="6725" y="71078"/>
                </a:cubicBezTo>
                <a:cubicBezTo>
                  <a:pt x="-14057" y="25358"/>
                  <a:pt x="19193" y="161826"/>
                  <a:pt x="27506" y="145893"/>
                </a:cubicBezTo>
                <a:cubicBezTo>
                  <a:pt x="35819" y="129960"/>
                  <a:pt x="73920" y="-8585"/>
                  <a:pt x="98165" y="42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E1D29A10-9CB4-0F47-90ED-C09DEF308A98}"/>
              </a:ext>
            </a:extLst>
          </p:cNvPr>
          <p:cNvSpPr/>
          <p:nvPr/>
        </p:nvSpPr>
        <p:spPr>
          <a:xfrm>
            <a:off x="3461974" y="8586816"/>
            <a:ext cx="164633" cy="378790"/>
          </a:xfrm>
          <a:custGeom>
            <a:avLst/>
            <a:gdLst>
              <a:gd name="connsiteX0" fmla="*/ 277 w 164633"/>
              <a:gd name="connsiteY0" fmla="*/ 231 h 378790"/>
              <a:gd name="connsiteX1" fmla="*/ 158219 w 164633"/>
              <a:gd name="connsiteY1" fmla="*/ 357679 h 378790"/>
              <a:gd name="connsiteX2" fmla="*/ 120811 w 164633"/>
              <a:gd name="connsiteY2" fmla="*/ 303646 h 378790"/>
              <a:gd name="connsiteX3" fmla="*/ 277 w 164633"/>
              <a:gd name="connsiteY3" fmla="*/ 231 h 37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633" h="378790">
                <a:moveTo>
                  <a:pt x="277" y="231"/>
                </a:moveTo>
                <a:cubicBezTo>
                  <a:pt x="6512" y="9237"/>
                  <a:pt x="138130" y="307110"/>
                  <a:pt x="158219" y="357679"/>
                </a:cubicBezTo>
                <a:cubicBezTo>
                  <a:pt x="178308" y="408248"/>
                  <a:pt x="147135" y="359064"/>
                  <a:pt x="120811" y="303646"/>
                </a:cubicBezTo>
                <a:cubicBezTo>
                  <a:pt x="94487" y="248228"/>
                  <a:pt x="-5958" y="-8775"/>
                  <a:pt x="277" y="23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ED298386-8C08-52AE-F6E4-1A9A82F5C6A5}"/>
              </a:ext>
            </a:extLst>
          </p:cNvPr>
          <p:cNvSpPr/>
          <p:nvPr/>
        </p:nvSpPr>
        <p:spPr>
          <a:xfrm>
            <a:off x="3387420" y="8682029"/>
            <a:ext cx="101465" cy="622226"/>
          </a:xfrm>
          <a:custGeom>
            <a:avLst/>
            <a:gdLst>
              <a:gd name="connsiteX0" fmla="*/ 87300 w 101465"/>
              <a:gd name="connsiteY0" fmla="*/ 615 h 622226"/>
              <a:gd name="connsiteX1" fmla="*/ 29111 w 101465"/>
              <a:gd name="connsiteY1" fmla="*/ 133618 h 622226"/>
              <a:gd name="connsiteX2" fmla="*/ 95613 w 101465"/>
              <a:gd name="connsiteY2" fmla="*/ 590818 h 622226"/>
              <a:gd name="connsiteX3" fmla="*/ 87300 w 101465"/>
              <a:gd name="connsiteY3" fmla="*/ 536786 h 622226"/>
              <a:gd name="connsiteX4" fmla="*/ 16 w 101465"/>
              <a:gd name="connsiteY4" fmla="*/ 171026 h 622226"/>
              <a:gd name="connsiteX5" fmla="*/ 87300 w 101465"/>
              <a:gd name="connsiteY5" fmla="*/ 615 h 622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465" h="622226">
                <a:moveTo>
                  <a:pt x="87300" y="615"/>
                </a:moveTo>
                <a:cubicBezTo>
                  <a:pt x="92149" y="-5620"/>
                  <a:pt x="27726" y="35251"/>
                  <a:pt x="29111" y="133618"/>
                </a:cubicBezTo>
                <a:cubicBezTo>
                  <a:pt x="30496" y="231985"/>
                  <a:pt x="85915" y="523623"/>
                  <a:pt x="95613" y="590818"/>
                </a:cubicBezTo>
                <a:cubicBezTo>
                  <a:pt x="105311" y="658013"/>
                  <a:pt x="103233" y="606751"/>
                  <a:pt x="87300" y="536786"/>
                </a:cubicBezTo>
                <a:cubicBezTo>
                  <a:pt x="71367" y="466821"/>
                  <a:pt x="1401" y="261773"/>
                  <a:pt x="16" y="171026"/>
                </a:cubicBezTo>
                <a:cubicBezTo>
                  <a:pt x="-1369" y="80279"/>
                  <a:pt x="82451" y="6850"/>
                  <a:pt x="87300" y="61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C8C3DB21-7304-6C85-5959-104D6E6A49B2}"/>
              </a:ext>
            </a:extLst>
          </p:cNvPr>
          <p:cNvSpPr/>
          <p:nvPr/>
        </p:nvSpPr>
        <p:spPr>
          <a:xfrm>
            <a:off x="3315780" y="8615617"/>
            <a:ext cx="204700" cy="806859"/>
          </a:xfrm>
          <a:custGeom>
            <a:avLst/>
            <a:gdLst>
              <a:gd name="connsiteX0" fmla="*/ 129845 w 204700"/>
              <a:gd name="connsiteY0" fmla="*/ 525 h 806859"/>
              <a:gd name="connsiteX1" fmla="*/ 67500 w 204700"/>
              <a:gd name="connsiteY1" fmla="*/ 166779 h 806859"/>
              <a:gd name="connsiteX2" fmla="*/ 13467 w 204700"/>
              <a:gd name="connsiteY2" fmla="*/ 399536 h 806859"/>
              <a:gd name="connsiteX3" fmla="*/ 25936 w 204700"/>
              <a:gd name="connsiteY3" fmla="*/ 366285 h 806859"/>
              <a:gd name="connsiteX4" fmla="*/ 5155 w 204700"/>
              <a:gd name="connsiteY4" fmla="*/ 520070 h 806859"/>
              <a:gd name="connsiteX5" fmla="*/ 138158 w 204700"/>
              <a:gd name="connsiteY5" fmla="*/ 690481 h 806859"/>
              <a:gd name="connsiteX6" fmla="*/ 204660 w 204700"/>
              <a:gd name="connsiteY6" fmla="*/ 806859 h 806859"/>
              <a:gd name="connsiteX7" fmla="*/ 129845 w 204700"/>
              <a:gd name="connsiteY7" fmla="*/ 690481 h 806859"/>
              <a:gd name="connsiteX8" fmla="*/ 50875 w 204700"/>
              <a:gd name="connsiteY8" fmla="*/ 557478 h 806859"/>
              <a:gd name="connsiteX9" fmla="*/ 25936 w 204700"/>
              <a:gd name="connsiteY9" fmla="*/ 412005 h 806859"/>
              <a:gd name="connsiteX10" fmla="*/ 34249 w 204700"/>
              <a:gd name="connsiteY10" fmla="*/ 220812 h 806859"/>
              <a:gd name="connsiteX11" fmla="*/ 129845 w 204700"/>
              <a:gd name="connsiteY11" fmla="*/ 525 h 806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4700" h="806859">
                <a:moveTo>
                  <a:pt x="129845" y="525"/>
                </a:moveTo>
                <a:cubicBezTo>
                  <a:pt x="135387" y="-8480"/>
                  <a:pt x="86896" y="100277"/>
                  <a:pt x="67500" y="166779"/>
                </a:cubicBezTo>
                <a:cubicBezTo>
                  <a:pt x="48104" y="233281"/>
                  <a:pt x="20394" y="366285"/>
                  <a:pt x="13467" y="399536"/>
                </a:cubicBezTo>
                <a:cubicBezTo>
                  <a:pt x="6540" y="432787"/>
                  <a:pt x="27321" y="346196"/>
                  <a:pt x="25936" y="366285"/>
                </a:cubicBezTo>
                <a:cubicBezTo>
                  <a:pt x="24551" y="386374"/>
                  <a:pt x="-13549" y="466037"/>
                  <a:pt x="5155" y="520070"/>
                </a:cubicBezTo>
                <a:cubicBezTo>
                  <a:pt x="23859" y="574103"/>
                  <a:pt x="104907" y="642683"/>
                  <a:pt x="138158" y="690481"/>
                </a:cubicBezTo>
                <a:cubicBezTo>
                  <a:pt x="171409" y="738279"/>
                  <a:pt x="206045" y="806859"/>
                  <a:pt x="204660" y="806859"/>
                </a:cubicBezTo>
                <a:cubicBezTo>
                  <a:pt x="203275" y="806859"/>
                  <a:pt x="155476" y="732045"/>
                  <a:pt x="129845" y="690481"/>
                </a:cubicBezTo>
                <a:cubicBezTo>
                  <a:pt x="104214" y="648918"/>
                  <a:pt x="68193" y="603891"/>
                  <a:pt x="50875" y="557478"/>
                </a:cubicBezTo>
                <a:cubicBezTo>
                  <a:pt x="33557" y="511065"/>
                  <a:pt x="28707" y="468116"/>
                  <a:pt x="25936" y="412005"/>
                </a:cubicBezTo>
                <a:cubicBezTo>
                  <a:pt x="23165" y="355894"/>
                  <a:pt x="17623" y="283850"/>
                  <a:pt x="34249" y="220812"/>
                </a:cubicBezTo>
                <a:cubicBezTo>
                  <a:pt x="50874" y="157774"/>
                  <a:pt x="124303" y="9530"/>
                  <a:pt x="129845" y="52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EF553736-FB0A-FDAF-4066-7793CB9C60B9}"/>
              </a:ext>
            </a:extLst>
          </p:cNvPr>
          <p:cNvSpPr/>
          <p:nvPr/>
        </p:nvSpPr>
        <p:spPr>
          <a:xfrm>
            <a:off x="3375760" y="8978545"/>
            <a:ext cx="257228" cy="514706"/>
          </a:xfrm>
          <a:custGeom>
            <a:avLst/>
            <a:gdLst>
              <a:gd name="connsiteX0" fmla="*/ 3364 w 257228"/>
              <a:gd name="connsiteY0" fmla="*/ 3357 h 514706"/>
              <a:gd name="connsiteX1" fmla="*/ 98960 w 257228"/>
              <a:gd name="connsiteY1" fmla="*/ 319240 h 514706"/>
              <a:gd name="connsiteX2" fmla="*/ 169618 w 257228"/>
              <a:gd name="connsiteY2" fmla="*/ 410680 h 514706"/>
              <a:gd name="connsiteX3" fmla="*/ 256902 w 257228"/>
              <a:gd name="connsiteY3" fmla="*/ 514590 h 514706"/>
              <a:gd name="connsiteX4" fmla="*/ 136367 w 257228"/>
              <a:gd name="connsiteY4" fmla="*/ 389899 h 514706"/>
              <a:gd name="connsiteX5" fmla="*/ 32458 w 257228"/>
              <a:gd name="connsiteY5" fmla="*/ 169611 h 514706"/>
              <a:gd name="connsiteX6" fmla="*/ 3364 w 257228"/>
              <a:gd name="connsiteY6" fmla="*/ 3357 h 51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228" h="514706">
                <a:moveTo>
                  <a:pt x="3364" y="3357"/>
                </a:moveTo>
                <a:cubicBezTo>
                  <a:pt x="14448" y="28295"/>
                  <a:pt x="71251" y="251353"/>
                  <a:pt x="98960" y="319240"/>
                </a:cubicBezTo>
                <a:cubicBezTo>
                  <a:pt x="126669" y="387127"/>
                  <a:pt x="143294" y="378122"/>
                  <a:pt x="169618" y="410680"/>
                </a:cubicBezTo>
                <a:cubicBezTo>
                  <a:pt x="195942" y="443238"/>
                  <a:pt x="262444" y="518054"/>
                  <a:pt x="256902" y="514590"/>
                </a:cubicBezTo>
                <a:cubicBezTo>
                  <a:pt x="251360" y="511126"/>
                  <a:pt x="173774" y="447395"/>
                  <a:pt x="136367" y="389899"/>
                </a:cubicBezTo>
                <a:cubicBezTo>
                  <a:pt x="98960" y="332403"/>
                  <a:pt x="54625" y="240962"/>
                  <a:pt x="32458" y="169611"/>
                </a:cubicBezTo>
                <a:cubicBezTo>
                  <a:pt x="10291" y="98260"/>
                  <a:pt x="-7720" y="-21581"/>
                  <a:pt x="3364" y="335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18EE4047-0897-0358-9B84-B32260D31ADA}"/>
              </a:ext>
            </a:extLst>
          </p:cNvPr>
          <p:cNvSpPr/>
          <p:nvPr/>
        </p:nvSpPr>
        <p:spPr>
          <a:xfrm>
            <a:off x="4129517" y="9530524"/>
            <a:ext cx="535232" cy="188682"/>
          </a:xfrm>
          <a:custGeom>
            <a:avLst/>
            <a:gdLst>
              <a:gd name="connsiteX0" fmla="*/ 1908 w 535232"/>
              <a:gd name="connsiteY0" fmla="*/ 18 h 188682"/>
              <a:gd name="connsiteX1" fmla="*/ 446639 w 535232"/>
              <a:gd name="connsiteY1" fmla="*/ 108083 h 188682"/>
              <a:gd name="connsiteX2" fmla="*/ 533923 w 535232"/>
              <a:gd name="connsiteY2" fmla="*/ 187054 h 188682"/>
              <a:gd name="connsiteX3" fmla="*/ 484047 w 535232"/>
              <a:gd name="connsiteY3" fmla="*/ 157960 h 188682"/>
              <a:gd name="connsiteX4" fmla="*/ 292854 w 535232"/>
              <a:gd name="connsiteY4" fmla="*/ 116396 h 188682"/>
              <a:gd name="connsiteX5" fmla="*/ 1908 w 535232"/>
              <a:gd name="connsiteY5" fmla="*/ 18 h 18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232" h="188682">
                <a:moveTo>
                  <a:pt x="1908" y="18"/>
                </a:moveTo>
                <a:cubicBezTo>
                  <a:pt x="27539" y="-1367"/>
                  <a:pt x="357970" y="76910"/>
                  <a:pt x="446639" y="108083"/>
                </a:cubicBezTo>
                <a:cubicBezTo>
                  <a:pt x="535308" y="139256"/>
                  <a:pt x="527688" y="178741"/>
                  <a:pt x="533923" y="187054"/>
                </a:cubicBezTo>
                <a:cubicBezTo>
                  <a:pt x="540158" y="195367"/>
                  <a:pt x="524225" y="169736"/>
                  <a:pt x="484047" y="157960"/>
                </a:cubicBezTo>
                <a:cubicBezTo>
                  <a:pt x="443869" y="146184"/>
                  <a:pt x="369747" y="140641"/>
                  <a:pt x="292854" y="116396"/>
                </a:cubicBezTo>
                <a:cubicBezTo>
                  <a:pt x="215961" y="92151"/>
                  <a:pt x="-23723" y="1403"/>
                  <a:pt x="1908" y="1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AA0CEA29-1D67-A7B5-17DD-5D39F43A8865}"/>
              </a:ext>
            </a:extLst>
          </p:cNvPr>
          <p:cNvSpPr/>
          <p:nvPr/>
        </p:nvSpPr>
        <p:spPr>
          <a:xfrm>
            <a:off x="4708638" y="9248590"/>
            <a:ext cx="1466786" cy="489892"/>
          </a:xfrm>
          <a:custGeom>
            <a:avLst/>
            <a:gdLst>
              <a:gd name="connsiteX0" fmla="*/ 4678 w 1466786"/>
              <a:gd name="connsiteY0" fmla="*/ 439894 h 489892"/>
              <a:gd name="connsiteX1" fmla="*/ 470191 w 1466786"/>
              <a:gd name="connsiteY1" fmla="*/ 444050 h 489892"/>
              <a:gd name="connsiteX2" fmla="*/ 515911 w 1466786"/>
              <a:gd name="connsiteY2" fmla="*/ 448206 h 489892"/>
              <a:gd name="connsiteX3" fmla="*/ 906609 w 1466786"/>
              <a:gd name="connsiteY3" fmla="*/ 294421 h 489892"/>
              <a:gd name="connsiteX4" fmla="*/ 794387 w 1466786"/>
              <a:gd name="connsiteY4" fmla="*/ 319359 h 489892"/>
              <a:gd name="connsiteX5" fmla="*/ 1351340 w 1466786"/>
              <a:gd name="connsiteY5" fmla="*/ 74134 h 489892"/>
              <a:gd name="connsiteX6" fmla="*/ 1455249 w 1466786"/>
              <a:gd name="connsiteY6" fmla="*/ 3475 h 489892"/>
              <a:gd name="connsiteX7" fmla="*/ 1176773 w 1466786"/>
              <a:gd name="connsiteY7" fmla="*/ 161417 h 489892"/>
              <a:gd name="connsiteX8" fmla="*/ 732042 w 1466786"/>
              <a:gd name="connsiteY8" fmla="*/ 373392 h 489892"/>
              <a:gd name="connsiteX9" fmla="*/ 520067 w 1466786"/>
              <a:gd name="connsiteY9" fmla="*/ 452363 h 489892"/>
              <a:gd name="connsiteX10" fmla="*/ 245747 w 1466786"/>
              <a:gd name="connsiteY10" fmla="*/ 489770 h 489892"/>
              <a:gd name="connsiteX11" fmla="*/ 4678 w 1466786"/>
              <a:gd name="connsiteY11" fmla="*/ 439894 h 48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66786" h="489892">
                <a:moveTo>
                  <a:pt x="4678" y="439894"/>
                </a:moveTo>
                <a:cubicBezTo>
                  <a:pt x="42085" y="432274"/>
                  <a:pt x="384986" y="442665"/>
                  <a:pt x="470191" y="444050"/>
                </a:cubicBezTo>
                <a:cubicBezTo>
                  <a:pt x="555396" y="445435"/>
                  <a:pt x="443175" y="473144"/>
                  <a:pt x="515911" y="448206"/>
                </a:cubicBezTo>
                <a:cubicBezTo>
                  <a:pt x="588647" y="423268"/>
                  <a:pt x="860196" y="315895"/>
                  <a:pt x="906609" y="294421"/>
                </a:cubicBezTo>
                <a:cubicBezTo>
                  <a:pt x="953022" y="272946"/>
                  <a:pt x="720265" y="356073"/>
                  <a:pt x="794387" y="319359"/>
                </a:cubicBezTo>
                <a:cubicBezTo>
                  <a:pt x="868509" y="282645"/>
                  <a:pt x="1241196" y="126781"/>
                  <a:pt x="1351340" y="74134"/>
                </a:cubicBezTo>
                <a:cubicBezTo>
                  <a:pt x="1461484" y="21487"/>
                  <a:pt x="1484344" y="-11072"/>
                  <a:pt x="1455249" y="3475"/>
                </a:cubicBezTo>
                <a:cubicBezTo>
                  <a:pt x="1426155" y="18022"/>
                  <a:pt x="1297307" y="99764"/>
                  <a:pt x="1176773" y="161417"/>
                </a:cubicBezTo>
                <a:cubicBezTo>
                  <a:pt x="1056239" y="223070"/>
                  <a:pt x="841493" y="324901"/>
                  <a:pt x="732042" y="373392"/>
                </a:cubicBezTo>
                <a:cubicBezTo>
                  <a:pt x="622591" y="421883"/>
                  <a:pt x="601116" y="432967"/>
                  <a:pt x="520067" y="452363"/>
                </a:cubicBezTo>
                <a:cubicBezTo>
                  <a:pt x="439018" y="471759"/>
                  <a:pt x="327489" y="486999"/>
                  <a:pt x="245747" y="489770"/>
                </a:cubicBezTo>
                <a:cubicBezTo>
                  <a:pt x="164005" y="492541"/>
                  <a:pt x="-32729" y="447514"/>
                  <a:pt x="4678" y="43989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BBD8E47F-D5A0-4340-5CCB-B1A9D42086D2}"/>
              </a:ext>
            </a:extLst>
          </p:cNvPr>
          <p:cNvSpPr/>
          <p:nvPr/>
        </p:nvSpPr>
        <p:spPr>
          <a:xfrm>
            <a:off x="6479578" y="8537163"/>
            <a:ext cx="325917" cy="1172233"/>
          </a:xfrm>
          <a:custGeom>
            <a:avLst/>
            <a:gdLst>
              <a:gd name="connsiteX0" fmla="*/ 193 w 325917"/>
              <a:gd name="connsiteY0" fmla="*/ 8 h 1172233"/>
              <a:gd name="connsiteX1" fmla="*/ 224637 w 325917"/>
              <a:gd name="connsiteY1" fmla="*/ 224452 h 1172233"/>
              <a:gd name="connsiteX2" fmla="*/ 303607 w 325917"/>
              <a:gd name="connsiteY2" fmla="*/ 374081 h 1172233"/>
              <a:gd name="connsiteX3" fmla="*/ 324389 w 325917"/>
              <a:gd name="connsiteY3" fmla="*/ 399019 h 1172233"/>
              <a:gd name="connsiteX4" fmla="*/ 303607 w 325917"/>
              <a:gd name="connsiteY4" fmla="*/ 615150 h 1172233"/>
              <a:gd name="connsiteX5" fmla="*/ 199698 w 325917"/>
              <a:gd name="connsiteY5" fmla="*/ 802186 h 1172233"/>
              <a:gd name="connsiteX6" fmla="*/ 25131 w 325917"/>
              <a:gd name="connsiteY6" fmla="*/ 1163790 h 1172233"/>
              <a:gd name="connsiteX7" fmla="*/ 83320 w 325917"/>
              <a:gd name="connsiteY7" fmla="*/ 1039099 h 1172233"/>
              <a:gd name="connsiteX8" fmla="*/ 282826 w 325917"/>
              <a:gd name="connsiteY8" fmla="*/ 831281 h 1172233"/>
              <a:gd name="connsiteX9" fmla="*/ 253731 w 325917"/>
              <a:gd name="connsiteY9" fmla="*/ 922721 h 1172233"/>
              <a:gd name="connsiteX10" fmla="*/ 262044 w 325917"/>
              <a:gd name="connsiteY10" fmla="*/ 748153 h 1172233"/>
              <a:gd name="connsiteX11" fmla="*/ 203855 w 325917"/>
              <a:gd name="connsiteY11" fmla="*/ 847906 h 1172233"/>
              <a:gd name="connsiteX12" fmla="*/ 320233 w 325917"/>
              <a:gd name="connsiteY12" fmla="*/ 581899 h 1172233"/>
              <a:gd name="connsiteX13" fmla="*/ 303607 w 325917"/>
              <a:gd name="connsiteY13" fmla="*/ 353299 h 1172233"/>
              <a:gd name="connsiteX14" fmla="*/ 266200 w 325917"/>
              <a:gd name="connsiteY14" fmla="*/ 216139 h 1172233"/>
              <a:gd name="connsiteX15" fmla="*/ 193 w 325917"/>
              <a:gd name="connsiteY15" fmla="*/ 8 h 1172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5917" h="1172233">
                <a:moveTo>
                  <a:pt x="193" y="8"/>
                </a:moveTo>
                <a:cubicBezTo>
                  <a:pt x="-6734" y="1393"/>
                  <a:pt x="174068" y="162107"/>
                  <a:pt x="224637" y="224452"/>
                </a:cubicBezTo>
                <a:cubicBezTo>
                  <a:pt x="275206" y="286797"/>
                  <a:pt x="303607" y="374081"/>
                  <a:pt x="303607" y="374081"/>
                </a:cubicBezTo>
                <a:cubicBezTo>
                  <a:pt x="320232" y="403176"/>
                  <a:pt x="324389" y="358841"/>
                  <a:pt x="324389" y="399019"/>
                </a:cubicBezTo>
                <a:cubicBezTo>
                  <a:pt x="324389" y="439197"/>
                  <a:pt x="324389" y="547956"/>
                  <a:pt x="303607" y="615150"/>
                </a:cubicBezTo>
                <a:cubicBezTo>
                  <a:pt x="282825" y="682345"/>
                  <a:pt x="246111" y="710746"/>
                  <a:pt x="199698" y="802186"/>
                </a:cubicBezTo>
                <a:cubicBezTo>
                  <a:pt x="153285" y="893626"/>
                  <a:pt x="44527" y="1124305"/>
                  <a:pt x="25131" y="1163790"/>
                </a:cubicBezTo>
                <a:cubicBezTo>
                  <a:pt x="5735" y="1203275"/>
                  <a:pt x="40371" y="1094517"/>
                  <a:pt x="83320" y="1039099"/>
                </a:cubicBezTo>
                <a:cubicBezTo>
                  <a:pt x="126269" y="983681"/>
                  <a:pt x="254424" y="850677"/>
                  <a:pt x="282826" y="831281"/>
                </a:cubicBezTo>
                <a:cubicBezTo>
                  <a:pt x="311228" y="811885"/>
                  <a:pt x="257195" y="936576"/>
                  <a:pt x="253731" y="922721"/>
                </a:cubicBezTo>
                <a:cubicBezTo>
                  <a:pt x="250267" y="908866"/>
                  <a:pt x="270357" y="760622"/>
                  <a:pt x="262044" y="748153"/>
                </a:cubicBezTo>
                <a:cubicBezTo>
                  <a:pt x="253731" y="735684"/>
                  <a:pt x="194157" y="875615"/>
                  <a:pt x="203855" y="847906"/>
                </a:cubicBezTo>
                <a:cubicBezTo>
                  <a:pt x="213553" y="820197"/>
                  <a:pt x="303608" y="664333"/>
                  <a:pt x="320233" y="581899"/>
                </a:cubicBezTo>
                <a:cubicBezTo>
                  <a:pt x="336858" y="499465"/>
                  <a:pt x="312612" y="414259"/>
                  <a:pt x="303607" y="353299"/>
                </a:cubicBezTo>
                <a:cubicBezTo>
                  <a:pt x="294602" y="292339"/>
                  <a:pt x="316076" y="272943"/>
                  <a:pt x="266200" y="216139"/>
                </a:cubicBezTo>
                <a:cubicBezTo>
                  <a:pt x="216324" y="159335"/>
                  <a:pt x="7120" y="-1377"/>
                  <a:pt x="193" y="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5B6559D7-B8D5-FF54-7063-16BA15D4ED59}"/>
              </a:ext>
            </a:extLst>
          </p:cNvPr>
          <p:cNvSpPr/>
          <p:nvPr/>
        </p:nvSpPr>
        <p:spPr>
          <a:xfrm>
            <a:off x="5149304" y="9202582"/>
            <a:ext cx="1399162" cy="697469"/>
          </a:xfrm>
          <a:custGeom>
            <a:avLst/>
            <a:gdLst>
              <a:gd name="connsiteX0" fmla="*/ 50307 w 1399162"/>
              <a:gd name="connsiteY0" fmla="*/ 668782 h 697469"/>
              <a:gd name="connsiteX1" fmla="*/ 943925 w 1399162"/>
              <a:gd name="connsiteY1" fmla="*/ 303022 h 697469"/>
              <a:gd name="connsiteX2" fmla="*/ 873267 w 1399162"/>
              <a:gd name="connsiteY2" fmla="*/ 361211 h 697469"/>
              <a:gd name="connsiteX3" fmla="*/ 1392812 w 1399162"/>
              <a:gd name="connsiteY3" fmla="*/ 3763 h 697469"/>
              <a:gd name="connsiteX4" fmla="*/ 1151743 w 1399162"/>
              <a:gd name="connsiteY4" fmla="*/ 182487 h 697469"/>
              <a:gd name="connsiteX5" fmla="*/ 993801 w 1399162"/>
              <a:gd name="connsiteY5" fmla="*/ 323803 h 697469"/>
              <a:gd name="connsiteX6" fmla="*/ 918987 w 1399162"/>
              <a:gd name="connsiteY6" fmla="*/ 373680 h 697469"/>
              <a:gd name="connsiteX7" fmla="*/ 632198 w 1399162"/>
              <a:gd name="connsiteY7" fmla="*/ 510840 h 697469"/>
              <a:gd name="connsiteX8" fmla="*/ 312158 w 1399162"/>
              <a:gd name="connsiteY8" fmla="*/ 668782 h 697469"/>
              <a:gd name="connsiteX9" fmla="*/ 511663 w 1399162"/>
              <a:gd name="connsiteY9" fmla="*/ 585654 h 697469"/>
              <a:gd name="connsiteX10" fmla="*/ 291376 w 1399162"/>
              <a:gd name="connsiteY10" fmla="*/ 668782 h 697469"/>
              <a:gd name="connsiteX11" fmla="*/ 129278 w 1399162"/>
              <a:gd name="connsiteY11" fmla="*/ 672938 h 697469"/>
              <a:gd name="connsiteX12" fmla="*/ 50307 w 1399162"/>
              <a:gd name="connsiteY12" fmla="*/ 668782 h 69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99162" h="697469">
                <a:moveTo>
                  <a:pt x="50307" y="668782"/>
                </a:moveTo>
                <a:cubicBezTo>
                  <a:pt x="186082" y="607129"/>
                  <a:pt x="806765" y="354284"/>
                  <a:pt x="943925" y="303022"/>
                </a:cubicBezTo>
                <a:cubicBezTo>
                  <a:pt x="1081085" y="251760"/>
                  <a:pt x="798453" y="411087"/>
                  <a:pt x="873267" y="361211"/>
                </a:cubicBezTo>
                <a:cubicBezTo>
                  <a:pt x="948081" y="311335"/>
                  <a:pt x="1346399" y="33550"/>
                  <a:pt x="1392812" y="3763"/>
                </a:cubicBezTo>
                <a:cubicBezTo>
                  <a:pt x="1439225" y="-26024"/>
                  <a:pt x="1218245" y="129147"/>
                  <a:pt x="1151743" y="182487"/>
                </a:cubicBezTo>
                <a:cubicBezTo>
                  <a:pt x="1085241" y="235827"/>
                  <a:pt x="1032594" y="291938"/>
                  <a:pt x="993801" y="323803"/>
                </a:cubicBezTo>
                <a:cubicBezTo>
                  <a:pt x="955008" y="355668"/>
                  <a:pt x="979254" y="342507"/>
                  <a:pt x="918987" y="373680"/>
                </a:cubicBezTo>
                <a:cubicBezTo>
                  <a:pt x="858720" y="404853"/>
                  <a:pt x="632198" y="510840"/>
                  <a:pt x="632198" y="510840"/>
                </a:cubicBezTo>
                <a:lnTo>
                  <a:pt x="312158" y="668782"/>
                </a:lnTo>
                <a:cubicBezTo>
                  <a:pt x="292069" y="681251"/>
                  <a:pt x="515127" y="585654"/>
                  <a:pt x="511663" y="585654"/>
                </a:cubicBezTo>
                <a:cubicBezTo>
                  <a:pt x="508199" y="585654"/>
                  <a:pt x="355107" y="654235"/>
                  <a:pt x="291376" y="668782"/>
                </a:cubicBezTo>
                <a:cubicBezTo>
                  <a:pt x="227645" y="683329"/>
                  <a:pt x="165992" y="672245"/>
                  <a:pt x="129278" y="672938"/>
                </a:cubicBezTo>
                <a:cubicBezTo>
                  <a:pt x="92564" y="673631"/>
                  <a:pt x="-85468" y="730435"/>
                  <a:pt x="50307" y="6687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CE453081-A8C8-D878-BB09-BAD6F95E033C}"/>
              </a:ext>
            </a:extLst>
          </p:cNvPr>
          <p:cNvSpPr/>
          <p:nvPr/>
        </p:nvSpPr>
        <p:spPr>
          <a:xfrm>
            <a:off x="3510978" y="9374318"/>
            <a:ext cx="1820717" cy="580240"/>
          </a:xfrm>
          <a:custGeom>
            <a:avLst/>
            <a:gdLst>
              <a:gd name="connsiteX0" fmla="*/ 9462 w 1820717"/>
              <a:gd name="connsiteY0" fmla="*/ 2438 h 580240"/>
              <a:gd name="connsiteX1" fmla="*/ 379378 w 1820717"/>
              <a:gd name="connsiteY1" fmla="*/ 251820 h 580240"/>
              <a:gd name="connsiteX2" fmla="*/ 470818 w 1820717"/>
              <a:gd name="connsiteY2" fmla="*/ 314166 h 580240"/>
              <a:gd name="connsiteX3" fmla="*/ 632917 w 1820717"/>
              <a:gd name="connsiteY3" fmla="*/ 243507 h 580240"/>
              <a:gd name="connsiteX4" fmla="*/ 558102 w 1820717"/>
              <a:gd name="connsiteY4" fmla="*/ 330791 h 580240"/>
              <a:gd name="connsiteX5" fmla="*/ 994520 w 1820717"/>
              <a:gd name="connsiteY5" fmla="*/ 488733 h 580240"/>
              <a:gd name="connsiteX6" fmla="*/ 1102586 w 1820717"/>
              <a:gd name="connsiteY6" fmla="*/ 480420 h 580240"/>
              <a:gd name="connsiteX7" fmla="*/ 1202338 w 1820717"/>
              <a:gd name="connsiteY7" fmla="*/ 546922 h 580240"/>
              <a:gd name="connsiteX8" fmla="*/ 1813324 w 1820717"/>
              <a:gd name="connsiteY8" fmla="*/ 530297 h 580240"/>
              <a:gd name="connsiteX9" fmla="*/ 1497440 w 1820717"/>
              <a:gd name="connsiteY9" fmla="*/ 580173 h 580240"/>
              <a:gd name="connsiteX10" fmla="*/ 861517 w 1820717"/>
              <a:gd name="connsiteY10" fmla="*/ 517827 h 580240"/>
              <a:gd name="connsiteX11" fmla="*/ 474975 w 1820717"/>
              <a:gd name="connsiteY11" fmla="*/ 330791 h 580240"/>
              <a:gd name="connsiteX12" fmla="*/ 138309 w 1820717"/>
              <a:gd name="connsiteY12" fmla="*/ 135442 h 580240"/>
              <a:gd name="connsiteX13" fmla="*/ 9462 w 1820717"/>
              <a:gd name="connsiteY13" fmla="*/ 2438 h 5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20717" h="580240">
                <a:moveTo>
                  <a:pt x="9462" y="2438"/>
                </a:moveTo>
                <a:cubicBezTo>
                  <a:pt x="49640" y="21834"/>
                  <a:pt x="379378" y="251820"/>
                  <a:pt x="379378" y="251820"/>
                </a:cubicBezTo>
                <a:cubicBezTo>
                  <a:pt x="456271" y="303775"/>
                  <a:pt x="428562" y="315551"/>
                  <a:pt x="470818" y="314166"/>
                </a:cubicBezTo>
                <a:cubicBezTo>
                  <a:pt x="513074" y="312781"/>
                  <a:pt x="618370" y="240736"/>
                  <a:pt x="632917" y="243507"/>
                </a:cubicBezTo>
                <a:cubicBezTo>
                  <a:pt x="647464" y="246278"/>
                  <a:pt x="497835" y="289920"/>
                  <a:pt x="558102" y="330791"/>
                </a:cubicBezTo>
                <a:cubicBezTo>
                  <a:pt x="618369" y="371662"/>
                  <a:pt x="903773" y="463795"/>
                  <a:pt x="994520" y="488733"/>
                </a:cubicBezTo>
                <a:cubicBezTo>
                  <a:pt x="1085267" y="513671"/>
                  <a:pt x="1067950" y="470722"/>
                  <a:pt x="1102586" y="480420"/>
                </a:cubicBezTo>
                <a:cubicBezTo>
                  <a:pt x="1137222" y="490118"/>
                  <a:pt x="1083882" y="538609"/>
                  <a:pt x="1202338" y="546922"/>
                </a:cubicBezTo>
                <a:cubicBezTo>
                  <a:pt x="1320794" y="555235"/>
                  <a:pt x="1764141" y="524755"/>
                  <a:pt x="1813324" y="530297"/>
                </a:cubicBezTo>
                <a:cubicBezTo>
                  <a:pt x="1862507" y="535839"/>
                  <a:pt x="1656074" y="582251"/>
                  <a:pt x="1497440" y="580173"/>
                </a:cubicBezTo>
                <a:cubicBezTo>
                  <a:pt x="1338806" y="578095"/>
                  <a:pt x="1031928" y="559391"/>
                  <a:pt x="861517" y="517827"/>
                </a:cubicBezTo>
                <a:cubicBezTo>
                  <a:pt x="691106" y="476263"/>
                  <a:pt x="595510" y="394522"/>
                  <a:pt x="474975" y="330791"/>
                </a:cubicBezTo>
                <a:cubicBezTo>
                  <a:pt x="354440" y="267060"/>
                  <a:pt x="211045" y="186704"/>
                  <a:pt x="138309" y="135442"/>
                </a:cubicBezTo>
                <a:cubicBezTo>
                  <a:pt x="65573" y="84180"/>
                  <a:pt x="-30716" y="-16958"/>
                  <a:pt x="9462" y="243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BD95091D-3E3D-5AE9-741D-CC1F1E57DBA6}"/>
              </a:ext>
            </a:extLst>
          </p:cNvPr>
          <p:cNvSpPr/>
          <p:nvPr/>
        </p:nvSpPr>
        <p:spPr>
          <a:xfrm>
            <a:off x="3611511" y="9572105"/>
            <a:ext cx="1744253" cy="488292"/>
          </a:xfrm>
          <a:custGeom>
            <a:avLst/>
            <a:gdLst>
              <a:gd name="connsiteX0" fmla="*/ 4525 w 1744253"/>
              <a:gd name="connsiteY0" fmla="*/ 0 h 488292"/>
              <a:gd name="connsiteX1" fmla="*/ 79340 w 1744253"/>
              <a:gd name="connsiteY1" fmla="*/ 58190 h 488292"/>
              <a:gd name="connsiteX2" fmla="*/ 549009 w 1744253"/>
              <a:gd name="connsiteY2" fmla="*/ 299259 h 488292"/>
              <a:gd name="connsiteX3" fmla="*/ 960489 w 1744253"/>
              <a:gd name="connsiteY3" fmla="*/ 386542 h 488292"/>
              <a:gd name="connsiteX4" fmla="*/ 989584 w 1744253"/>
              <a:gd name="connsiteY4" fmla="*/ 344979 h 488292"/>
              <a:gd name="connsiteX5" fmla="*/ 981271 w 1744253"/>
              <a:gd name="connsiteY5" fmla="*/ 428106 h 488292"/>
              <a:gd name="connsiteX6" fmla="*/ 1471722 w 1744253"/>
              <a:gd name="connsiteY6" fmla="*/ 407324 h 488292"/>
              <a:gd name="connsiteX7" fmla="*/ 1737729 w 1744253"/>
              <a:gd name="connsiteY7" fmla="*/ 419793 h 488292"/>
              <a:gd name="connsiteX8" fmla="*/ 1629664 w 1744253"/>
              <a:gd name="connsiteY8" fmla="*/ 423950 h 488292"/>
              <a:gd name="connsiteX9" fmla="*/ 1272216 w 1744253"/>
              <a:gd name="connsiteY9" fmla="*/ 486295 h 488292"/>
              <a:gd name="connsiteX10" fmla="*/ 956333 w 1744253"/>
              <a:gd name="connsiteY10" fmla="*/ 457200 h 488292"/>
              <a:gd name="connsiteX11" fmla="*/ 453413 w 1744253"/>
              <a:gd name="connsiteY11" fmla="*/ 307571 h 488292"/>
              <a:gd name="connsiteX12" fmla="*/ 291314 w 1744253"/>
              <a:gd name="connsiteY12" fmla="*/ 207819 h 488292"/>
              <a:gd name="connsiteX13" fmla="*/ 4525 w 1744253"/>
              <a:gd name="connsiteY13" fmla="*/ 0 h 48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44253" h="488292">
                <a:moveTo>
                  <a:pt x="4525" y="0"/>
                </a:moveTo>
                <a:cubicBezTo>
                  <a:pt x="-3441" y="4157"/>
                  <a:pt x="-11407" y="8314"/>
                  <a:pt x="79340" y="58190"/>
                </a:cubicBezTo>
                <a:cubicBezTo>
                  <a:pt x="170087" y="108067"/>
                  <a:pt x="402151" y="244534"/>
                  <a:pt x="549009" y="299259"/>
                </a:cubicBezTo>
                <a:cubicBezTo>
                  <a:pt x="695867" y="353984"/>
                  <a:pt x="887060" y="378922"/>
                  <a:pt x="960489" y="386542"/>
                </a:cubicBezTo>
                <a:cubicBezTo>
                  <a:pt x="1033918" y="394162"/>
                  <a:pt x="986120" y="338052"/>
                  <a:pt x="989584" y="344979"/>
                </a:cubicBezTo>
                <a:cubicBezTo>
                  <a:pt x="993048" y="351906"/>
                  <a:pt x="900915" y="417715"/>
                  <a:pt x="981271" y="428106"/>
                </a:cubicBezTo>
                <a:cubicBezTo>
                  <a:pt x="1061627" y="438497"/>
                  <a:pt x="1345646" y="408709"/>
                  <a:pt x="1471722" y="407324"/>
                </a:cubicBezTo>
                <a:cubicBezTo>
                  <a:pt x="1597798" y="405939"/>
                  <a:pt x="1711405" y="417022"/>
                  <a:pt x="1737729" y="419793"/>
                </a:cubicBezTo>
                <a:cubicBezTo>
                  <a:pt x="1764053" y="422564"/>
                  <a:pt x="1707250" y="412866"/>
                  <a:pt x="1629664" y="423950"/>
                </a:cubicBezTo>
                <a:cubicBezTo>
                  <a:pt x="1552079" y="435034"/>
                  <a:pt x="1384438" y="480753"/>
                  <a:pt x="1272216" y="486295"/>
                </a:cubicBezTo>
                <a:cubicBezTo>
                  <a:pt x="1159994" y="491837"/>
                  <a:pt x="1092800" y="486987"/>
                  <a:pt x="956333" y="457200"/>
                </a:cubicBezTo>
                <a:cubicBezTo>
                  <a:pt x="819866" y="427413"/>
                  <a:pt x="564249" y="349134"/>
                  <a:pt x="453413" y="307571"/>
                </a:cubicBezTo>
                <a:cubicBezTo>
                  <a:pt x="342577" y="266008"/>
                  <a:pt x="291314" y="207819"/>
                  <a:pt x="291314" y="207819"/>
                </a:cubicBezTo>
                <a:lnTo>
                  <a:pt x="4525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6E3F2D25-F5EA-A2CA-5EA5-B3B4091CC40A}"/>
              </a:ext>
            </a:extLst>
          </p:cNvPr>
          <p:cNvSpPr/>
          <p:nvPr/>
        </p:nvSpPr>
        <p:spPr>
          <a:xfrm>
            <a:off x="5037232" y="9328048"/>
            <a:ext cx="1569137" cy="768526"/>
          </a:xfrm>
          <a:custGeom>
            <a:avLst/>
            <a:gdLst>
              <a:gd name="connsiteX0" fmla="*/ 1538135 w 1569137"/>
              <a:gd name="connsiteY0" fmla="*/ 15457 h 768526"/>
              <a:gd name="connsiteX1" fmla="*/ 1504884 w 1569137"/>
              <a:gd name="connsiteY1" fmla="*/ 73647 h 768526"/>
              <a:gd name="connsiteX2" fmla="*/ 1168219 w 1569137"/>
              <a:gd name="connsiteY2" fmla="*/ 347967 h 768526"/>
              <a:gd name="connsiteX3" fmla="*/ 87564 w 1569137"/>
              <a:gd name="connsiteY3" fmla="*/ 730352 h 768526"/>
              <a:gd name="connsiteX4" fmla="*/ 149910 w 1569137"/>
              <a:gd name="connsiteY4" fmla="*/ 722039 h 768526"/>
              <a:gd name="connsiteX5" fmla="*/ 831553 w 1569137"/>
              <a:gd name="connsiteY5" fmla="*/ 439407 h 768526"/>
              <a:gd name="connsiteX6" fmla="*/ 673612 w 1569137"/>
              <a:gd name="connsiteY6" fmla="*/ 510065 h 768526"/>
              <a:gd name="connsiteX7" fmla="*/ 1134968 w 1569137"/>
              <a:gd name="connsiteY7" fmla="*/ 289777 h 768526"/>
              <a:gd name="connsiteX8" fmla="*/ 1172375 w 1569137"/>
              <a:gd name="connsiteY8" fmla="*/ 235745 h 768526"/>
              <a:gd name="connsiteX9" fmla="*/ 1446695 w 1569137"/>
              <a:gd name="connsiteY9" fmla="*/ 57021 h 768526"/>
              <a:gd name="connsiteX10" fmla="*/ 1159906 w 1569137"/>
              <a:gd name="connsiteY10" fmla="*/ 310559 h 768526"/>
              <a:gd name="connsiteX11" fmla="*/ 1538135 w 1569137"/>
              <a:gd name="connsiteY11" fmla="*/ 15457 h 76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69137" h="768526">
                <a:moveTo>
                  <a:pt x="1538135" y="15457"/>
                </a:moveTo>
                <a:cubicBezTo>
                  <a:pt x="1595631" y="-24028"/>
                  <a:pt x="1566537" y="18229"/>
                  <a:pt x="1504884" y="73647"/>
                </a:cubicBezTo>
                <a:cubicBezTo>
                  <a:pt x="1443231" y="129065"/>
                  <a:pt x="1404439" y="238516"/>
                  <a:pt x="1168219" y="347967"/>
                </a:cubicBezTo>
                <a:cubicBezTo>
                  <a:pt x="931999" y="457418"/>
                  <a:pt x="257282" y="668007"/>
                  <a:pt x="87564" y="730352"/>
                </a:cubicBezTo>
                <a:cubicBezTo>
                  <a:pt x="-82154" y="792697"/>
                  <a:pt x="25912" y="770530"/>
                  <a:pt x="149910" y="722039"/>
                </a:cubicBezTo>
                <a:cubicBezTo>
                  <a:pt x="273908" y="673548"/>
                  <a:pt x="744269" y="474736"/>
                  <a:pt x="831553" y="439407"/>
                </a:cubicBezTo>
                <a:cubicBezTo>
                  <a:pt x="918837" y="404078"/>
                  <a:pt x="623043" y="535003"/>
                  <a:pt x="673612" y="510065"/>
                </a:cubicBezTo>
                <a:cubicBezTo>
                  <a:pt x="724181" y="485127"/>
                  <a:pt x="1051841" y="335497"/>
                  <a:pt x="1134968" y="289777"/>
                </a:cubicBezTo>
                <a:cubicBezTo>
                  <a:pt x="1218095" y="244057"/>
                  <a:pt x="1120421" y="274538"/>
                  <a:pt x="1172375" y="235745"/>
                </a:cubicBezTo>
                <a:cubicBezTo>
                  <a:pt x="1224329" y="196952"/>
                  <a:pt x="1448773" y="44552"/>
                  <a:pt x="1446695" y="57021"/>
                </a:cubicBezTo>
                <a:cubicBezTo>
                  <a:pt x="1444617" y="69490"/>
                  <a:pt x="1143281" y="309866"/>
                  <a:pt x="1159906" y="310559"/>
                </a:cubicBezTo>
                <a:cubicBezTo>
                  <a:pt x="1176531" y="311252"/>
                  <a:pt x="1480639" y="54942"/>
                  <a:pt x="1538135" y="1545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DC613D92-3AB9-98D3-62E9-74B7C3D9EC89}"/>
              </a:ext>
            </a:extLst>
          </p:cNvPr>
          <p:cNvSpPr/>
          <p:nvPr/>
        </p:nvSpPr>
        <p:spPr>
          <a:xfrm>
            <a:off x="3139421" y="9351716"/>
            <a:ext cx="231392" cy="731411"/>
          </a:xfrm>
          <a:custGeom>
            <a:avLst/>
            <a:gdLst>
              <a:gd name="connsiteX0" fmla="*/ 231390 w 231392"/>
              <a:gd name="connsiteY0" fmla="*/ 102 h 731411"/>
              <a:gd name="connsiteX1" fmla="*/ 85917 w 231392"/>
              <a:gd name="connsiteY1" fmla="*/ 237015 h 731411"/>
              <a:gd name="connsiteX2" fmla="*/ 40197 w 231392"/>
              <a:gd name="connsiteY2" fmla="*/ 444833 h 731411"/>
              <a:gd name="connsiteX3" fmla="*/ 102543 w 231392"/>
              <a:gd name="connsiteY3" fmla="*/ 382488 h 731411"/>
              <a:gd name="connsiteX4" fmla="*/ 6946 w 231392"/>
              <a:gd name="connsiteY4" fmla="*/ 723309 h 731411"/>
              <a:gd name="connsiteX5" fmla="*/ 23572 w 231392"/>
              <a:gd name="connsiteY5" fmla="*/ 590306 h 731411"/>
              <a:gd name="connsiteX6" fmla="*/ 152419 w 231392"/>
              <a:gd name="connsiteY6" fmla="*/ 212077 h 731411"/>
              <a:gd name="connsiteX7" fmla="*/ 90074 w 231392"/>
              <a:gd name="connsiteY7" fmla="*/ 266109 h 731411"/>
              <a:gd name="connsiteX8" fmla="*/ 231390 w 231392"/>
              <a:gd name="connsiteY8" fmla="*/ 102 h 73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392" h="731411">
                <a:moveTo>
                  <a:pt x="231390" y="102"/>
                </a:moveTo>
                <a:cubicBezTo>
                  <a:pt x="230697" y="-4747"/>
                  <a:pt x="117782" y="162893"/>
                  <a:pt x="85917" y="237015"/>
                </a:cubicBezTo>
                <a:cubicBezTo>
                  <a:pt x="54052" y="311137"/>
                  <a:pt x="37426" y="420588"/>
                  <a:pt x="40197" y="444833"/>
                </a:cubicBezTo>
                <a:cubicBezTo>
                  <a:pt x="42968" y="469079"/>
                  <a:pt x="108085" y="336075"/>
                  <a:pt x="102543" y="382488"/>
                </a:cubicBezTo>
                <a:cubicBezTo>
                  <a:pt x="97001" y="428901"/>
                  <a:pt x="20108" y="688673"/>
                  <a:pt x="6946" y="723309"/>
                </a:cubicBezTo>
                <a:cubicBezTo>
                  <a:pt x="-6216" y="757945"/>
                  <a:pt x="-673" y="675511"/>
                  <a:pt x="23572" y="590306"/>
                </a:cubicBezTo>
                <a:cubicBezTo>
                  <a:pt x="47817" y="505101"/>
                  <a:pt x="141335" y="266110"/>
                  <a:pt x="152419" y="212077"/>
                </a:cubicBezTo>
                <a:cubicBezTo>
                  <a:pt x="163503" y="158044"/>
                  <a:pt x="72756" y="301438"/>
                  <a:pt x="90074" y="266109"/>
                </a:cubicBezTo>
                <a:cubicBezTo>
                  <a:pt x="107392" y="230780"/>
                  <a:pt x="232083" y="4951"/>
                  <a:pt x="231390" y="10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EE6EDCD8-15C3-9919-980D-DDDF0C906811}"/>
              </a:ext>
            </a:extLst>
          </p:cNvPr>
          <p:cNvSpPr/>
          <p:nvPr/>
        </p:nvSpPr>
        <p:spPr>
          <a:xfrm>
            <a:off x="893566" y="9355794"/>
            <a:ext cx="2481404" cy="752491"/>
          </a:xfrm>
          <a:custGeom>
            <a:avLst/>
            <a:gdLst>
              <a:gd name="connsiteX0" fmla="*/ 52 w 2481404"/>
              <a:gd name="connsiteY0" fmla="*/ 752482 h 752491"/>
              <a:gd name="connsiteX1" fmla="*/ 1122270 w 2481404"/>
              <a:gd name="connsiteY1" fmla="*/ 582071 h 752491"/>
              <a:gd name="connsiteX2" fmla="*/ 947703 w 2481404"/>
              <a:gd name="connsiteY2" fmla="*/ 582071 h 752491"/>
              <a:gd name="connsiteX3" fmla="*/ 1583627 w 2481404"/>
              <a:gd name="connsiteY3" fmla="*/ 461537 h 752491"/>
              <a:gd name="connsiteX4" fmla="*/ 1887041 w 2481404"/>
              <a:gd name="connsiteY4" fmla="*/ 341002 h 752491"/>
              <a:gd name="connsiteX5" fmla="*/ 1828852 w 2481404"/>
              <a:gd name="connsiteY5" fmla="*/ 357628 h 752491"/>
              <a:gd name="connsiteX6" fmla="*/ 2244489 w 2481404"/>
              <a:gd name="connsiteY6" fmla="*/ 195530 h 752491"/>
              <a:gd name="connsiteX7" fmla="*/ 2481401 w 2481404"/>
              <a:gd name="connsiteY7" fmla="*/ 181 h 752491"/>
              <a:gd name="connsiteX8" fmla="*/ 2248645 w 2481404"/>
              <a:gd name="connsiteY8" fmla="*/ 166435 h 752491"/>
              <a:gd name="connsiteX9" fmla="*/ 1625190 w 2481404"/>
              <a:gd name="connsiteY9" fmla="*/ 465693 h 752491"/>
              <a:gd name="connsiteX10" fmla="*/ 1172147 w 2481404"/>
              <a:gd name="connsiteY10" fmla="*/ 573759 h 752491"/>
              <a:gd name="connsiteX11" fmla="*/ 52 w 2481404"/>
              <a:gd name="connsiteY11" fmla="*/ 752482 h 75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81404" h="752491">
                <a:moveTo>
                  <a:pt x="52" y="752482"/>
                </a:moveTo>
                <a:cubicBezTo>
                  <a:pt x="-8261" y="753867"/>
                  <a:pt x="964328" y="610473"/>
                  <a:pt x="1122270" y="582071"/>
                </a:cubicBezTo>
                <a:cubicBezTo>
                  <a:pt x="1280212" y="553669"/>
                  <a:pt x="870810" y="602160"/>
                  <a:pt x="947703" y="582071"/>
                </a:cubicBezTo>
                <a:cubicBezTo>
                  <a:pt x="1024596" y="561982"/>
                  <a:pt x="1427071" y="501715"/>
                  <a:pt x="1583627" y="461537"/>
                </a:cubicBezTo>
                <a:cubicBezTo>
                  <a:pt x="1740183" y="421359"/>
                  <a:pt x="1846170" y="358320"/>
                  <a:pt x="1887041" y="341002"/>
                </a:cubicBezTo>
                <a:cubicBezTo>
                  <a:pt x="1927912" y="323684"/>
                  <a:pt x="1769277" y="381873"/>
                  <a:pt x="1828852" y="357628"/>
                </a:cubicBezTo>
                <a:cubicBezTo>
                  <a:pt x="1888427" y="333383"/>
                  <a:pt x="2135731" y="255104"/>
                  <a:pt x="2244489" y="195530"/>
                </a:cubicBezTo>
                <a:cubicBezTo>
                  <a:pt x="2353247" y="135956"/>
                  <a:pt x="2480708" y="5030"/>
                  <a:pt x="2481401" y="181"/>
                </a:cubicBezTo>
                <a:cubicBezTo>
                  <a:pt x="2482094" y="-4668"/>
                  <a:pt x="2391347" y="88850"/>
                  <a:pt x="2248645" y="166435"/>
                </a:cubicBezTo>
                <a:cubicBezTo>
                  <a:pt x="2105943" y="244020"/>
                  <a:pt x="1804606" y="397806"/>
                  <a:pt x="1625190" y="465693"/>
                </a:cubicBezTo>
                <a:cubicBezTo>
                  <a:pt x="1445774" y="533580"/>
                  <a:pt x="1443696" y="522497"/>
                  <a:pt x="1172147" y="573759"/>
                </a:cubicBezTo>
                <a:cubicBezTo>
                  <a:pt x="900598" y="625021"/>
                  <a:pt x="8365" y="751097"/>
                  <a:pt x="52" y="7524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78F9B13C-DF58-6875-D28B-05290705BC73}"/>
              </a:ext>
            </a:extLst>
          </p:cNvPr>
          <p:cNvSpPr/>
          <p:nvPr/>
        </p:nvSpPr>
        <p:spPr>
          <a:xfrm>
            <a:off x="2646955" y="9633013"/>
            <a:ext cx="558267" cy="201786"/>
          </a:xfrm>
          <a:custGeom>
            <a:avLst/>
            <a:gdLst>
              <a:gd name="connsiteX0" fmla="*/ 649 w 558267"/>
              <a:gd name="connsiteY0" fmla="*/ 200943 h 201786"/>
              <a:gd name="connsiteX1" fmla="*/ 536820 w 558267"/>
              <a:gd name="connsiteY1" fmla="*/ 5594 h 201786"/>
              <a:gd name="connsiteX2" fmla="*/ 457849 w 558267"/>
              <a:gd name="connsiteY2" fmla="*/ 55471 h 201786"/>
              <a:gd name="connsiteX3" fmla="*/ 511881 w 558267"/>
              <a:gd name="connsiteY3" fmla="*/ 80409 h 201786"/>
              <a:gd name="connsiteX4" fmla="*/ 428754 w 558267"/>
              <a:gd name="connsiteY4" fmla="*/ 76252 h 201786"/>
              <a:gd name="connsiteX5" fmla="*/ 649 w 558267"/>
              <a:gd name="connsiteY5" fmla="*/ 200943 h 20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267" h="201786">
                <a:moveTo>
                  <a:pt x="649" y="200943"/>
                </a:moveTo>
                <a:cubicBezTo>
                  <a:pt x="18660" y="189167"/>
                  <a:pt x="460620" y="29839"/>
                  <a:pt x="536820" y="5594"/>
                </a:cubicBezTo>
                <a:cubicBezTo>
                  <a:pt x="613020" y="-18651"/>
                  <a:pt x="462006" y="43002"/>
                  <a:pt x="457849" y="55471"/>
                </a:cubicBezTo>
                <a:cubicBezTo>
                  <a:pt x="453692" y="67940"/>
                  <a:pt x="516730" y="76946"/>
                  <a:pt x="511881" y="80409"/>
                </a:cubicBezTo>
                <a:cubicBezTo>
                  <a:pt x="507032" y="83872"/>
                  <a:pt x="513267" y="54777"/>
                  <a:pt x="428754" y="76252"/>
                </a:cubicBezTo>
                <a:cubicBezTo>
                  <a:pt x="344241" y="97726"/>
                  <a:pt x="-17362" y="212719"/>
                  <a:pt x="649" y="20094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1B8461BD-1402-A594-AD95-9174C0894B16}"/>
              </a:ext>
            </a:extLst>
          </p:cNvPr>
          <p:cNvSpPr/>
          <p:nvPr/>
        </p:nvSpPr>
        <p:spPr>
          <a:xfrm>
            <a:off x="818804" y="10095807"/>
            <a:ext cx="145682" cy="503698"/>
          </a:xfrm>
          <a:custGeom>
            <a:avLst/>
            <a:gdLst>
              <a:gd name="connsiteX0" fmla="*/ 0 w 145682"/>
              <a:gd name="connsiteY0" fmla="*/ 0 h 503698"/>
              <a:gd name="connsiteX1" fmla="*/ 87283 w 145682"/>
              <a:gd name="connsiteY1" fmla="*/ 54033 h 503698"/>
              <a:gd name="connsiteX2" fmla="*/ 103909 w 145682"/>
              <a:gd name="connsiteY2" fmla="*/ 228600 h 503698"/>
              <a:gd name="connsiteX3" fmla="*/ 116378 w 145682"/>
              <a:gd name="connsiteY3" fmla="*/ 195349 h 503698"/>
              <a:gd name="connsiteX4" fmla="*/ 145472 w 145682"/>
              <a:gd name="connsiteY4" fmla="*/ 498764 h 503698"/>
              <a:gd name="connsiteX5" fmla="*/ 128847 w 145682"/>
              <a:gd name="connsiteY5" fmla="*/ 361604 h 503698"/>
              <a:gd name="connsiteX6" fmla="*/ 116378 w 145682"/>
              <a:gd name="connsiteY6" fmla="*/ 78971 h 50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682" h="503698">
                <a:moveTo>
                  <a:pt x="0" y="0"/>
                </a:moveTo>
                <a:cubicBezTo>
                  <a:pt x="34982" y="7966"/>
                  <a:pt x="69965" y="15933"/>
                  <a:pt x="87283" y="54033"/>
                </a:cubicBezTo>
                <a:cubicBezTo>
                  <a:pt x="104601" y="92133"/>
                  <a:pt x="99060" y="205047"/>
                  <a:pt x="103909" y="228600"/>
                </a:cubicBezTo>
                <a:cubicBezTo>
                  <a:pt x="108758" y="252153"/>
                  <a:pt x="109451" y="150322"/>
                  <a:pt x="116378" y="195349"/>
                </a:cubicBezTo>
                <a:cubicBezTo>
                  <a:pt x="123305" y="240376"/>
                  <a:pt x="143394" y="471055"/>
                  <a:pt x="145472" y="498764"/>
                </a:cubicBezTo>
                <a:cubicBezTo>
                  <a:pt x="147550" y="526473"/>
                  <a:pt x="133696" y="431570"/>
                  <a:pt x="128847" y="361604"/>
                </a:cubicBezTo>
                <a:cubicBezTo>
                  <a:pt x="123998" y="291638"/>
                  <a:pt x="120188" y="185304"/>
                  <a:pt x="116378" y="78971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8F0750A8-725C-126B-479A-315F20B2CCDF}"/>
              </a:ext>
            </a:extLst>
          </p:cNvPr>
          <p:cNvSpPr/>
          <p:nvPr/>
        </p:nvSpPr>
        <p:spPr>
          <a:xfrm>
            <a:off x="843640" y="10091580"/>
            <a:ext cx="125620" cy="527969"/>
          </a:xfrm>
          <a:custGeom>
            <a:avLst/>
            <a:gdLst>
              <a:gd name="connsiteX0" fmla="*/ 102 w 125620"/>
              <a:gd name="connsiteY0" fmla="*/ 71 h 527969"/>
              <a:gd name="connsiteX1" fmla="*/ 99855 w 125620"/>
              <a:gd name="connsiteY1" fmla="*/ 207889 h 527969"/>
              <a:gd name="connsiteX2" fmla="*/ 108167 w 125620"/>
              <a:gd name="connsiteY2" fmla="*/ 527929 h 527969"/>
              <a:gd name="connsiteX3" fmla="*/ 120636 w 125620"/>
              <a:gd name="connsiteY3" fmla="*/ 228671 h 527969"/>
              <a:gd name="connsiteX4" fmla="*/ 102 w 125620"/>
              <a:gd name="connsiteY4" fmla="*/ 71 h 5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20" h="527969">
                <a:moveTo>
                  <a:pt x="102" y="71"/>
                </a:moveTo>
                <a:cubicBezTo>
                  <a:pt x="-3361" y="-3393"/>
                  <a:pt x="81844" y="119913"/>
                  <a:pt x="99855" y="207889"/>
                </a:cubicBezTo>
                <a:cubicBezTo>
                  <a:pt x="117866" y="295865"/>
                  <a:pt x="104704" y="524465"/>
                  <a:pt x="108167" y="527929"/>
                </a:cubicBezTo>
                <a:cubicBezTo>
                  <a:pt x="111630" y="531393"/>
                  <a:pt x="135876" y="313877"/>
                  <a:pt x="120636" y="228671"/>
                </a:cubicBezTo>
                <a:cubicBezTo>
                  <a:pt x="105396" y="143465"/>
                  <a:pt x="3565" y="3535"/>
                  <a:pt x="102" y="7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8573FB9F-5B05-748B-930A-07CF4396607C}"/>
              </a:ext>
            </a:extLst>
          </p:cNvPr>
          <p:cNvSpPr/>
          <p:nvPr/>
        </p:nvSpPr>
        <p:spPr>
          <a:xfrm>
            <a:off x="863780" y="9917076"/>
            <a:ext cx="1291325" cy="170128"/>
          </a:xfrm>
          <a:custGeom>
            <a:avLst/>
            <a:gdLst>
              <a:gd name="connsiteX0" fmla="*/ 744 w 1291325"/>
              <a:gd name="connsiteY0" fmla="*/ 157949 h 170128"/>
              <a:gd name="connsiteX1" fmla="*/ 383129 w 1291325"/>
              <a:gd name="connsiteY1" fmla="*/ 141324 h 170128"/>
              <a:gd name="connsiteX2" fmla="*/ 370660 w 1291325"/>
              <a:gd name="connsiteY2" fmla="*/ 112229 h 170128"/>
              <a:gd name="connsiteX3" fmla="*/ 748889 w 1291325"/>
              <a:gd name="connsiteY3" fmla="*/ 87291 h 170128"/>
              <a:gd name="connsiteX4" fmla="*/ 699013 w 1291325"/>
              <a:gd name="connsiteY4" fmla="*/ 54040 h 170128"/>
              <a:gd name="connsiteX5" fmla="*/ 1285060 w 1291325"/>
              <a:gd name="connsiteY5" fmla="*/ 8 h 170128"/>
              <a:gd name="connsiteX6" fmla="*/ 977489 w 1291325"/>
              <a:gd name="connsiteY6" fmla="*/ 58197 h 170128"/>
              <a:gd name="connsiteX7" fmla="*/ 495351 w 1291325"/>
              <a:gd name="connsiteY7" fmla="*/ 162106 h 170128"/>
              <a:gd name="connsiteX8" fmla="*/ 744 w 1291325"/>
              <a:gd name="connsiteY8" fmla="*/ 157949 h 17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1325" h="170128">
                <a:moveTo>
                  <a:pt x="744" y="157949"/>
                </a:moveTo>
                <a:cubicBezTo>
                  <a:pt x="-17960" y="154485"/>
                  <a:pt x="321476" y="148944"/>
                  <a:pt x="383129" y="141324"/>
                </a:cubicBezTo>
                <a:cubicBezTo>
                  <a:pt x="444782" y="133704"/>
                  <a:pt x="309700" y="121234"/>
                  <a:pt x="370660" y="112229"/>
                </a:cubicBezTo>
                <a:cubicBezTo>
                  <a:pt x="431620" y="103224"/>
                  <a:pt x="694163" y="96989"/>
                  <a:pt x="748889" y="87291"/>
                </a:cubicBezTo>
                <a:cubicBezTo>
                  <a:pt x="803615" y="77593"/>
                  <a:pt x="609651" y="68587"/>
                  <a:pt x="699013" y="54040"/>
                </a:cubicBezTo>
                <a:cubicBezTo>
                  <a:pt x="788375" y="39493"/>
                  <a:pt x="1238647" y="-685"/>
                  <a:pt x="1285060" y="8"/>
                </a:cubicBezTo>
                <a:cubicBezTo>
                  <a:pt x="1331473" y="701"/>
                  <a:pt x="1109107" y="31181"/>
                  <a:pt x="977489" y="58197"/>
                </a:cubicBezTo>
                <a:cubicBezTo>
                  <a:pt x="845871" y="85213"/>
                  <a:pt x="653985" y="143402"/>
                  <a:pt x="495351" y="162106"/>
                </a:cubicBezTo>
                <a:cubicBezTo>
                  <a:pt x="336717" y="180810"/>
                  <a:pt x="19448" y="161413"/>
                  <a:pt x="744" y="15794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B5B75A98-B3EC-D565-F64C-35711B611A1B}"/>
              </a:ext>
            </a:extLst>
          </p:cNvPr>
          <p:cNvSpPr/>
          <p:nvPr/>
        </p:nvSpPr>
        <p:spPr>
          <a:xfrm>
            <a:off x="6728956" y="9480650"/>
            <a:ext cx="303910" cy="344048"/>
          </a:xfrm>
          <a:custGeom>
            <a:avLst/>
            <a:gdLst>
              <a:gd name="connsiteX0" fmla="*/ 197 w 303910"/>
              <a:gd name="connsiteY0" fmla="*/ 15 h 344048"/>
              <a:gd name="connsiteX1" fmla="*/ 187233 w 303910"/>
              <a:gd name="connsiteY1" fmla="*/ 108081 h 344048"/>
              <a:gd name="connsiteX2" fmla="*/ 299455 w 303910"/>
              <a:gd name="connsiteY2" fmla="*/ 340837 h 344048"/>
              <a:gd name="connsiteX3" fmla="*/ 282829 w 303910"/>
              <a:gd name="connsiteY3" fmla="*/ 232772 h 344048"/>
              <a:gd name="connsiteX4" fmla="*/ 295299 w 303910"/>
              <a:gd name="connsiteY4" fmla="*/ 78986 h 344048"/>
              <a:gd name="connsiteX5" fmla="*/ 224640 w 303910"/>
              <a:gd name="connsiteY5" fmla="*/ 99768 h 344048"/>
              <a:gd name="connsiteX6" fmla="*/ 197 w 303910"/>
              <a:gd name="connsiteY6" fmla="*/ 15 h 34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910" h="344048">
                <a:moveTo>
                  <a:pt x="197" y="15"/>
                </a:moveTo>
                <a:cubicBezTo>
                  <a:pt x="-6037" y="1400"/>
                  <a:pt x="137357" y="51277"/>
                  <a:pt x="187233" y="108081"/>
                </a:cubicBezTo>
                <a:cubicBezTo>
                  <a:pt x="237109" y="164885"/>
                  <a:pt x="283522" y="320055"/>
                  <a:pt x="299455" y="340837"/>
                </a:cubicBezTo>
                <a:cubicBezTo>
                  <a:pt x="315388" y="361619"/>
                  <a:pt x="283522" y="276414"/>
                  <a:pt x="282829" y="232772"/>
                </a:cubicBezTo>
                <a:cubicBezTo>
                  <a:pt x="282136" y="189130"/>
                  <a:pt x="304997" y="101153"/>
                  <a:pt x="295299" y="78986"/>
                </a:cubicBezTo>
                <a:cubicBezTo>
                  <a:pt x="285601" y="56819"/>
                  <a:pt x="270360" y="110852"/>
                  <a:pt x="224640" y="99768"/>
                </a:cubicBezTo>
                <a:cubicBezTo>
                  <a:pt x="178920" y="88685"/>
                  <a:pt x="6431" y="-1370"/>
                  <a:pt x="197" y="1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AAE8B81D-6C4D-50FA-1985-D4BAF4634E20}"/>
              </a:ext>
            </a:extLst>
          </p:cNvPr>
          <p:cNvSpPr/>
          <p:nvPr/>
        </p:nvSpPr>
        <p:spPr>
          <a:xfrm>
            <a:off x="6305121" y="9954472"/>
            <a:ext cx="1088194" cy="627966"/>
          </a:xfrm>
          <a:custGeom>
            <a:avLst/>
            <a:gdLst>
              <a:gd name="connsiteX0" fmla="*/ 756541 w 1088194"/>
              <a:gd name="connsiteY0" fmla="*/ 19 h 627966"/>
              <a:gd name="connsiteX1" fmla="*/ 619381 w 1088194"/>
              <a:gd name="connsiteY1" fmla="*/ 220306 h 627966"/>
              <a:gd name="connsiteX2" fmla="*/ 577817 w 1088194"/>
              <a:gd name="connsiteY2" fmla="*/ 336684 h 627966"/>
              <a:gd name="connsiteX3" fmla="*/ 390781 w 1088194"/>
              <a:gd name="connsiteY3" fmla="*/ 349153 h 627966"/>
              <a:gd name="connsiteX4" fmla="*/ 166337 w 1088194"/>
              <a:gd name="connsiteY4" fmla="*/ 507095 h 627966"/>
              <a:gd name="connsiteX5" fmla="*/ 83 w 1088194"/>
              <a:gd name="connsiteY5" fmla="*/ 627630 h 627966"/>
              <a:gd name="connsiteX6" fmla="*/ 187119 w 1088194"/>
              <a:gd name="connsiteY6" fmla="*/ 540346 h 627966"/>
              <a:gd name="connsiteX7" fmla="*/ 407406 w 1088194"/>
              <a:gd name="connsiteY7" fmla="*/ 457219 h 627966"/>
              <a:gd name="connsiteX8" fmla="*/ 1084894 w 1088194"/>
              <a:gd name="connsiteY8" fmla="*/ 394873 h 627966"/>
              <a:gd name="connsiteX9" fmla="*/ 652632 w 1088194"/>
              <a:gd name="connsiteY9" fmla="*/ 386561 h 627966"/>
              <a:gd name="connsiteX10" fmla="*/ 345061 w 1088194"/>
              <a:gd name="connsiteY10" fmla="*/ 394873 h 627966"/>
              <a:gd name="connsiteX11" fmla="*/ 590286 w 1088194"/>
              <a:gd name="connsiteY11" fmla="*/ 332528 h 627966"/>
              <a:gd name="connsiteX12" fmla="*/ 590286 w 1088194"/>
              <a:gd name="connsiteY12" fmla="*/ 232775 h 627966"/>
              <a:gd name="connsiteX13" fmla="*/ 756541 w 1088194"/>
              <a:gd name="connsiteY13" fmla="*/ 19 h 627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8194" h="627966">
                <a:moveTo>
                  <a:pt x="756541" y="19"/>
                </a:moveTo>
                <a:cubicBezTo>
                  <a:pt x="761390" y="-2059"/>
                  <a:pt x="649168" y="164195"/>
                  <a:pt x="619381" y="220306"/>
                </a:cubicBezTo>
                <a:cubicBezTo>
                  <a:pt x="589594" y="276417"/>
                  <a:pt x="615917" y="315210"/>
                  <a:pt x="577817" y="336684"/>
                </a:cubicBezTo>
                <a:cubicBezTo>
                  <a:pt x="539717" y="358158"/>
                  <a:pt x="459361" y="320751"/>
                  <a:pt x="390781" y="349153"/>
                </a:cubicBezTo>
                <a:cubicBezTo>
                  <a:pt x="322201" y="377555"/>
                  <a:pt x="231453" y="460682"/>
                  <a:pt x="166337" y="507095"/>
                </a:cubicBezTo>
                <a:cubicBezTo>
                  <a:pt x="101221" y="553508"/>
                  <a:pt x="-3381" y="622088"/>
                  <a:pt x="83" y="627630"/>
                </a:cubicBezTo>
                <a:cubicBezTo>
                  <a:pt x="3547" y="633172"/>
                  <a:pt x="119232" y="568748"/>
                  <a:pt x="187119" y="540346"/>
                </a:cubicBezTo>
                <a:cubicBezTo>
                  <a:pt x="255006" y="511944"/>
                  <a:pt x="257777" y="481465"/>
                  <a:pt x="407406" y="457219"/>
                </a:cubicBezTo>
                <a:cubicBezTo>
                  <a:pt x="557035" y="432974"/>
                  <a:pt x="1044023" y="406649"/>
                  <a:pt x="1084894" y="394873"/>
                </a:cubicBezTo>
                <a:cubicBezTo>
                  <a:pt x="1125765" y="383097"/>
                  <a:pt x="775937" y="386561"/>
                  <a:pt x="652632" y="386561"/>
                </a:cubicBezTo>
                <a:cubicBezTo>
                  <a:pt x="529327" y="386561"/>
                  <a:pt x="355452" y="403878"/>
                  <a:pt x="345061" y="394873"/>
                </a:cubicBezTo>
                <a:cubicBezTo>
                  <a:pt x="334670" y="385868"/>
                  <a:pt x="549415" y="359544"/>
                  <a:pt x="590286" y="332528"/>
                </a:cubicBezTo>
                <a:cubicBezTo>
                  <a:pt x="631157" y="305512"/>
                  <a:pt x="559113" y="281266"/>
                  <a:pt x="590286" y="232775"/>
                </a:cubicBezTo>
                <a:cubicBezTo>
                  <a:pt x="621459" y="184284"/>
                  <a:pt x="751692" y="2097"/>
                  <a:pt x="756541" y="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A76ADA76-EC3B-27C3-B863-9FC5EF91DDA0}"/>
              </a:ext>
            </a:extLst>
          </p:cNvPr>
          <p:cNvSpPr/>
          <p:nvPr/>
        </p:nvSpPr>
        <p:spPr>
          <a:xfrm>
            <a:off x="7183305" y="9753742"/>
            <a:ext cx="1803560" cy="646985"/>
          </a:xfrm>
          <a:custGeom>
            <a:avLst/>
            <a:gdLst>
              <a:gd name="connsiteX0" fmla="*/ 7204 w 1803560"/>
              <a:gd name="connsiteY0" fmla="*/ 1243 h 646985"/>
              <a:gd name="connsiteX1" fmla="*/ 61237 w 1803560"/>
              <a:gd name="connsiteY1" fmla="*/ 26182 h 646985"/>
              <a:gd name="connsiteX2" fmla="*/ 717942 w 1803560"/>
              <a:gd name="connsiteY2" fmla="*/ 246469 h 646985"/>
              <a:gd name="connsiteX3" fmla="*/ 701317 w 1803560"/>
              <a:gd name="connsiteY3" fmla="*/ 263094 h 646985"/>
              <a:gd name="connsiteX4" fmla="*/ 1033826 w 1803560"/>
              <a:gd name="connsiteY4" fmla="*/ 396098 h 646985"/>
              <a:gd name="connsiteX5" fmla="*/ 1765346 w 1803560"/>
              <a:gd name="connsiteY5" fmla="*/ 633011 h 646985"/>
              <a:gd name="connsiteX6" fmla="*/ 1611560 w 1803560"/>
              <a:gd name="connsiteY6" fmla="*/ 583134 h 646985"/>
              <a:gd name="connsiteX7" fmla="*/ 855102 w 1803560"/>
              <a:gd name="connsiteY7" fmla="*/ 283876 h 646985"/>
              <a:gd name="connsiteX8" fmla="*/ 497655 w 1803560"/>
              <a:gd name="connsiteY8" fmla="*/ 179967 h 646985"/>
              <a:gd name="connsiteX9" fmla="*/ 431153 w 1803560"/>
              <a:gd name="connsiteY9" fmla="*/ 204905 h 646985"/>
              <a:gd name="connsiteX10" fmla="*/ 264899 w 1803560"/>
              <a:gd name="connsiteY10" fmla="*/ 188280 h 646985"/>
              <a:gd name="connsiteX11" fmla="*/ 481030 w 1803560"/>
              <a:gd name="connsiteY11" fmla="*/ 254782 h 646985"/>
              <a:gd name="connsiteX12" fmla="*/ 435310 w 1803560"/>
              <a:gd name="connsiteY12" fmla="*/ 196593 h 646985"/>
              <a:gd name="connsiteX13" fmla="*/ 7204 w 1803560"/>
              <a:gd name="connsiteY13" fmla="*/ 1243 h 64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03560" h="646985">
                <a:moveTo>
                  <a:pt x="7204" y="1243"/>
                </a:moveTo>
                <a:cubicBezTo>
                  <a:pt x="-25008" y="-6723"/>
                  <a:pt x="61237" y="26182"/>
                  <a:pt x="61237" y="26182"/>
                </a:cubicBezTo>
                <a:lnTo>
                  <a:pt x="717942" y="246469"/>
                </a:lnTo>
                <a:cubicBezTo>
                  <a:pt x="824622" y="285954"/>
                  <a:pt x="648670" y="238156"/>
                  <a:pt x="701317" y="263094"/>
                </a:cubicBezTo>
                <a:cubicBezTo>
                  <a:pt x="753964" y="288032"/>
                  <a:pt x="856488" y="334445"/>
                  <a:pt x="1033826" y="396098"/>
                </a:cubicBezTo>
                <a:cubicBezTo>
                  <a:pt x="1211164" y="457751"/>
                  <a:pt x="1765346" y="633011"/>
                  <a:pt x="1765346" y="633011"/>
                </a:cubicBezTo>
                <a:cubicBezTo>
                  <a:pt x="1861635" y="664184"/>
                  <a:pt x="1763267" y="641323"/>
                  <a:pt x="1611560" y="583134"/>
                </a:cubicBezTo>
                <a:cubicBezTo>
                  <a:pt x="1459853" y="524945"/>
                  <a:pt x="1040753" y="351070"/>
                  <a:pt x="855102" y="283876"/>
                </a:cubicBezTo>
                <a:cubicBezTo>
                  <a:pt x="669451" y="216682"/>
                  <a:pt x="568313" y="193129"/>
                  <a:pt x="497655" y="179967"/>
                </a:cubicBezTo>
                <a:cubicBezTo>
                  <a:pt x="426997" y="166805"/>
                  <a:pt x="469946" y="203519"/>
                  <a:pt x="431153" y="204905"/>
                </a:cubicBezTo>
                <a:cubicBezTo>
                  <a:pt x="392360" y="206291"/>
                  <a:pt x="256586" y="179967"/>
                  <a:pt x="264899" y="188280"/>
                </a:cubicBezTo>
                <a:cubicBezTo>
                  <a:pt x="273212" y="196593"/>
                  <a:pt x="452628" y="253397"/>
                  <a:pt x="481030" y="254782"/>
                </a:cubicBezTo>
                <a:cubicBezTo>
                  <a:pt x="509432" y="256167"/>
                  <a:pt x="508739" y="235386"/>
                  <a:pt x="435310" y="196593"/>
                </a:cubicBezTo>
                <a:cubicBezTo>
                  <a:pt x="361881" y="157800"/>
                  <a:pt x="201168" y="89912"/>
                  <a:pt x="7204" y="124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太陽 1242">
            <a:extLst>
              <a:ext uri="{FF2B5EF4-FFF2-40B4-BE49-F238E27FC236}">
                <a16:creationId xmlns:a16="http://schemas.microsoft.com/office/drawing/2014/main" id="{28DAA938-0DBE-CBA0-4796-F83C6AC61D3A}"/>
              </a:ext>
            </a:extLst>
          </p:cNvPr>
          <p:cNvSpPr/>
          <p:nvPr/>
        </p:nvSpPr>
        <p:spPr>
          <a:xfrm>
            <a:off x="5074775" y="6435730"/>
            <a:ext cx="929020" cy="929020"/>
          </a:xfrm>
          <a:prstGeom prst="sun">
            <a:avLst/>
          </a:pr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太陽 1243">
            <a:extLst>
              <a:ext uri="{FF2B5EF4-FFF2-40B4-BE49-F238E27FC236}">
                <a16:creationId xmlns:a16="http://schemas.microsoft.com/office/drawing/2014/main" id="{EB6373C9-945A-EFD6-BE8B-91CB41A7EB2D}"/>
              </a:ext>
            </a:extLst>
          </p:cNvPr>
          <p:cNvSpPr/>
          <p:nvPr/>
        </p:nvSpPr>
        <p:spPr>
          <a:xfrm>
            <a:off x="3095980" y="6598695"/>
            <a:ext cx="570275" cy="570275"/>
          </a:xfrm>
          <a:prstGeom prst="sun">
            <a:avLst/>
          </a:pr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037351F4-421B-6905-46C5-41109D508607}"/>
              </a:ext>
            </a:extLst>
          </p:cNvPr>
          <p:cNvSpPr/>
          <p:nvPr/>
        </p:nvSpPr>
        <p:spPr>
          <a:xfrm>
            <a:off x="7214421" y="3640696"/>
            <a:ext cx="671646" cy="1636284"/>
          </a:xfrm>
          <a:custGeom>
            <a:avLst/>
            <a:gdLst>
              <a:gd name="connsiteX0" fmla="*/ 1026 w 671646"/>
              <a:gd name="connsiteY0" fmla="*/ 279 h 1636284"/>
              <a:gd name="connsiteX1" fmla="*/ 275346 w 671646"/>
              <a:gd name="connsiteY1" fmla="*/ 573857 h 1636284"/>
              <a:gd name="connsiteX2" fmla="*/ 304441 w 671646"/>
              <a:gd name="connsiteY2" fmla="*/ 436697 h 1636284"/>
              <a:gd name="connsiteX3" fmla="*/ 533041 w 671646"/>
              <a:gd name="connsiteY3" fmla="*/ 1055995 h 1636284"/>
              <a:gd name="connsiteX4" fmla="*/ 553823 w 671646"/>
              <a:gd name="connsiteY4" fmla="*/ 935460 h 1636284"/>
              <a:gd name="connsiteX5" fmla="*/ 670201 w 671646"/>
              <a:gd name="connsiteY5" fmla="*/ 1625417 h 1636284"/>
              <a:gd name="connsiteX6" fmla="*/ 620324 w 671646"/>
              <a:gd name="connsiteY6" fmla="*/ 1276282 h 1636284"/>
              <a:gd name="connsiteX7" fmla="*/ 641106 w 671646"/>
              <a:gd name="connsiteY7" fmla="*/ 228879 h 1636284"/>
              <a:gd name="connsiteX8" fmla="*/ 628637 w 671646"/>
              <a:gd name="connsiteY8" fmla="*/ 711017 h 1636284"/>
              <a:gd name="connsiteX9" fmla="*/ 474852 w 671646"/>
              <a:gd name="connsiteY9" fmla="*/ 424228 h 1636284"/>
              <a:gd name="connsiteX10" fmla="*/ 366786 w 671646"/>
              <a:gd name="connsiteY10" fmla="*/ 345257 h 1636284"/>
              <a:gd name="connsiteX11" fmla="*/ 387568 w 671646"/>
              <a:gd name="connsiteY11" fmla="*/ 494886 h 1636284"/>
              <a:gd name="connsiteX12" fmla="*/ 1026 w 671646"/>
              <a:gd name="connsiteY12" fmla="*/ 279 h 163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1646" h="1636284">
                <a:moveTo>
                  <a:pt x="1026" y="279"/>
                </a:moveTo>
                <a:cubicBezTo>
                  <a:pt x="-17678" y="13441"/>
                  <a:pt x="224777" y="501121"/>
                  <a:pt x="275346" y="573857"/>
                </a:cubicBezTo>
                <a:cubicBezTo>
                  <a:pt x="325915" y="646593"/>
                  <a:pt x="261492" y="356341"/>
                  <a:pt x="304441" y="436697"/>
                </a:cubicBezTo>
                <a:cubicBezTo>
                  <a:pt x="347390" y="517053"/>
                  <a:pt x="491477" y="972868"/>
                  <a:pt x="533041" y="1055995"/>
                </a:cubicBezTo>
                <a:cubicBezTo>
                  <a:pt x="574605" y="1139122"/>
                  <a:pt x="530963" y="840556"/>
                  <a:pt x="553823" y="935460"/>
                </a:cubicBezTo>
                <a:cubicBezTo>
                  <a:pt x="576683" y="1030364"/>
                  <a:pt x="659118" y="1568613"/>
                  <a:pt x="670201" y="1625417"/>
                </a:cubicBezTo>
                <a:cubicBezTo>
                  <a:pt x="681284" y="1682221"/>
                  <a:pt x="625173" y="1509038"/>
                  <a:pt x="620324" y="1276282"/>
                </a:cubicBezTo>
                <a:cubicBezTo>
                  <a:pt x="615475" y="1043526"/>
                  <a:pt x="639721" y="323090"/>
                  <a:pt x="641106" y="228879"/>
                </a:cubicBezTo>
                <a:cubicBezTo>
                  <a:pt x="642491" y="134668"/>
                  <a:pt x="656346" y="678459"/>
                  <a:pt x="628637" y="711017"/>
                </a:cubicBezTo>
                <a:cubicBezTo>
                  <a:pt x="600928" y="743575"/>
                  <a:pt x="518494" y="485188"/>
                  <a:pt x="474852" y="424228"/>
                </a:cubicBezTo>
                <a:cubicBezTo>
                  <a:pt x="431210" y="363268"/>
                  <a:pt x="381333" y="333481"/>
                  <a:pt x="366786" y="345257"/>
                </a:cubicBezTo>
                <a:cubicBezTo>
                  <a:pt x="352239" y="357033"/>
                  <a:pt x="444372" y="546841"/>
                  <a:pt x="387568" y="494886"/>
                </a:cubicBezTo>
                <a:cubicBezTo>
                  <a:pt x="330764" y="442931"/>
                  <a:pt x="19730" y="-12883"/>
                  <a:pt x="1026" y="27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4C7F3964-FED5-B92C-6E0B-5EE7DD6A2CDC}"/>
              </a:ext>
            </a:extLst>
          </p:cNvPr>
          <p:cNvSpPr/>
          <p:nvPr/>
        </p:nvSpPr>
        <p:spPr>
          <a:xfrm>
            <a:off x="3881184" y="5270100"/>
            <a:ext cx="209688" cy="271373"/>
          </a:xfrm>
          <a:custGeom>
            <a:avLst/>
            <a:gdLst>
              <a:gd name="connsiteX0" fmla="*/ 860 w 209688"/>
              <a:gd name="connsiteY0" fmla="*/ 169 h 271373"/>
              <a:gd name="connsiteX1" fmla="*/ 121394 w 209688"/>
              <a:gd name="connsiteY1" fmla="*/ 195518 h 271373"/>
              <a:gd name="connsiteX2" fmla="*/ 208678 w 209688"/>
              <a:gd name="connsiteY2" fmla="*/ 270333 h 271373"/>
              <a:gd name="connsiteX3" fmla="*/ 171271 w 209688"/>
              <a:gd name="connsiteY3" fmla="*/ 241238 h 271373"/>
              <a:gd name="connsiteX4" fmla="*/ 71518 w 209688"/>
              <a:gd name="connsiteY4" fmla="*/ 162267 h 271373"/>
              <a:gd name="connsiteX5" fmla="*/ 860 w 209688"/>
              <a:gd name="connsiteY5" fmla="*/ 169 h 27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688" h="271373">
                <a:moveTo>
                  <a:pt x="860" y="169"/>
                </a:moveTo>
                <a:cubicBezTo>
                  <a:pt x="9173" y="5711"/>
                  <a:pt x="86758" y="150491"/>
                  <a:pt x="121394" y="195518"/>
                </a:cubicBezTo>
                <a:cubicBezTo>
                  <a:pt x="156030" y="240545"/>
                  <a:pt x="200365" y="262713"/>
                  <a:pt x="208678" y="270333"/>
                </a:cubicBezTo>
                <a:cubicBezTo>
                  <a:pt x="216991" y="277953"/>
                  <a:pt x="171271" y="241238"/>
                  <a:pt x="171271" y="241238"/>
                </a:cubicBezTo>
                <a:cubicBezTo>
                  <a:pt x="148411" y="223227"/>
                  <a:pt x="96456" y="198289"/>
                  <a:pt x="71518" y="162267"/>
                </a:cubicBezTo>
                <a:cubicBezTo>
                  <a:pt x="46580" y="126245"/>
                  <a:pt x="-7453" y="-5373"/>
                  <a:pt x="860" y="1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ACE8F691-06CE-EB76-A38D-4AB8ACDD673E}"/>
              </a:ext>
            </a:extLst>
          </p:cNvPr>
          <p:cNvSpPr/>
          <p:nvPr/>
        </p:nvSpPr>
        <p:spPr>
          <a:xfrm>
            <a:off x="3890255" y="5652475"/>
            <a:ext cx="134151" cy="204444"/>
          </a:xfrm>
          <a:custGeom>
            <a:avLst/>
            <a:gdLst>
              <a:gd name="connsiteX0" fmla="*/ 101 w 134151"/>
              <a:gd name="connsiteY0" fmla="*/ 180 h 204444"/>
              <a:gd name="connsiteX1" fmla="*/ 120636 w 134151"/>
              <a:gd name="connsiteY1" fmla="*/ 149809 h 204444"/>
              <a:gd name="connsiteX2" fmla="*/ 128949 w 134151"/>
              <a:gd name="connsiteY2" fmla="*/ 203841 h 204444"/>
              <a:gd name="connsiteX3" fmla="*/ 99854 w 134151"/>
              <a:gd name="connsiteY3" fmla="*/ 120714 h 204444"/>
              <a:gd name="connsiteX4" fmla="*/ 101 w 134151"/>
              <a:gd name="connsiteY4" fmla="*/ 180 h 20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51" h="204444">
                <a:moveTo>
                  <a:pt x="101" y="180"/>
                </a:moveTo>
                <a:cubicBezTo>
                  <a:pt x="3565" y="5029"/>
                  <a:pt x="99161" y="115865"/>
                  <a:pt x="120636" y="149809"/>
                </a:cubicBezTo>
                <a:cubicBezTo>
                  <a:pt x="142111" y="183753"/>
                  <a:pt x="132413" y="208690"/>
                  <a:pt x="128949" y="203841"/>
                </a:cubicBezTo>
                <a:cubicBezTo>
                  <a:pt x="125485" y="198992"/>
                  <a:pt x="116479" y="151886"/>
                  <a:pt x="99854" y="120714"/>
                </a:cubicBezTo>
                <a:cubicBezTo>
                  <a:pt x="83229" y="89542"/>
                  <a:pt x="-3363" y="-4669"/>
                  <a:pt x="101" y="18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10CBB71C-3263-0A99-0C1C-93EC45B3B6FC}"/>
              </a:ext>
            </a:extLst>
          </p:cNvPr>
          <p:cNvSpPr/>
          <p:nvPr/>
        </p:nvSpPr>
        <p:spPr>
          <a:xfrm>
            <a:off x="4048270" y="5640172"/>
            <a:ext cx="100327" cy="432389"/>
          </a:xfrm>
          <a:custGeom>
            <a:avLst/>
            <a:gdLst>
              <a:gd name="connsiteX0" fmla="*/ 28 w 100327"/>
              <a:gd name="connsiteY0" fmla="*/ 13 h 432389"/>
              <a:gd name="connsiteX1" fmla="*/ 66530 w 100327"/>
              <a:gd name="connsiteY1" fmla="*/ 145486 h 432389"/>
              <a:gd name="connsiteX2" fmla="*/ 58217 w 100327"/>
              <a:gd name="connsiteY2" fmla="*/ 286803 h 432389"/>
              <a:gd name="connsiteX3" fmla="*/ 70686 w 100327"/>
              <a:gd name="connsiteY3" fmla="*/ 261864 h 432389"/>
              <a:gd name="connsiteX4" fmla="*/ 99781 w 100327"/>
              <a:gd name="connsiteY4" fmla="*/ 432275 h 432389"/>
              <a:gd name="connsiteX5" fmla="*/ 87312 w 100327"/>
              <a:gd name="connsiteY5" fmla="*/ 232770 h 432389"/>
              <a:gd name="connsiteX6" fmla="*/ 58217 w 100327"/>
              <a:gd name="connsiteY6" fmla="*/ 137173 h 432389"/>
              <a:gd name="connsiteX7" fmla="*/ 28 w 100327"/>
              <a:gd name="connsiteY7" fmla="*/ 13 h 43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27" h="432389">
                <a:moveTo>
                  <a:pt x="28" y="13"/>
                </a:moveTo>
                <a:cubicBezTo>
                  <a:pt x="1413" y="1398"/>
                  <a:pt x="56832" y="97688"/>
                  <a:pt x="66530" y="145486"/>
                </a:cubicBezTo>
                <a:cubicBezTo>
                  <a:pt x="76228" y="193284"/>
                  <a:pt x="57524" y="267407"/>
                  <a:pt x="58217" y="286803"/>
                </a:cubicBezTo>
                <a:cubicBezTo>
                  <a:pt x="58910" y="306199"/>
                  <a:pt x="63759" y="237619"/>
                  <a:pt x="70686" y="261864"/>
                </a:cubicBezTo>
                <a:cubicBezTo>
                  <a:pt x="77613" y="286109"/>
                  <a:pt x="97010" y="437124"/>
                  <a:pt x="99781" y="432275"/>
                </a:cubicBezTo>
                <a:cubicBezTo>
                  <a:pt x="102552" y="427426"/>
                  <a:pt x="94239" y="281954"/>
                  <a:pt x="87312" y="232770"/>
                </a:cubicBezTo>
                <a:cubicBezTo>
                  <a:pt x="80385" y="183586"/>
                  <a:pt x="68608" y="170424"/>
                  <a:pt x="58217" y="137173"/>
                </a:cubicBezTo>
                <a:cubicBezTo>
                  <a:pt x="47826" y="103922"/>
                  <a:pt x="-1357" y="-1372"/>
                  <a:pt x="28" y="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980A64A9-D5F1-0A35-A478-A04B77A32C06}"/>
              </a:ext>
            </a:extLst>
          </p:cNvPr>
          <p:cNvSpPr/>
          <p:nvPr/>
        </p:nvSpPr>
        <p:spPr>
          <a:xfrm>
            <a:off x="4007529" y="6236526"/>
            <a:ext cx="61632" cy="252730"/>
          </a:xfrm>
          <a:custGeom>
            <a:avLst/>
            <a:gdLst>
              <a:gd name="connsiteX0" fmla="*/ 61551 w 61632"/>
              <a:gd name="connsiteY0" fmla="*/ 2176 h 252730"/>
              <a:gd name="connsiteX1" fmla="*/ 3362 w 61632"/>
              <a:gd name="connsiteY1" fmla="*/ 197525 h 252730"/>
              <a:gd name="connsiteX2" fmla="*/ 7518 w 61632"/>
              <a:gd name="connsiteY2" fmla="*/ 251558 h 252730"/>
              <a:gd name="connsiteX3" fmla="*/ 11675 w 61632"/>
              <a:gd name="connsiteY3" fmla="*/ 160118 h 252730"/>
              <a:gd name="connsiteX4" fmla="*/ 15831 w 61632"/>
              <a:gd name="connsiteY4" fmla="*/ 97772 h 252730"/>
              <a:gd name="connsiteX5" fmla="*/ 61551 w 61632"/>
              <a:gd name="connsiteY5" fmla="*/ 2176 h 25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32" h="252730">
                <a:moveTo>
                  <a:pt x="61551" y="2176"/>
                </a:moveTo>
                <a:cubicBezTo>
                  <a:pt x="59473" y="18801"/>
                  <a:pt x="12367" y="155961"/>
                  <a:pt x="3362" y="197525"/>
                </a:cubicBezTo>
                <a:cubicBezTo>
                  <a:pt x="-5643" y="239089"/>
                  <a:pt x="6133" y="257792"/>
                  <a:pt x="7518" y="251558"/>
                </a:cubicBezTo>
                <a:cubicBezTo>
                  <a:pt x="8903" y="245324"/>
                  <a:pt x="10289" y="185749"/>
                  <a:pt x="11675" y="160118"/>
                </a:cubicBezTo>
                <a:cubicBezTo>
                  <a:pt x="13060" y="134487"/>
                  <a:pt x="6133" y="126867"/>
                  <a:pt x="15831" y="97772"/>
                </a:cubicBezTo>
                <a:cubicBezTo>
                  <a:pt x="25529" y="68677"/>
                  <a:pt x="63629" y="-14449"/>
                  <a:pt x="61551" y="217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60494BE5-AFAF-EC36-08C6-EE2A5E6B98C3}"/>
              </a:ext>
            </a:extLst>
          </p:cNvPr>
          <p:cNvSpPr/>
          <p:nvPr/>
        </p:nvSpPr>
        <p:spPr>
          <a:xfrm>
            <a:off x="3595247" y="6604321"/>
            <a:ext cx="65867" cy="96052"/>
          </a:xfrm>
          <a:custGeom>
            <a:avLst/>
            <a:gdLst>
              <a:gd name="connsiteX0" fmla="*/ 8 w 65867"/>
              <a:gd name="connsiteY0" fmla="*/ 141 h 96052"/>
              <a:gd name="connsiteX1" fmla="*/ 54040 w 65867"/>
              <a:gd name="connsiteY1" fmla="*/ 66643 h 96052"/>
              <a:gd name="connsiteX2" fmla="*/ 62353 w 65867"/>
              <a:gd name="connsiteY2" fmla="*/ 95737 h 96052"/>
              <a:gd name="connsiteX3" fmla="*/ 58197 w 65867"/>
              <a:gd name="connsiteY3" fmla="*/ 50017 h 96052"/>
              <a:gd name="connsiteX4" fmla="*/ 8 w 65867"/>
              <a:gd name="connsiteY4" fmla="*/ 141 h 9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67" h="96052">
                <a:moveTo>
                  <a:pt x="8" y="141"/>
                </a:moveTo>
                <a:cubicBezTo>
                  <a:pt x="-685" y="2912"/>
                  <a:pt x="43649" y="50710"/>
                  <a:pt x="54040" y="66643"/>
                </a:cubicBezTo>
                <a:cubicBezTo>
                  <a:pt x="64431" y="82576"/>
                  <a:pt x="61660" y="98508"/>
                  <a:pt x="62353" y="95737"/>
                </a:cubicBezTo>
                <a:cubicBezTo>
                  <a:pt x="63046" y="92966"/>
                  <a:pt x="72051" y="63871"/>
                  <a:pt x="58197" y="50017"/>
                </a:cubicBezTo>
                <a:cubicBezTo>
                  <a:pt x="44343" y="36163"/>
                  <a:pt x="701" y="-2630"/>
                  <a:pt x="8" y="1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3EBFCC3A-A338-6AE9-5D0A-70A3C309957B}"/>
              </a:ext>
            </a:extLst>
          </p:cNvPr>
          <p:cNvSpPr/>
          <p:nvPr/>
        </p:nvSpPr>
        <p:spPr>
          <a:xfrm>
            <a:off x="3747807" y="7310934"/>
            <a:ext cx="46963" cy="95816"/>
          </a:xfrm>
          <a:custGeom>
            <a:avLst/>
            <a:gdLst>
              <a:gd name="connsiteX0" fmla="*/ 46953 w 46963"/>
              <a:gd name="connsiteY0" fmla="*/ 110 h 95816"/>
              <a:gd name="connsiteX1" fmla="*/ 5389 w 46963"/>
              <a:gd name="connsiteY1" fmla="*/ 54142 h 95816"/>
              <a:gd name="connsiteX2" fmla="*/ 5389 w 46963"/>
              <a:gd name="connsiteY2" fmla="*/ 95706 h 95816"/>
              <a:gd name="connsiteX3" fmla="*/ 1233 w 46963"/>
              <a:gd name="connsiteY3" fmla="*/ 41673 h 95816"/>
              <a:gd name="connsiteX4" fmla="*/ 46953 w 46963"/>
              <a:gd name="connsiteY4" fmla="*/ 110 h 9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63" h="95816">
                <a:moveTo>
                  <a:pt x="46953" y="110"/>
                </a:moveTo>
                <a:cubicBezTo>
                  <a:pt x="47646" y="2188"/>
                  <a:pt x="12316" y="38209"/>
                  <a:pt x="5389" y="54142"/>
                </a:cubicBezTo>
                <a:cubicBezTo>
                  <a:pt x="-1538" y="70075"/>
                  <a:pt x="6082" y="97784"/>
                  <a:pt x="5389" y="95706"/>
                </a:cubicBezTo>
                <a:cubicBezTo>
                  <a:pt x="4696" y="93628"/>
                  <a:pt x="-2923" y="57606"/>
                  <a:pt x="1233" y="41673"/>
                </a:cubicBezTo>
                <a:cubicBezTo>
                  <a:pt x="5389" y="25740"/>
                  <a:pt x="46260" y="-1968"/>
                  <a:pt x="46953" y="11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AE2032F0-165C-CFE4-8E98-3D4BF22506C2}"/>
              </a:ext>
            </a:extLst>
          </p:cNvPr>
          <p:cNvSpPr/>
          <p:nvPr/>
        </p:nvSpPr>
        <p:spPr>
          <a:xfrm>
            <a:off x="5237007" y="7281780"/>
            <a:ext cx="169413" cy="158673"/>
          </a:xfrm>
          <a:custGeom>
            <a:avLst/>
            <a:gdLst>
              <a:gd name="connsiteX0" fmla="*/ 11 w 169413"/>
              <a:gd name="connsiteY0" fmla="*/ 169 h 158673"/>
              <a:gd name="connsiteX1" fmla="*/ 145484 w 169413"/>
              <a:gd name="connsiteY1" fmla="*/ 116547 h 158673"/>
              <a:gd name="connsiteX2" fmla="*/ 166266 w 169413"/>
              <a:gd name="connsiteY2" fmla="*/ 158111 h 158673"/>
              <a:gd name="connsiteX3" fmla="*/ 153797 w 169413"/>
              <a:gd name="connsiteY3" fmla="*/ 91609 h 158673"/>
              <a:gd name="connsiteX4" fmla="*/ 11 w 169413"/>
              <a:gd name="connsiteY4" fmla="*/ 169 h 15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413" h="158673">
                <a:moveTo>
                  <a:pt x="11" y="169"/>
                </a:moveTo>
                <a:cubicBezTo>
                  <a:pt x="-1374" y="4325"/>
                  <a:pt x="117775" y="90223"/>
                  <a:pt x="145484" y="116547"/>
                </a:cubicBezTo>
                <a:cubicBezTo>
                  <a:pt x="173193" y="142871"/>
                  <a:pt x="164881" y="162267"/>
                  <a:pt x="166266" y="158111"/>
                </a:cubicBezTo>
                <a:cubicBezTo>
                  <a:pt x="167651" y="153955"/>
                  <a:pt x="177350" y="113776"/>
                  <a:pt x="153797" y="91609"/>
                </a:cubicBezTo>
                <a:cubicBezTo>
                  <a:pt x="130244" y="69442"/>
                  <a:pt x="1396" y="-3987"/>
                  <a:pt x="11" y="1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A44CA4A0-035C-5DDE-0797-47D27405FB48}"/>
              </a:ext>
            </a:extLst>
          </p:cNvPr>
          <p:cNvSpPr/>
          <p:nvPr/>
        </p:nvSpPr>
        <p:spPr>
          <a:xfrm>
            <a:off x="5906191" y="5727282"/>
            <a:ext cx="502206" cy="252783"/>
          </a:xfrm>
          <a:custGeom>
            <a:avLst/>
            <a:gdLst>
              <a:gd name="connsiteX0" fmla="*/ 2 w 502206"/>
              <a:gd name="connsiteY0" fmla="*/ 187 h 252783"/>
              <a:gd name="connsiteX1" fmla="*/ 207820 w 502206"/>
              <a:gd name="connsiteY1" fmla="*/ 137347 h 252783"/>
              <a:gd name="connsiteX2" fmla="*/ 494609 w 502206"/>
              <a:gd name="connsiteY2" fmla="*/ 249569 h 252783"/>
              <a:gd name="connsiteX3" fmla="*/ 407325 w 502206"/>
              <a:gd name="connsiteY3" fmla="*/ 216318 h 252783"/>
              <a:gd name="connsiteX4" fmla="*/ 278478 w 502206"/>
              <a:gd name="connsiteY4" fmla="*/ 153973 h 252783"/>
              <a:gd name="connsiteX5" fmla="*/ 203664 w 502206"/>
              <a:gd name="connsiteY5" fmla="*/ 108253 h 252783"/>
              <a:gd name="connsiteX6" fmla="*/ 2 w 502206"/>
              <a:gd name="connsiteY6" fmla="*/ 187 h 252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2206" h="252783">
                <a:moveTo>
                  <a:pt x="2" y="187"/>
                </a:moveTo>
                <a:cubicBezTo>
                  <a:pt x="695" y="5036"/>
                  <a:pt x="125386" y="95783"/>
                  <a:pt x="207820" y="137347"/>
                </a:cubicBezTo>
                <a:cubicBezTo>
                  <a:pt x="290254" y="178911"/>
                  <a:pt x="461358" y="236407"/>
                  <a:pt x="494609" y="249569"/>
                </a:cubicBezTo>
                <a:cubicBezTo>
                  <a:pt x="527860" y="262731"/>
                  <a:pt x="443347" y="232251"/>
                  <a:pt x="407325" y="216318"/>
                </a:cubicBezTo>
                <a:cubicBezTo>
                  <a:pt x="371303" y="200385"/>
                  <a:pt x="312422" y="171984"/>
                  <a:pt x="278478" y="153973"/>
                </a:cubicBezTo>
                <a:cubicBezTo>
                  <a:pt x="244535" y="135962"/>
                  <a:pt x="244535" y="130420"/>
                  <a:pt x="203664" y="108253"/>
                </a:cubicBezTo>
                <a:cubicBezTo>
                  <a:pt x="162793" y="86086"/>
                  <a:pt x="-691" y="-4662"/>
                  <a:pt x="2" y="18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37662E6A-F93A-2140-B893-9783A87259B2}"/>
              </a:ext>
            </a:extLst>
          </p:cNvPr>
          <p:cNvSpPr/>
          <p:nvPr/>
        </p:nvSpPr>
        <p:spPr>
          <a:xfrm>
            <a:off x="597502" y="8694895"/>
            <a:ext cx="8806649" cy="2135416"/>
          </a:xfrm>
          <a:custGeom>
            <a:avLst/>
            <a:gdLst>
              <a:gd name="connsiteX0" fmla="*/ 31890 w 8806649"/>
              <a:gd name="connsiteY0" fmla="*/ 1470383 h 2135416"/>
              <a:gd name="connsiteX1" fmla="*/ 2383204 w 8806649"/>
              <a:gd name="connsiteY1" fmla="*/ 1090373 h 2135416"/>
              <a:gd name="connsiteX2" fmla="*/ 2632586 w 8806649"/>
              <a:gd name="connsiteY2" fmla="*/ 757863 h 2135416"/>
              <a:gd name="connsiteX3" fmla="*/ 2680088 w 8806649"/>
              <a:gd name="connsiteY3" fmla="*/ 199723 h 2135416"/>
              <a:gd name="connsiteX4" fmla="*/ 3356981 w 8806649"/>
              <a:gd name="connsiteY4" fmla="*/ 757863 h 2135416"/>
              <a:gd name="connsiteX5" fmla="*/ 3095724 w 8806649"/>
              <a:gd name="connsiteY5" fmla="*/ 45344 h 2135416"/>
              <a:gd name="connsiteX6" fmla="*/ 4413885 w 8806649"/>
              <a:gd name="connsiteY6" fmla="*/ 959744 h 2135416"/>
              <a:gd name="connsiteX7" fmla="*/ 5850799 w 8806649"/>
              <a:gd name="connsiteY7" fmla="*/ 698487 h 2135416"/>
              <a:gd name="connsiteX8" fmla="*/ 5838924 w 8806649"/>
              <a:gd name="connsiteY8" fmla="*/ 9718 h 2135416"/>
              <a:gd name="connsiteX9" fmla="*/ 6408940 w 8806649"/>
              <a:gd name="connsiteY9" fmla="*/ 365978 h 2135416"/>
              <a:gd name="connsiteX10" fmla="*/ 7299589 w 8806649"/>
              <a:gd name="connsiteY10" fmla="*/ 1339754 h 2135416"/>
              <a:gd name="connsiteX11" fmla="*/ 8795880 w 8806649"/>
              <a:gd name="connsiteY11" fmla="*/ 1886019 h 2135416"/>
              <a:gd name="connsiteX12" fmla="*/ 8012108 w 8806649"/>
              <a:gd name="connsiteY12" fmla="*/ 1909770 h 2135416"/>
              <a:gd name="connsiteX13" fmla="*/ 2086321 w 8806649"/>
              <a:gd name="connsiteY13" fmla="*/ 2135401 h 2135416"/>
              <a:gd name="connsiteX14" fmla="*/ 578155 w 8806649"/>
              <a:gd name="connsiteY14" fmla="*/ 1897895 h 2135416"/>
              <a:gd name="connsiteX15" fmla="*/ 993792 w 8806649"/>
              <a:gd name="connsiteY15" fmla="*/ 1850393 h 2135416"/>
              <a:gd name="connsiteX16" fmla="*/ 31890 w 8806649"/>
              <a:gd name="connsiteY16" fmla="*/ 1470383 h 213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806649" h="2135416">
                <a:moveTo>
                  <a:pt x="31890" y="1470383"/>
                </a:moveTo>
                <a:cubicBezTo>
                  <a:pt x="263459" y="1343713"/>
                  <a:pt x="1949755" y="1209126"/>
                  <a:pt x="2383204" y="1090373"/>
                </a:cubicBezTo>
                <a:cubicBezTo>
                  <a:pt x="2816653" y="971620"/>
                  <a:pt x="2583105" y="906305"/>
                  <a:pt x="2632586" y="757863"/>
                </a:cubicBezTo>
                <a:cubicBezTo>
                  <a:pt x="2682067" y="609421"/>
                  <a:pt x="2559356" y="199723"/>
                  <a:pt x="2680088" y="199723"/>
                </a:cubicBezTo>
                <a:cubicBezTo>
                  <a:pt x="2800820" y="199723"/>
                  <a:pt x="3287708" y="783593"/>
                  <a:pt x="3356981" y="757863"/>
                </a:cubicBezTo>
                <a:cubicBezTo>
                  <a:pt x="3426254" y="732133"/>
                  <a:pt x="2919573" y="11697"/>
                  <a:pt x="3095724" y="45344"/>
                </a:cubicBezTo>
                <a:cubicBezTo>
                  <a:pt x="3271875" y="78991"/>
                  <a:pt x="3954706" y="850887"/>
                  <a:pt x="4413885" y="959744"/>
                </a:cubicBezTo>
                <a:cubicBezTo>
                  <a:pt x="4873064" y="1068601"/>
                  <a:pt x="5613293" y="856825"/>
                  <a:pt x="5850799" y="698487"/>
                </a:cubicBezTo>
                <a:cubicBezTo>
                  <a:pt x="6088305" y="540149"/>
                  <a:pt x="5745901" y="65136"/>
                  <a:pt x="5838924" y="9718"/>
                </a:cubicBezTo>
                <a:cubicBezTo>
                  <a:pt x="5931947" y="-45700"/>
                  <a:pt x="6165496" y="144305"/>
                  <a:pt x="6408940" y="365978"/>
                </a:cubicBezTo>
                <a:cubicBezTo>
                  <a:pt x="6652384" y="587651"/>
                  <a:pt x="6901766" y="1086414"/>
                  <a:pt x="7299589" y="1339754"/>
                </a:cubicBezTo>
                <a:cubicBezTo>
                  <a:pt x="7697412" y="1593094"/>
                  <a:pt x="8677127" y="1791016"/>
                  <a:pt x="8795880" y="1886019"/>
                </a:cubicBezTo>
                <a:cubicBezTo>
                  <a:pt x="8914633" y="1981022"/>
                  <a:pt x="8012108" y="1909770"/>
                  <a:pt x="8012108" y="1909770"/>
                </a:cubicBezTo>
                <a:cubicBezTo>
                  <a:pt x="6893848" y="1951334"/>
                  <a:pt x="3325313" y="2137380"/>
                  <a:pt x="2086321" y="2135401"/>
                </a:cubicBezTo>
                <a:cubicBezTo>
                  <a:pt x="847329" y="2133422"/>
                  <a:pt x="760243" y="1945396"/>
                  <a:pt x="578155" y="1897895"/>
                </a:cubicBezTo>
                <a:cubicBezTo>
                  <a:pt x="396067" y="1850394"/>
                  <a:pt x="1084836" y="1917686"/>
                  <a:pt x="993792" y="1850393"/>
                </a:cubicBezTo>
                <a:cubicBezTo>
                  <a:pt x="902748" y="1783100"/>
                  <a:pt x="-199679" y="1597053"/>
                  <a:pt x="31890" y="1470383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48045200-1214-2994-C6F5-4C610C63A007}"/>
              </a:ext>
            </a:extLst>
          </p:cNvPr>
          <p:cNvSpPr/>
          <p:nvPr/>
        </p:nvSpPr>
        <p:spPr>
          <a:xfrm>
            <a:off x="3597930" y="9854208"/>
            <a:ext cx="3031324" cy="775844"/>
          </a:xfrm>
          <a:custGeom>
            <a:avLst/>
            <a:gdLst>
              <a:gd name="connsiteX0" fmla="*/ 293 w 3031324"/>
              <a:gd name="connsiteY0" fmla="*/ 2311 h 775844"/>
              <a:gd name="connsiteX1" fmla="*/ 1710340 w 3031324"/>
              <a:gd name="connsiteY1" fmla="*/ 334821 h 775844"/>
              <a:gd name="connsiteX2" fmla="*/ 2945374 w 3031324"/>
              <a:gd name="connsiteY2" fmla="*/ 132940 h 775844"/>
              <a:gd name="connsiteX3" fmla="*/ 2600989 w 3031324"/>
              <a:gd name="connsiteY3" fmla="*/ 275444 h 775844"/>
              <a:gd name="connsiteX4" fmla="*/ 3016626 w 3031324"/>
              <a:gd name="connsiteY4" fmla="*/ 512950 h 775844"/>
              <a:gd name="connsiteX5" fmla="*/ 1959722 w 3031324"/>
              <a:gd name="connsiteY5" fmla="*/ 774208 h 775844"/>
              <a:gd name="connsiteX6" fmla="*/ 2434735 w 3031324"/>
              <a:gd name="connsiteY6" fmla="*/ 619828 h 775844"/>
              <a:gd name="connsiteX7" fmla="*/ 1579712 w 3031324"/>
              <a:gd name="connsiteY7" fmla="*/ 536701 h 775844"/>
              <a:gd name="connsiteX8" fmla="*/ 293 w 3031324"/>
              <a:gd name="connsiteY8" fmla="*/ 2311 h 77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1324" h="775844">
                <a:moveTo>
                  <a:pt x="293" y="2311"/>
                </a:moveTo>
                <a:cubicBezTo>
                  <a:pt x="22064" y="-31336"/>
                  <a:pt x="1219493" y="313050"/>
                  <a:pt x="1710340" y="334821"/>
                </a:cubicBezTo>
                <a:cubicBezTo>
                  <a:pt x="2201187" y="356592"/>
                  <a:pt x="2796933" y="142836"/>
                  <a:pt x="2945374" y="132940"/>
                </a:cubicBezTo>
                <a:cubicBezTo>
                  <a:pt x="3093815" y="123044"/>
                  <a:pt x="2589114" y="212109"/>
                  <a:pt x="2600989" y="275444"/>
                </a:cubicBezTo>
                <a:cubicBezTo>
                  <a:pt x="2612864" y="338779"/>
                  <a:pt x="3123504" y="429823"/>
                  <a:pt x="3016626" y="512950"/>
                </a:cubicBezTo>
                <a:cubicBezTo>
                  <a:pt x="2909748" y="596077"/>
                  <a:pt x="2056704" y="756395"/>
                  <a:pt x="1959722" y="774208"/>
                </a:cubicBezTo>
                <a:cubicBezTo>
                  <a:pt x="1862740" y="792021"/>
                  <a:pt x="2498070" y="659412"/>
                  <a:pt x="2434735" y="619828"/>
                </a:cubicBezTo>
                <a:cubicBezTo>
                  <a:pt x="2371400" y="580244"/>
                  <a:pt x="1987431" y="641600"/>
                  <a:pt x="1579712" y="536701"/>
                </a:cubicBezTo>
                <a:cubicBezTo>
                  <a:pt x="1171993" y="431802"/>
                  <a:pt x="-21478" y="35958"/>
                  <a:pt x="293" y="231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A30C1272-F17F-A7BF-2581-4344EA61D9C9}"/>
              </a:ext>
            </a:extLst>
          </p:cNvPr>
          <p:cNvSpPr/>
          <p:nvPr/>
        </p:nvSpPr>
        <p:spPr>
          <a:xfrm>
            <a:off x="1922956" y="10060588"/>
            <a:ext cx="2361083" cy="546115"/>
          </a:xfrm>
          <a:custGeom>
            <a:avLst/>
            <a:gdLst>
              <a:gd name="connsiteX0" fmla="*/ 847 w 2361083"/>
              <a:gd name="connsiteY0" fmla="*/ 9687 h 546115"/>
              <a:gd name="connsiteX1" fmla="*/ 1319008 w 2361083"/>
              <a:gd name="connsiteY1" fmla="*/ 152191 h 546115"/>
              <a:gd name="connsiteX2" fmla="*/ 2352161 w 2361083"/>
              <a:gd name="connsiteY2" fmla="*/ 544077 h 546115"/>
              <a:gd name="connsiteX3" fmla="*/ 1782145 w 2361083"/>
              <a:gd name="connsiteY3" fmla="*/ 294695 h 546115"/>
              <a:gd name="connsiteX4" fmla="*/ 1129002 w 2361083"/>
              <a:gd name="connsiteY4" fmla="*/ 45313 h 546115"/>
              <a:gd name="connsiteX5" fmla="*/ 847 w 2361083"/>
              <a:gd name="connsiteY5" fmla="*/ 9687 h 54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1083" h="546115">
                <a:moveTo>
                  <a:pt x="847" y="9687"/>
                </a:moveTo>
                <a:cubicBezTo>
                  <a:pt x="32514" y="27500"/>
                  <a:pt x="927122" y="63126"/>
                  <a:pt x="1319008" y="152191"/>
                </a:cubicBezTo>
                <a:cubicBezTo>
                  <a:pt x="1710894" y="241256"/>
                  <a:pt x="2274971" y="520326"/>
                  <a:pt x="2352161" y="544077"/>
                </a:cubicBezTo>
                <a:cubicBezTo>
                  <a:pt x="2429351" y="567828"/>
                  <a:pt x="1986005" y="377822"/>
                  <a:pt x="1782145" y="294695"/>
                </a:cubicBezTo>
                <a:cubicBezTo>
                  <a:pt x="1578285" y="211568"/>
                  <a:pt x="1423906" y="94794"/>
                  <a:pt x="1129002" y="45313"/>
                </a:cubicBezTo>
                <a:cubicBezTo>
                  <a:pt x="834098" y="-4168"/>
                  <a:pt x="-30820" y="-8126"/>
                  <a:pt x="847" y="968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DF21B28E-A42F-E84E-3CD2-71956175FC06}"/>
              </a:ext>
            </a:extLst>
          </p:cNvPr>
          <p:cNvSpPr/>
          <p:nvPr/>
        </p:nvSpPr>
        <p:spPr>
          <a:xfrm>
            <a:off x="6352959" y="10177017"/>
            <a:ext cx="2346181" cy="465371"/>
          </a:xfrm>
          <a:custGeom>
            <a:avLst/>
            <a:gdLst>
              <a:gd name="connsiteX0" fmla="*/ 340 w 2346181"/>
              <a:gd name="connsiteY0" fmla="*/ 463274 h 465371"/>
              <a:gd name="connsiteX1" fmla="*/ 890989 w 2346181"/>
              <a:gd name="connsiteY1" fmla="*/ 178266 h 465371"/>
              <a:gd name="connsiteX2" fmla="*/ 2304153 w 2346181"/>
              <a:gd name="connsiteY2" fmla="*/ 225767 h 465371"/>
              <a:gd name="connsiteX3" fmla="*/ 1888516 w 2346181"/>
              <a:gd name="connsiteY3" fmla="*/ 166391 h 465371"/>
              <a:gd name="connsiteX4" fmla="*/ 1009742 w 2346181"/>
              <a:gd name="connsiteY4" fmla="*/ 107014 h 465371"/>
              <a:gd name="connsiteX5" fmla="*/ 1080994 w 2346181"/>
              <a:gd name="connsiteY5" fmla="*/ 136 h 465371"/>
              <a:gd name="connsiteX6" fmla="*/ 867238 w 2346181"/>
              <a:gd name="connsiteY6" fmla="*/ 130765 h 465371"/>
              <a:gd name="connsiteX7" fmla="*/ 700984 w 2346181"/>
              <a:gd name="connsiteY7" fmla="*/ 297019 h 465371"/>
              <a:gd name="connsiteX8" fmla="*/ 784111 w 2346181"/>
              <a:gd name="connsiteY8" fmla="*/ 308895 h 465371"/>
              <a:gd name="connsiteX9" fmla="*/ 340 w 2346181"/>
              <a:gd name="connsiteY9" fmla="*/ 463274 h 46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6181" h="465371">
                <a:moveTo>
                  <a:pt x="340" y="463274"/>
                </a:moveTo>
                <a:cubicBezTo>
                  <a:pt x="18153" y="441502"/>
                  <a:pt x="507020" y="217850"/>
                  <a:pt x="890989" y="178266"/>
                </a:cubicBezTo>
                <a:cubicBezTo>
                  <a:pt x="1274958" y="138681"/>
                  <a:pt x="2137899" y="227746"/>
                  <a:pt x="2304153" y="225767"/>
                </a:cubicBezTo>
                <a:cubicBezTo>
                  <a:pt x="2470407" y="223788"/>
                  <a:pt x="2104251" y="186183"/>
                  <a:pt x="1888516" y="166391"/>
                </a:cubicBezTo>
                <a:cubicBezTo>
                  <a:pt x="1672781" y="146599"/>
                  <a:pt x="1144329" y="134723"/>
                  <a:pt x="1009742" y="107014"/>
                </a:cubicBezTo>
                <a:cubicBezTo>
                  <a:pt x="875155" y="79305"/>
                  <a:pt x="1104745" y="-3822"/>
                  <a:pt x="1080994" y="136"/>
                </a:cubicBezTo>
                <a:cubicBezTo>
                  <a:pt x="1057243" y="4094"/>
                  <a:pt x="930573" y="81284"/>
                  <a:pt x="867238" y="130765"/>
                </a:cubicBezTo>
                <a:cubicBezTo>
                  <a:pt x="803903" y="180245"/>
                  <a:pt x="714838" y="267331"/>
                  <a:pt x="700984" y="297019"/>
                </a:cubicBezTo>
                <a:cubicBezTo>
                  <a:pt x="687130" y="326707"/>
                  <a:pt x="898906" y="287124"/>
                  <a:pt x="784111" y="308895"/>
                </a:cubicBezTo>
                <a:cubicBezTo>
                  <a:pt x="669316" y="330666"/>
                  <a:pt x="-17473" y="485046"/>
                  <a:pt x="340" y="46327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575A8DA7-4BF2-141B-C640-3581D8B8178C}"/>
              </a:ext>
            </a:extLst>
          </p:cNvPr>
          <p:cNvSpPr/>
          <p:nvPr/>
        </p:nvSpPr>
        <p:spPr>
          <a:xfrm>
            <a:off x="5232757" y="5474490"/>
            <a:ext cx="774265" cy="135493"/>
          </a:xfrm>
          <a:custGeom>
            <a:avLst/>
            <a:gdLst>
              <a:gd name="connsiteX0" fmla="*/ 14 w 774265"/>
              <a:gd name="connsiteY0" fmla="*/ 48619 h 135493"/>
              <a:gd name="connsiteX1" fmla="*/ 363771 w 774265"/>
              <a:gd name="connsiteY1" fmla="*/ 35271 h 135493"/>
              <a:gd name="connsiteX2" fmla="*/ 634087 w 774265"/>
              <a:gd name="connsiteY2" fmla="*/ 85329 h 135493"/>
              <a:gd name="connsiteX3" fmla="*/ 617401 w 774265"/>
              <a:gd name="connsiteY3" fmla="*/ 68643 h 135493"/>
              <a:gd name="connsiteX4" fmla="*/ 774250 w 774265"/>
              <a:gd name="connsiteY4" fmla="*/ 135387 h 135493"/>
              <a:gd name="connsiteX5" fmla="*/ 607389 w 774265"/>
              <a:gd name="connsiteY5" fmla="*/ 85329 h 135493"/>
              <a:gd name="connsiteX6" fmla="*/ 343748 w 774265"/>
              <a:gd name="connsiteY6" fmla="*/ 5236 h 135493"/>
              <a:gd name="connsiteX7" fmla="*/ 160201 w 774265"/>
              <a:gd name="connsiteY7" fmla="*/ 8573 h 135493"/>
              <a:gd name="connsiteX8" fmla="*/ 377120 w 774265"/>
              <a:gd name="connsiteY8" fmla="*/ 15247 h 135493"/>
              <a:gd name="connsiteX9" fmla="*/ 14 w 774265"/>
              <a:gd name="connsiteY9" fmla="*/ 48619 h 13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265" h="135493">
                <a:moveTo>
                  <a:pt x="14" y="48619"/>
                </a:moveTo>
                <a:cubicBezTo>
                  <a:pt x="-2211" y="51956"/>
                  <a:pt x="258092" y="29153"/>
                  <a:pt x="363771" y="35271"/>
                </a:cubicBezTo>
                <a:cubicBezTo>
                  <a:pt x="469450" y="41389"/>
                  <a:pt x="591815" y="79767"/>
                  <a:pt x="634087" y="85329"/>
                </a:cubicBezTo>
                <a:cubicBezTo>
                  <a:pt x="676359" y="90891"/>
                  <a:pt x="594041" y="60300"/>
                  <a:pt x="617401" y="68643"/>
                </a:cubicBezTo>
                <a:cubicBezTo>
                  <a:pt x="640761" y="76986"/>
                  <a:pt x="775919" y="132606"/>
                  <a:pt x="774250" y="135387"/>
                </a:cubicBezTo>
                <a:cubicBezTo>
                  <a:pt x="772581" y="138168"/>
                  <a:pt x="607389" y="85329"/>
                  <a:pt x="607389" y="85329"/>
                </a:cubicBezTo>
                <a:cubicBezTo>
                  <a:pt x="535639" y="63637"/>
                  <a:pt x="418279" y="18029"/>
                  <a:pt x="343748" y="5236"/>
                </a:cubicBezTo>
                <a:cubicBezTo>
                  <a:pt x="269217" y="-7557"/>
                  <a:pt x="154639" y="6904"/>
                  <a:pt x="160201" y="8573"/>
                </a:cubicBezTo>
                <a:cubicBezTo>
                  <a:pt x="165763" y="10241"/>
                  <a:pt x="401037" y="13022"/>
                  <a:pt x="377120" y="15247"/>
                </a:cubicBezTo>
                <a:lnTo>
                  <a:pt x="14" y="4861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6F3DDD78-8592-4624-A716-7D2F5EA54311}"/>
              </a:ext>
            </a:extLst>
          </p:cNvPr>
          <p:cNvSpPr/>
          <p:nvPr/>
        </p:nvSpPr>
        <p:spPr>
          <a:xfrm>
            <a:off x="4952335" y="5579657"/>
            <a:ext cx="193925" cy="195166"/>
          </a:xfrm>
          <a:custGeom>
            <a:avLst/>
            <a:gdLst>
              <a:gd name="connsiteX0" fmla="*/ 193668 w 193925"/>
              <a:gd name="connsiteY0" fmla="*/ 185 h 195166"/>
              <a:gd name="connsiteX1" fmla="*/ 63516 w 193925"/>
              <a:gd name="connsiteY1" fmla="*/ 86953 h 195166"/>
              <a:gd name="connsiteX2" fmla="*/ 3446 w 193925"/>
              <a:gd name="connsiteY2" fmla="*/ 193744 h 195166"/>
              <a:gd name="connsiteX3" fmla="*/ 10120 w 193925"/>
              <a:gd name="connsiteY3" fmla="*/ 143686 h 195166"/>
              <a:gd name="connsiteX4" fmla="*/ 33481 w 193925"/>
              <a:gd name="connsiteY4" fmla="*/ 76942 h 195166"/>
              <a:gd name="connsiteX5" fmla="*/ 26807 w 193925"/>
              <a:gd name="connsiteY5" fmla="*/ 110314 h 195166"/>
              <a:gd name="connsiteX6" fmla="*/ 193668 w 193925"/>
              <a:gd name="connsiteY6" fmla="*/ 185 h 19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925" h="195166">
                <a:moveTo>
                  <a:pt x="193668" y="185"/>
                </a:moveTo>
                <a:cubicBezTo>
                  <a:pt x="199786" y="-3708"/>
                  <a:pt x="95219" y="54693"/>
                  <a:pt x="63516" y="86953"/>
                </a:cubicBezTo>
                <a:cubicBezTo>
                  <a:pt x="31813" y="119213"/>
                  <a:pt x="12345" y="184289"/>
                  <a:pt x="3446" y="193744"/>
                </a:cubicBezTo>
                <a:cubicBezTo>
                  <a:pt x="-5453" y="203199"/>
                  <a:pt x="5114" y="163153"/>
                  <a:pt x="10120" y="143686"/>
                </a:cubicBezTo>
                <a:cubicBezTo>
                  <a:pt x="15126" y="124219"/>
                  <a:pt x="30700" y="82504"/>
                  <a:pt x="33481" y="76942"/>
                </a:cubicBezTo>
                <a:cubicBezTo>
                  <a:pt x="36262" y="71380"/>
                  <a:pt x="6228" y="119769"/>
                  <a:pt x="26807" y="110314"/>
                </a:cubicBezTo>
                <a:cubicBezTo>
                  <a:pt x="47386" y="100859"/>
                  <a:pt x="187550" y="4078"/>
                  <a:pt x="193668" y="18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E91DAECB-F55B-E311-1A0F-60227EEFA617}"/>
              </a:ext>
            </a:extLst>
          </p:cNvPr>
          <p:cNvSpPr/>
          <p:nvPr/>
        </p:nvSpPr>
        <p:spPr>
          <a:xfrm>
            <a:off x="4818224" y="5906878"/>
            <a:ext cx="77542" cy="141835"/>
          </a:xfrm>
          <a:custGeom>
            <a:avLst/>
            <a:gdLst>
              <a:gd name="connsiteX0" fmla="*/ 77487 w 77542"/>
              <a:gd name="connsiteY0" fmla="*/ 13 h 141835"/>
              <a:gd name="connsiteX1" fmla="*/ 14080 w 77542"/>
              <a:gd name="connsiteY1" fmla="*/ 90118 h 141835"/>
              <a:gd name="connsiteX2" fmla="*/ 74150 w 77542"/>
              <a:gd name="connsiteY2" fmla="*/ 140176 h 141835"/>
              <a:gd name="connsiteX3" fmla="*/ 40777 w 77542"/>
              <a:gd name="connsiteY3" fmla="*/ 126827 h 141835"/>
              <a:gd name="connsiteX4" fmla="*/ 731 w 77542"/>
              <a:gd name="connsiteY4" fmla="*/ 96792 h 141835"/>
              <a:gd name="connsiteX5" fmla="*/ 77487 w 77542"/>
              <a:gd name="connsiteY5" fmla="*/ 13 h 14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42" h="141835">
                <a:moveTo>
                  <a:pt x="77487" y="13"/>
                </a:moveTo>
                <a:cubicBezTo>
                  <a:pt x="79712" y="-1099"/>
                  <a:pt x="14636" y="66758"/>
                  <a:pt x="14080" y="90118"/>
                </a:cubicBezTo>
                <a:cubicBezTo>
                  <a:pt x="13524" y="113478"/>
                  <a:pt x="69700" y="134058"/>
                  <a:pt x="74150" y="140176"/>
                </a:cubicBezTo>
                <a:cubicBezTo>
                  <a:pt x="78600" y="146294"/>
                  <a:pt x="53013" y="134058"/>
                  <a:pt x="40777" y="126827"/>
                </a:cubicBezTo>
                <a:cubicBezTo>
                  <a:pt x="28540" y="119596"/>
                  <a:pt x="-5387" y="115703"/>
                  <a:pt x="731" y="96792"/>
                </a:cubicBezTo>
                <a:cubicBezTo>
                  <a:pt x="6849" y="77881"/>
                  <a:pt x="75262" y="1125"/>
                  <a:pt x="77487" y="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B510882A-A614-03BF-7573-F60203DFBB26}"/>
              </a:ext>
            </a:extLst>
          </p:cNvPr>
          <p:cNvSpPr/>
          <p:nvPr/>
        </p:nvSpPr>
        <p:spPr>
          <a:xfrm>
            <a:off x="5510992" y="6454179"/>
            <a:ext cx="58931" cy="167570"/>
          </a:xfrm>
          <a:custGeom>
            <a:avLst/>
            <a:gdLst>
              <a:gd name="connsiteX0" fmla="*/ 58839 w 58931"/>
              <a:gd name="connsiteY0" fmla="*/ 17 h 167570"/>
              <a:gd name="connsiteX1" fmla="*/ 15455 w 58931"/>
              <a:gd name="connsiteY1" fmla="*/ 73436 h 167570"/>
              <a:gd name="connsiteX2" fmla="*/ 15455 w 58931"/>
              <a:gd name="connsiteY2" fmla="*/ 166878 h 167570"/>
              <a:gd name="connsiteX3" fmla="*/ 8780 w 58931"/>
              <a:gd name="connsiteY3" fmla="*/ 113482 h 167570"/>
              <a:gd name="connsiteX4" fmla="*/ 2106 w 58931"/>
              <a:gd name="connsiteY4" fmla="*/ 66761 h 167570"/>
              <a:gd name="connsiteX5" fmla="*/ 58839 w 58931"/>
              <a:gd name="connsiteY5" fmla="*/ 17 h 16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31" h="167570">
                <a:moveTo>
                  <a:pt x="58839" y="17"/>
                </a:moveTo>
                <a:cubicBezTo>
                  <a:pt x="61064" y="1129"/>
                  <a:pt x="22686" y="45626"/>
                  <a:pt x="15455" y="73436"/>
                </a:cubicBezTo>
                <a:cubicBezTo>
                  <a:pt x="8224" y="101246"/>
                  <a:pt x="16567" y="160204"/>
                  <a:pt x="15455" y="166878"/>
                </a:cubicBezTo>
                <a:cubicBezTo>
                  <a:pt x="14342" y="173552"/>
                  <a:pt x="11005" y="130168"/>
                  <a:pt x="8780" y="113482"/>
                </a:cubicBezTo>
                <a:cubicBezTo>
                  <a:pt x="6555" y="96796"/>
                  <a:pt x="-4568" y="81778"/>
                  <a:pt x="2106" y="66761"/>
                </a:cubicBezTo>
                <a:cubicBezTo>
                  <a:pt x="8780" y="51744"/>
                  <a:pt x="56614" y="-1095"/>
                  <a:pt x="58839" y="1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97E96837-4B66-0FE7-3003-0FEB138F8E61}"/>
              </a:ext>
            </a:extLst>
          </p:cNvPr>
          <p:cNvSpPr/>
          <p:nvPr/>
        </p:nvSpPr>
        <p:spPr>
          <a:xfrm>
            <a:off x="5746240" y="6464179"/>
            <a:ext cx="37396" cy="117021"/>
          </a:xfrm>
          <a:custGeom>
            <a:avLst/>
            <a:gdLst>
              <a:gd name="connsiteX0" fmla="*/ 3801 w 37396"/>
              <a:gd name="connsiteY0" fmla="*/ 28 h 117021"/>
              <a:gd name="connsiteX1" fmla="*/ 27161 w 37396"/>
              <a:gd name="connsiteY1" fmla="*/ 70110 h 117021"/>
              <a:gd name="connsiteX2" fmla="*/ 17150 w 37396"/>
              <a:gd name="connsiteY2" fmla="*/ 93471 h 117021"/>
              <a:gd name="connsiteX3" fmla="*/ 464 w 37396"/>
              <a:gd name="connsiteY3" fmla="*/ 116831 h 117021"/>
              <a:gd name="connsiteX4" fmla="*/ 37173 w 37396"/>
              <a:gd name="connsiteY4" fmla="*/ 80122 h 117021"/>
              <a:gd name="connsiteX5" fmla="*/ 3801 w 37396"/>
              <a:gd name="connsiteY5" fmla="*/ 28 h 11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396" h="117021">
                <a:moveTo>
                  <a:pt x="3801" y="28"/>
                </a:moveTo>
                <a:cubicBezTo>
                  <a:pt x="2132" y="-1641"/>
                  <a:pt x="27161" y="70110"/>
                  <a:pt x="27161" y="70110"/>
                </a:cubicBezTo>
                <a:cubicBezTo>
                  <a:pt x="29386" y="85684"/>
                  <a:pt x="21599" y="85684"/>
                  <a:pt x="17150" y="93471"/>
                </a:cubicBezTo>
                <a:cubicBezTo>
                  <a:pt x="12701" y="101258"/>
                  <a:pt x="-2873" y="119056"/>
                  <a:pt x="464" y="116831"/>
                </a:cubicBezTo>
                <a:cubicBezTo>
                  <a:pt x="3801" y="114606"/>
                  <a:pt x="33836" y="94583"/>
                  <a:pt x="37173" y="80122"/>
                </a:cubicBezTo>
                <a:cubicBezTo>
                  <a:pt x="40510" y="65661"/>
                  <a:pt x="5470" y="1697"/>
                  <a:pt x="3801" y="2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C4C8EA6C-5A78-8AB8-14B4-0367B62658C7}"/>
              </a:ext>
            </a:extLst>
          </p:cNvPr>
          <p:cNvSpPr/>
          <p:nvPr/>
        </p:nvSpPr>
        <p:spPr>
          <a:xfrm>
            <a:off x="5956355" y="6260489"/>
            <a:ext cx="90699" cy="143705"/>
          </a:xfrm>
          <a:custGeom>
            <a:avLst/>
            <a:gdLst>
              <a:gd name="connsiteX0" fmla="*/ 90699 w 90699"/>
              <a:gd name="connsiteY0" fmla="*/ 147 h 143705"/>
              <a:gd name="connsiteX1" fmla="*/ 7268 w 90699"/>
              <a:gd name="connsiteY1" fmla="*/ 100264 h 143705"/>
              <a:gd name="connsiteX2" fmla="*/ 3931 w 90699"/>
              <a:gd name="connsiteY2" fmla="*/ 143648 h 143705"/>
              <a:gd name="connsiteX3" fmla="*/ 3931 w 90699"/>
              <a:gd name="connsiteY3" fmla="*/ 110276 h 143705"/>
              <a:gd name="connsiteX4" fmla="*/ 3931 w 90699"/>
              <a:gd name="connsiteY4" fmla="*/ 60218 h 143705"/>
              <a:gd name="connsiteX5" fmla="*/ 7268 w 90699"/>
              <a:gd name="connsiteY5" fmla="*/ 76904 h 143705"/>
              <a:gd name="connsiteX6" fmla="*/ 90699 w 90699"/>
              <a:gd name="connsiteY6" fmla="*/ 147 h 14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699" h="143705">
                <a:moveTo>
                  <a:pt x="90699" y="147"/>
                </a:moveTo>
                <a:cubicBezTo>
                  <a:pt x="90699" y="4040"/>
                  <a:pt x="21729" y="76347"/>
                  <a:pt x="7268" y="100264"/>
                </a:cubicBezTo>
                <a:cubicBezTo>
                  <a:pt x="-7193" y="124181"/>
                  <a:pt x="4487" y="141979"/>
                  <a:pt x="3931" y="143648"/>
                </a:cubicBezTo>
                <a:cubicBezTo>
                  <a:pt x="3375" y="145317"/>
                  <a:pt x="3931" y="110276"/>
                  <a:pt x="3931" y="110276"/>
                </a:cubicBezTo>
                <a:lnTo>
                  <a:pt x="3931" y="60218"/>
                </a:lnTo>
                <a:cubicBezTo>
                  <a:pt x="4487" y="54656"/>
                  <a:pt x="-4412" y="83022"/>
                  <a:pt x="7268" y="76904"/>
                </a:cubicBezTo>
                <a:cubicBezTo>
                  <a:pt x="18948" y="70786"/>
                  <a:pt x="90699" y="-3746"/>
                  <a:pt x="90699" y="14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E8D79905-B5F3-78EB-BF2F-4324C8FAC587}"/>
              </a:ext>
            </a:extLst>
          </p:cNvPr>
          <p:cNvSpPr/>
          <p:nvPr/>
        </p:nvSpPr>
        <p:spPr>
          <a:xfrm>
            <a:off x="6057023" y="6450461"/>
            <a:ext cx="26741" cy="187930"/>
          </a:xfrm>
          <a:custGeom>
            <a:avLst/>
            <a:gdLst>
              <a:gd name="connsiteX0" fmla="*/ 43 w 26741"/>
              <a:gd name="connsiteY0" fmla="*/ 397 h 187930"/>
              <a:gd name="connsiteX1" fmla="*/ 20066 w 26741"/>
              <a:gd name="connsiteY1" fmla="*/ 123875 h 187930"/>
              <a:gd name="connsiteX2" fmla="*/ 3380 w 26741"/>
              <a:gd name="connsiteY2" fmla="*/ 187282 h 187930"/>
              <a:gd name="connsiteX3" fmla="*/ 26741 w 26741"/>
              <a:gd name="connsiteY3" fmla="*/ 87165 h 187930"/>
              <a:gd name="connsiteX4" fmla="*/ 43 w 26741"/>
              <a:gd name="connsiteY4" fmla="*/ 397 h 18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41" h="187930">
                <a:moveTo>
                  <a:pt x="43" y="397"/>
                </a:moveTo>
                <a:cubicBezTo>
                  <a:pt x="-1069" y="6515"/>
                  <a:pt x="19510" y="92728"/>
                  <a:pt x="20066" y="123875"/>
                </a:cubicBezTo>
                <a:cubicBezTo>
                  <a:pt x="20622" y="155023"/>
                  <a:pt x="2268" y="193400"/>
                  <a:pt x="3380" y="187282"/>
                </a:cubicBezTo>
                <a:cubicBezTo>
                  <a:pt x="4492" y="181164"/>
                  <a:pt x="26741" y="113863"/>
                  <a:pt x="26741" y="87165"/>
                </a:cubicBezTo>
                <a:cubicBezTo>
                  <a:pt x="26741" y="60467"/>
                  <a:pt x="1155" y="-5721"/>
                  <a:pt x="43" y="3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84D3C5B2-7310-D2D3-1764-0897B2088A1C}"/>
              </a:ext>
            </a:extLst>
          </p:cNvPr>
          <p:cNvSpPr/>
          <p:nvPr/>
        </p:nvSpPr>
        <p:spPr>
          <a:xfrm>
            <a:off x="5119224" y="6394121"/>
            <a:ext cx="85700" cy="54495"/>
          </a:xfrm>
          <a:custGeom>
            <a:avLst/>
            <a:gdLst>
              <a:gd name="connsiteX0" fmla="*/ 81 w 85700"/>
              <a:gd name="connsiteY0" fmla="*/ 5 h 54495"/>
              <a:gd name="connsiteX1" fmla="*/ 66826 w 85700"/>
              <a:gd name="connsiteY1" fmla="*/ 50063 h 54495"/>
              <a:gd name="connsiteX2" fmla="*/ 83512 w 85700"/>
              <a:gd name="connsiteY2" fmla="*/ 46726 h 54495"/>
              <a:gd name="connsiteX3" fmla="*/ 81 w 85700"/>
              <a:gd name="connsiteY3" fmla="*/ 5 h 5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00" h="54495">
                <a:moveTo>
                  <a:pt x="81" y="5"/>
                </a:moveTo>
                <a:cubicBezTo>
                  <a:pt x="-2700" y="561"/>
                  <a:pt x="66826" y="50063"/>
                  <a:pt x="66826" y="50063"/>
                </a:cubicBezTo>
                <a:cubicBezTo>
                  <a:pt x="80731" y="57850"/>
                  <a:pt x="90186" y="54513"/>
                  <a:pt x="83512" y="46726"/>
                </a:cubicBezTo>
                <a:cubicBezTo>
                  <a:pt x="76838" y="38939"/>
                  <a:pt x="2862" y="-551"/>
                  <a:pt x="81" y="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214F0588-BE0E-E3C8-9228-DB931E46D6EC}"/>
              </a:ext>
            </a:extLst>
          </p:cNvPr>
          <p:cNvSpPr/>
          <p:nvPr/>
        </p:nvSpPr>
        <p:spPr>
          <a:xfrm>
            <a:off x="5506404" y="6864669"/>
            <a:ext cx="68380" cy="136836"/>
          </a:xfrm>
          <a:custGeom>
            <a:avLst/>
            <a:gdLst>
              <a:gd name="connsiteX0" fmla="*/ 19 w 68380"/>
              <a:gd name="connsiteY0" fmla="*/ 5 h 136836"/>
              <a:gd name="connsiteX1" fmla="*/ 63427 w 68380"/>
              <a:gd name="connsiteY1" fmla="*/ 66750 h 136836"/>
              <a:gd name="connsiteX2" fmla="*/ 63427 w 68380"/>
              <a:gd name="connsiteY2" fmla="*/ 136832 h 136836"/>
              <a:gd name="connsiteX3" fmla="*/ 56752 w 68380"/>
              <a:gd name="connsiteY3" fmla="*/ 63413 h 136836"/>
              <a:gd name="connsiteX4" fmla="*/ 19 w 68380"/>
              <a:gd name="connsiteY4" fmla="*/ 5 h 13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80" h="136836">
                <a:moveTo>
                  <a:pt x="19" y="5"/>
                </a:moveTo>
                <a:cubicBezTo>
                  <a:pt x="1131" y="561"/>
                  <a:pt x="52859" y="43946"/>
                  <a:pt x="63427" y="66750"/>
                </a:cubicBezTo>
                <a:cubicBezTo>
                  <a:pt x="73995" y="89554"/>
                  <a:pt x="64539" y="137388"/>
                  <a:pt x="63427" y="136832"/>
                </a:cubicBezTo>
                <a:cubicBezTo>
                  <a:pt x="62315" y="136276"/>
                  <a:pt x="66764" y="85661"/>
                  <a:pt x="56752" y="63413"/>
                </a:cubicBezTo>
                <a:cubicBezTo>
                  <a:pt x="46740" y="41165"/>
                  <a:pt x="-1093" y="-551"/>
                  <a:pt x="19" y="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B31EE4BD-DE22-8DAD-796A-007484474501}"/>
              </a:ext>
            </a:extLst>
          </p:cNvPr>
          <p:cNvSpPr/>
          <p:nvPr/>
        </p:nvSpPr>
        <p:spPr>
          <a:xfrm>
            <a:off x="5555130" y="7107578"/>
            <a:ext cx="58318" cy="118014"/>
          </a:xfrm>
          <a:custGeom>
            <a:avLst/>
            <a:gdLst>
              <a:gd name="connsiteX0" fmla="*/ 58085 w 58318"/>
              <a:gd name="connsiteY0" fmla="*/ 714 h 118014"/>
              <a:gd name="connsiteX1" fmla="*/ 21375 w 58318"/>
              <a:gd name="connsiteY1" fmla="*/ 37423 h 118014"/>
              <a:gd name="connsiteX2" fmla="*/ 18038 w 58318"/>
              <a:gd name="connsiteY2" fmla="*/ 117517 h 118014"/>
              <a:gd name="connsiteX3" fmla="*/ 1352 w 58318"/>
              <a:gd name="connsiteY3" fmla="*/ 67458 h 118014"/>
              <a:gd name="connsiteX4" fmla="*/ 58085 w 58318"/>
              <a:gd name="connsiteY4" fmla="*/ 714 h 11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18" h="118014">
                <a:moveTo>
                  <a:pt x="58085" y="714"/>
                </a:moveTo>
                <a:cubicBezTo>
                  <a:pt x="61422" y="-4292"/>
                  <a:pt x="28049" y="17956"/>
                  <a:pt x="21375" y="37423"/>
                </a:cubicBezTo>
                <a:cubicBezTo>
                  <a:pt x="14701" y="56890"/>
                  <a:pt x="21375" y="112511"/>
                  <a:pt x="18038" y="117517"/>
                </a:cubicBezTo>
                <a:cubicBezTo>
                  <a:pt x="14701" y="122523"/>
                  <a:pt x="-5322" y="88594"/>
                  <a:pt x="1352" y="67458"/>
                </a:cubicBezTo>
                <a:cubicBezTo>
                  <a:pt x="8026" y="46322"/>
                  <a:pt x="54748" y="5720"/>
                  <a:pt x="58085" y="71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8AEC545E-8416-7615-4F61-281D8FA1BED8}"/>
              </a:ext>
            </a:extLst>
          </p:cNvPr>
          <p:cNvSpPr/>
          <p:nvPr/>
        </p:nvSpPr>
        <p:spPr>
          <a:xfrm>
            <a:off x="3490735" y="6707798"/>
            <a:ext cx="62885" cy="136975"/>
          </a:xfrm>
          <a:custGeom>
            <a:avLst/>
            <a:gdLst>
              <a:gd name="connsiteX0" fmla="*/ 4 w 62885"/>
              <a:gd name="connsiteY0" fmla="*/ 27 h 136975"/>
              <a:gd name="connsiteX1" fmla="*/ 60074 w 62885"/>
              <a:gd name="connsiteY1" fmla="*/ 100144 h 136975"/>
              <a:gd name="connsiteX2" fmla="*/ 53399 w 62885"/>
              <a:gd name="connsiteY2" fmla="*/ 136853 h 136975"/>
              <a:gd name="connsiteX3" fmla="*/ 56737 w 62885"/>
              <a:gd name="connsiteY3" fmla="*/ 90132 h 136975"/>
              <a:gd name="connsiteX4" fmla="*/ 4 w 62885"/>
              <a:gd name="connsiteY4" fmla="*/ 27 h 13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85" h="136975">
                <a:moveTo>
                  <a:pt x="4" y="27"/>
                </a:moveTo>
                <a:cubicBezTo>
                  <a:pt x="560" y="1696"/>
                  <a:pt x="51175" y="77340"/>
                  <a:pt x="60074" y="100144"/>
                </a:cubicBezTo>
                <a:cubicBezTo>
                  <a:pt x="68973" y="122948"/>
                  <a:pt x="53955" y="138522"/>
                  <a:pt x="53399" y="136853"/>
                </a:cubicBezTo>
                <a:cubicBezTo>
                  <a:pt x="52843" y="135184"/>
                  <a:pt x="61187" y="107374"/>
                  <a:pt x="56737" y="90132"/>
                </a:cubicBezTo>
                <a:cubicBezTo>
                  <a:pt x="52287" y="72890"/>
                  <a:pt x="-552" y="-1642"/>
                  <a:pt x="4" y="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F1736A42-C80E-3648-408E-C7F6F8412CCD}"/>
              </a:ext>
            </a:extLst>
          </p:cNvPr>
          <p:cNvSpPr/>
          <p:nvPr/>
        </p:nvSpPr>
        <p:spPr>
          <a:xfrm>
            <a:off x="2925569" y="6754543"/>
            <a:ext cx="24555" cy="161193"/>
          </a:xfrm>
          <a:custGeom>
            <a:avLst/>
            <a:gdLst>
              <a:gd name="connsiteX0" fmla="*/ 21202 w 24555"/>
              <a:gd name="connsiteY0" fmla="*/ 3 h 161193"/>
              <a:gd name="connsiteX1" fmla="*/ 11190 w 24555"/>
              <a:gd name="connsiteY1" fmla="*/ 86771 h 161193"/>
              <a:gd name="connsiteX2" fmla="*/ 24539 w 24555"/>
              <a:gd name="connsiteY2" fmla="*/ 160190 h 161193"/>
              <a:gd name="connsiteX3" fmla="*/ 7853 w 24555"/>
              <a:gd name="connsiteY3" fmla="*/ 126818 h 161193"/>
              <a:gd name="connsiteX4" fmla="*/ 1178 w 24555"/>
              <a:gd name="connsiteY4" fmla="*/ 90108 h 161193"/>
              <a:gd name="connsiteX5" fmla="*/ 21202 w 24555"/>
              <a:gd name="connsiteY5" fmla="*/ 3 h 16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55" h="161193">
                <a:moveTo>
                  <a:pt x="21202" y="3"/>
                </a:moveTo>
                <a:cubicBezTo>
                  <a:pt x="22871" y="-553"/>
                  <a:pt x="10634" y="60073"/>
                  <a:pt x="11190" y="86771"/>
                </a:cubicBezTo>
                <a:cubicBezTo>
                  <a:pt x="11746" y="113469"/>
                  <a:pt x="25095" y="153516"/>
                  <a:pt x="24539" y="160190"/>
                </a:cubicBezTo>
                <a:cubicBezTo>
                  <a:pt x="23983" y="166864"/>
                  <a:pt x="11746" y="138498"/>
                  <a:pt x="7853" y="126818"/>
                </a:cubicBezTo>
                <a:cubicBezTo>
                  <a:pt x="3960" y="115138"/>
                  <a:pt x="-2715" y="109575"/>
                  <a:pt x="1178" y="90108"/>
                </a:cubicBezTo>
                <a:cubicBezTo>
                  <a:pt x="5071" y="70641"/>
                  <a:pt x="19533" y="559"/>
                  <a:pt x="21202" y="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70839662-C0D6-C2A9-75F8-1895461E2616}"/>
              </a:ext>
            </a:extLst>
          </p:cNvPr>
          <p:cNvSpPr/>
          <p:nvPr/>
        </p:nvSpPr>
        <p:spPr>
          <a:xfrm>
            <a:off x="3093274" y="7308394"/>
            <a:ext cx="50438" cy="140813"/>
          </a:xfrm>
          <a:custGeom>
            <a:avLst/>
            <a:gdLst>
              <a:gd name="connsiteX0" fmla="*/ 10346 w 50438"/>
              <a:gd name="connsiteY0" fmla="*/ 132 h 140813"/>
              <a:gd name="connsiteX1" fmla="*/ 17021 w 50438"/>
              <a:gd name="connsiteY1" fmla="*/ 90237 h 140813"/>
              <a:gd name="connsiteX2" fmla="*/ 50393 w 50438"/>
              <a:gd name="connsiteY2" fmla="*/ 140295 h 140813"/>
              <a:gd name="connsiteX3" fmla="*/ 23695 w 50438"/>
              <a:gd name="connsiteY3" fmla="*/ 113597 h 140813"/>
              <a:gd name="connsiteX4" fmla="*/ 335 w 50438"/>
              <a:gd name="connsiteY4" fmla="*/ 70213 h 140813"/>
              <a:gd name="connsiteX5" fmla="*/ 10346 w 50438"/>
              <a:gd name="connsiteY5" fmla="*/ 132 h 14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38" h="140813">
                <a:moveTo>
                  <a:pt x="10346" y="132"/>
                </a:moveTo>
                <a:cubicBezTo>
                  <a:pt x="13127" y="3469"/>
                  <a:pt x="10347" y="66877"/>
                  <a:pt x="17021" y="90237"/>
                </a:cubicBezTo>
                <a:cubicBezTo>
                  <a:pt x="23695" y="113597"/>
                  <a:pt x="49281" y="136402"/>
                  <a:pt x="50393" y="140295"/>
                </a:cubicBezTo>
                <a:cubicBezTo>
                  <a:pt x="51505" y="144188"/>
                  <a:pt x="32038" y="125277"/>
                  <a:pt x="23695" y="113597"/>
                </a:cubicBezTo>
                <a:cubicBezTo>
                  <a:pt x="15352" y="101917"/>
                  <a:pt x="2560" y="83006"/>
                  <a:pt x="335" y="70213"/>
                </a:cubicBezTo>
                <a:cubicBezTo>
                  <a:pt x="-1890" y="57420"/>
                  <a:pt x="7565" y="-3205"/>
                  <a:pt x="10346" y="1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501494A0-DB82-7CBD-35C2-33A6ACF79469}"/>
              </a:ext>
            </a:extLst>
          </p:cNvPr>
          <p:cNvSpPr/>
          <p:nvPr/>
        </p:nvSpPr>
        <p:spPr>
          <a:xfrm>
            <a:off x="3297121" y="7711886"/>
            <a:ext cx="93587" cy="104011"/>
          </a:xfrm>
          <a:custGeom>
            <a:avLst/>
            <a:gdLst>
              <a:gd name="connsiteX0" fmla="*/ 59 w 93587"/>
              <a:gd name="connsiteY0" fmla="*/ 444 h 104011"/>
              <a:gd name="connsiteX1" fmla="*/ 56791 w 93587"/>
              <a:gd name="connsiteY1" fmla="*/ 40491 h 104011"/>
              <a:gd name="connsiteX2" fmla="*/ 93501 w 93587"/>
              <a:gd name="connsiteY2" fmla="*/ 103898 h 104011"/>
              <a:gd name="connsiteX3" fmla="*/ 46780 w 93587"/>
              <a:gd name="connsiteY3" fmla="*/ 23805 h 104011"/>
              <a:gd name="connsiteX4" fmla="*/ 59 w 93587"/>
              <a:gd name="connsiteY4" fmla="*/ 444 h 104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87" h="104011">
                <a:moveTo>
                  <a:pt x="59" y="444"/>
                </a:moveTo>
                <a:cubicBezTo>
                  <a:pt x="1727" y="3225"/>
                  <a:pt x="41217" y="23249"/>
                  <a:pt x="56791" y="40491"/>
                </a:cubicBezTo>
                <a:cubicBezTo>
                  <a:pt x="72365" y="57733"/>
                  <a:pt x="95169" y="106679"/>
                  <a:pt x="93501" y="103898"/>
                </a:cubicBezTo>
                <a:cubicBezTo>
                  <a:pt x="91833" y="101117"/>
                  <a:pt x="61241" y="39378"/>
                  <a:pt x="46780" y="23805"/>
                </a:cubicBezTo>
                <a:cubicBezTo>
                  <a:pt x="32319" y="8232"/>
                  <a:pt x="-1609" y="-2337"/>
                  <a:pt x="59" y="44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EEEC1D4C-ADFD-A2AD-D93C-5092D09303DB}"/>
              </a:ext>
            </a:extLst>
          </p:cNvPr>
          <p:cNvSpPr/>
          <p:nvPr/>
        </p:nvSpPr>
        <p:spPr>
          <a:xfrm>
            <a:off x="6183880" y="6988066"/>
            <a:ext cx="100117" cy="130325"/>
          </a:xfrm>
          <a:custGeom>
            <a:avLst/>
            <a:gdLst>
              <a:gd name="connsiteX0" fmla="*/ 100117 w 100117"/>
              <a:gd name="connsiteY0" fmla="*/ 86 h 130325"/>
              <a:gd name="connsiteX1" fmla="*/ 16686 w 100117"/>
              <a:gd name="connsiteY1" fmla="*/ 70168 h 130325"/>
              <a:gd name="connsiteX2" fmla="*/ 0 w 100117"/>
              <a:gd name="connsiteY2" fmla="*/ 130238 h 130325"/>
              <a:gd name="connsiteX3" fmla="*/ 16686 w 100117"/>
              <a:gd name="connsiteY3" fmla="*/ 56819 h 130325"/>
              <a:gd name="connsiteX4" fmla="*/ 100117 w 100117"/>
              <a:gd name="connsiteY4" fmla="*/ 86 h 13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7" h="130325">
                <a:moveTo>
                  <a:pt x="100117" y="86"/>
                </a:moveTo>
                <a:cubicBezTo>
                  <a:pt x="100117" y="2311"/>
                  <a:pt x="33372" y="48476"/>
                  <a:pt x="16686" y="70168"/>
                </a:cubicBezTo>
                <a:cubicBezTo>
                  <a:pt x="0" y="91860"/>
                  <a:pt x="0" y="132463"/>
                  <a:pt x="0" y="130238"/>
                </a:cubicBezTo>
                <a:cubicBezTo>
                  <a:pt x="0" y="128013"/>
                  <a:pt x="5562" y="74618"/>
                  <a:pt x="16686" y="56819"/>
                </a:cubicBezTo>
                <a:cubicBezTo>
                  <a:pt x="27810" y="39020"/>
                  <a:pt x="100117" y="-2139"/>
                  <a:pt x="100117" y="8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7BAE2EE1-45C9-3F65-8093-E9877415B094}"/>
              </a:ext>
            </a:extLst>
          </p:cNvPr>
          <p:cNvSpPr/>
          <p:nvPr/>
        </p:nvSpPr>
        <p:spPr>
          <a:xfrm>
            <a:off x="6200407" y="7258372"/>
            <a:ext cx="59994" cy="190559"/>
          </a:xfrm>
          <a:custGeom>
            <a:avLst/>
            <a:gdLst>
              <a:gd name="connsiteX0" fmla="*/ 50218 w 59994"/>
              <a:gd name="connsiteY0" fmla="*/ 95 h 190559"/>
              <a:gd name="connsiteX1" fmla="*/ 40206 w 59994"/>
              <a:gd name="connsiteY1" fmla="*/ 130247 h 190559"/>
              <a:gd name="connsiteX2" fmla="*/ 159 w 59994"/>
              <a:gd name="connsiteY2" fmla="*/ 190317 h 190559"/>
              <a:gd name="connsiteX3" fmla="*/ 56892 w 59994"/>
              <a:gd name="connsiteY3" fmla="*/ 110224 h 190559"/>
              <a:gd name="connsiteX4" fmla="*/ 50218 w 59994"/>
              <a:gd name="connsiteY4" fmla="*/ 95 h 190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94" h="190559">
                <a:moveTo>
                  <a:pt x="50218" y="95"/>
                </a:moveTo>
                <a:cubicBezTo>
                  <a:pt x="47437" y="3432"/>
                  <a:pt x="48549" y="98543"/>
                  <a:pt x="40206" y="130247"/>
                </a:cubicBezTo>
                <a:cubicBezTo>
                  <a:pt x="31863" y="161951"/>
                  <a:pt x="-2622" y="193654"/>
                  <a:pt x="159" y="190317"/>
                </a:cubicBezTo>
                <a:cubicBezTo>
                  <a:pt x="2940" y="186980"/>
                  <a:pt x="47993" y="138590"/>
                  <a:pt x="56892" y="110224"/>
                </a:cubicBezTo>
                <a:cubicBezTo>
                  <a:pt x="65791" y="81858"/>
                  <a:pt x="52999" y="-3242"/>
                  <a:pt x="50218" y="9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CF82D1F3-7A4F-D092-80FE-DFD768639BBE}"/>
              </a:ext>
            </a:extLst>
          </p:cNvPr>
          <p:cNvSpPr/>
          <p:nvPr/>
        </p:nvSpPr>
        <p:spPr>
          <a:xfrm>
            <a:off x="5691390" y="7602201"/>
            <a:ext cx="62078" cy="116803"/>
          </a:xfrm>
          <a:custGeom>
            <a:avLst/>
            <a:gdLst>
              <a:gd name="connsiteX0" fmla="*/ 61988 w 62078"/>
              <a:gd name="connsiteY0" fmla="*/ 0 h 116803"/>
              <a:gd name="connsiteX1" fmla="*/ 15267 w 62078"/>
              <a:gd name="connsiteY1" fmla="*/ 63408 h 116803"/>
              <a:gd name="connsiteX2" fmla="*/ 5255 w 62078"/>
              <a:gd name="connsiteY2" fmla="*/ 116803 h 116803"/>
              <a:gd name="connsiteX3" fmla="*/ 1918 w 62078"/>
              <a:gd name="connsiteY3" fmla="*/ 63408 h 116803"/>
              <a:gd name="connsiteX4" fmla="*/ 61988 w 62078"/>
              <a:gd name="connsiteY4" fmla="*/ 0 h 11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78" h="116803">
                <a:moveTo>
                  <a:pt x="61988" y="0"/>
                </a:moveTo>
                <a:cubicBezTo>
                  <a:pt x="64213" y="0"/>
                  <a:pt x="24722" y="43941"/>
                  <a:pt x="15267" y="63408"/>
                </a:cubicBezTo>
                <a:cubicBezTo>
                  <a:pt x="5811" y="82875"/>
                  <a:pt x="7480" y="116803"/>
                  <a:pt x="5255" y="116803"/>
                </a:cubicBezTo>
                <a:cubicBezTo>
                  <a:pt x="3030" y="116803"/>
                  <a:pt x="-3088" y="79538"/>
                  <a:pt x="1918" y="63408"/>
                </a:cubicBezTo>
                <a:cubicBezTo>
                  <a:pt x="6924" y="47278"/>
                  <a:pt x="59763" y="0"/>
                  <a:pt x="6198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D790652B-BF11-802D-E4D8-1860A11163AF}"/>
              </a:ext>
            </a:extLst>
          </p:cNvPr>
          <p:cNvSpPr/>
          <p:nvPr/>
        </p:nvSpPr>
        <p:spPr>
          <a:xfrm>
            <a:off x="5923530" y="7428666"/>
            <a:ext cx="27496" cy="123477"/>
          </a:xfrm>
          <a:custGeom>
            <a:avLst/>
            <a:gdLst>
              <a:gd name="connsiteX0" fmla="*/ 13396 w 27496"/>
              <a:gd name="connsiteY0" fmla="*/ 0 h 123477"/>
              <a:gd name="connsiteX1" fmla="*/ 20070 w 27496"/>
              <a:gd name="connsiteY1" fmla="*/ 76756 h 123477"/>
              <a:gd name="connsiteX2" fmla="*/ 47 w 27496"/>
              <a:gd name="connsiteY2" fmla="*/ 123477 h 123477"/>
              <a:gd name="connsiteX3" fmla="*/ 26744 w 27496"/>
              <a:gd name="connsiteY3" fmla="*/ 76756 h 123477"/>
              <a:gd name="connsiteX4" fmla="*/ 13396 w 27496"/>
              <a:gd name="connsiteY4" fmla="*/ 0 h 12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96" h="123477">
                <a:moveTo>
                  <a:pt x="13396" y="0"/>
                </a:moveTo>
                <a:cubicBezTo>
                  <a:pt x="12284" y="0"/>
                  <a:pt x="22295" y="56177"/>
                  <a:pt x="20070" y="76756"/>
                </a:cubicBezTo>
                <a:cubicBezTo>
                  <a:pt x="17845" y="97335"/>
                  <a:pt x="-1065" y="123477"/>
                  <a:pt x="47" y="123477"/>
                </a:cubicBezTo>
                <a:cubicBezTo>
                  <a:pt x="1159" y="123477"/>
                  <a:pt x="22294" y="92330"/>
                  <a:pt x="26744" y="76756"/>
                </a:cubicBezTo>
                <a:cubicBezTo>
                  <a:pt x="31194" y="61182"/>
                  <a:pt x="14508" y="0"/>
                  <a:pt x="13396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6456B723-3BEC-98FA-A67B-05096E61E62F}"/>
              </a:ext>
            </a:extLst>
          </p:cNvPr>
          <p:cNvSpPr/>
          <p:nvPr/>
        </p:nvSpPr>
        <p:spPr>
          <a:xfrm>
            <a:off x="4565095" y="8486517"/>
            <a:ext cx="91211" cy="153695"/>
          </a:xfrm>
          <a:custGeom>
            <a:avLst/>
            <a:gdLst>
              <a:gd name="connsiteX0" fmla="*/ 40277 w 91211"/>
              <a:gd name="connsiteY0" fmla="*/ 49 h 153695"/>
              <a:gd name="connsiteX1" fmla="*/ 63638 w 91211"/>
              <a:gd name="connsiteY1" fmla="*/ 96829 h 153695"/>
              <a:gd name="connsiteX2" fmla="*/ 231 w 91211"/>
              <a:gd name="connsiteY2" fmla="*/ 153562 h 153695"/>
              <a:gd name="connsiteX3" fmla="*/ 90336 w 91211"/>
              <a:gd name="connsiteY3" fmla="*/ 110178 h 153695"/>
              <a:gd name="connsiteX4" fmla="*/ 40277 w 91211"/>
              <a:gd name="connsiteY4" fmla="*/ 49 h 15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11" h="153695">
                <a:moveTo>
                  <a:pt x="40277" y="49"/>
                </a:moveTo>
                <a:cubicBezTo>
                  <a:pt x="35827" y="-2176"/>
                  <a:pt x="70312" y="71244"/>
                  <a:pt x="63638" y="96829"/>
                </a:cubicBezTo>
                <a:cubicBezTo>
                  <a:pt x="56964" y="122414"/>
                  <a:pt x="-4219" y="151337"/>
                  <a:pt x="231" y="153562"/>
                </a:cubicBezTo>
                <a:cubicBezTo>
                  <a:pt x="4681" y="155787"/>
                  <a:pt x="81993" y="129645"/>
                  <a:pt x="90336" y="110178"/>
                </a:cubicBezTo>
                <a:cubicBezTo>
                  <a:pt x="98679" y="90711"/>
                  <a:pt x="44727" y="2274"/>
                  <a:pt x="40277" y="4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EAADA985-17EE-15CC-8C70-9E78C91C6822}"/>
              </a:ext>
            </a:extLst>
          </p:cNvPr>
          <p:cNvSpPr/>
          <p:nvPr/>
        </p:nvSpPr>
        <p:spPr>
          <a:xfrm>
            <a:off x="4127945" y="8533269"/>
            <a:ext cx="99101" cy="165518"/>
          </a:xfrm>
          <a:custGeom>
            <a:avLst/>
            <a:gdLst>
              <a:gd name="connsiteX0" fmla="*/ 53600 w 99101"/>
              <a:gd name="connsiteY0" fmla="*/ 19 h 165518"/>
              <a:gd name="connsiteX1" fmla="*/ 26902 w 99101"/>
              <a:gd name="connsiteY1" fmla="*/ 73438 h 165518"/>
              <a:gd name="connsiteX2" fmla="*/ 96983 w 99101"/>
              <a:gd name="connsiteY2" fmla="*/ 163543 h 165518"/>
              <a:gd name="connsiteX3" fmla="*/ 73623 w 99101"/>
              <a:gd name="connsiteY3" fmla="*/ 130170 h 165518"/>
              <a:gd name="connsiteX4" fmla="*/ 204 w 99101"/>
              <a:gd name="connsiteY4" fmla="*/ 66763 h 165518"/>
              <a:gd name="connsiteX5" fmla="*/ 53600 w 99101"/>
              <a:gd name="connsiteY5" fmla="*/ 19 h 16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101" h="165518">
                <a:moveTo>
                  <a:pt x="53600" y="19"/>
                </a:moveTo>
                <a:cubicBezTo>
                  <a:pt x="58050" y="1131"/>
                  <a:pt x="19672" y="46184"/>
                  <a:pt x="26902" y="73438"/>
                </a:cubicBezTo>
                <a:cubicBezTo>
                  <a:pt x="34132" y="100692"/>
                  <a:pt x="96983" y="163543"/>
                  <a:pt x="96983" y="163543"/>
                </a:cubicBezTo>
                <a:cubicBezTo>
                  <a:pt x="104770" y="172998"/>
                  <a:pt x="89753" y="146300"/>
                  <a:pt x="73623" y="130170"/>
                </a:cubicBezTo>
                <a:cubicBezTo>
                  <a:pt x="57493" y="114040"/>
                  <a:pt x="4097" y="86786"/>
                  <a:pt x="204" y="66763"/>
                </a:cubicBezTo>
                <a:cubicBezTo>
                  <a:pt x="-3689" y="46740"/>
                  <a:pt x="49150" y="-1093"/>
                  <a:pt x="53600" y="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90593990-6441-D7EF-CE1B-D575820E0C79}"/>
              </a:ext>
            </a:extLst>
          </p:cNvPr>
          <p:cNvSpPr/>
          <p:nvPr/>
        </p:nvSpPr>
        <p:spPr>
          <a:xfrm>
            <a:off x="4388451" y="8752985"/>
            <a:ext cx="347983" cy="120888"/>
          </a:xfrm>
          <a:custGeom>
            <a:avLst/>
            <a:gdLst>
              <a:gd name="connsiteX0" fmla="*/ 2 w 347983"/>
              <a:gd name="connsiteY0" fmla="*/ 120700 h 120888"/>
              <a:gd name="connsiteX1" fmla="*/ 136828 w 347983"/>
              <a:gd name="connsiteY1" fmla="*/ 33932 h 120888"/>
              <a:gd name="connsiteX2" fmla="*/ 347073 w 347983"/>
              <a:gd name="connsiteY2" fmla="*/ 27257 h 120888"/>
              <a:gd name="connsiteX3" fmla="*/ 210247 w 347983"/>
              <a:gd name="connsiteY3" fmla="*/ 7234 h 120888"/>
              <a:gd name="connsiteX4" fmla="*/ 140165 w 347983"/>
              <a:gd name="connsiteY4" fmla="*/ 7234 h 120888"/>
              <a:gd name="connsiteX5" fmla="*/ 2 w 347983"/>
              <a:gd name="connsiteY5" fmla="*/ 120700 h 12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983" h="120888">
                <a:moveTo>
                  <a:pt x="2" y="120700"/>
                </a:moveTo>
                <a:cubicBezTo>
                  <a:pt x="-554" y="125150"/>
                  <a:pt x="78983" y="49506"/>
                  <a:pt x="136828" y="33932"/>
                </a:cubicBezTo>
                <a:cubicBezTo>
                  <a:pt x="194673" y="18358"/>
                  <a:pt x="334837" y="31707"/>
                  <a:pt x="347073" y="27257"/>
                </a:cubicBezTo>
                <a:cubicBezTo>
                  <a:pt x="359309" y="22807"/>
                  <a:pt x="244732" y="10571"/>
                  <a:pt x="210247" y="7234"/>
                </a:cubicBezTo>
                <a:cubicBezTo>
                  <a:pt x="175762" y="3897"/>
                  <a:pt x="175206" y="-7227"/>
                  <a:pt x="140165" y="7234"/>
                </a:cubicBezTo>
                <a:cubicBezTo>
                  <a:pt x="105124" y="21695"/>
                  <a:pt x="558" y="116250"/>
                  <a:pt x="2" y="12070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B167B43B-6840-58EB-368E-928A3F257F44}"/>
              </a:ext>
            </a:extLst>
          </p:cNvPr>
          <p:cNvSpPr/>
          <p:nvPr/>
        </p:nvSpPr>
        <p:spPr>
          <a:xfrm>
            <a:off x="5069206" y="8276293"/>
            <a:ext cx="63563" cy="156946"/>
          </a:xfrm>
          <a:custGeom>
            <a:avLst/>
            <a:gdLst>
              <a:gd name="connsiteX0" fmla="*/ 41 w 63563"/>
              <a:gd name="connsiteY0" fmla="*/ 28 h 156946"/>
              <a:gd name="connsiteX1" fmla="*/ 53436 w 63563"/>
              <a:gd name="connsiteY1" fmla="*/ 103482 h 156946"/>
              <a:gd name="connsiteX2" fmla="*/ 33413 w 63563"/>
              <a:gd name="connsiteY2" fmla="*/ 156878 h 156946"/>
              <a:gd name="connsiteX3" fmla="*/ 63448 w 63563"/>
              <a:gd name="connsiteY3" fmla="*/ 93471 h 156946"/>
              <a:gd name="connsiteX4" fmla="*/ 41 w 63563"/>
              <a:gd name="connsiteY4" fmla="*/ 28 h 15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63" h="156946">
                <a:moveTo>
                  <a:pt x="41" y="28"/>
                </a:moveTo>
                <a:cubicBezTo>
                  <a:pt x="-1628" y="1696"/>
                  <a:pt x="47874" y="77340"/>
                  <a:pt x="53436" y="103482"/>
                </a:cubicBezTo>
                <a:cubicBezTo>
                  <a:pt x="58998" y="129624"/>
                  <a:pt x="31744" y="158546"/>
                  <a:pt x="33413" y="156878"/>
                </a:cubicBezTo>
                <a:cubicBezTo>
                  <a:pt x="35082" y="155210"/>
                  <a:pt x="65673" y="116832"/>
                  <a:pt x="63448" y="93471"/>
                </a:cubicBezTo>
                <a:cubicBezTo>
                  <a:pt x="61223" y="70110"/>
                  <a:pt x="1710" y="-1640"/>
                  <a:pt x="41" y="2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EC3A0D1F-B557-D966-D07B-FFF1F8915367}"/>
              </a:ext>
            </a:extLst>
          </p:cNvPr>
          <p:cNvSpPr/>
          <p:nvPr/>
        </p:nvSpPr>
        <p:spPr>
          <a:xfrm>
            <a:off x="5239304" y="8045652"/>
            <a:ext cx="85100" cy="167492"/>
          </a:xfrm>
          <a:custGeom>
            <a:avLst/>
            <a:gdLst>
              <a:gd name="connsiteX0" fmla="*/ 141 w 85100"/>
              <a:gd name="connsiteY0" fmla="*/ 401 h 167492"/>
              <a:gd name="connsiteX1" fmla="*/ 63549 w 85100"/>
              <a:gd name="connsiteY1" fmla="*/ 57133 h 167492"/>
              <a:gd name="connsiteX2" fmla="*/ 60211 w 85100"/>
              <a:gd name="connsiteY2" fmla="*/ 167262 h 167492"/>
              <a:gd name="connsiteX3" fmla="*/ 83572 w 85100"/>
              <a:gd name="connsiteY3" fmla="*/ 83831 h 167492"/>
              <a:gd name="connsiteX4" fmla="*/ 141 w 85100"/>
              <a:gd name="connsiteY4" fmla="*/ 401 h 16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00" h="167492">
                <a:moveTo>
                  <a:pt x="141" y="401"/>
                </a:moveTo>
                <a:cubicBezTo>
                  <a:pt x="-3196" y="-4049"/>
                  <a:pt x="53537" y="29323"/>
                  <a:pt x="63549" y="57133"/>
                </a:cubicBezTo>
                <a:cubicBezTo>
                  <a:pt x="73561" y="84943"/>
                  <a:pt x="56874" y="162812"/>
                  <a:pt x="60211" y="167262"/>
                </a:cubicBezTo>
                <a:cubicBezTo>
                  <a:pt x="63548" y="171712"/>
                  <a:pt x="91915" y="110529"/>
                  <a:pt x="83572" y="83831"/>
                </a:cubicBezTo>
                <a:cubicBezTo>
                  <a:pt x="75229" y="57133"/>
                  <a:pt x="3478" y="4851"/>
                  <a:pt x="141" y="4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8D831D68-ADFF-F3D7-450E-3B0584BF9702}"/>
              </a:ext>
            </a:extLst>
          </p:cNvPr>
          <p:cNvSpPr/>
          <p:nvPr/>
        </p:nvSpPr>
        <p:spPr>
          <a:xfrm>
            <a:off x="3843579" y="5479439"/>
            <a:ext cx="200559" cy="195630"/>
          </a:xfrm>
          <a:custGeom>
            <a:avLst/>
            <a:gdLst>
              <a:gd name="connsiteX0" fmla="*/ 906 w 200559"/>
              <a:gd name="connsiteY0" fmla="*/ 287 h 195630"/>
              <a:gd name="connsiteX1" fmla="*/ 87674 w 200559"/>
              <a:gd name="connsiteY1" fmla="*/ 100403 h 195630"/>
              <a:gd name="connsiteX2" fmla="*/ 74325 w 200559"/>
              <a:gd name="connsiteY2" fmla="*/ 77043 h 195630"/>
              <a:gd name="connsiteX3" fmla="*/ 197802 w 200559"/>
              <a:gd name="connsiteY3" fmla="*/ 193846 h 195630"/>
              <a:gd name="connsiteX4" fmla="*/ 151081 w 200559"/>
              <a:gd name="connsiteY4" fmla="*/ 137113 h 195630"/>
              <a:gd name="connsiteX5" fmla="*/ 906 w 200559"/>
              <a:gd name="connsiteY5" fmla="*/ 287 h 19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559" h="195630">
                <a:moveTo>
                  <a:pt x="906" y="287"/>
                </a:moveTo>
                <a:cubicBezTo>
                  <a:pt x="-9662" y="-5831"/>
                  <a:pt x="75438" y="87610"/>
                  <a:pt x="87674" y="100403"/>
                </a:cubicBezTo>
                <a:cubicBezTo>
                  <a:pt x="99910" y="113196"/>
                  <a:pt x="55970" y="61469"/>
                  <a:pt x="74325" y="77043"/>
                </a:cubicBezTo>
                <a:cubicBezTo>
                  <a:pt x="92680" y="92617"/>
                  <a:pt x="185009" y="183834"/>
                  <a:pt x="197802" y="193846"/>
                </a:cubicBezTo>
                <a:cubicBezTo>
                  <a:pt x="210595" y="203858"/>
                  <a:pt x="176110" y="169929"/>
                  <a:pt x="151081" y="137113"/>
                </a:cubicBezTo>
                <a:cubicBezTo>
                  <a:pt x="126052" y="104297"/>
                  <a:pt x="11474" y="6405"/>
                  <a:pt x="906" y="28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7BB6B5C2-FE24-11FE-6163-AD24CF8652DE}"/>
              </a:ext>
            </a:extLst>
          </p:cNvPr>
          <p:cNvSpPr/>
          <p:nvPr/>
        </p:nvSpPr>
        <p:spPr>
          <a:xfrm>
            <a:off x="4174531" y="5862054"/>
            <a:ext cx="793767" cy="1369353"/>
          </a:xfrm>
          <a:custGeom>
            <a:avLst/>
            <a:gdLst>
              <a:gd name="connsiteX0" fmla="*/ 370771 w 793767"/>
              <a:gd name="connsiteY0" fmla="*/ 1453 h 1369353"/>
              <a:gd name="connsiteX1" fmla="*/ 237282 w 793767"/>
              <a:gd name="connsiteY1" fmla="*/ 385234 h 1369353"/>
              <a:gd name="connsiteX2" fmla="*/ 240619 w 793767"/>
              <a:gd name="connsiteY2" fmla="*/ 712282 h 1369353"/>
              <a:gd name="connsiteX3" fmla="*/ 240619 w 793767"/>
              <a:gd name="connsiteY3" fmla="*/ 698933 h 1369353"/>
              <a:gd name="connsiteX4" fmla="*/ 217259 w 793767"/>
              <a:gd name="connsiteY4" fmla="*/ 912515 h 1369353"/>
              <a:gd name="connsiteX5" fmla="*/ 330724 w 793767"/>
              <a:gd name="connsiteY5" fmla="*/ 902504 h 1369353"/>
              <a:gd name="connsiteX6" fmla="*/ 364097 w 793767"/>
              <a:gd name="connsiteY6" fmla="*/ 975923 h 1369353"/>
              <a:gd name="connsiteX7" fmla="*/ 220596 w 793767"/>
              <a:gd name="connsiteY7" fmla="*/ 1056016 h 1369353"/>
              <a:gd name="connsiteX8" fmla="*/ 339 w 793767"/>
              <a:gd name="connsiteY8" fmla="*/ 1366378 h 1369353"/>
              <a:gd name="connsiteX9" fmla="*/ 273992 w 793767"/>
              <a:gd name="connsiteY9" fmla="*/ 1196180 h 1369353"/>
              <a:gd name="connsiteX10" fmla="*/ 394132 w 793767"/>
              <a:gd name="connsiteY10" fmla="*/ 922527 h 1369353"/>
              <a:gd name="connsiteX11" fmla="*/ 787924 w 793767"/>
              <a:gd name="connsiteY11" fmla="*/ 969248 h 1369353"/>
              <a:gd name="connsiteX12" fmla="*/ 621063 w 793767"/>
              <a:gd name="connsiteY12" fmla="*/ 809061 h 1369353"/>
              <a:gd name="connsiteX13" fmla="*/ 497586 w 793767"/>
              <a:gd name="connsiteY13" fmla="*/ 805724 h 1369353"/>
              <a:gd name="connsiteX14" fmla="*/ 637749 w 793767"/>
              <a:gd name="connsiteY14" fmla="*/ 628851 h 1369353"/>
              <a:gd name="connsiteX15" fmla="*/ 434178 w 793767"/>
              <a:gd name="connsiteY15" fmla="*/ 632188 h 1369353"/>
              <a:gd name="connsiteX16" fmla="*/ 447527 w 793767"/>
              <a:gd name="connsiteY16" fmla="*/ 275105 h 1369353"/>
              <a:gd name="connsiteX17" fmla="*/ 404143 w 793767"/>
              <a:gd name="connsiteY17" fmla="*/ 318489 h 1369353"/>
              <a:gd name="connsiteX18" fmla="*/ 344073 w 793767"/>
              <a:gd name="connsiteY18" fmla="*/ 255082 h 1369353"/>
              <a:gd name="connsiteX19" fmla="*/ 370771 w 793767"/>
              <a:gd name="connsiteY19" fmla="*/ 1453 h 136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93767" h="1369353">
                <a:moveTo>
                  <a:pt x="370771" y="1453"/>
                </a:moveTo>
                <a:cubicBezTo>
                  <a:pt x="352973" y="23145"/>
                  <a:pt x="258974" y="266763"/>
                  <a:pt x="237282" y="385234"/>
                </a:cubicBezTo>
                <a:cubicBezTo>
                  <a:pt x="215590" y="503705"/>
                  <a:pt x="240063" y="659999"/>
                  <a:pt x="240619" y="712282"/>
                </a:cubicBezTo>
                <a:cubicBezTo>
                  <a:pt x="241175" y="764565"/>
                  <a:pt x="244512" y="665561"/>
                  <a:pt x="240619" y="698933"/>
                </a:cubicBezTo>
                <a:cubicBezTo>
                  <a:pt x="236726" y="732305"/>
                  <a:pt x="202242" y="878587"/>
                  <a:pt x="217259" y="912515"/>
                </a:cubicBezTo>
                <a:cubicBezTo>
                  <a:pt x="232276" y="946443"/>
                  <a:pt x="306251" y="891936"/>
                  <a:pt x="330724" y="902504"/>
                </a:cubicBezTo>
                <a:cubicBezTo>
                  <a:pt x="355197" y="913072"/>
                  <a:pt x="382452" y="950338"/>
                  <a:pt x="364097" y="975923"/>
                </a:cubicBezTo>
                <a:cubicBezTo>
                  <a:pt x="345742" y="1001508"/>
                  <a:pt x="281222" y="990940"/>
                  <a:pt x="220596" y="1056016"/>
                </a:cubicBezTo>
                <a:cubicBezTo>
                  <a:pt x="159970" y="1121092"/>
                  <a:pt x="-8560" y="1343017"/>
                  <a:pt x="339" y="1366378"/>
                </a:cubicBezTo>
                <a:cubicBezTo>
                  <a:pt x="9238" y="1389739"/>
                  <a:pt x="208360" y="1270155"/>
                  <a:pt x="273992" y="1196180"/>
                </a:cubicBezTo>
                <a:cubicBezTo>
                  <a:pt x="339624" y="1122205"/>
                  <a:pt x="308477" y="960349"/>
                  <a:pt x="394132" y="922527"/>
                </a:cubicBezTo>
                <a:cubicBezTo>
                  <a:pt x="479787" y="884705"/>
                  <a:pt x="750102" y="988159"/>
                  <a:pt x="787924" y="969248"/>
                </a:cubicBezTo>
                <a:cubicBezTo>
                  <a:pt x="825746" y="950337"/>
                  <a:pt x="669453" y="836315"/>
                  <a:pt x="621063" y="809061"/>
                </a:cubicBezTo>
                <a:cubicBezTo>
                  <a:pt x="572673" y="781807"/>
                  <a:pt x="494805" y="835759"/>
                  <a:pt x="497586" y="805724"/>
                </a:cubicBezTo>
                <a:cubicBezTo>
                  <a:pt x="500367" y="775689"/>
                  <a:pt x="648317" y="657774"/>
                  <a:pt x="637749" y="628851"/>
                </a:cubicBezTo>
                <a:cubicBezTo>
                  <a:pt x="627181" y="599928"/>
                  <a:pt x="465882" y="691146"/>
                  <a:pt x="434178" y="632188"/>
                </a:cubicBezTo>
                <a:cubicBezTo>
                  <a:pt x="402474" y="573230"/>
                  <a:pt x="452533" y="327388"/>
                  <a:pt x="447527" y="275105"/>
                </a:cubicBezTo>
                <a:cubicBezTo>
                  <a:pt x="442521" y="222822"/>
                  <a:pt x="421385" y="321826"/>
                  <a:pt x="404143" y="318489"/>
                </a:cubicBezTo>
                <a:cubicBezTo>
                  <a:pt x="386901" y="315152"/>
                  <a:pt x="350191" y="302915"/>
                  <a:pt x="344073" y="255082"/>
                </a:cubicBezTo>
                <a:cubicBezTo>
                  <a:pt x="337955" y="207249"/>
                  <a:pt x="388569" y="-20239"/>
                  <a:pt x="370771" y="1453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011BBEFF-70E8-993B-D9D5-C3D1C098B4DC}"/>
              </a:ext>
            </a:extLst>
          </p:cNvPr>
          <p:cNvSpPr/>
          <p:nvPr/>
        </p:nvSpPr>
        <p:spPr>
          <a:xfrm>
            <a:off x="3812534" y="6951806"/>
            <a:ext cx="459855" cy="313708"/>
          </a:xfrm>
          <a:custGeom>
            <a:avLst/>
            <a:gdLst>
              <a:gd name="connsiteX0" fmla="*/ 178789 w 459855"/>
              <a:gd name="connsiteY0" fmla="*/ 2974 h 313708"/>
              <a:gd name="connsiteX1" fmla="*/ 295592 w 459855"/>
              <a:gd name="connsiteY1" fmla="*/ 186521 h 313708"/>
              <a:gd name="connsiteX2" fmla="*/ 459116 w 459855"/>
              <a:gd name="connsiteY2" fmla="*/ 313336 h 313708"/>
              <a:gd name="connsiteX3" fmla="*/ 348987 w 459855"/>
              <a:gd name="connsiteY3" fmla="*/ 226568 h 313708"/>
              <a:gd name="connsiteX4" fmla="*/ 185463 w 459855"/>
              <a:gd name="connsiteY4" fmla="*/ 263277 h 313708"/>
              <a:gd name="connsiteX5" fmla="*/ 1916 w 459855"/>
              <a:gd name="connsiteY5" fmla="*/ 86404 h 313708"/>
              <a:gd name="connsiteX6" fmla="*/ 88684 w 459855"/>
              <a:gd name="connsiteY6" fmla="*/ 113102 h 313708"/>
              <a:gd name="connsiteX7" fmla="*/ 75335 w 459855"/>
              <a:gd name="connsiteY7" fmla="*/ 19660 h 313708"/>
              <a:gd name="connsiteX8" fmla="*/ 128730 w 459855"/>
              <a:gd name="connsiteY8" fmla="*/ 69718 h 313708"/>
              <a:gd name="connsiteX9" fmla="*/ 178789 w 459855"/>
              <a:gd name="connsiteY9" fmla="*/ 2974 h 313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9855" h="313708">
                <a:moveTo>
                  <a:pt x="178789" y="2974"/>
                </a:moveTo>
                <a:cubicBezTo>
                  <a:pt x="206599" y="22441"/>
                  <a:pt x="248871" y="134794"/>
                  <a:pt x="295592" y="186521"/>
                </a:cubicBezTo>
                <a:cubicBezTo>
                  <a:pt x="342313" y="238248"/>
                  <a:pt x="450217" y="306662"/>
                  <a:pt x="459116" y="313336"/>
                </a:cubicBezTo>
                <a:cubicBezTo>
                  <a:pt x="468015" y="320011"/>
                  <a:pt x="394596" y="234911"/>
                  <a:pt x="348987" y="226568"/>
                </a:cubicBezTo>
                <a:cubicBezTo>
                  <a:pt x="303378" y="218225"/>
                  <a:pt x="243308" y="286638"/>
                  <a:pt x="185463" y="263277"/>
                </a:cubicBezTo>
                <a:cubicBezTo>
                  <a:pt x="127618" y="239916"/>
                  <a:pt x="18046" y="111433"/>
                  <a:pt x="1916" y="86404"/>
                </a:cubicBezTo>
                <a:cubicBezTo>
                  <a:pt x="-14214" y="61375"/>
                  <a:pt x="76447" y="124226"/>
                  <a:pt x="88684" y="113102"/>
                </a:cubicBezTo>
                <a:cubicBezTo>
                  <a:pt x="100920" y="101978"/>
                  <a:pt x="68661" y="26891"/>
                  <a:pt x="75335" y="19660"/>
                </a:cubicBezTo>
                <a:cubicBezTo>
                  <a:pt x="82009" y="12429"/>
                  <a:pt x="117050" y="73612"/>
                  <a:pt x="128730" y="69718"/>
                </a:cubicBezTo>
                <a:cubicBezTo>
                  <a:pt x="140410" y="65824"/>
                  <a:pt x="150979" y="-16493"/>
                  <a:pt x="178789" y="2974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6EAFB1A7-95EB-7FE7-E9EF-2825D9D3C8D5}"/>
              </a:ext>
            </a:extLst>
          </p:cNvPr>
          <p:cNvSpPr/>
          <p:nvPr/>
        </p:nvSpPr>
        <p:spPr>
          <a:xfrm>
            <a:off x="4141113" y="6966588"/>
            <a:ext cx="855966" cy="245819"/>
          </a:xfrm>
          <a:custGeom>
            <a:avLst/>
            <a:gdLst>
              <a:gd name="connsiteX0" fmla="*/ 385 w 855966"/>
              <a:gd name="connsiteY0" fmla="*/ 228472 h 245819"/>
              <a:gd name="connsiteX1" fmla="*/ 280712 w 855966"/>
              <a:gd name="connsiteY1" fmla="*/ 58273 h 245819"/>
              <a:gd name="connsiteX2" fmla="*/ 334107 w 855966"/>
              <a:gd name="connsiteY2" fmla="*/ 1540 h 245819"/>
              <a:gd name="connsiteX3" fmla="*/ 557702 w 855966"/>
              <a:gd name="connsiteY3" fmla="*/ 14889 h 245819"/>
              <a:gd name="connsiteX4" fmla="*/ 454248 w 855966"/>
              <a:gd name="connsiteY4" fmla="*/ 8215 h 245819"/>
              <a:gd name="connsiteX5" fmla="*/ 838029 w 855966"/>
              <a:gd name="connsiteY5" fmla="*/ 84971 h 245819"/>
              <a:gd name="connsiteX6" fmla="*/ 754598 w 855966"/>
              <a:gd name="connsiteY6" fmla="*/ 88308 h 245819"/>
              <a:gd name="connsiteX7" fmla="*/ 417538 w 855966"/>
              <a:gd name="connsiteY7" fmla="*/ 191762 h 245819"/>
              <a:gd name="connsiteX8" fmla="*/ 160572 w 855966"/>
              <a:gd name="connsiteY8" fmla="*/ 241821 h 245819"/>
              <a:gd name="connsiteX9" fmla="*/ 397515 w 855966"/>
              <a:gd name="connsiteY9" fmla="*/ 235146 h 245819"/>
              <a:gd name="connsiteX10" fmla="*/ 223979 w 855966"/>
              <a:gd name="connsiteY10" fmla="*/ 175076 h 245819"/>
              <a:gd name="connsiteX11" fmla="*/ 385 w 855966"/>
              <a:gd name="connsiteY11" fmla="*/ 228472 h 24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5966" h="245819">
                <a:moveTo>
                  <a:pt x="385" y="228472"/>
                </a:moveTo>
                <a:cubicBezTo>
                  <a:pt x="9841" y="209005"/>
                  <a:pt x="225092" y="96095"/>
                  <a:pt x="280712" y="58273"/>
                </a:cubicBezTo>
                <a:cubicBezTo>
                  <a:pt x="336332" y="20451"/>
                  <a:pt x="287942" y="8771"/>
                  <a:pt x="334107" y="1540"/>
                </a:cubicBezTo>
                <a:cubicBezTo>
                  <a:pt x="380272" y="-5691"/>
                  <a:pt x="557702" y="14889"/>
                  <a:pt x="557702" y="14889"/>
                </a:cubicBezTo>
                <a:cubicBezTo>
                  <a:pt x="577725" y="16001"/>
                  <a:pt x="407527" y="-3465"/>
                  <a:pt x="454248" y="8215"/>
                </a:cubicBezTo>
                <a:cubicBezTo>
                  <a:pt x="500969" y="19895"/>
                  <a:pt x="787971" y="71622"/>
                  <a:pt x="838029" y="84971"/>
                </a:cubicBezTo>
                <a:cubicBezTo>
                  <a:pt x="888087" y="98320"/>
                  <a:pt x="824680" y="70509"/>
                  <a:pt x="754598" y="88308"/>
                </a:cubicBezTo>
                <a:cubicBezTo>
                  <a:pt x="684516" y="106107"/>
                  <a:pt x="516542" y="166177"/>
                  <a:pt x="417538" y="191762"/>
                </a:cubicBezTo>
                <a:cubicBezTo>
                  <a:pt x="318534" y="217347"/>
                  <a:pt x="163909" y="234590"/>
                  <a:pt x="160572" y="241821"/>
                </a:cubicBezTo>
                <a:cubicBezTo>
                  <a:pt x="157235" y="249052"/>
                  <a:pt x="386947" y="246270"/>
                  <a:pt x="397515" y="235146"/>
                </a:cubicBezTo>
                <a:cubicBezTo>
                  <a:pt x="408083" y="224022"/>
                  <a:pt x="290167" y="176188"/>
                  <a:pt x="223979" y="175076"/>
                </a:cubicBezTo>
                <a:cubicBezTo>
                  <a:pt x="157791" y="173964"/>
                  <a:pt x="-9071" y="247939"/>
                  <a:pt x="385" y="228472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DC3FDC2A-2CDB-F73E-93B8-31098F248D55}"/>
              </a:ext>
            </a:extLst>
          </p:cNvPr>
          <p:cNvSpPr/>
          <p:nvPr/>
        </p:nvSpPr>
        <p:spPr>
          <a:xfrm>
            <a:off x="3700883" y="7300720"/>
            <a:ext cx="615662" cy="248268"/>
          </a:xfrm>
          <a:custGeom>
            <a:avLst/>
            <a:gdLst>
              <a:gd name="connsiteX0" fmla="*/ 113567 w 615662"/>
              <a:gd name="connsiteY0" fmla="*/ 1131 h 248268"/>
              <a:gd name="connsiteX1" fmla="*/ 483999 w 615662"/>
              <a:gd name="connsiteY1" fmla="*/ 47852 h 248268"/>
              <a:gd name="connsiteX2" fmla="*/ 440615 w 615662"/>
              <a:gd name="connsiteY2" fmla="*/ 21154 h 248268"/>
              <a:gd name="connsiteX3" fmla="*/ 597464 w 615662"/>
              <a:gd name="connsiteY3" fmla="*/ 114597 h 248268"/>
              <a:gd name="connsiteX4" fmla="*/ 447289 w 615662"/>
              <a:gd name="connsiteY4" fmla="*/ 157981 h 248268"/>
              <a:gd name="connsiteX5" fmla="*/ 607476 w 615662"/>
              <a:gd name="connsiteY5" fmla="*/ 248086 h 248268"/>
              <a:gd name="connsiteX6" fmla="*/ 136927 w 615662"/>
              <a:gd name="connsiteY6" fmla="*/ 181341 h 248268"/>
              <a:gd name="connsiteX7" fmla="*/ 6775 w 615662"/>
              <a:gd name="connsiteY7" fmla="*/ 181341 h 248268"/>
              <a:gd name="connsiteX8" fmla="*/ 300451 w 615662"/>
              <a:gd name="connsiteY8" fmla="*/ 171330 h 248268"/>
              <a:gd name="connsiteX9" fmla="*/ 103555 w 615662"/>
              <a:gd name="connsiteY9" fmla="*/ 87899 h 248268"/>
              <a:gd name="connsiteX10" fmla="*/ 290440 w 615662"/>
              <a:gd name="connsiteY10" fmla="*/ 104585 h 248268"/>
              <a:gd name="connsiteX11" fmla="*/ 113567 w 615662"/>
              <a:gd name="connsiteY11" fmla="*/ 1131 h 24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5662" h="248268">
                <a:moveTo>
                  <a:pt x="113567" y="1131"/>
                </a:moveTo>
                <a:cubicBezTo>
                  <a:pt x="145827" y="-8325"/>
                  <a:pt x="429491" y="44515"/>
                  <a:pt x="483999" y="47852"/>
                </a:cubicBezTo>
                <a:cubicBezTo>
                  <a:pt x="538507" y="51189"/>
                  <a:pt x="440615" y="21154"/>
                  <a:pt x="440615" y="21154"/>
                </a:cubicBezTo>
                <a:cubicBezTo>
                  <a:pt x="459526" y="32278"/>
                  <a:pt x="596352" y="91793"/>
                  <a:pt x="597464" y="114597"/>
                </a:cubicBezTo>
                <a:cubicBezTo>
                  <a:pt x="598576" y="137401"/>
                  <a:pt x="445620" y="135733"/>
                  <a:pt x="447289" y="157981"/>
                </a:cubicBezTo>
                <a:cubicBezTo>
                  <a:pt x="448958" y="180229"/>
                  <a:pt x="659203" y="244193"/>
                  <a:pt x="607476" y="248086"/>
                </a:cubicBezTo>
                <a:cubicBezTo>
                  <a:pt x="555749" y="251979"/>
                  <a:pt x="237044" y="192465"/>
                  <a:pt x="136927" y="181341"/>
                </a:cubicBezTo>
                <a:cubicBezTo>
                  <a:pt x="36810" y="170217"/>
                  <a:pt x="-20479" y="183010"/>
                  <a:pt x="6775" y="181341"/>
                </a:cubicBezTo>
                <a:cubicBezTo>
                  <a:pt x="34029" y="179672"/>
                  <a:pt x="284321" y="186904"/>
                  <a:pt x="300451" y="171330"/>
                </a:cubicBezTo>
                <a:cubicBezTo>
                  <a:pt x="316581" y="155756"/>
                  <a:pt x="105223" y="99023"/>
                  <a:pt x="103555" y="87899"/>
                </a:cubicBezTo>
                <a:cubicBezTo>
                  <a:pt x="101887" y="76775"/>
                  <a:pt x="289328" y="113484"/>
                  <a:pt x="290440" y="104585"/>
                </a:cubicBezTo>
                <a:cubicBezTo>
                  <a:pt x="291552" y="95686"/>
                  <a:pt x="81307" y="10587"/>
                  <a:pt x="113567" y="1131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A218AF4D-D50D-2B9E-22BE-BF968917CC48}"/>
              </a:ext>
            </a:extLst>
          </p:cNvPr>
          <p:cNvSpPr/>
          <p:nvPr/>
        </p:nvSpPr>
        <p:spPr>
          <a:xfrm>
            <a:off x="3132031" y="3984640"/>
            <a:ext cx="936347" cy="1144677"/>
          </a:xfrm>
          <a:custGeom>
            <a:avLst/>
            <a:gdLst>
              <a:gd name="connsiteX0" fmla="*/ 428789 w 936347"/>
              <a:gd name="connsiteY0" fmla="*/ 8 h 1144677"/>
              <a:gd name="connsiteX1" fmla="*/ 478848 w 936347"/>
              <a:gd name="connsiteY1" fmla="*/ 270324 h 1144677"/>
              <a:gd name="connsiteX2" fmla="*/ 455487 w 936347"/>
              <a:gd name="connsiteY2" fmla="*/ 477232 h 1144677"/>
              <a:gd name="connsiteX3" fmla="*/ 749163 w 936347"/>
              <a:gd name="connsiteY3" fmla="*/ 664116 h 1144677"/>
              <a:gd name="connsiteX4" fmla="*/ 562278 w 936347"/>
              <a:gd name="connsiteY4" fmla="*/ 634081 h 1144677"/>
              <a:gd name="connsiteX5" fmla="*/ 936048 w 936347"/>
              <a:gd name="connsiteY5" fmla="*/ 767570 h 1144677"/>
              <a:gd name="connsiteX6" fmla="*/ 629023 w 936347"/>
              <a:gd name="connsiteY6" fmla="*/ 774245 h 1144677"/>
              <a:gd name="connsiteX7" fmla="*/ 842605 w 936347"/>
              <a:gd name="connsiteY7" fmla="*/ 1011188 h 1144677"/>
              <a:gd name="connsiteX8" fmla="*/ 558941 w 936347"/>
              <a:gd name="connsiteY8" fmla="*/ 941106 h 1144677"/>
              <a:gd name="connsiteX9" fmla="*/ 208533 w 936347"/>
              <a:gd name="connsiteY9" fmla="*/ 997839 h 1144677"/>
              <a:gd name="connsiteX10" fmla="*/ 802559 w 936347"/>
              <a:gd name="connsiteY10" fmla="*/ 1144677 h 1144677"/>
              <a:gd name="connsiteX11" fmla="*/ 135114 w 936347"/>
              <a:gd name="connsiteY11" fmla="*/ 997839 h 1144677"/>
              <a:gd name="connsiteX12" fmla="*/ 78381 w 936347"/>
              <a:gd name="connsiteY12" fmla="*/ 884373 h 1144677"/>
              <a:gd name="connsiteX13" fmla="*/ 8299 w 936347"/>
              <a:gd name="connsiteY13" fmla="*/ 397138 h 1144677"/>
              <a:gd name="connsiteX14" fmla="*/ 31660 w 936347"/>
              <a:gd name="connsiteY14" fmla="*/ 393801 h 1144677"/>
              <a:gd name="connsiteX15" fmla="*/ 278614 w 936347"/>
              <a:gd name="connsiteY15" fmla="*/ 146846 h 1144677"/>
              <a:gd name="connsiteX16" fmla="*/ 131776 w 936347"/>
              <a:gd name="connsiteY16" fmla="*/ 260312 h 1144677"/>
              <a:gd name="connsiteX17" fmla="*/ 428789 w 936347"/>
              <a:gd name="connsiteY17" fmla="*/ 8 h 114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36347" h="1144677">
                <a:moveTo>
                  <a:pt x="428789" y="8"/>
                </a:moveTo>
                <a:cubicBezTo>
                  <a:pt x="486634" y="1677"/>
                  <a:pt x="474398" y="190787"/>
                  <a:pt x="478848" y="270324"/>
                </a:cubicBezTo>
                <a:cubicBezTo>
                  <a:pt x="483298" y="349861"/>
                  <a:pt x="410435" y="411600"/>
                  <a:pt x="455487" y="477232"/>
                </a:cubicBezTo>
                <a:cubicBezTo>
                  <a:pt x="500539" y="542864"/>
                  <a:pt x="731364" y="637974"/>
                  <a:pt x="749163" y="664116"/>
                </a:cubicBezTo>
                <a:cubicBezTo>
                  <a:pt x="766962" y="690258"/>
                  <a:pt x="531131" y="616839"/>
                  <a:pt x="562278" y="634081"/>
                </a:cubicBezTo>
                <a:cubicBezTo>
                  <a:pt x="593426" y="651323"/>
                  <a:pt x="924924" y="744210"/>
                  <a:pt x="936048" y="767570"/>
                </a:cubicBezTo>
                <a:cubicBezTo>
                  <a:pt x="947172" y="790930"/>
                  <a:pt x="644597" y="733642"/>
                  <a:pt x="629023" y="774245"/>
                </a:cubicBezTo>
                <a:cubicBezTo>
                  <a:pt x="613449" y="814848"/>
                  <a:pt x="854285" y="983378"/>
                  <a:pt x="842605" y="1011188"/>
                </a:cubicBezTo>
                <a:cubicBezTo>
                  <a:pt x="830925" y="1038998"/>
                  <a:pt x="664620" y="943331"/>
                  <a:pt x="558941" y="941106"/>
                </a:cubicBezTo>
                <a:cubicBezTo>
                  <a:pt x="453262" y="938881"/>
                  <a:pt x="167930" y="963911"/>
                  <a:pt x="208533" y="997839"/>
                </a:cubicBezTo>
                <a:cubicBezTo>
                  <a:pt x="249136" y="1031767"/>
                  <a:pt x="814795" y="1144677"/>
                  <a:pt x="802559" y="1144677"/>
                </a:cubicBezTo>
                <a:cubicBezTo>
                  <a:pt x="790323" y="1144677"/>
                  <a:pt x="255810" y="1041223"/>
                  <a:pt x="135114" y="997839"/>
                </a:cubicBezTo>
                <a:cubicBezTo>
                  <a:pt x="14418" y="954455"/>
                  <a:pt x="99517" y="984490"/>
                  <a:pt x="78381" y="884373"/>
                </a:cubicBezTo>
                <a:cubicBezTo>
                  <a:pt x="57245" y="784256"/>
                  <a:pt x="16086" y="478900"/>
                  <a:pt x="8299" y="397138"/>
                </a:cubicBezTo>
                <a:cubicBezTo>
                  <a:pt x="512" y="315376"/>
                  <a:pt x="-13393" y="435516"/>
                  <a:pt x="31660" y="393801"/>
                </a:cubicBezTo>
                <a:cubicBezTo>
                  <a:pt x="76713" y="352086"/>
                  <a:pt x="261928" y="169094"/>
                  <a:pt x="278614" y="146846"/>
                </a:cubicBezTo>
                <a:cubicBezTo>
                  <a:pt x="295300" y="124598"/>
                  <a:pt x="111196" y="279223"/>
                  <a:pt x="131776" y="260312"/>
                </a:cubicBezTo>
                <a:cubicBezTo>
                  <a:pt x="152356" y="241401"/>
                  <a:pt x="370944" y="-1661"/>
                  <a:pt x="428789" y="8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2D99D98E-5544-EB57-F576-9080E1A52938}"/>
              </a:ext>
            </a:extLst>
          </p:cNvPr>
          <p:cNvSpPr/>
          <p:nvPr/>
        </p:nvSpPr>
        <p:spPr>
          <a:xfrm>
            <a:off x="2733107" y="3714152"/>
            <a:ext cx="881690" cy="1362742"/>
          </a:xfrm>
          <a:custGeom>
            <a:avLst/>
            <a:gdLst>
              <a:gd name="connsiteX0" fmla="*/ 881109 w 881690"/>
              <a:gd name="connsiteY0" fmla="*/ 6855 h 1362742"/>
              <a:gd name="connsiteX1" fmla="*/ 453944 w 881690"/>
              <a:gd name="connsiteY1" fmla="*/ 410660 h 1362742"/>
              <a:gd name="connsiteX2" fmla="*/ 300432 w 881690"/>
              <a:gd name="connsiteY2" fmla="*/ 761068 h 1362742"/>
              <a:gd name="connsiteX3" fmla="*/ 380525 w 881690"/>
              <a:gd name="connsiteY3" fmla="*/ 617568 h 1362742"/>
              <a:gd name="connsiteX4" fmla="*/ 143582 w 881690"/>
              <a:gd name="connsiteY4" fmla="*/ 1124826 h 1362742"/>
              <a:gd name="connsiteX5" fmla="*/ 81 w 881690"/>
              <a:gd name="connsiteY5" fmla="*/ 1361769 h 1362742"/>
              <a:gd name="connsiteX6" fmla="*/ 123559 w 881690"/>
              <a:gd name="connsiteY6" fmla="*/ 1044733 h 1362742"/>
              <a:gd name="connsiteX7" fmla="*/ 156931 w 881690"/>
              <a:gd name="connsiteY7" fmla="*/ 293857 h 1362742"/>
              <a:gd name="connsiteX8" fmla="*/ 100198 w 881690"/>
              <a:gd name="connsiteY8" fmla="*/ 413997 h 1362742"/>
              <a:gd name="connsiteX9" fmla="*/ 493991 w 881690"/>
              <a:gd name="connsiteY9" fmla="*/ 13530 h 1362742"/>
              <a:gd name="connsiteX10" fmla="*/ 353827 w 881690"/>
              <a:gd name="connsiteY10" fmla="*/ 143682 h 1362742"/>
              <a:gd name="connsiteX11" fmla="*/ 881109 w 881690"/>
              <a:gd name="connsiteY11" fmla="*/ 6855 h 136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1690" h="1362742">
                <a:moveTo>
                  <a:pt x="881109" y="6855"/>
                </a:moveTo>
                <a:cubicBezTo>
                  <a:pt x="897795" y="51351"/>
                  <a:pt x="550723" y="284958"/>
                  <a:pt x="453944" y="410660"/>
                </a:cubicBezTo>
                <a:cubicBezTo>
                  <a:pt x="357164" y="536362"/>
                  <a:pt x="312668" y="726583"/>
                  <a:pt x="300432" y="761068"/>
                </a:cubicBezTo>
                <a:cubicBezTo>
                  <a:pt x="288196" y="795553"/>
                  <a:pt x="406667" y="556942"/>
                  <a:pt x="380525" y="617568"/>
                </a:cubicBezTo>
                <a:cubicBezTo>
                  <a:pt x="354383" y="678194"/>
                  <a:pt x="206989" y="1000793"/>
                  <a:pt x="143582" y="1124826"/>
                </a:cubicBezTo>
                <a:cubicBezTo>
                  <a:pt x="80175" y="1248859"/>
                  <a:pt x="3418" y="1375118"/>
                  <a:pt x="81" y="1361769"/>
                </a:cubicBezTo>
                <a:cubicBezTo>
                  <a:pt x="-3256" y="1348420"/>
                  <a:pt x="97417" y="1222718"/>
                  <a:pt x="123559" y="1044733"/>
                </a:cubicBezTo>
                <a:cubicBezTo>
                  <a:pt x="149701" y="866748"/>
                  <a:pt x="160824" y="398980"/>
                  <a:pt x="156931" y="293857"/>
                </a:cubicBezTo>
                <a:cubicBezTo>
                  <a:pt x="153037" y="188734"/>
                  <a:pt x="44021" y="460718"/>
                  <a:pt x="100198" y="413997"/>
                </a:cubicBezTo>
                <a:cubicBezTo>
                  <a:pt x="156375" y="367276"/>
                  <a:pt x="451719" y="58583"/>
                  <a:pt x="493991" y="13530"/>
                </a:cubicBezTo>
                <a:cubicBezTo>
                  <a:pt x="536262" y="-31523"/>
                  <a:pt x="290420" y="138120"/>
                  <a:pt x="353827" y="143682"/>
                </a:cubicBezTo>
                <a:cubicBezTo>
                  <a:pt x="417234" y="149244"/>
                  <a:pt x="864423" y="-37641"/>
                  <a:pt x="881109" y="6855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6C798B6D-C5E8-CD54-F89C-114006332CDE}"/>
              </a:ext>
            </a:extLst>
          </p:cNvPr>
          <p:cNvSpPr/>
          <p:nvPr/>
        </p:nvSpPr>
        <p:spPr>
          <a:xfrm>
            <a:off x="2988431" y="4463571"/>
            <a:ext cx="182943" cy="362824"/>
          </a:xfrm>
          <a:custGeom>
            <a:avLst/>
            <a:gdLst>
              <a:gd name="connsiteX0" fmla="*/ 181934 w 182943"/>
              <a:gd name="connsiteY0" fmla="*/ 1638 h 362824"/>
              <a:gd name="connsiteX1" fmla="*/ 108515 w 182943"/>
              <a:gd name="connsiteY1" fmla="*/ 75057 h 362824"/>
              <a:gd name="connsiteX2" fmla="*/ 41770 w 182943"/>
              <a:gd name="connsiteY2" fmla="*/ 221895 h 362824"/>
              <a:gd name="connsiteX3" fmla="*/ 1724 w 182943"/>
              <a:gd name="connsiteY3" fmla="*/ 362058 h 362824"/>
              <a:gd name="connsiteX4" fmla="*/ 11735 w 182943"/>
              <a:gd name="connsiteY4" fmla="*/ 271953 h 362824"/>
              <a:gd name="connsiteX5" fmla="*/ 51782 w 182943"/>
              <a:gd name="connsiteY5" fmla="*/ 141801 h 362824"/>
              <a:gd name="connsiteX6" fmla="*/ 181934 w 182943"/>
              <a:gd name="connsiteY6" fmla="*/ 1638 h 36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943" h="362824">
                <a:moveTo>
                  <a:pt x="181934" y="1638"/>
                </a:moveTo>
                <a:cubicBezTo>
                  <a:pt x="191390" y="-9486"/>
                  <a:pt x="131876" y="38348"/>
                  <a:pt x="108515" y="75057"/>
                </a:cubicBezTo>
                <a:cubicBezTo>
                  <a:pt x="85154" y="111766"/>
                  <a:pt x="59569" y="174061"/>
                  <a:pt x="41770" y="221895"/>
                </a:cubicBezTo>
                <a:cubicBezTo>
                  <a:pt x="23971" y="269729"/>
                  <a:pt x="6730" y="353715"/>
                  <a:pt x="1724" y="362058"/>
                </a:cubicBezTo>
                <a:cubicBezTo>
                  <a:pt x="-3282" y="370401"/>
                  <a:pt x="3392" y="308662"/>
                  <a:pt x="11735" y="271953"/>
                </a:cubicBezTo>
                <a:cubicBezTo>
                  <a:pt x="20078" y="235244"/>
                  <a:pt x="26753" y="185741"/>
                  <a:pt x="51782" y="141801"/>
                </a:cubicBezTo>
                <a:cubicBezTo>
                  <a:pt x="76811" y="97861"/>
                  <a:pt x="172478" y="12762"/>
                  <a:pt x="181934" y="163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DC2FA3A9-A919-11AD-E0CF-A82E1C51EBD6}"/>
              </a:ext>
            </a:extLst>
          </p:cNvPr>
          <p:cNvSpPr/>
          <p:nvPr/>
        </p:nvSpPr>
        <p:spPr>
          <a:xfrm>
            <a:off x="2957252" y="6520867"/>
            <a:ext cx="189440" cy="863876"/>
          </a:xfrm>
          <a:custGeom>
            <a:avLst/>
            <a:gdLst>
              <a:gd name="connsiteX0" fmla="*/ 42914 w 189440"/>
              <a:gd name="connsiteY0" fmla="*/ 73 h 863876"/>
              <a:gd name="connsiteX1" fmla="*/ 42914 w 189440"/>
              <a:gd name="connsiteY1" fmla="*/ 387191 h 863876"/>
              <a:gd name="connsiteX2" fmla="*/ 183078 w 189440"/>
              <a:gd name="connsiteY2" fmla="*/ 844391 h 863876"/>
              <a:gd name="connsiteX3" fmla="*/ 149706 w 189440"/>
              <a:gd name="connsiteY3" fmla="*/ 730926 h 863876"/>
              <a:gd name="connsiteX4" fmla="*/ 9542 w 189440"/>
              <a:gd name="connsiteY4" fmla="*/ 290412 h 863876"/>
              <a:gd name="connsiteX5" fmla="*/ 16217 w 189440"/>
              <a:gd name="connsiteY5" fmla="*/ 353819 h 863876"/>
              <a:gd name="connsiteX6" fmla="*/ 42914 w 189440"/>
              <a:gd name="connsiteY6" fmla="*/ 73 h 86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40" h="863876">
                <a:moveTo>
                  <a:pt x="42914" y="73"/>
                </a:moveTo>
                <a:cubicBezTo>
                  <a:pt x="47364" y="5635"/>
                  <a:pt x="19553" y="246471"/>
                  <a:pt x="42914" y="387191"/>
                </a:cubicBezTo>
                <a:cubicBezTo>
                  <a:pt x="66275" y="527911"/>
                  <a:pt x="165279" y="787102"/>
                  <a:pt x="183078" y="844391"/>
                </a:cubicBezTo>
                <a:cubicBezTo>
                  <a:pt x="200877" y="901680"/>
                  <a:pt x="178629" y="823256"/>
                  <a:pt x="149706" y="730926"/>
                </a:cubicBezTo>
                <a:cubicBezTo>
                  <a:pt x="120783" y="638596"/>
                  <a:pt x="31790" y="353263"/>
                  <a:pt x="9542" y="290412"/>
                </a:cubicBezTo>
                <a:cubicBezTo>
                  <a:pt x="-12706" y="227561"/>
                  <a:pt x="10099" y="401096"/>
                  <a:pt x="16217" y="353819"/>
                </a:cubicBezTo>
                <a:cubicBezTo>
                  <a:pt x="22335" y="306542"/>
                  <a:pt x="38464" y="-5489"/>
                  <a:pt x="42914" y="7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BA20B8C2-B3FB-AD6E-E4A3-B4527A7FB895}"/>
              </a:ext>
            </a:extLst>
          </p:cNvPr>
          <p:cNvSpPr/>
          <p:nvPr/>
        </p:nvSpPr>
        <p:spPr>
          <a:xfrm>
            <a:off x="2886369" y="5621810"/>
            <a:ext cx="30367" cy="174291"/>
          </a:xfrm>
          <a:custGeom>
            <a:avLst/>
            <a:gdLst>
              <a:gd name="connsiteX0" fmla="*/ 3669 w 30367"/>
              <a:gd name="connsiteY0" fmla="*/ 1416 h 174291"/>
              <a:gd name="connsiteX1" fmla="*/ 13681 w 30367"/>
              <a:gd name="connsiteY1" fmla="*/ 131568 h 174291"/>
              <a:gd name="connsiteX2" fmla="*/ 332 w 30367"/>
              <a:gd name="connsiteY2" fmla="*/ 171615 h 174291"/>
              <a:gd name="connsiteX3" fmla="*/ 30367 w 30367"/>
              <a:gd name="connsiteY3" fmla="*/ 68161 h 174291"/>
              <a:gd name="connsiteX4" fmla="*/ 3669 w 30367"/>
              <a:gd name="connsiteY4" fmla="*/ 1416 h 17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67" h="174291">
                <a:moveTo>
                  <a:pt x="3669" y="1416"/>
                </a:moveTo>
                <a:cubicBezTo>
                  <a:pt x="888" y="11984"/>
                  <a:pt x="14237" y="103202"/>
                  <a:pt x="13681" y="131568"/>
                </a:cubicBezTo>
                <a:cubicBezTo>
                  <a:pt x="13125" y="159934"/>
                  <a:pt x="-2449" y="182183"/>
                  <a:pt x="332" y="171615"/>
                </a:cubicBezTo>
                <a:cubicBezTo>
                  <a:pt x="3113" y="161047"/>
                  <a:pt x="30367" y="94303"/>
                  <a:pt x="30367" y="68161"/>
                </a:cubicBezTo>
                <a:cubicBezTo>
                  <a:pt x="30367" y="42019"/>
                  <a:pt x="6450" y="-9152"/>
                  <a:pt x="3669" y="14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47D004F4-6DC9-0C66-2EFD-5467F41ECD93}"/>
              </a:ext>
            </a:extLst>
          </p:cNvPr>
          <p:cNvSpPr/>
          <p:nvPr/>
        </p:nvSpPr>
        <p:spPr>
          <a:xfrm>
            <a:off x="4772581" y="6381723"/>
            <a:ext cx="1169345" cy="1243906"/>
          </a:xfrm>
          <a:custGeom>
            <a:avLst/>
            <a:gdLst>
              <a:gd name="connsiteX0" fmla="*/ 5794 w 1169345"/>
              <a:gd name="connsiteY0" fmla="*/ 27 h 1243906"/>
              <a:gd name="connsiteX1" fmla="*/ 523319 w 1169345"/>
              <a:gd name="connsiteY1" fmla="*/ 320702 h 1243906"/>
              <a:gd name="connsiteX2" fmla="*/ 1129744 w 1169345"/>
              <a:gd name="connsiteY2" fmla="*/ 155602 h 1243906"/>
              <a:gd name="connsiteX3" fmla="*/ 1101169 w 1169345"/>
              <a:gd name="connsiteY3" fmla="*/ 336577 h 1243906"/>
              <a:gd name="connsiteX4" fmla="*/ 1024969 w 1169345"/>
              <a:gd name="connsiteY4" fmla="*/ 552477 h 1243906"/>
              <a:gd name="connsiteX5" fmla="*/ 751919 w 1169345"/>
              <a:gd name="connsiteY5" fmla="*/ 1085877 h 1243906"/>
              <a:gd name="connsiteX6" fmla="*/ 783669 w 1169345"/>
              <a:gd name="connsiteY6" fmla="*/ 1235102 h 1243906"/>
              <a:gd name="connsiteX7" fmla="*/ 612219 w 1169345"/>
              <a:gd name="connsiteY7" fmla="*/ 879502 h 1243906"/>
              <a:gd name="connsiteX8" fmla="*/ 396319 w 1169345"/>
              <a:gd name="connsiteY8" fmla="*/ 749327 h 1243906"/>
              <a:gd name="connsiteX9" fmla="*/ 253444 w 1169345"/>
              <a:gd name="connsiteY9" fmla="*/ 304827 h 1243906"/>
              <a:gd name="connsiteX10" fmla="*/ 5794 w 1169345"/>
              <a:gd name="connsiteY10" fmla="*/ 27 h 124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9345" h="1243906">
                <a:moveTo>
                  <a:pt x="5794" y="27"/>
                </a:moveTo>
                <a:cubicBezTo>
                  <a:pt x="50773" y="2673"/>
                  <a:pt x="335994" y="294773"/>
                  <a:pt x="523319" y="320702"/>
                </a:cubicBezTo>
                <a:cubicBezTo>
                  <a:pt x="710644" y="346631"/>
                  <a:pt x="1033436" y="152956"/>
                  <a:pt x="1129744" y="155602"/>
                </a:cubicBezTo>
                <a:cubicBezTo>
                  <a:pt x="1226052" y="158248"/>
                  <a:pt x="1118632" y="270431"/>
                  <a:pt x="1101169" y="336577"/>
                </a:cubicBezTo>
                <a:cubicBezTo>
                  <a:pt x="1083707" y="402723"/>
                  <a:pt x="1083177" y="427594"/>
                  <a:pt x="1024969" y="552477"/>
                </a:cubicBezTo>
                <a:cubicBezTo>
                  <a:pt x="966761" y="677360"/>
                  <a:pt x="792136" y="972106"/>
                  <a:pt x="751919" y="1085877"/>
                </a:cubicBezTo>
                <a:cubicBezTo>
                  <a:pt x="711702" y="1199648"/>
                  <a:pt x="806952" y="1269498"/>
                  <a:pt x="783669" y="1235102"/>
                </a:cubicBezTo>
                <a:cubicBezTo>
                  <a:pt x="760386" y="1200706"/>
                  <a:pt x="676777" y="960464"/>
                  <a:pt x="612219" y="879502"/>
                </a:cubicBezTo>
                <a:cubicBezTo>
                  <a:pt x="547661" y="798540"/>
                  <a:pt x="456115" y="845106"/>
                  <a:pt x="396319" y="749327"/>
                </a:cubicBezTo>
                <a:cubicBezTo>
                  <a:pt x="336523" y="653548"/>
                  <a:pt x="316415" y="426535"/>
                  <a:pt x="253444" y="304827"/>
                </a:cubicBezTo>
                <a:cubicBezTo>
                  <a:pt x="190473" y="183119"/>
                  <a:pt x="-39185" y="-2619"/>
                  <a:pt x="5794" y="27"/>
                </a:cubicBezTo>
                <a:close/>
              </a:path>
            </a:pathLst>
          </a:custGeom>
          <a:solidFill>
            <a:schemeClr val="accent5">
              <a:lumMod val="7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289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D08EB16-B48B-A4B9-45F2-FBBBBF666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0"/>
          <a:stretch/>
        </p:blipFill>
        <p:spPr bwMode="auto">
          <a:xfrm>
            <a:off x="0" y="2208041"/>
            <a:ext cx="9601200" cy="838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556B0588-1785-8761-126C-C3F3EA17BDCF}"/>
              </a:ext>
            </a:extLst>
          </p:cNvPr>
          <p:cNvSpPr/>
          <p:nvPr/>
        </p:nvSpPr>
        <p:spPr>
          <a:xfrm>
            <a:off x="4271470" y="5656216"/>
            <a:ext cx="307065" cy="1237506"/>
          </a:xfrm>
          <a:custGeom>
            <a:avLst/>
            <a:gdLst>
              <a:gd name="connsiteX0" fmla="*/ 307061 w 307065"/>
              <a:gd name="connsiteY0" fmla="*/ 1 h 1237506"/>
              <a:gd name="connsiteX1" fmla="*/ 52336 w 307065"/>
              <a:gd name="connsiteY1" fmla="*/ 672738 h 1237506"/>
              <a:gd name="connsiteX2" fmla="*/ 98056 w 307065"/>
              <a:gd name="connsiteY2" fmla="*/ 659675 h 1237506"/>
              <a:gd name="connsiteX3" fmla="*/ 84 w 307065"/>
              <a:gd name="connsiteY3" fmla="*/ 1234441 h 1237506"/>
              <a:gd name="connsiteX4" fmla="*/ 117650 w 307065"/>
              <a:gd name="connsiteY4" fmla="*/ 875213 h 1237506"/>
              <a:gd name="connsiteX5" fmla="*/ 124181 w 307065"/>
              <a:gd name="connsiteY5" fmla="*/ 600893 h 1237506"/>
              <a:gd name="connsiteX6" fmla="*/ 58867 w 307065"/>
              <a:gd name="connsiteY6" fmla="*/ 666207 h 1237506"/>
              <a:gd name="connsiteX7" fmla="*/ 307061 w 307065"/>
              <a:gd name="connsiteY7" fmla="*/ 1 h 123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7065" h="1237506">
                <a:moveTo>
                  <a:pt x="307061" y="1"/>
                </a:moveTo>
                <a:cubicBezTo>
                  <a:pt x="305973" y="1089"/>
                  <a:pt x="87170" y="562792"/>
                  <a:pt x="52336" y="672738"/>
                </a:cubicBezTo>
                <a:cubicBezTo>
                  <a:pt x="17502" y="782684"/>
                  <a:pt x="106765" y="566058"/>
                  <a:pt x="98056" y="659675"/>
                </a:cubicBezTo>
                <a:cubicBezTo>
                  <a:pt x="89347" y="753292"/>
                  <a:pt x="-3182" y="1198518"/>
                  <a:pt x="84" y="1234441"/>
                </a:cubicBezTo>
                <a:cubicBezTo>
                  <a:pt x="3350" y="1270364"/>
                  <a:pt x="96967" y="980804"/>
                  <a:pt x="117650" y="875213"/>
                </a:cubicBezTo>
                <a:cubicBezTo>
                  <a:pt x="138333" y="769622"/>
                  <a:pt x="133978" y="635727"/>
                  <a:pt x="124181" y="600893"/>
                </a:cubicBezTo>
                <a:cubicBezTo>
                  <a:pt x="114384" y="566059"/>
                  <a:pt x="27298" y="758736"/>
                  <a:pt x="58867" y="666207"/>
                </a:cubicBezTo>
                <a:cubicBezTo>
                  <a:pt x="90436" y="573678"/>
                  <a:pt x="308149" y="-1087"/>
                  <a:pt x="307061" y="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35C05C36-0199-2B98-1E67-1513AB455E90}"/>
              </a:ext>
            </a:extLst>
          </p:cNvPr>
          <p:cNvSpPr/>
          <p:nvPr/>
        </p:nvSpPr>
        <p:spPr>
          <a:xfrm>
            <a:off x="4120768" y="5510489"/>
            <a:ext cx="163875" cy="1452167"/>
          </a:xfrm>
          <a:custGeom>
            <a:avLst/>
            <a:gdLst>
              <a:gd name="connsiteX0" fmla="*/ 105066 w 163875"/>
              <a:gd name="connsiteY0" fmla="*/ 86945 h 1452167"/>
              <a:gd name="connsiteX1" fmla="*/ 131192 w 163875"/>
              <a:gd name="connsiteY1" fmla="*/ 152260 h 1452167"/>
              <a:gd name="connsiteX2" fmla="*/ 111598 w 163875"/>
              <a:gd name="connsiteY2" fmla="*/ 1145037 h 1452167"/>
              <a:gd name="connsiteX3" fmla="*/ 46283 w 163875"/>
              <a:gd name="connsiteY3" fmla="*/ 1066660 h 1452167"/>
              <a:gd name="connsiteX4" fmla="*/ 13626 w 163875"/>
              <a:gd name="connsiteY4" fmla="*/ 1203820 h 1452167"/>
              <a:gd name="connsiteX5" fmla="*/ 163849 w 163875"/>
              <a:gd name="connsiteY5" fmla="*/ 1452014 h 1452167"/>
              <a:gd name="connsiteX6" fmla="*/ 563 w 163875"/>
              <a:gd name="connsiteY6" fmla="*/ 1236477 h 1452167"/>
              <a:gd name="connsiteX7" fmla="*/ 111598 w 163875"/>
              <a:gd name="connsiteY7" fmla="*/ 968688 h 1452167"/>
              <a:gd name="connsiteX8" fmla="*/ 105066 w 163875"/>
              <a:gd name="connsiteY8" fmla="*/ 86945 h 145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875" h="1452167">
                <a:moveTo>
                  <a:pt x="105066" y="86945"/>
                </a:moveTo>
                <a:cubicBezTo>
                  <a:pt x="108332" y="-49126"/>
                  <a:pt x="130103" y="-24089"/>
                  <a:pt x="131192" y="152260"/>
                </a:cubicBezTo>
                <a:cubicBezTo>
                  <a:pt x="132281" y="328609"/>
                  <a:pt x="125749" y="992637"/>
                  <a:pt x="111598" y="1145037"/>
                </a:cubicBezTo>
                <a:cubicBezTo>
                  <a:pt x="97447" y="1297437"/>
                  <a:pt x="62612" y="1056863"/>
                  <a:pt x="46283" y="1066660"/>
                </a:cubicBezTo>
                <a:cubicBezTo>
                  <a:pt x="29954" y="1076457"/>
                  <a:pt x="-5968" y="1139594"/>
                  <a:pt x="13626" y="1203820"/>
                </a:cubicBezTo>
                <a:cubicBezTo>
                  <a:pt x="33220" y="1268046"/>
                  <a:pt x="166026" y="1446571"/>
                  <a:pt x="163849" y="1452014"/>
                </a:cubicBezTo>
                <a:cubicBezTo>
                  <a:pt x="161672" y="1457457"/>
                  <a:pt x="9271" y="1317031"/>
                  <a:pt x="563" y="1236477"/>
                </a:cubicBezTo>
                <a:cubicBezTo>
                  <a:pt x="-8146" y="1155923"/>
                  <a:pt x="86561" y="1162454"/>
                  <a:pt x="111598" y="968688"/>
                </a:cubicBezTo>
                <a:cubicBezTo>
                  <a:pt x="136635" y="774922"/>
                  <a:pt x="101800" y="223016"/>
                  <a:pt x="105066" y="869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1640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D08EB16-B48B-A4B9-45F2-FBBBBF666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0"/>
          <a:stretch/>
        </p:blipFill>
        <p:spPr bwMode="auto">
          <a:xfrm>
            <a:off x="0" y="2208041"/>
            <a:ext cx="9601200" cy="838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EEDA332F-E5F9-CE9D-6E16-88CEF900D1DE}"/>
              </a:ext>
            </a:extLst>
          </p:cNvPr>
          <p:cNvSpPr/>
          <p:nvPr/>
        </p:nvSpPr>
        <p:spPr>
          <a:xfrm>
            <a:off x="3409383" y="5753480"/>
            <a:ext cx="391095" cy="262928"/>
          </a:xfrm>
          <a:custGeom>
            <a:avLst/>
            <a:gdLst>
              <a:gd name="connsiteX0" fmla="*/ 567 w 391095"/>
              <a:gd name="connsiteY0" fmla="*/ 21845 h 262928"/>
              <a:gd name="connsiteX1" fmla="*/ 225992 w 391095"/>
              <a:gd name="connsiteY1" fmla="*/ 132970 h 262928"/>
              <a:gd name="connsiteX2" fmla="*/ 178367 w 391095"/>
              <a:gd name="connsiteY2" fmla="*/ 98045 h 262928"/>
              <a:gd name="connsiteX3" fmla="*/ 343467 w 391095"/>
              <a:gd name="connsiteY3" fmla="*/ 259970 h 262928"/>
              <a:gd name="connsiteX4" fmla="*/ 314892 w 391095"/>
              <a:gd name="connsiteY4" fmla="*/ 205995 h 262928"/>
              <a:gd name="connsiteX5" fmla="*/ 391092 w 391095"/>
              <a:gd name="connsiteY5" fmla="*/ 247270 h 262928"/>
              <a:gd name="connsiteX6" fmla="*/ 311717 w 391095"/>
              <a:gd name="connsiteY6" fmla="*/ 171070 h 262928"/>
              <a:gd name="connsiteX7" fmla="*/ 124392 w 391095"/>
              <a:gd name="connsiteY7" fmla="*/ 2795 h 262928"/>
              <a:gd name="connsiteX8" fmla="*/ 159317 w 391095"/>
              <a:gd name="connsiteY8" fmla="*/ 63120 h 262928"/>
              <a:gd name="connsiteX9" fmla="*/ 567 w 391095"/>
              <a:gd name="connsiteY9" fmla="*/ 21845 h 26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1095" h="262928">
                <a:moveTo>
                  <a:pt x="567" y="21845"/>
                </a:moveTo>
                <a:cubicBezTo>
                  <a:pt x="11680" y="33487"/>
                  <a:pt x="196359" y="120270"/>
                  <a:pt x="225992" y="132970"/>
                </a:cubicBezTo>
                <a:cubicBezTo>
                  <a:pt x="255625" y="145670"/>
                  <a:pt x="158788" y="76878"/>
                  <a:pt x="178367" y="98045"/>
                </a:cubicBezTo>
                <a:cubicBezTo>
                  <a:pt x="197946" y="119212"/>
                  <a:pt x="320713" y="241978"/>
                  <a:pt x="343467" y="259970"/>
                </a:cubicBezTo>
                <a:cubicBezTo>
                  <a:pt x="366221" y="277962"/>
                  <a:pt x="306955" y="208112"/>
                  <a:pt x="314892" y="205995"/>
                </a:cubicBezTo>
                <a:cubicBezTo>
                  <a:pt x="322829" y="203878"/>
                  <a:pt x="391621" y="253091"/>
                  <a:pt x="391092" y="247270"/>
                </a:cubicBezTo>
                <a:cubicBezTo>
                  <a:pt x="390563" y="241449"/>
                  <a:pt x="356167" y="211816"/>
                  <a:pt x="311717" y="171070"/>
                </a:cubicBezTo>
                <a:cubicBezTo>
                  <a:pt x="267267" y="130324"/>
                  <a:pt x="149792" y="20787"/>
                  <a:pt x="124392" y="2795"/>
                </a:cubicBezTo>
                <a:cubicBezTo>
                  <a:pt x="98992" y="-15197"/>
                  <a:pt x="173604" y="59416"/>
                  <a:pt x="159317" y="63120"/>
                </a:cubicBezTo>
                <a:cubicBezTo>
                  <a:pt x="145030" y="66824"/>
                  <a:pt x="-10546" y="10203"/>
                  <a:pt x="567" y="21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C6DC7299-9C35-7E84-46AA-3BD230696647}"/>
              </a:ext>
            </a:extLst>
          </p:cNvPr>
          <p:cNvSpPr/>
          <p:nvPr/>
        </p:nvSpPr>
        <p:spPr>
          <a:xfrm>
            <a:off x="3032023" y="5699084"/>
            <a:ext cx="498714" cy="393421"/>
          </a:xfrm>
          <a:custGeom>
            <a:avLst/>
            <a:gdLst>
              <a:gd name="connsiteX0" fmla="*/ 498577 w 498714"/>
              <a:gd name="connsiteY0" fmla="*/ 92116 h 393421"/>
              <a:gd name="connsiteX1" fmla="*/ 336652 w 498714"/>
              <a:gd name="connsiteY1" fmla="*/ 82591 h 393421"/>
              <a:gd name="connsiteX2" fmla="*/ 216002 w 498714"/>
              <a:gd name="connsiteY2" fmla="*/ 184191 h 393421"/>
              <a:gd name="connsiteX3" fmla="*/ 238227 w 498714"/>
              <a:gd name="connsiteY3" fmla="*/ 139741 h 393421"/>
              <a:gd name="connsiteX4" fmla="*/ 184252 w 498714"/>
              <a:gd name="connsiteY4" fmla="*/ 225466 h 393421"/>
              <a:gd name="connsiteX5" fmla="*/ 212827 w 498714"/>
              <a:gd name="connsiteY5" fmla="*/ 295316 h 393421"/>
              <a:gd name="connsiteX6" fmla="*/ 162027 w 498714"/>
              <a:gd name="connsiteY6" fmla="*/ 222291 h 393421"/>
              <a:gd name="connsiteX7" fmla="*/ 206477 w 498714"/>
              <a:gd name="connsiteY7" fmla="*/ 317541 h 393421"/>
              <a:gd name="connsiteX8" fmla="*/ 152502 w 498714"/>
              <a:gd name="connsiteY8" fmla="*/ 295316 h 393421"/>
              <a:gd name="connsiteX9" fmla="*/ 19152 w 498714"/>
              <a:gd name="connsiteY9" fmla="*/ 390566 h 393421"/>
              <a:gd name="connsiteX10" fmla="*/ 35027 w 498714"/>
              <a:gd name="connsiteY10" fmla="*/ 361991 h 393421"/>
              <a:gd name="connsiteX11" fmla="*/ 35027 w 498714"/>
              <a:gd name="connsiteY11" fmla="*/ 295316 h 393421"/>
              <a:gd name="connsiteX12" fmla="*/ 102 w 498714"/>
              <a:gd name="connsiteY12" fmla="*/ 139741 h 393421"/>
              <a:gd name="connsiteX13" fmla="*/ 47727 w 498714"/>
              <a:gd name="connsiteY13" fmla="*/ 184191 h 393421"/>
              <a:gd name="connsiteX14" fmla="*/ 31852 w 498714"/>
              <a:gd name="connsiteY14" fmla="*/ 34966 h 393421"/>
              <a:gd name="connsiteX15" fmla="*/ 79477 w 498714"/>
              <a:gd name="connsiteY15" fmla="*/ 88941 h 393421"/>
              <a:gd name="connsiteX16" fmla="*/ 149327 w 498714"/>
              <a:gd name="connsiteY16" fmla="*/ 69891 h 393421"/>
              <a:gd name="connsiteX17" fmla="*/ 146152 w 498714"/>
              <a:gd name="connsiteY17" fmla="*/ 28616 h 393421"/>
              <a:gd name="connsiteX18" fmla="*/ 279502 w 498714"/>
              <a:gd name="connsiteY18" fmla="*/ 28616 h 393421"/>
              <a:gd name="connsiteX19" fmla="*/ 266802 w 498714"/>
              <a:gd name="connsiteY19" fmla="*/ 3216 h 393421"/>
              <a:gd name="connsiteX20" fmla="*/ 390627 w 498714"/>
              <a:gd name="connsiteY20" fmla="*/ 63541 h 393421"/>
              <a:gd name="connsiteX21" fmla="*/ 365227 w 498714"/>
              <a:gd name="connsiteY21" fmla="*/ 41 h 393421"/>
              <a:gd name="connsiteX22" fmla="*/ 498577 w 498714"/>
              <a:gd name="connsiteY22" fmla="*/ 92116 h 39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98714" h="393421">
                <a:moveTo>
                  <a:pt x="498577" y="92116"/>
                </a:moveTo>
                <a:cubicBezTo>
                  <a:pt x="493815" y="105874"/>
                  <a:pt x="383748" y="67245"/>
                  <a:pt x="336652" y="82591"/>
                </a:cubicBezTo>
                <a:cubicBezTo>
                  <a:pt x="289556" y="97937"/>
                  <a:pt x="232406" y="174666"/>
                  <a:pt x="216002" y="184191"/>
                </a:cubicBezTo>
                <a:cubicBezTo>
                  <a:pt x="199598" y="193716"/>
                  <a:pt x="243519" y="132862"/>
                  <a:pt x="238227" y="139741"/>
                </a:cubicBezTo>
                <a:cubicBezTo>
                  <a:pt x="232935" y="146620"/>
                  <a:pt x="188485" y="199537"/>
                  <a:pt x="184252" y="225466"/>
                </a:cubicBezTo>
                <a:cubicBezTo>
                  <a:pt x="180019" y="251395"/>
                  <a:pt x="216531" y="295845"/>
                  <a:pt x="212827" y="295316"/>
                </a:cubicBezTo>
                <a:cubicBezTo>
                  <a:pt x="209123" y="294787"/>
                  <a:pt x="163085" y="218587"/>
                  <a:pt x="162027" y="222291"/>
                </a:cubicBezTo>
                <a:cubicBezTo>
                  <a:pt x="160969" y="225995"/>
                  <a:pt x="208064" y="305370"/>
                  <a:pt x="206477" y="317541"/>
                </a:cubicBezTo>
                <a:cubicBezTo>
                  <a:pt x="204890" y="329712"/>
                  <a:pt x="183723" y="283145"/>
                  <a:pt x="152502" y="295316"/>
                </a:cubicBezTo>
                <a:cubicBezTo>
                  <a:pt x="121281" y="307487"/>
                  <a:pt x="38731" y="379454"/>
                  <a:pt x="19152" y="390566"/>
                </a:cubicBezTo>
                <a:cubicBezTo>
                  <a:pt x="-427" y="401678"/>
                  <a:pt x="32381" y="377866"/>
                  <a:pt x="35027" y="361991"/>
                </a:cubicBezTo>
                <a:cubicBezTo>
                  <a:pt x="37673" y="346116"/>
                  <a:pt x="40848" y="332358"/>
                  <a:pt x="35027" y="295316"/>
                </a:cubicBezTo>
                <a:cubicBezTo>
                  <a:pt x="29206" y="258274"/>
                  <a:pt x="-2015" y="158262"/>
                  <a:pt x="102" y="139741"/>
                </a:cubicBezTo>
                <a:cubicBezTo>
                  <a:pt x="2219" y="121220"/>
                  <a:pt x="42435" y="201653"/>
                  <a:pt x="47727" y="184191"/>
                </a:cubicBezTo>
                <a:cubicBezTo>
                  <a:pt x="53019" y="166729"/>
                  <a:pt x="26560" y="50841"/>
                  <a:pt x="31852" y="34966"/>
                </a:cubicBezTo>
                <a:cubicBezTo>
                  <a:pt x="37144" y="19091"/>
                  <a:pt x="59898" y="83120"/>
                  <a:pt x="79477" y="88941"/>
                </a:cubicBezTo>
                <a:cubicBezTo>
                  <a:pt x="99056" y="94762"/>
                  <a:pt x="138215" y="79945"/>
                  <a:pt x="149327" y="69891"/>
                </a:cubicBezTo>
                <a:cubicBezTo>
                  <a:pt x="160439" y="59837"/>
                  <a:pt x="124456" y="35495"/>
                  <a:pt x="146152" y="28616"/>
                </a:cubicBezTo>
                <a:cubicBezTo>
                  <a:pt x="167848" y="21737"/>
                  <a:pt x="259394" y="32849"/>
                  <a:pt x="279502" y="28616"/>
                </a:cubicBezTo>
                <a:cubicBezTo>
                  <a:pt x="299610" y="24383"/>
                  <a:pt x="248281" y="-2605"/>
                  <a:pt x="266802" y="3216"/>
                </a:cubicBezTo>
                <a:cubicBezTo>
                  <a:pt x="285323" y="9037"/>
                  <a:pt x="374223" y="64070"/>
                  <a:pt x="390627" y="63541"/>
                </a:cubicBezTo>
                <a:cubicBezTo>
                  <a:pt x="407031" y="63012"/>
                  <a:pt x="347765" y="2158"/>
                  <a:pt x="365227" y="41"/>
                </a:cubicBezTo>
                <a:cubicBezTo>
                  <a:pt x="382689" y="-2076"/>
                  <a:pt x="503339" y="78358"/>
                  <a:pt x="498577" y="92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BBEAA5CF-492B-659E-B06D-2C151930A39B}"/>
              </a:ext>
            </a:extLst>
          </p:cNvPr>
          <p:cNvSpPr/>
          <p:nvPr/>
        </p:nvSpPr>
        <p:spPr>
          <a:xfrm>
            <a:off x="3455655" y="5748388"/>
            <a:ext cx="384562" cy="277654"/>
          </a:xfrm>
          <a:custGeom>
            <a:avLst/>
            <a:gdLst>
              <a:gd name="connsiteX0" fmla="*/ 81295 w 384562"/>
              <a:gd name="connsiteY0" fmla="*/ 1537 h 277654"/>
              <a:gd name="connsiteX1" fmla="*/ 208295 w 384562"/>
              <a:gd name="connsiteY1" fmla="*/ 93612 h 277654"/>
              <a:gd name="connsiteX2" fmla="*/ 382920 w 384562"/>
              <a:gd name="connsiteY2" fmla="*/ 274587 h 277654"/>
              <a:gd name="connsiteX3" fmla="*/ 287670 w 384562"/>
              <a:gd name="connsiteY3" fmla="*/ 198387 h 277654"/>
              <a:gd name="connsiteX4" fmla="*/ 151145 w 384562"/>
              <a:gd name="connsiteY4" fmla="*/ 80912 h 277654"/>
              <a:gd name="connsiteX5" fmla="*/ 1920 w 384562"/>
              <a:gd name="connsiteY5" fmla="*/ 36462 h 277654"/>
              <a:gd name="connsiteX6" fmla="*/ 81295 w 384562"/>
              <a:gd name="connsiteY6" fmla="*/ 1537 h 27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562" h="277654">
                <a:moveTo>
                  <a:pt x="81295" y="1537"/>
                </a:moveTo>
                <a:cubicBezTo>
                  <a:pt x="115691" y="11062"/>
                  <a:pt x="158024" y="48104"/>
                  <a:pt x="208295" y="93612"/>
                </a:cubicBezTo>
                <a:cubicBezTo>
                  <a:pt x="258566" y="139120"/>
                  <a:pt x="369691" y="257125"/>
                  <a:pt x="382920" y="274587"/>
                </a:cubicBezTo>
                <a:cubicBezTo>
                  <a:pt x="396149" y="292050"/>
                  <a:pt x="326299" y="230666"/>
                  <a:pt x="287670" y="198387"/>
                </a:cubicBezTo>
                <a:cubicBezTo>
                  <a:pt x="249041" y="166108"/>
                  <a:pt x="198770" y="107899"/>
                  <a:pt x="151145" y="80912"/>
                </a:cubicBezTo>
                <a:cubicBezTo>
                  <a:pt x="103520" y="53925"/>
                  <a:pt x="15149" y="43341"/>
                  <a:pt x="1920" y="36462"/>
                </a:cubicBezTo>
                <a:cubicBezTo>
                  <a:pt x="-11309" y="29583"/>
                  <a:pt x="46899" y="-7988"/>
                  <a:pt x="81295" y="1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706B10BC-72F9-FF4F-00FF-2E273E796A01}"/>
              </a:ext>
            </a:extLst>
          </p:cNvPr>
          <p:cNvSpPr/>
          <p:nvPr/>
        </p:nvSpPr>
        <p:spPr>
          <a:xfrm>
            <a:off x="3552685" y="5711591"/>
            <a:ext cx="311300" cy="292359"/>
          </a:xfrm>
          <a:custGeom>
            <a:avLst/>
            <a:gdLst>
              <a:gd name="connsiteX0" fmla="*/ 140 w 311300"/>
              <a:gd name="connsiteY0" fmla="*/ 234 h 292359"/>
              <a:gd name="connsiteX1" fmla="*/ 241440 w 311300"/>
              <a:gd name="connsiteY1" fmla="*/ 212959 h 292359"/>
              <a:gd name="connsiteX2" fmla="*/ 311290 w 311300"/>
              <a:gd name="connsiteY2" fmla="*/ 292334 h 292359"/>
              <a:gd name="connsiteX3" fmla="*/ 238265 w 311300"/>
              <a:gd name="connsiteY3" fmla="*/ 206609 h 292359"/>
              <a:gd name="connsiteX4" fmla="*/ 206515 w 311300"/>
              <a:gd name="connsiteY4" fmla="*/ 171684 h 292359"/>
              <a:gd name="connsiteX5" fmla="*/ 140 w 311300"/>
              <a:gd name="connsiteY5" fmla="*/ 234 h 29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300" h="292359">
                <a:moveTo>
                  <a:pt x="140" y="234"/>
                </a:moveTo>
                <a:cubicBezTo>
                  <a:pt x="5961" y="7113"/>
                  <a:pt x="189582" y="164276"/>
                  <a:pt x="241440" y="212959"/>
                </a:cubicBezTo>
                <a:cubicBezTo>
                  <a:pt x="293298" y="261642"/>
                  <a:pt x="311819" y="293392"/>
                  <a:pt x="311290" y="292334"/>
                </a:cubicBezTo>
                <a:cubicBezTo>
                  <a:pt x="310761" y="291276"/>
                  <a:pt x="255727" y="226717"/>
                  <a:pt x="238265" y="206609"/>
                </a:cubicBezTo>
                <a:cubicBezTo>
                  <a:pt x="220803" y="186501"/>
                  <a:pt x="242498" y="203434"/>
                  <a:pt x="206515" y="171684"/>
                </a:cubicBezTo>
                <a:cubicBezTo>
                  <a:pt x="170532" y="139934"/>
                  <a:pt x="-5681" y="-6645"/>
                  <a:pt x="140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B1A679BE-66F9-B3F3-1A5D-58983A085191}"/>
              </a:ext>
            </a:extLst>
          </p:cNvPr>
          <p:cNvSpPr/>
          <p:nvPr/>
        </p:nvSpPr>
        <p:spPr>
          <a:xfrm>
            <a:off x="3724103" y="5940422"/>
            <a:ext cx="130391" cy="136554"/>
          </a:xfrm>
          <a:custGeom>
            <a:avLst/>
            <a:gdLst>
              <a:gd name="connsiteX0" fmla="*/ 172 w 130391"/>
              <a:gd name="connsiteY0" fmla="*/ 3 h 136554"/>
              <a:gd name="connsiteX1" fmla="*/ 47797 w 130391"/>
              <a:gd name="connsiteY1" fmla="*/ 76203 h 136554"/>
              <a:gd name="connsiteX2" fmla="*/ 38272 w 130391"/>
              <a:gd name="connsiteY2" fmla="*/ 114303 h 136554"/>
              <a:gd name="connsiteX3" fmla="*/ 76372 w 130391"/>
              <a:gd name="connsiteY3" fmla="*/ 133353 h 136554"/>
              <a:gd name="connsiteX4" fmla="*/ 28747 w 130391"/>
              <a:gd name="connsiteY4" fmla="*/ 136528 h 136554"/>
              <a:gd name="connsiteX5" fmla="*/ 130347 w 130391"/>
              <a:gd name="connsiteY5" fmla="*/ 130178 h 136554"/>
              <a:gd name="connsiteX6" fmla="*/ 41447 w 130391"/>
              <a:gd name="connsiteY6" fmla="*/ 123828 h 136554"/>
              <a:gd name="connsiteX7" fmla="*/ 28747 w 130391"/>
              <a:gd name="connsiteY7" fmla="*/ 114303 h 136554"/>
              <a:gd name="connsiteX8" fmla="*/ 31922 w 130391"/>
              <a:gd name="connsiteY8" fmla="*/ 79378 h 136554"/>
              <a:gd name="connsiteX9" fmla="*/ 172 w 130391"/>
              <a:gd name="connsiteY9" fmla="*/ 3 h 13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391" h="136554">
                <a:moveTo>
                  <a:pt x="172" y="3"/>
                </a:moveTo>
                <a:cubicBezTo>
                  <a:pt x="2818" y="-526"/>
                  <a:pt x="41447" y="57153"/>
                  <a:pt x="47797" y="76203"/>
                </a:cubicBezTo>
                <a:cubicBezTo>
                  <a:pt x="54147" y="95253"/>
                  <a:pt x="33509" y="104778"/>
                  <a:pt x="38272" y="114303"/>
                </a:cubicBezTo>
                <a:cubicBezTo>
                  <a:pt x="43035" y="123828"/>
                  <a:pt x="77959" y="129649"/>
                  <a:pt x="76372" y="133353"/>
                </a:cubicBezTo>
                <a:cubicBezTo>
                  <a:pt x="74785" y="137057"/>
                  <a:pt x="28747" y="136528"/>
                  <a:pt x="28747" y="136528"/>
                </a:cubicBezTo>
                <a:cubicBezTo>
                  <a:pt x="37743" y="135999"/>
                  <a:pt x="128230" y="132295"/>
                  <a:pt x="130347" y="130178"/>
                </a:cubicBezTo>
                <a:cubicBezTo>
                  <a:pt x="132464" y="128061"/>
                  <a:pt x="58380" y="126474"/>
                  <a:pt x="41447" y="123828"/>
                </a:cubicBezTo>
                <a:cubicBezTo>
                  <a:pt x="24514" y="121182"/>
                  <a:pt x="30334" y="121711"/>
                  <a:pt x="28747" y="114303"/>
                </a:cubicBezTo>
                <a:cubicBezTo>
                  <a:pt x="27160" y="106895"/>
                  <a:pt x="37743" y="94724"/>
                  <a:pt x="31922" y="79378"/>
                </a:cubicBezTo>
                <a:cubicBezTo>
                  <a:pt x="26101" y="64032"/>
                  <a:pt x="-2474" y="532"/>
                  <a:pt x="17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34E2EAD1-9540-D480-1D1B-98DF12C689CE}"/>
              </a:ext>
            </a:extLst>
          </p:cNvPr>
          <p:cNvSpPr/>
          <p:nvPr/>
        </p:nvSpPr>
        <p:spPr>
          <a:xfrm>
            <a:off x="3197622" y="5879389"/>
            <a:ext cx="132955" cy="243395"/>
          </a:xfrm>
          <a:custGeom>
            <a:avLst/>
            <a:gdLst>
              <a:gd name="connsiteX0" fmla="*/ 25003 w 132955"/>
              <a:gd name="connsiteY0" fmla="*/ 711 h 243395"/>
              <a:gd name="connsiteX1" fmla="*/ 9128 w 132955"/>
              <a:gd name="connsiteY1" fmla="*/ 175336 h 243395"/>
              <a:gd name="connsiteX2" fmla="*/ 21828 w 132955"/>
              <a:gd name="connsiteY2" fmla="*/ 203911 h 243395"/>
              <a:gd name="connsiteX3" fmla="*/ 132953 w 132955"/>
              <a:gd name="connsiteY3" fmla="*/ 242011 h 243395"/>
              <a:gd name="connsiteX4" fmla="*/ 25003 w 132955"/>
              <a:gd name="connsiteY4" fmla="*/ 229311 h 243395"/>
              <a:gd name="connsiteX5" fmla="*/ 2778 w 132955"/>
              <a:gd name="connsiteY5" fmla="*/ 175336 h 243395"/>
              <a:gd name="connsiteX6" fmla="*/ 2778 w 132955"/>
              <a:gd name="connsiteY6" fmla="*/ 115011 h 243395"/>
              <a:gd name="connsiteX7" fmla="*/ 25003 w 132955"/>
              <a:gd name="connsiteY7" fmla="*/ 711 h 24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955" h="243395">
                <a:moveTo>
                  <a:pt x="25003" y="711"/>
                </a:moveTo>
                <a:cubicBezTo>
                  <a:pt x="26061" y="10765"/>
                  <a:pt x="9657" y="141469"/>
                  <a:pt x="9128" y="175336"/>
                </a:cubicBezTo>
                <a:cubicBezTo>
                  <a:pt x="8599" y="209203"/>
                  <a:pt x="1191" y="192799"/>
                  <a:pt x="21828" y="203911"/>
                </a:cubicBezTo>
                <a:cubicBezTo>
                  <a:pt x="42465" y="215023"/>
                  <a:pt x="132424" y="237778"/>
                  <a:pt x="132953" y="242011"/>
                </a:cubicBezTo>
                <a:cubicBezTo>
                  <a:pt x="133482" y="246244"/>
                  <a:pt x="46699" y="240423"/>
                  <a:pt x="25003" y="229311"/>
                </a:cubicBezTo>
                <a:cubicBezTo>
                  <a:pt x="3307" y="218199"/>
                  <a:pt x="6482" y="194386"/>
                  <a:pt x="2778" y="175336"/>
                </a:cubicBezTo>
                <a:cubicBezTo>
                  <a:pt x="-926" y="156286"/>
                  <a:pt x="-926" y="139882"/>
                  <a:pt x="2778" y="115011"/>
                </a:cubicBezTo>
                <a:cubicBezTo>
                  <a:pt x="6482" y="90140"/>
                  <a:pt x="23945" y="-9343"/>
                  <a:pt x="25003" y="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C62B229D-2EF5-7AA8-6FD6-214E24D95ACB}"/>
              </a:ext>
            </a:extLst>
          </p:cNvPr>
          <p:cNvSpPr/>
          <p:nvPr/>
        </p:nvSpPr>
        <p:spPr>
          <a:xfrm>
            <a:off x="3684006" y="5940157"/>
            <a:ext cx="130056" cy="152720"/>
          </a:xfrm>
          <a:custGeom>
            <a:avLst/>
            <a:gdLst>
              <a:gd name="connsiteX0" fmla="*/ 65669 w 130056"/>
              <a:gd name="connsiteY0" fmla="*/ 268 h 152720"/>
              <a:gd name="connsiteX1" fmla="*/ 14869 w 130056"/>
              <a:gd name="connsiteY1" fmla="*/ 76468 h 152720"/>
              <a:gd name="connsiteX2" fmla="*/ 46619 w 130056"/>
              <a:gd name="connsiteY2" fmla="*/ 127268 h 152720"/>
              <a:gd name="connsiteX3" fmla="*/ 2169 w 130056"/>
              <a:gd name="connsiteY3" fmla="*/ 124093 h 152720"/>
              <a:gd name="connsiteX4" fmla="*/ 129169 w 130056"/>
              <a:gd name="connsiteY4" fmla="*/ 152668 h 152720"/>
              <a:gd name="connsiteX5" fmla="*/ 56144 w 130056"/>
              <a:gd name="connsiteY5" fmla="*/ 130443 h 152720"/>
              <a:gd name="connsiteX6" fmla="*/ 8519 w 130056"/>
              <a:gd name="connsiteY6" fmla="*/ 105043 h 152720"/>
              <a:gd name="connsiteX7" fmla="*/ 65669 w 130056"/>
              <a:gd name="connsiteY7" fmla="*/ 268 h 15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056" h="152720">
                <a:moveTo>
                  <a:pt x="65669" y="268"/>
                </a:moveTo>
                <a:cubicBezTo>
                  <a:pt x="66727" y="-4494"/>
                  <a:pt x="18044" y="55301"/>
                  <a:pt x="14869" y="76468"/>
                </a:cubicBezTo>
                <a:cubicBezTo>
                  <a:pt x="11694" y="97635"/>
                  <a:pt x="48736" y="119331"/>
                  <a:pt x="46619" y="127268"/>
                </a:cubicBezTo>
                <a:cubicBezTo>
                  <a:pt x="44502" y="135205"/>
                  <a:pt x="-11589" y="119860"/>
                  <a:pt x="2169" y="124093"/>
                </a:cubicBezTo>
                <a:cubicBezTo>
                  <a:pt x="15927" y="128326"/>
                  <a:pt x="120173" y="151610"/>
                  <a:pt x="129169" y="152668"/>
                </a:cubicBezTo>
                <a:cubicBezTo>
                  <a:pt x="138165" y="153726"/>
                  <a:pt x="76252" y="138380"/>
                  <a:pt x="56144" y="130443"/>
                </a:cubicBezTo>
                <a:cubicBezTo>
                  <a:pt x="36036" y="122506"/>
                  <a:pt x="10636" y="120918"/>
                  <a:pt x="8519" y="105043"/>
                </a:cubicBezTo>
                <a:cubicBezTo>
                  <a:pt x="6402" y="89168"/>
                  <a:pt x="64611" y="5030"/>
                  <a:pt x="65669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C294FBD1-03C3-A3EE-B96F-F11B45DAF68F}"/>
              </a:ext>
            </a:extLst>
          </p:cNvPr>
          <p:cNvSpPr/>
          <p:nvPr/>
        </p:nvSpPr>
        <p:spPr>
          <a:xfrm>
            <a:off x="3277433" y="6041953"/>
            <a:ext cx="440903" cy="96014"/>
          </a:xfrm>
          <a:custGeom>
            <a:avLst/>
            <a:gdLst>
              <a:gd name="connsiteX0" fmla="*/ 2342 w 440903"/>
              <a:gd name="connsiteY0" fmla="*/ 73097 h 96014"/>
              <a:gd name="connsiteX1" fmla="*/ 243642 w 440903"/>
              <a:gd name="connsiteY1" fmla="*/ 60397 h 96014"/>
              <a:gd name="connsiteX2" fmla="*/ 240467 w 440903"/>
              <a:gd name="connsiteY2" fmla="*/ 54047 h 96014"/>
              <a:gd name="connsiteX3" fmla="*/ 319842 w 440903"/>
              <a:gd name="connsiteY3" fmla="*/ 38172 h 96014"/>
              <a:gd name="connsiteX4" fmla="*/ 440492 w 440903"/>
              <a:gd name="connsiteY4" fmla="*/ 72 h 96014"/>
              <a:gd name="connsiteX5" fmla="*/ 361117 w 440903"/>
              <a:gd name="connsiteY5" fmla="*/ 28647 h 96014"/>
              <a:gd name="connsiteX6" fmla="*/ 411917 w 440903"/>
              <a:gd name="connsiteY6" fmla="*/ 31822 h 96014"/>
              <a:gd name="connsiteX7" fmla="*/ 294442 w 440903"/>
              <a:gd name="connsiteY7" fmla="*/ 50872 h 96014"/>
              <a:gd name="connsiteX8" fmla="*/ 132517 w 440903"/>
              <a:gd name="connsiteY8" fmla="*/ 95322 h 96014"/>
              <a:gd name="connsiteX9" fmla="*/ 2342 w 440903"/>
              <a:gd name="connsiteY9" fmla="*/ 73097 h 96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903" h="96014">
                <a:moveTo>
                  <a:pt x="2342" y="73097"/>
                </a:moveTo>
                <a:cubicBezTo>
                  <a:pt x="20863" y="67276"/>
                  <a:pt x="203955" y="63572"/>
                  <a:pt x="243642" y="60397"/>
                </a:cubicBezTo>
                <a:cubicBezTo>
                  <a:pt x="283329" y="57222"/>
                  <a:pt x="227767" y="57751"/>
                  <a:pt x="240467" y="54047"/>
                </a:cubicBezTo>
                <a:cubicBezTo>
                  <a:pt x="253167" y="50343"/>
                  <a:pt x="286505" y="47168"/>
                  <a:pt x="319842" y="38172"/>
                </a:cubicBezTo>
                <a:cubicBezTo>
                  <a:pt x="353179" y="29176"/>
                  <a:pt x="433613" y="1659"/>
                  <a:pt x="440492" y="72"/>
                </a:cubicBezTo>
                <a:cubicBezTo>
                  <a:pt x="447371" y="-1515"/>
                  <a:pt x="365880" y="23355"/>
                  <a:pt x="361117" y="28647"/>
                </a:cubicBezTo>
                <a:cubicBezTo>
                  <a:pt x="356355" y="33939"/>
                  <a:pt x="423029" y="28118"/>
                  <a:pt x="411917" y="31822"/>
                </a:cubicBezTo>
                <a:cubicBezTo>
                  <a:pt x="400805" y="35526"/>
                  <a:pt x="341009" y="40289"/>
                  <a:pt x="294442" y="50872"/>
                </a:cubicBezTo>
                <a:cubicBezTo>
                  <a:pt x="247875" y="61455"/>
                  <a:pt x="185434" y="90560"/>
                  <a:pt x="132517" y="95322"/>
                </a:cubicBezTo>
                <a:cubicBezTo>
                  <a:pt x="79600" y="100084"/>
                  <a:pt x="-16179" y="78918"/>
                  <a:pt x="2342" y="73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7DB01594-BD2C-718A-FF53-FFBB48FD9A1B}"/>
              </a:ext>
            </a:extLst>
          </p:cNvPr>
          <p:cNvSpPr/>
          <p:nvPr/>
        </p:nvSpPr>
        <p:spPr>
          <a:xfrm>
            <a:off x="2987291" y="5789882"/>
            <a:ext cx="213729" cy="312534"/>
          </a:xfrm>
          <a:custGeom>
            <a:avLst/>
            <a:gdLst>
              <a:gd name="connsiteX0" fmla="*/ 384 w 213729"/>
              <a:gd name="connsiteY0" fmla="*/ 312468 h 312534"/>
              <a:gd name="connsiteX1" fmla="*/ 105159 w 213729"/>
              <a:gd name="connsiteY1" fmla="*/ 210868 h 312534"/>
              <a:gd name="connsiteX2" fmla="*/ 79759 w 213729"/>
              <a:gd name="connsiteY2" fmla="*/ 147368 h 312534"/>
              <a:gd name="connsiteX3" fmla="*/ 213109 w 213729"/>
              <a:gd name="connsiteY3" fmla="*/ 1318 h 312534"/>
              <a:gd name="connsiteX4" fmla="*/ 127384 w 213729"/>
              <a:gd name="connsiteY4" fmla="*/ 77518 h 312534"/>
              <a:gd name="connsiteX5" fmla="*/ 73409 w 213729"/>
              <a:gd name="connsiteY5" fmla="*/ 115618 h 312534"/>
              <a:gd name="connsiteX6" fmla="*/ 70234 w 213729"/>
              <a:gd name="connsiteY6" fmla="*/ 194993 h 312534"/>
              <a:gd name="connsiteX7" fmla="*/ 384 w 213729"/>
              <a:gd name="connsiteY7" fmla="*/ 312468 h 31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729" h="312534">
                <a:moveTo>
                  <a:pt x="384" y="312468"/>
                </a:moveTo>
                <a:cubicBezTo>
                  <a:pt x="6205" y="315114"/>
                  <a:pt x="91930" y="238385"/>
                  <a:pt x="105159" y="210868"/>
                </a:cubicBezTo>
                <a:cubicBezTo>
                  <a:pt x="118388" y="183351"/>
                  <a:pt x="61767" y="182293"/>
                  <a:pt x="79759" y="147368"/>
                </a:cubicBezTo>
                <a:cubicBezTo>
                  <a:pt x="97751" y="112443"/>
                  <a:pt x="205172" y="12960"/>
                  <a:pt x="213109" y="1318"/>
                </a:cubicBezTo>
                <a:cubicBezTo>
                  <a:pt x="221047" y="-10324"/>
                  <a:pt x="150667" y="58468"/>
                  <a:pt x="127384" y="77518"/>
                </a:cubicBezTo>
                <a:cubicBezTo>
                  <a:pt x="104101" y="96568"/>
                  <a:pt x="82934" y="96039"/>
                  <a:pt x="73409" y="115618"/>
                </a:cubicBezTo>
                <a:cubicBezTo>
                  <a:pt x="63884" y="135197"/>
                  <a:pt x="83992" y="161656"/>
                  <a:pt x="70234" y="194993"/>
                </a:cubicBezTo>
                <a:cubicBezTo>
                  <a:pt x="56476" y="228330"/>
                  <a:pt x="-5437" y="309822"/>
                  <a:pt x="384" y="312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02048332-9B1D-B0F5-0B07-FDAEAFE0EF36}"/>
              </a:ext>
            </a:extLst>
          </p:cNvPr>
          <p:cNvSpPr/>
          <p:nvPr/>
        </p:nvSpPr>
        <p:spPr>
          <a:xfrm>
            <a:off x="3384299" y="6041589"/>
            <a:ext cx="515077" cy="111649"/>
          </a:xfrm>
          <a:custGeom>
            <a:avLst/>
            <a:gdLst>
              <a:gd name="connsiteX0" fmla="*/ 251 w 515077"/>
              <a:gd name="connsiteY0" fmla="*/ 111561 h 111649"/>
              <a:gd name="connsiteX1" fmla="*/ 311401 w 515077"/>
              <a:gd name="connsiteY1" fmla="*/ 73461 h 111649"/>
              <a:gd name="connsiteX2" fmla="*/ 511426 w 515077"/>
              <a:gd name="connsiteY2" fmla="*/ 436 h 111649"/>
              <a:gd name="connsiteX3" fmla="*/ 435226 w 515077"/>
              <a:gd name="connsiteY3" fmla="*/ 44886 h 111649"/>
              <a:gd name="connsiteX4" fmla="*/ 365376 w 515077"/>
              <a:gd name="connsiteY4" fmla="*/ 82986 h 111649"/>
              <a:gd name="connsiteX5" fmla="*/ 251 w 515077"/>
              <a:gd name="connsiteY5" fmla="*/ 111561 h 11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077" h="111649">
                <a:moveTo>
                  <a:pt x="251" y="111561"/>
                </a:moveTo>
                <a:cubicBezTo>
                  <a:pt x="-8745" y="109974"/>
                  <a:pt x="226205" y="91982"/>
                  <a:pt x="311401" y="73461"/>
                </a:cubicBezTo>
                <a:cubicBezTo>
                  <a:pt x="396597" y="54940"/>
                  <a:pt x="490789" y="5198"/>
                  <a:pt x="511426" y="436"/>
                </a:cubicBezTo>
                <a:cubicBezTo>
                  <a:pt x="532063" y="-4326"/>
                  <a:pt x="459568" y="31128"/>
                  <a:pt x="435226" y="44886"/>
                </a:cubicBezTo>
                <a:cubicBezTo>
                  <a:pt x="410884" y="58644"/>
                  <a:pt x="432051" y="72932"/>
                  <a:pt x="365376" y="82986"/>
                </a:cubicBezTo>
                <a:cubicBezTo>
                  <a:pt x="298701" y="93040"/>
                  <a:pt x="9247" y="113148"/>
                  <a:pt x="251" y="111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04ADA96D-0D71-0B9D-DEA0-173363D88226}"/>
              </a:ext>
            </a:extLst>
          </p:cNvPr>
          <p:cNvSpPr/>
          <p:nvPr/>
        </p:nvSpPr>
        <p:spPr>
          <a:xfrm>
            <a:off x="3333703" y="6130719"/>
            <a:ext cx="502390" cy="38613"/>
          </a:xfrm>
          <a:custGeom>
            <a:avLst/>
            <a:gdLst>
              <a:gd name="connsiteX0" fmla="*/ 501697 w 502390"/>
              <a:gd name="connsiteY0" fmla="*/ 206 h 38613"/>
              <a:gd name="connsiteX1" fmla="*/ 292147 w 502390"/>
              <a:gd name="connsiteY1" fmla="*/ 28781 h 38613"/>
              <a:gd name="connsiteX2" fmla="*/ 47 w 502390"/>
              <a:gd name="connsiteY2" fmla="*/ 38306 h 38613"/>
              <a:gd name="connsiteX3" fmla="*/ 314372 w 502390"/>
              <a:gd name="connsiteY3" fmla="*/ 19256 h 38613"/>
              <a:gd name="connsiteX4" fmla="*/ 222297 w 502390"/>
              <a:gd name="connsiteY4" fmla="*/ 16081 h 38613"/>
              <a:gd name="connsiteX5" fmla="*/ 501697 w 502390"/>
              <a:gd name="connsiteY5" fmla="*/ 206 h 3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2390" h="38613">
                <a:moveTo>
                  <a:pt x="501697" y="206"/>
                </a:moveTo>
                <a:cubicBezTo>
                  <a:pt x="513339" y="2323"/>
                  <a:pt x="375755" y="22431"/>
                  <a:pt x="292147" y="28781"/>
                </a:cubicBezTo>
                <a:cubicBezTo>
                  <a:pt x="208539" y="35131"/>
                  <a:pt x="-3657" y="39893"/>
                  <a:pt x="47" y="38306"/>
                </a:cubicBezTo>
                <a:cubicBezTo>
                  <a:pt x="3751" y="36719"/>
                  <a:pt x="277330" y="22960"/>
                  <a:pt x="314372" y="19256"/>
                </a:cubicBezTo>
                <a:cubicBezTo>
                  <a:pt x="351414" y="15552"/>
                  <a:pt x="188430" y="19256"/>
                  <a:pt x="222297" y="16081"/>
                </a:cubicBezTo>
                <a:cubicBezTo>
                  <a:pt x="256164" y="12906"/>
                  <a:pt x="490055" y="-1911"/>
                  <a:pt x="501697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7E337E26-F2B6-0A76-D294-29A9D90A3C52}"/>
              </a:ext>
            </a:extLst>
          </p:cNvPr>
          <p:cNvSpPr/>
          <p:nvPr/>
        </p:nvSpPr>
        <p:spPr>
          <a:xfrm>
            <a:off x="3092158" y="6114644"/>
            <a:ext cx="508484" cy="44970"/>
          </a:xfrm>
          <a:custGeom>
            <a:avLst/>
            <a:gdLst>
              <a:gd name="connsiteX0" fmla="*/ 292 w 508484"/>
              <a:gd name="connsiteY0" fmla="*/ 406 h 44970"/>
              <a:gd name="connsiteX1" fmla="*/ 203492 w 508484"/>
              <a:gd name="connsiteY1" fmla="*/ 22631 h 44970"/>
              <a:gd name="connsiteX2" fmla="*/ 333667 w 508484"/>
              <a:gd name="connsiteY2" fmla="*/ 19456 h 44970"/>
              <a:gd name="connsiteX3" fmla="*/ 508292 w 508484"/>
              <a:gd name="connsiteY3" fmla="*/ 13106 h 44970"/>
              <a:gd name="connsiteX4" fmla="*/ 365417 w 508484"/>
              <a:gd name="connsiteY4" fmla="*/ 25806 h 44970"/>
              <a:gd name="connsiteX5" fmla="*/ 251117 w 508484"/>
              <a:gd name="connsiteY5" fmla="*/ 44856 h 44970"/>
              <a:gd name="connsiteX6" fmla="*/ 292 w 508484"/>
              <a:gd name="connsiteY6" fmla="*/ 406 h 4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8484" h="44970">
                <a:moveTo>
                  <a:pt x="292" y="406"/>
                </a:moveTo>
                <a:cubicBezTo>
                  <a:pt x="-7645" y="-3298"/>
                  <a:pt x="147930" y="19456"/>
                  <a:pt x="203492" y="22631"/>
                </a:cubicBezTo>
                <a:cubicBezTo>
                  <a:pt x="259054" y="25806"/>
                  <a:pt x="333667" y="19456"/>
                  <a:pt x="333667" y="19456"/>
                </a:cubicBezTo>
                <a:lnTo>
                  <a:pt x="508292" y="13106"/>
                </a:lnTo>
                <a:cubicBezTo>
                  <a:pt x="513583" y="14164"/>
                  <a:pt x="408279" y="20514"/>
                  <a:pt x="365417" y="25806"/>
                </a:cubicBezTo>
                <a:cubicBezTo>
                  <a:pt x="322555" y="31098"/>
                  <a:pt x="307209" y="46443"/>
                  <a:pt x="251117" y="44856"/>
                </a:cubicBezTo>
                <a:cubicBezTo>
                  <a:pt x="195025" y="43269"/>
                  <a:pt x="8229" y="4110"/>
                  <a:pt x="292" y="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B0CFE17E-1870-C948-9C72-BBC65B957743}"/>
              </a:ext>
            </a:extLst>
          </p:cNvPr>
          <p:cNvSpPr/>
          <p:nvPr/>
        </p:nvSpPr>
        <p:spPr>
          <a:xfrm>
            <a:off x="3354680" y="6159424"/>
            <a:ext cx="458508" cy="47708"/>
          </a:xfrm>
          <a:custGeom>
            <a:avLst/>
            <a:gdLst>
              <a:gd name="connsiteX0" fmla="*/ 1295 w 458508"/>
              <a:gd name="connsiteY0" fmla="*/ 47701 h 47708"/>
              <a:gd name="connsiteX1" fmla="*/ 233070 w 458508"/>
              <a:gd name="connsiteY1" fmla="*/ 12776 h 47708"/>
              <a:gd name="connsiteX2" fmla="*/ 455320 w 458508"/>
              <a:gd name="connsiteY2" fmla="*/ 76 h 47708"/>
              <a:gd name="connsiteX3" fmla="*/ 341020 w 458508"/>
              <a:gd name="connsiteY3" fmla="*/ 9601 h 47708"/>
              <a:gd name="connsiteX4" fmla="*/ 1295 w 458508"/>
              <a:gd name="connsiteY4" fmla="*/ 47701 h 4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508" h="47708">
                <a:moveTo>
                  <a:pt x="1295" y="47701"/>
                </a:moveTo>
                <a:cubicBezTo>
                  <a:pt x="-16697" y="48230"/>
                  <a:pt x="157399" y="20714"/>
                  <a:pt x="233070" y="12776"/>
                </a:cubicBezTo>
                <a:cubicBezTo>
                  <a:pt x="308741" y="4838"/>
                  <a:pt x="437328" y="605"/>
                  <a:pt x="455320" y="76"/>
                </a:cubicBezTo>
                <a:cubicBezTo>
                  <a:pt x="473312" y="-453"/>
                  <a:pt x="412458" y="1663"/>
                  <a:pt x="341020" y="9601"/>
                </a:cubicBezTo>
                <a:lnTo>
                  <a:pt x="1295" y="477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D7F74BB7-D024-D1D4-7000-357FD2B89AE0}"/>
              </a:ext>
            </a:extLst>
          </p:cNvPr>
          <p:cNvSpPr/>
          <p:nvPr/>
        </p:nvSpPr>
        <p:spPr>
          <a:xfrm>
            <a:off x="3197006" y="5761672"/>
            <a:ext cx="392281" cy="351823"/>
          </a:xfrm>
          <a:custGeom>
            <a:avLst/>
            <a:gdLst>
              <a:gd name="connsiteX0" fmla="*/ 219 w 392281"/>
              <a:gd name="connsiteY0" fmla="*/ 118428 h 351823"/>
              <a:gd name="connsiteX1" fmla="*/ 117694 w 392281"/>
              <a:gd name="connsiteY1" fmla="*/ 80328 h 351823"/>
              <a:gd name="connsiteX2" fmla="*/ 70069 w 392281"/>
              <a:gd name="connsiteY2" fmla="*/ 156528 h 351823"/>
              <a:gd name="connsiteX3" fmla="*/ 54194 w 392281"/>
              <a:gd name="connsiteY3" fmla="*/ 210503 h 351823"/>
              <a:gd name="connsiteX4" fmla="*/ 92294 w 392281"/>
              <a:gd name="connsiteY4" fmla="*/ 315278 h 351823"/>
              <a:gd name="connsiteX5" fmla="*/ 178019 w 392281"/>
              <a:gd name="connsiteY5" fmla="*/ 347028 h 351823"/>
              <a:gd name="connsiteX6" fmla="*/ 327244 w 392281"/>
              <a:gd name="connsiteY6" fmla="*/ 347028 h 351823"/>
              <a:gd name="connsiteX7" fmla="*/ 387569 w 392281"/>
              <a:gd name="connsiteY7" fmla="*/ 302578 h 351823"/>
              <a:gd name="connsiteX8" fmla="*/ 387569 w 392281"/>
              <a:gd name="connsiteY8" fmla="*/ 210503 h 351823"/>
              <a:gd name="connsiteX9" fmla="*/ 381219 w 392281"/>
              <a:gd name="connsiteY9" fmla="*/ 115253 h 351823"/>
              <a:gd name="connsiteX10" fmla="*/ 327244 w 392281"/>
              <a:gd name="connsiteY10" fmla="*/ 42228 h 351823"/>
              <a:gd name="connsiteX11" fmla="*/ 238344 w 392281"/>
              <a:gd name="connsiteY11" fmla="*/ 10478 h 351823"/>
              <a:gd name="connsiteX12" fmla="*/ 152619 w 392281"/>
              <a:gd name="connsiteY12" fmla="*/ 7303 h 351823"/>
              <a:gd name="connsiteX13" fmla="*/ 219 w 392281"/>
              <a:gd name="connsiteY13" fmla="*/ 118428 h 35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2281" h="351823">
                <a:moveTo>
                  <a:pt x="219" y="118428"/>
                </a:moveTo>
                <a:cubicBezTo>
                  <a:pt x="-5602" y="130599"/>
                  <a:pt x="106052" y="73978"/>
                  <a:pt x="117694" y="80328"/>
                </a:cubicBezTo>
                <a:cubicBezTo>
                  <a:pt x="129336" y="86678"/>
                  <a:pt x="80652" y="134832"/>
                  <a:pt x="70069" y="156528"/>
                </a:cubicBezTo>
                <a:cubicBezTo>
                  <a:pt x="59486" y="178224"/>
                  <a:pt x="50490" y="184045"/>
                  <a:pt x="54194" y="210503"/>
                </a:cubicBezTo>
                <a:cubicBezTo>
                  <a:pt x="57898" y="236961"/>
                  <a:pt x="71657" y="292524"/>
                  <a:pt x="92294" y="315278"/>
                </a:cubicBezTo>
                <a:cubicBezTo>
                  <a:pt x="112931" y="338032"/>
                  <a:pt x="138861" y="341736"/>
                  <a:pt x="178019" y="347028"/>
                </a:cubicBezTo>
                <a:cubicBezTo>
                  <a:pt x="217177" y="352320"/>
                  <a:pt x="292319" y="354436"/>
                  <a:pt x="327244" y="347028"/>
                </a:cubicBezTo>
                <a:cubicBezTo>
                  <a:pt x="362169" y="339620"/>
                  <a:pt x="377515" y="325332"/>
                  <a:pt x="387569" y="302578"/>
                </a:cubicBezTo>
                <a:cubicBezTo>
                  <a:pt x="397623" y="279824"/>
                  <a:pt x="388627" y="241724"/>
                  <a:pt x="387569" y="210503"/>
                </a:cubicBezTo>
                <a:cubicBezTo>
                  <a:pt x="386511" y="179282"/>
                  <a:pt x="391273" y="143299"/>
                  <a:pt x="381219" y="115253"/>
                </a:cubicBezTo>
                <a:cubicBezTo>
                  <a:pt x="371165" y="87207"/>
                  <a:pt x="351056" y="59690"/>
                  <a:pt x="327244" y="42228"/>
                </a:cubicBezTo>
                <a:cubicBezTo>
                  <a:pt x="303432" y="24766"/>
                  <a:pt x="267448" y="16299"/>
                  <a:pt x="238344" y="10478"/>
                </a:cubicBezTo>
                <a:cubicBezTo>
                  <a:pt x="209240" y="4657"/>
                  <a:pt x="190190" y="-8043"/>
                  <a:pt x="152619" y="7303"/>
                </a:cubicBezTo>
                <a:cubicBezTo>
                  <a:pt x="115048" y="22649"/>
                  <a:pt x="6040" y="106257"/>
                  <a:pt x="219" y="1184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138DBC31-8AD9-9138-6675-965BE6239F30}"/>
              </a:ext>
            </a:extLst>
          </p:cNvPr>
          <p:cNvSpPr/>
          <p:nvPr/>
        </p:nvSpPr>
        <p:spPr>
          <a:xfrm>
            <a:off x="3352529" y="5895818"/>
            <a:ext cx="114842" cy="64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5D756DCC-D204-1597-9984-51A92036C2A5}"/>
              </a:ext>
            </a:extLst>
          </p:cNvPr>
          <p:cNvSpPr/>
          <p:nvPr/>
        </p:nvSpPr>
        <p:spPr>
          <a:xfrm>
            <a:off x="3479020" y="5953349"/>
            <a:ext cx="69245" cy="692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E1046B9B-44ED-F19F-2CD3-293C63CB9874}"/>
              </a:ext>
            </a:extLst>
          </p:cNvPr>
          <p:cNvSpPr/>
          <p:nvPr/>
        </p:nvSpPr>
        <p:spPr>
          <a:xfrm>
            <a:off x="3417363" y="6165870"/>
            <a:ext cx="400452" cy="66732"/>
          </a:xfrm>
          <a:custGeom>
            <a:avLst/>
            <a:gdLst>
              <a:gd name="connsiteX0" fmla="*/ 2112 w 400452"/>
              <a:gd name="connsiteY0" fmla="*/ 66655 h 66732"/>
              <a:gd name="connsiteX1" fmla="*/ 392637 w 400452"/>
              <a:gd name="connsiteY1" fmla="*/ 3155 h 66732"/>
              <a:gd name="connsiteX2" fmla="*/ 243412 w 400452"/>
              <a:gd name="connsiteY2" fmla="*/ 15855 h 66732"/>
              <a:gd name="connsiteX3" fmla="*/ 2112 w 400452"/>
              <a:gd name="connsiteY3" fmla="*/ 66655 h 66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452" h="66732">
                <a:moveTo>
                  <a:pt x="2112" y="66655"/>
                </a:moveTo>
                <a:cubicBezTo>
                  <a:pt x="26983" y="64538"/>
                  <a:pt x="352421" y="11622"/>
                  <a:pt x="392637" y="3155"/>
                </a:cubicBezTo>
                <a:cubicBezTo>
                  <a:pt x="432853" y="-5312"/>
                  <a:pt x="307970" y="4742"/>
                  <a:pt x="243412" y="15855"/>
                </a:cubicBezTo>
                <a:cubicBezTo>
                  <a:pt x="178854" y="26967"/>
                  <a:pt x="-22759" y="68772"/>
                  <a:pt x="2112" y="66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134343E1-38F1-0F48-AD0B-7024F3DEA321}"/>
              </a:ext>
            </a:extLst>
          </p:cNvPr>
          <p:cNvSpPr/>
          <p:nvPr/>
        </p:nvSpPr>
        <p:spPr>
          <a:xfrm>
            <a:off x="3304032" y="6092824"/>
            <a:ext cx="607648" cy="256595"/>
          </a:xfrm>
          <a:custGeom>
            <a:avLst/>
            <a:gdLst>
              <a:gd name="connsiteX0" fmla="*/ 607568 w 607648"/>
              <a:gd name="connsiteY0" fmla="*/ 1 h 256595"/>
              <a:gd name="connsiteX1" fmla="*/ 429768 w 607648"/>
              <a:gd name="connsiteY1" fmla="*/ 142876 h 256595"/>
              <a:gd name="connsiteX2" fmla="*/ 267843 w 607648"/>
              <a:gd name="connsiteY2" fmla="*/ 193676 h 256595"/>
              <a:gd name="connsiteX3" fmla="*/ 359918 w 607648"/>
              <a:gd name="connsiteY3" fmla="*/ 174626 h 256595"/>
              <a:gd name="connsiteX4" fmla="*/ 204343 w 607648"/>
              <a:gd name="connsiteY4" fmla="*/ 219076 h 256595"/>
              <a:gd name="connsiteX5" fmla="*/ 4318 w 607648"/>
              <a:gd name="connsiteY5" fmla="*/ 254001 h 256595"/>
              <a:gd name="connsiteX6" fmla="*/ 407543 w 607648"/>
              <a:gd name="connsiteY6" fmla="*/ 146051 h 256595"/>
              <a:gd name="connsiteX7" fmla="*/ 607568 w 607648"/>
              <a:gd name="connsiteY7" fmla="*/ 1 h 25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648" h="256595">
                <a:moveTo>
                  <a:pt x="607568" y="1"/>
                </a:moveTo>
                <a:cubicBezTo>
                  <a:pt x="611272" y="-528"/>
                  <a:pt x="486389" y="110597"/>
                  <a:pt x="429768" y="142876"/>
                </a:cubicBezTo>
                <a:cubicBezTo>
                  <a:pt x="373147" y="175155"/>
                  <a:pt x="279485" y="188384"/>
                  <a:pt x="267843" y="193676"/>
                </a:cubicBezTo>
                <a:cubicBezTo>
                  <a:pt x="256201" y="198968"/>
                  <a:pt x="370501" y="170393"/>
                  <a:pt x="359918" y="174626"/>
                </a:cubicBezTo>
                <a:cubicBezTo>
                  <a:pt x="349335" y="178859"/>
                  <a:pt x="263610" y="205847"/>
                  <a:pt x="204343" y="219076"/>
                </a:cubicBezTo>
                <a:cubicBezTo>
                  <a:pt x="145076" y="232305"/>
                  <a:pt x="-29549" y="266172"/>
                  <a:pt x="4318" y="254001"/>
                </a:cubicBezTo>
                <a:cubicBezTo>
                  <a:pt x="38185" y="241830"/>
                  <a:pt x="306472" y="185209"/>
                  <a:pt x="407543" y="146051"/>
                </a:cubicBezTo>
                <a:cubicBezTo>
                  <a:pt x="508614" y="106893"/>
                  <a:pt x="603864" y="530"/>
                  <a:pt x="60756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35861D30-CE7C-A5D4-6984-B61B16E77981}"/>
              </a:ext>
            </a:extLst>
          </p:cNvPr>
          <p:cNvSpPr/>
          <p:nvPr/>
        </p:nvSpPr>
        <p:spPr>
          <a:xfrm>
            <a:off x="3000375" y="5784175"/>
            <a:ext cx="85741" cy="329010"/>
          </a:xfrm>
          <a:custGeom>
            <a:avLst/>
            <a:gdLst>
              <a:gd name="connsiteX0" fmla="*/ 85725 w 85741"/>
              <a:gd name="connsiteY0" fmla="*/ 675 h 329010"/>
              <a:gd name="connsiteX1" fmla="*/ 19050 w 85741"/>
              <a:gd name="connsiteY1" fmla="*/ 134025 h 329010"/>
              <a:gd name="connsiteX2" fmla="*/ 19050 w 85741"/>
              <a:gd name="connsiteY2" fmla="*/ 207050 h 329010"/>
              <a:gd name="connsiteX3" fmla="*/ 0 w 85741"/>
              <a:gd name="connsiteY3" fmla="*/ 165775 h 329010"/>
              <a:gd name="connsiteX4" fmla="*/ 19050 w 85741"/>
              <a:gd name="connsiteY4" fmla="*/ 327700 h 329010"/>
              <a:gd name="connsiteX5" fmla="*/ 9525 w 85741"/>
              <a:gd name="connsiteY5" fmla="*/ 235625 h 329010"/>
              <a:gd name="connsiteX6" fmla="*/ 6350 w 85741"/>
              <a:gd name="connsiteY6" fmla="*/ 118150 h 329010"/>
              <a:gd name="connsiteX7" fmla="*/ 15875 w 85741"/>
              <a:gd name="connsiteY7" fmla="*/ 134025 h 329010"/>
              <a:gd name="connsiteX8" fmla="*/ 25400 w 85741"/>
              <a:gd name="connsiteY8" fmla="*/ 83225 h 329010"/>
              <a:gd name="connsiteX9" fmla="*/ 85725 w 85741"/>
              <a:gd name="connsiteY9" fmla="*/ 675 h 32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741" h="329010">
                <a:moveTo>
                  <a:pt x="85725" y="675"/>
                </a:moveTo>
                <a:cubicBezTo>
                  <a:pt x="84667" y="9142"/>
                  <a:pt x="30163" y="99629"/>
                  <a:pt x="19050" y="134025"/>
                </a:cubicBezTo>
                <a:cubicBezTo>
                  <a:pt x="7937" y="168421"/>
                  <a:pt x="22225" y="201758"/>
                  <a:pt x="19050" y="207050"/>
                </a:cubicBezTo>
                <a:cubicBezTo>
                  <a:pt x="15875" y="212342"/>
                  <a:pt x="0" y="145667"/>
                  <a:pt x="0" y="165775"/>
                </a:cubicBezTo>
                <a:cubicBezTo>
                  <a:pt x="0" y="185883"/>
                  <a:pt x="17463" y="316058"/>
                  <a:pt x="19050" y="327700"/>
                </a:cubicBezTo>
                <a:cubicBezTo>
                  <a:pt x="20637" y="339342"/>
                  <a:pt x="11642" y="270550"/>
                  <a:pt x="9525" y="235625"/>
                </a:cubicBezTo>
                <a:cubicBezTo>
                  <a:pt x="7408" y="200700"/>
                  <a:pt x="5292" y="135083"/>
                  <a:pt x="6350" y="118150"/>
                </a:cubicBezTo>
                <a:cubicBezTo>
                  <a:pt x="7408" y="101217"/>
                  <a:pt x="12700" y="139846"/>
                  <a:pt x="15875" y="134025"/>
                </a:cubicBezTo>
                <a:cubicBezTo>
                  <a:pt x="19050" y="128204"/>
                  <a:pt x="15346" y="100687"/>
                  <a:pt x="25400" y="83225"/>
                </a:cubicBezTo>
                <a:cubicBezTo>
                  <a:pt x="35454" y="65763"/>
                  <a:pt x="86783" y="-7792"/>
                  <a:pt x="85725" y="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34FC53BB-67C3-EE5E-F6C7-9239B3969B9B}"/>
              </a:ext>
            </a:extLst>
          </p:cNvPr>
          <p:cNvSpPr/>
          <p:nvPr/>
        </p:nvSpPr>
        <p:spPr>
          <a:xfrm>
            <a:off x="2787616" y="5375058"/>
            <a:ext cx="493390" cy="187548"/>
          </a:xfrm>
          <a:custGeom>
            <a:avLst/>
            <a:gdLst>
              <a:gd name="connsiteX0" fmla="*/ 34 w 493390"/>
              <a:gd name="connsiteY0" fmla="*/ 187542 h 187548"/>
              <a:gd name="connsiteX1" fmla="*/ 152434 w 493390"/>
              <a:gd name="connsiteY1" fmla="*/ 31967 h 187548"/>
              <a:gd name="connsiteX2" fmla="*/ 142909 w 493390"/>
              <a:gd name="connsiteY2" fmla="*/ 54192 h 187548"/>
              <a:gd name="connsiteX3" fmla="*/ 285784 w 493390"/>
              <a:gd name="connsiteY3" fmla="*/ 28792 h 187548"/>
              <a:gd name="connsiteX4" fmla="*/ 260384 w 493390"/>
              <a:gd name="connsiteY4" fmla="*/ 217 h 187548"/>
              <a:gd name="connsiteX5" fmla="*/ 492159 w 493390"/>
              <a:gd name="connsiteY5" fmla="*/ 44667 h 187548"/>
              <a:gd name="connsiteX6" fmla="*/ 346109 w 493390"/>
              <a:gd name="connsiteY6" fmla="*/ 31967 h 187548"/>
              <a:gd name="connsiteX7" fmla="*/ 212759 w 493390"/>
              <a:gd name="connsiteY7" fmla="*/ 16092 h 187548"/>
              <a:gd name="connsiteX8" fmla="*/ 282609 w 493390"/>
              <a:gd name="connsiteY8" fmla="*/ 31967 h 187548"/>
              <a:gd name="connsiteX9" fmla="*/ 139734 w 493390"/>
              <a:gd name="connsiteY9" fmla="*/ 38317 h 187548"/>
              <a:gd name="connsiteX10" fmla="*/ 34 w 493390"/>
              <a:gd name="connsiteY10" fmla="*/ 187542 h 18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3390" h="187548">
                <a:moveTo>
                  <a:pt x="34" y="187542"/>
                </a:moveTo>
                <a:cubicBezTo>
                  <a:pt x="2151" y="186484"/>
                  <a:pt x="128622" y="54192"/>
                  <a:pt x="152434" y="31967"/>
                </a:cubicBezTo>
                <a:cubicBezTo>
                  <a:pt x="176246" y="9742"/>
                  <a:pt x="120684" y="54721"/>
                  <a:pt x="142909" y="54192"/>
                </a:cubicBezTo>
                <a:cubicBezTo>
                  <a:pt x="165134" y="53663"/>
                  <a:pt x="266205" y="37788"/>
                  <a:pt x="285784" y="28792"/>
                </a:cubicBezTo>
                <a:cubicBezTo>
                  <a:pt x="305363" y="19796"/>
                  <a:pt x="225988" y="-2429"/>
                  <a:pt x="260384" y="217"/>
                </a:cubicBezTo>
                <a:cubicBezTo>
                  <a:pt x="294780" y="2863"/>
                  <a:pt x="477872" y="39375"/>
                  <a:pt x="492159" y="44667"/>
                </a:cubicBezTo>
                <a:cubicBezTo>
                  <a:pt x="506446" y="49959"/>
                  <a:pt x="392676" y="36729"/>
                  <a:pt x="346109" y="31967"/>
                </a:cubicBezTo>
                <a:cubicBezTo>
                  <a:pt x="299542" y="27205"/>
                  <a:pt x="223342" y="16092"/>
                  <a:pt x="212759" y="16092"/>
                </a:cubicBezTo>
                <a:cubicBezTo>
                  <a:pt x="202176" y="16092"/>
                  <a:pt x="294780" y="28263"/>
                  <a:pt x="282609" y="31967"/>
                </a:cubicBezTo>
                <a:cubicBezTo>
                  <a:pt x="270438" y="35671"/>
                  <a:pt x="186301" y="12388"/>
                  <a:pt x="139734" y="38317"/>
                </a:cubicBezTo>
                <a:cubicBezTo>
                  <a:pt x="93167" y="64246"/>
                  <a:pt x="-2083" y="188600"/>
                  <a:pt x="34" y="187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E3280F53-05C5-2ABA-31D0-7237548A8D7B}"/>
              </a:ext>
            </a:extLst>
          </p:cNvPr>
          <p:cNvSpPr/>
          <p:nvPr/>
        </p:nvSpPr>
        <p:spPr>
          <a:xfrm>
            <a:off x="2783369" y="5189036"/>
            <a:ext cx="285293" cy="348779"/>
          </a:xfrm>
          <a:custGeom>
            <a:avLst/>
            <a:gdLst>
              <a:gd name="connsiteX0" fmla="*/ 283681 w 285293"/>
              <a:gd name="connsiteY0" fmla="*/ 2089 h 348779"/>
              <a:gd name="connsiteX1" fmla="*/ 67781 w 285293"/>
              <a:gd name="connsiteY1" fmla="*/ 189414 h 348779"/>
              <a:gd name="connsiteX2" fmla="*/ 163031 w 285293"/>
              <a:gd name="connsiteY2" fmla="*/ 97339 h 348779"/>
              <a:gd name="connsiteX3" fmla="*/ 51906 w 285293"/>
              <a:gd name="connsiteY3" fmla="*/ 233864 h 348779"/>
              <a:gd name="connsiteX4" fmla="*/ 1106 w 285293"/>
              <a:gd name="connsiteY4" fmla="*/ 348164 h 348779"/>
              <a:gd name="connsiteX5" fmla="*/ 96356 w 285293"/>
              <a:gd name="connsiteY5" fmla="*/ 183064 h 348779"/>
              <a:gd name="connsiteX6" fmla="*/ 163031 w 285293"/>
              <a:gd name="connsiteY6" fmla="*/ 94164 h 348779"/>
              <a:gd name="connsiteX7" fmla="*/ 283681 w 285293"/>
              <a:gd name="connsiteY7" fmla="*/ 2089 h 34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293" h="348779">
                <a:moveTo>
                  <a:pt x="283681" y="2089"/>
                </a:moveTo>
                <a:cubicBezTo>
                  <a:pt x="267806" y="17964"/>
                  <a:pt x="87889" y="173539"/>
                  <a:pt x="67781" y="189414"/>
                </a:cubicBezTo>
                <a:cubicBezTo>
                  <a:pt x="47673" y="205289"/>
                  <a:pt x="165677" y="89931"/>
                  <a:pt x="163031" y="97339"/>
                </a:cubicBezTo>
                <a:cubicBezTo>
                  <a:pt x="160385" y="104747"/>
                  <a:pt x="78893" y="192060"/>
                  <a:pt x="51906" y="233864"/>
                </a:cubicBezTo>
                <a:cubicBezTo>
                  <a:pt x="24918" y="275668"/>
                  <a:pt x="-6302" y="356631"/>
                  <a:pt x="1106" y="348164"/>
                </a:cubicBezTo>
                <a:cubicBezTo>
                  <a:pt x="8514" y="339697"/>
                  <a:pt x="69368" y="225397"/>
                  <a:pt x="96356" y="183064"/>
                </a:cubicBezTo>
                <a:cubicBezTo>
                  <a:pt x="123344" y="140731"/>
                  <a:pt x="132339" y="123268"/>
                  <a:pt x="163031" y="94164"/>
                </a:cubicBezTo>
                <a:cubicBezTo>
                  <a:pt x="193723" y="65060"/>
                  <a:pt x="299556" y="-13786"/>
                  <a:pt x="283681" y="2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2A32F44A-450F-12AD-E3AE-4360A6887641}"/>
              </a:ext>
            </a:extLst>
          </p:cNvPr>
          <p:cNvSpPr/>
          <p:nvPr/>
        </p:nvSpPr>
        <p:spPr>
          <a:xfrm>
            <a:off x="3085553" y="5286343"/>
            <a:ext cx="365072" cy="124848"/>
          </a:xfrm>
          <a:custGeom>
            <a:avLst/>
            <a:gdLst>
              <a:gd name="connsiteX0" fmla="*/ 547 w 365072"/>
              <a:gd name="connsiteY0" fmla="*/ 28607 h 124848"/>
              <a:gd name="connsiteX1" fmla="*/ 235497 w 365072"/>
              <a:gd name="connsiteY1" fmla="*/ 50832 h 124848"/>
              <a:gd name="connsiteX2" fmla="*/ 219622 w 365072"/>
              <a:gd name="connsiteY2" fmla="*/ 19082 h 124848"/>
              <a:gd name="connsiteX3" fmla="*/ 362497 w 365072"/>
              <a:gd name="connsiteY3" fmla="*/ 123857 h 124848"/>
              <a:gd name="connsiteX4" fmla="*/ 302172 w 365072"/>
              <a:gd name="connsiteY4" fmla="*/ 69882 h 124848"/>
              <a:gd name="connsiteX5" fmla="*/ 184697 w 365072"/>
              <a:gd name="connsiteY5" fmla="*/ 38132 h 124848"/>
              <a:gd name="connsiteX6" fmla="*/ 121197 w 365072"/>
              <a:gd name="connsiteY6" fmla="*/ 32 h 124848"/>
              <a:gd name="connsiteX7" fmla="*/ 168822 w 365072"/>
              <a:gd name="connsiteY7" fmla="*/ 31782 h 124848"/>
              <a:gd name="connsiteX8" fmla="*/ 547 w 365072"/>
              <a:gd name="connsiteY8" fmla="*/ 28607 h 12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072" h="124848">
                <a:moveTo>
                  <a:pt x="547" y="28607"/>
                </a:moveTo>
                <a:cubicBezTo>
                  <a:pt x="11660" y="31782"/>
                  <a:pt x="198985" y="52419"/>
                  <a:pt x="235497" y="50832"/>
                </a:cubicBezTo>
                <a:cubicBezTo>
                  <a:pt x="272009" y="49245"/>
                  <a:pt x="198455" y="6911"/>
                  <a:pt x="219622" y="19082"/>
                </a:cubicBezTo>
                <a:cubicBezTo>
                  <a:pt x="240789" y="31253"/>
                  <a:pt x="348739" y="115390"/>
                  <a:pt x="362497" y="123857"/>
                </a:cubicBezTo>
                <a:cubicBezTo>
                  <a:pt x="376255" y="132324"/>
                  <a:pt x="331805" y="84170"/>
                  <a:pt x="302172" y="69882"/>
                </a:cubicBezTo>
                <a:cubicBezTo>
                  <a:pt x="272539" y="55594"/>
                  <a:pt x="214859" y="49774"/>
                  <a:pt x="184697" y="38132"/>
                </a:cubicBezTo>
                <a:cubicBezTo>
                  <a:pt x="154535" y="26490"/>
                  <a:pt x="123843" y="1090"/>
                  <a:pt x="121197" y="32"/>
                </a:cubicBezTo>
                <a:cubicBezTo>
                  <a:pt x="118551" y="-1026"/>
                  <a:pt x="186814" y="24374"/>
                  <a:pt x="168822" y="31782"/>
                </a:cubicBezTo>
                <a:cubicBezTo>
                  <a:pt x="150830" y="39190"/>
                  <a:pt x="-10566" y="25432"/>
                  <a:pt x="547" y="28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79218FF4-2D98-D1E4-88E9-C576F0BB3E83}"/>
              </a:ext>
            </a:extLst>
          </p:cNvPr>
          <p:cNvSpPr/>
          <p:nvPr/>
        </p:nvSpPr>
        <p:spPr>
          <a:xfrm>
            <a:off x="3031496" y="5279513"/>
            <a:ext cx="245709" cy="137037"/>
          </a:xfrm>
          <a:custGeom>
            <a:avLst/>
            <a:gdLst>
              <a:gd name="connsiteX0" fmla="*/ 629 w 245709"/>
              <a:gd name="connsiteY0" fmla="*/ 512 h 137037"/>
              <a:gd name="connsiteX1" fmla="*/ 194304 w 245709"/>
              <a:gd name="connsiteY1" fmla="*/ 98937 h 137037"/>
              <a:gd name="connsiteX2" fmla="*/ 245104 w 245709"/>
              <a:gd name="connsiteY2" fmla="*/ 137037 h 137037"/>
              <a:gd name="connsiteX3" fmla="*/ 216529 w 245709"/>
              <a:gd name="connsiteY3" fmla="*/ 98937 h 137037"/>
              <a:gd name="connsiteX4" fmla="*/ 133979 w 245709"/>
              <a:gd name="connsiteY4" fmla="*/ 60837 h 137037"/>
              <a:gd name="connsiteX5" fmla="*/ 629 w 245709"/>
              <a:gd name="connsiteY5" fmla="*/ 512 h 13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709" h="137037">
                <a:moveTo>
                  <a:pt x="629" y="512"/>
                </a:moveTo>
                <a:cubicBezTo>
                  <a:pt x="10683" y="6862"/>
                  <a:pt x="153558" y="76183"/>
                  <a:pt x="194304" y="98937"/>
                </a:cubicBezTo>
                <a:cubicBezTo>
                  <a:pt x="235050" y="121691"/>
                  <a:pt x="241400" y="137037"/>
                  <a:pt x="245104" y="137037"/>
                </a:cubicBezTo>
                <a:cubicBezTo>
                  <a:pt x="248808" y="137037"/>
                  <a:pt x="235050" y="111637"/>
                  <a:pt x="216529" y="98937"/>
                </a:cubicBezTo>
                <a:cubicBezTo>
                  <a:pt x="198008" y="86237"/>
                  <a:pt x="164141" y="73008"/>
                  <a:pt x="133979" y="60837"/>
                </a:cubicBezTo>
                <a:cubicBezTo>
                  <a:pt x="103817" y="48666"/>
                  <a:pt x="-9425" y="-5838"/>
                  <a:pt x="629" y="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84D1A9A3-4044-C860-5E7C-CC4434878E57}"/>
              </a:ext>
            </a:extLst>
          </p:cNvPr>
          <p:cNvSpPr/>
          <p:nvPr/>
        </p:nvSpPr>
        <p:spPr>
          <a:xfrm>
            <a:off x="3025775" y="5149393"/>
            <a:ext cx="463620" cy="79832"/>
          </a:xfrm>
          <a:custGeom>
            <a:avLst/>
            <a:gdLst>
              <a:gd name="connsiteX0" fmla="*/ 0 w 463620"/>
              <a:gd name="connsiteY0" fmla="*/ 79832 h 79832"/>
              <a:gd name="connsiteX1" fmla="*/ 219075 w 463620"/>
              <a:gd name="connsiteY1" fmla="*/ 44907 h 79832"/>
              <a:gd name="connsiteX2" fmla="*/ 320675 w 463620"/>
              <a:gd name="connsiteY2" fmla="*/ 63957 h 79832"/>
              <a:gd name="connsiteX3" fmla="*/ 301625 w 463620"/>
              <a:gd name="connsiteY3" fmla="*/ 35382 h 79832"/>
              <a:gd name="connsiteX4" fmla="*/ 406400 w 463620"/>
              <a:gd name="connsiteY4" fmla="*/ 35382 h 79832"/>
              <a:gd name="connsiteX5" fmla="*/ 352425 w 463620"/>
              <a:gd name="connsiteY5" fmla="*/ 457 h 79832"/>
              <a:gd name="connsiteX6" fmla="*/ 463550 w 463620"/>
              <a:gd name="connsiteY6" fmla="*/ 63957 h 79832"/>
              <a:gd name="connsiteX7" fmla="*/ 333375 w 463620"/>
              <a:gd name="connsiteY7" fmla="*/ 44907 h 79832"/>
              <a:gd name="connsiteX8" fmla="*/ 180975 w 463620"/>
              <a:gd name="connsiteY8" fmla="*/ 22682 h 79832"/>
              <a:gd name="connsiteX9" fmla="*/ 219075 w 463620"/>
              <a:gd name="connsiteY9" fmla="*/ 44907 h 79832"/>
              <a:gd name="connsiteX10" fmla="*/ 0 w 463620"/>
              <a:gd name="connsiteY10" fmla="*/ 79832 h 7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3620" h="79832">
                <a:moveTo>
                  <a:pt x="0" y="79832"/>
                </a:moveTo>
                <a:cubicBezTo>
                  <a:pt x="0" y="79832"/>
                  <a:pt x="165629" y="47553"/>
                  <a:pt x="219075" y="44907"/>
                </a:cubicBezTo>
                <a:cubicBezTo>
                  <a:pt x="272521" y="42261"/>
                  <a:pt x="306917" y="65544"/>
                  <a:pt x="320675" y="63957"/>
                </a:cubicBezTo>
                <a:cubicBezTo>
                  <a:pt x="334433" y="62370"/>
                  <a:pt x="287337" y="40145"/>
                  <a:pt x="301625" y="35382"/>
                </a:cubicBezTo>
                <a:cubicBezTo>
                  <a:pt x="315913" y="30619"/>
                  <a:pt x="397933" y="41203"/>
                  <a:pt x="406400" y="35382"/>
                </a:cubicBezTo>
                <a:cubicBezTo>
                  <a:pt x="414867" y="29561"/>
                  <a:pt x="342900" y="-4306"/>
                  <a:pt x="352425" y="457"/>
                </a:cubicBezTo>
                <a:cubicBezTo>
                  <a:pt x="361950" y="5220"/>
                  <a:pt x="466725" y="56549"/>
                  <a:pt x="463550" y="63957"/>
                </a:cubicBezTo>
                <a:cubicBezTo>
                  <a:pt x="460375" y="71365"/>
                  <a:pt x="333375" y="44907"/>
                  <a:pt x="333375" y="44907"/>
                </a:cubicBezTo>
                <a:cubicBezTo>
                  <a:pt x="286279" y="38028"/>
                  <a:pt x="200025" y="22682"/>
                  <a:pt x="180975" y="22682"/>
                </a:cubicBezTo>
                <a:cubicBezTo>
                  <a:pt x="161925" y="22682"/>
                  <a:pt x="247121" y="35382"/>
                  <a:pt x="219075" y="44907"/>
                </a:cubicBezTo>
                <a:cubicBezTo>
                  <a:pt x="191029" y="54432"/>
                  <a:pt x="0" y="79832"/>
                  <a:pt x="0" y="79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9D165ADD-289F-9548-B208-4483D6679010}"/>
              </a:ext>
            </a:extLst>
          </p:cNvPr>
          <p:cNvSpPr/>
          <p:nvPr/>
        </p:nvSpPr>
        <p:spPr>
          <a:xfrm>
            <a:off x="3498754" y="5235299"/>
            <a:ext cx="298953" cy="137648"/>
          </a:xfrm>
          <a:custGeom>
            <a:avLst/>
            <a:gdLst>
              <a:gd name="connsiteX0" fmla="*/ 96 w 298953"/>
              <a:gd name="connsiteY0" fmla="*/ 276 h 137648"/>
              <a:gd name="connsiteX1" fmla="*/ 133446 w 298953"/>
              <a:gd name="connsiteY1" fmla="*/ 82826 h 137648"/>
              <a:gd name="connsiteX2" fmla="*/ 146146 w 298953"/>
              <a:gd name="connsiteY2" fmla="*/ 63776 h 137648"/>
              <a:gd name="connsiteX3" fmla="*/ 298546 w 298953"/>
              <a:gd name="connsiteY3" fmla="*/ 136801 h 137648"/>
              <a:gd name="connsiteX4" fmla="*/ 187421 w 298953"/>
              <a:gd name="connsiteY4" fmla="*/ 98701 h 137648"/>
              <a:gd name="connsiteX5" fmla="*/ 82646 w 298953"/>
              <a:gd name="connsiteY5" fmla="*/ 25676 h 137648"/>
              <a:gd name="connsiteX6" fmla="*/ 111221 w 298953"/>
              <a:gd name="connsiteY6" fmla="*/ 54251 h 137648"/>
              <a:gd name="connsiteX7" fmla="*/ 96 w 298953"/>
              <a:gd name="connsiteY7" fmla="*/ 276 h 13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953" h="137648">
                <a:moveTo>
                  <a:pt x="96" y="276"/>
                </a:moveTo>
                <a:cubicBezTo>
                  <a:pt x="3800" y="5038"/>
                  <a:pt x="109104" y="72243"/>
                  <a:pt x="133446" y="82826"/>
                </a:cubicBezTo>
                <a:cubicBezTo>
                  <a:pt x="157788" y="93409"/>
                  <a:pt x="118629" y="54780"/>
                  <a:pt x="146146" y="63776"/>
                </a:cubicBezTo>
                <a:cubicBezTo>
                  <a:pt x="173663" y="72772"/>
                  <a:pt x="291667" y="130980"/>
                  <a:pt x="298546" y="136801"/>
                </a:cubicBezTo>
                <a:cubicBezTo>
                  <a:pt x="305425" y="142622"/>
                  <a:pt x="223404" y="117222"/>
                  <a:pt x="187421" y="98701"/>
                </a:cubicBezTo>
                <a:cubicBezTo>
                  <a:pt x="151438" y="80180"/>
                  <a:pt x="95346" y="33084"/>
                  <a:pt x="82646" y="25676"/>
                </a:cubicBezTo>
                <a:cubicBezTo>
                  <a:pt x="69946" y="18268"/>
                  <a:pt x="122333" y="54780"/>
                  <a:pt x="111221" y="54251"/>
                </a:cubicBezTo>
                <a:cubicBezTo>
                  <a:pt x="100109" y="53722"/>
                  <a:pt x="-3608" y="-4486"/>
                  <a:pt x="96" y="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A63EDA0D-9ACC-9890-989A-51F58B8F6921}"/>
              </a:ext>
            </a:extLst>
          </p:cNvPr>
          <p:cNvSpPr/>
          <p:nvPr/>
        </p:nvSpPr>
        <p:spPr>
          <a:xfrm>
            <a:off x="3401649" y="5333842"/>
            <a:ext cx="310329" cy="70179"/>
          </a:xfrm>
          <a:custGeom>
            <a:avLst/>
            <a:gdLst>
              <a:gd name="connsiteX0" fmla="*/ 1951 w 310329"/>
              <a:gd name="connsiteY0" fmla="*/ 158 h 70179"/>
              <a:gd name="connsiteX1" fmla="*/ 224201 w 310329"/>
              <a:gd name="connsiteY1" fmla="*/ 57308 h 70179"/>
              <a:gd name="connsiteX2" fmla="*/ 176576 w 310329"/>
              <a:gd name="connsiteY2" fmla="*/ 28733 h 70179"/>
              <a:gd name="connsiteX3" fmla="*/ 309926 w 310329"/>
              <a:gd name="connsiteY3" fmla="*/ 70008 h 70179"/>
              <a:gd name="connsiteX4" fmla="*/ 125776 w 310329"/>
              <a:gd name="connsiteY4" fmla="*/ 41433 h 70179"/>
              <a:gd name="connsiteX5" fmla="*/ 1951 w 310329"/>
              <a:gd name="connsiteY5" fmla="*/ 158 h 7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329" h="70179">
                <a:moveTo>
                  <a:pt x="1951" y="158"/>
                </a:moveTo>
                <a:cubicBezTo>
                  <a:pt x="18355" y="2804"/>
                  <a:pt x="195097" y="52546"/>
                  <a:pt x="224201" y="57308"/>
                </a:cubicBezTo>
                <a:cubicBezTo>
                  <a:pt x="253305" y="62070"/>
                  <a:pt x="162289" y="26616"/>
                  <a:pt x="176576" y="28733"/>
                </a:cubicBezTo>
                <a:cubicBezTo>
                  <a:pt x="190864" y="30850"/>
                  <a:pt x="318393" y="67891"/>
                  <a:pt x="309926" y="70008"/>
                </a:cubicBezTo>
                <a:cubicBezTo>
                  <a:pt x="301459" y="72125"/>
                  <a:pt x="174988" y="54133"/>
                  <a:pt x="125776" y="41433"/>
                </a:cubicBezTo>
                <a:cubicBezTo>
                  <a:pt x="76564" y="28733"/>
                  <a:pt x="-14453" y="-2488"/>
                  <a:pt x="1951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94164AD0-DADF-BEA4-1A50-336CCEFA3C4D}"/>
              </a:ext>
            </a:extLst>
          </p:cNvPr>
          <p:cNvSpPr/>
          <p:nvPr/>
        </p:nvSpPr>
        <p:spPr>
          <a:xfrm>
            <a:off x="3453774" y="5384726"/>
            <a:ext cx="159600" cy="19610"/>
          </a:xfrm>
          <a:custGeom>
            <a:avLst/>
            <a:gdLst>
              <a:gd name="connsiteX0" fmla="*/ 626 w 159600"/>
              <a:gd name="connsiteY0" fmla="*/ 19124 h 19610"/>
              <a:gd name="connsiteX1" fmla="*/ 156201 w 159600"/>
              <a:gd name="connsiteY1" fmla="*/ 12774 h 19610"/>
              <a:gd name="connsiteX2" fmla="*/ 102226 w 159600"/>
              <a:gd name="connsiteY2" fmla="*/ 74 h 19610"/>
              <a:gd name="connsiteX3" fmla="*/ 626 w 159600"/>
              <a:gd name="connsiteY3" fmla="*/ 19124 h 1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00" h="19610">
                <a:moveTo>
                  <a:pt x="626" y="19124"/>
                </a:moveTo>
                <a:cubicBezTo>
                  <a:pt x="9622" y="21241"/>
                  <a:pt x="139268" y="15949"/>
                  <a:pt x="156201" y="12774"/>
                </a:cubicBezTo>
                <a:cubicBezTo>
                  <a:pt x="173134" y="9599"/>
                  <a:pt x="122334" y="-984"/>
                  <a:pt x="102226" y="74"/>
                </a:cubicBezTo>
                <a:cubicBezTo>
                  <a:pt x="82118" y="1132"/>
                  <a:pt x="-8370" y="17007"/>
                  <a:pt x="626" y="19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8A3462C7-5DD9-2AFA-312B-C57E2574B6F8}"/>
              </a:ext>
            </a:extLst>
          </p:cNvPr>
          <p:cNvSpPr/>
          <p:nvPr/>
        </p:nvSpPr>
        <p:spPr>
          <a:xfrm>
            <a:off x="3130549" y="5209285"/>
            <a:ext cx="288928" cy="61301"/>
          </a:xfrm>
          <a:custGeom>
            <a:avLst/>
            <a:gdLst>
              <a:gd name="connsiteX0" fmla="*/ 1 w 288928"/>
              <a:gd name="connsiteY0" fmla="*/ 61215 h 61301"/>
              <a:gd name="connsiteX1" fmla="*/ 158751 w 288928"/>
              <a:gd name="connsiteY1" fmla="*/ 38990 h 61301"/>
              <a:gd name="connsiteX2" fmla="*/ 288926 w 288928"/>
              <a:gd name="connsiteY2" fmla="*/ 42165 h 61301"/>
              <a:gd name="connsiteX3" fmla="*/ 161926 w 288928"/>
              <a:gd name="connsiteY3" fmla="*/ 10415 h 61301"/>
              <a:gd name="connsiteX4" fmla="*/ 95251 w 288928"/>
              <a:gd name="connsiteY4" fmla="*/ 890 h 61301"/>
              <a:gd name="connsiteX5" fmla="*/ 161926 w 288928"/>
              <a:gd name="connsiteY5" fmla="*/ 29465 h 61301"/>
              <a:gd name="connsiteX6" fmla="*/ 1 w 288928"/>
              <a:gd name="connsiteY6" fmla="*/ 61215 h 6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928" h="61301">
                <a:moveTo>
                  <a:pt x="1" y="61215"/>
                </a:moveTo>
                <a:cubicBezTo>
                  <a:pt x="-528" y="62802"/>
                  <a:pt x="110597" y="42165"/>
                  <a:pt x="158751" y="38990"/>
                </a:cubicBezTo>
                <a:cubicBezTo>
                  <a:pt x="206905" y="35815"/>
                  <a:pt x="288397" y="46927"/>
                  <a:pt x="288926" y="42165"/>
                </a:cubicBezTo>
                <a:cubicBezTo>
                  <a:pt x="289455" y="37402"/>
                  <a:pt x="194205" y="17294"/>
                  <a:pt x="161926" y="10415"/>
                </a:cubicBezTo>
                <a:cubicBezTo>
                  <a:pt x="129647" y="3536"/>
                  <a:pt x="95251" y="-2285"/>
                  <a:pt x="95251" y="890"/>
                </a:cubicBezTo>
                <a:cubicBezTo>
                  <a:pt x="95251" y="4065"/>
                  <a:pt x="170922" y="20998"/>
                  <a:pt x="161926" y="29465"/>
                </a:cubicBezTo>
                <a:cubicBezTo>
                  <a:pt x="152930" y="37932"/>
                  <a:pt x="530" y="59628"/>
                  <a:pt x="1" y="61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9408C902-1AAC-EFC2-33F8-A9DBFFABBC3D}"/>
              </a:ext>
            </a:extLst>
          </p:cNvPr>
          <p:cNvSpPr/>
          <p:nvPr/>
        </p:nvSpPr>
        <p:spPr>
          <a:xfrm>
            <a:off x="4932957" y="5603032"/>
            <a:ext cx="271612" cy="407614"/>
          </a:xfrm>
          <a:custGeom>
            <a:avLst/>
            <a:gdLst>
              <a:gd name="connsiteX0" fmla="*/ 270868 w 271612"/>
              <a:gd name="connsiteY0" fmla="*/ 73868 h 407614"/>
              <a:gd name="connsiteX1" fmla="*/ 185143 w 271612"/>
              <a:gd name="connsiteY1" fmla="*/ 178643 h 407614"/>
              <a:gd name="connsiteX2" fmla="*/ 159743 w 271612"/>
              <a:gd name="connsiteY2" fmla="*/ 289768 h 407614"/>
              <a:gd name="connsiteX3" fmla="*/ 169268 w 271612"/>
              <a:gd name="connsiteY3" fmla="*/ 264368 h 407614"/>
              <a:gd name="connsiteX4" fmla="*/ 112118 w 271612"/>
              <a:gd name="connsiteY4" fmla="*/ 337393 h 407614"/>
              <a:gd name="connsiteX5" fmla="*/ 35918 w 271612"/>
              <a:gd name="connsiteY5" fmla="*/ 394543 h 407614"/>
              <a:gd name="connsiteX6" fmla="*/ 4168 w 271612"/>
              <a:gd name="connsiteY6" fmla="*/ 404068 h 407614"/>
              <a:gd name="connsiteX7" fmla="*/ 7343 w 271612"/>
              <a:gd name="connsiteY7" fmla="*/ 346918 h 407614"/>
              <a:gd name="connsiteX8" fmla="*/ 67668 w 271612"/>
              <a:gd name="connsiteY8" fmla="*/ 261193 h 407614"/>
              <a:gd name="connsiteX9" fmla="*/ 67668 w 271612"/>
              <a:gd name="connsiteY9" fmla="*/ 184993 h 407614"/>
              <a:gd name="connsiteX10" fmla="*/ 191493 w 271612"/>
              <a:gd name="connsiteY10" fmla="*/ 35768 h 407614"/>
              <a:gd name="connsiteX11" fmla="*/ 175618 w 271612"/>
              <a:gd name="connsiteY11" fmla="*/ 843 h 407614"/>
              <a:gd name="connsiteX12" fmla="*/ 213718 w 271612"/>
              <a:gd name="connsiteY12" fmla="*/ 57993 h 407614"/>
              <a:gd name="connsiteX13" fmla="*/ 226418 w 271612"/>
              <a:gd name="connsiteY13" fmla="*/ 29418 h 407614"/>
              <a:gd name="connsiteX14" fmla="*/ 270868 w 271612"/>
              <a:gd name="connsiteY14" fmla="*/ 73868 h 407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1612" h="407614">
                <a:moveTo>
                  <a:pt x="270868" y="73868"/>
                </a:moveTo>
                <a:cubicBezTo>
                  <a:pt x="263989" y="98739"/>
                  <a:pt x="203664" y="142660"/>
                  <a:pt x="185143" y="178643"/>
                </a:cubicBezTo>
                <a:cubicBezTo>
                  <a:pt x="166622" y="214626"/>
                  <a:pt x="162389" y="275481"/>
                  <a:pt x="159743" y="289768"/>
                </a:cubicBezTo>
                <a:cubicBezTo>
                  <a:pt x="157097" y="304055"/>
                  <a:pt x="177205" y="256431"/>
                  <a:pt x="169268" y="264368"/>
                </a:cubicBezTo>
                <a:cubicBezTo>
                  <a:pt x="161331" y="272305"/>
                  <a:pt x="134343" y="315697"/>
                  <a:pt x="112118" y="337393"/>
                </a:cubicBezTo>
                <a:cubicBezTo>
                  <a:pt x="89893" y="359089"/>
                  <a:pt x="53909" y="383431"/>
                  <a:pt x="35918" y="394543"/>
                </a:cubicBezTo>
                <a:cubicBezTo>
                  <a:pt x="17927" y="405655"/>
                  <a:pt x="8930" y="412006"/>
                  <a:pt x="4168" y="404068"/>
                </a:cubicBezTo>
                <a:cubicBezTo>
                  <a:pt x="-595" y="396131"/>
                  <a:pt x="-3240" y="370730"/>
                  <a:pt x="7343" y="346918"/>
                </a:cubicBezTo>
                <a:cubicBezTo>
                  <a:pt x="17926" y="323106"/>
                  <a:pt x="57614" y="288181"/>
                  <a:pt x="67668" y="261193"/>
                </a:cubicBezTo>
                <a:cubicBezTo>
                  <a:pt x="77722" y="234206"/>
                  <a:pt x="47030" y="222564"/>
                  <a:pt x="67668" y="184993"/>
                </a:cubicBezTo>
                <a:cubicBezTo>
                  <a:pt x="88305" y="147422"/>
                  <a:pt x="173501" y="66460"/>
                  <a:pt x="191493" y="35768"/>
                </a:cubicBezTo>
                <a:cubicBezTo>
                  <a:pt x="209485" y="5076"/>
                  <a:pt x="171914" y="-2861"/>
                  <a:pt x="175618" y="843"/>
                </a:cubicBezTo>
                <a:cubicBezTo>
                  <a:pt x="179322" y="4547"/>
                  <a:pt x="205251" y="53230"/>
                  <a:pt x="213718" y="57993"/>
                </a:cubicBezTo>
                <a:cubicBezTo>
                  <a:pt x="222185" y="62756"/>
                  <a:pt x="217951" y="22010"/>
                  <a:pt x="226418" y="29418"/>
                </a:cubicBezTo>
                <a:cubicBezTo>
                  <a:pt x="234885" y="36826"/>
                  <a:pt x="277747" y="48997"/>
                  <a:pt x="270868" y="738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90A9B994-077D-ABBF-2830-C6A09BEED2CC}"/>
              </a:ext>
            </a:extLst>
          </p:cNvPr>
          <p:cNvSpPr/>
          <p:nvPr/>
        </p:nvSpPr>
        <p:spPr>
          <a:xfrm>
            <a:off x="5111225" y="5552990"/>
            <a:ext cx="806981" cy="333596"/>
          </a:xfrm>
          <a:custGeom>
            <a:avLst/>
            <a:gdLst>
              <a:gd name="connsiteX0" fmla="*/ 6875 w 806981"/>
              <a:gd name="connsiteY0" fmla="*/ 190585 h 333596"/>
              <a:gd name="connsiteX1" fmla="*/ 245000 w 806981"/>
              <a:gd name="connsiteY1" fmla="*/ 108035 h 333596"/>
              <a:gd name="connsiteX2" fmla="*/ 492650 w 806981"/>
              <a:gd name="connsiteY2" fmla="*/ 190585 h 333596"/>
              <a:gd name="connsiteX3" fmla="*/ 473600 w 806981"/>
              <a:gd name="connsiteY3" fmla="*/ 165185 h 333596"/>
              <a:gd name="connsiteX4" fmla="*/ 594250 w 806981"/>
              <a:gd name="connsiteY4" fmla="*/ 304885 h 333596"/>
              <a:gd name="connsiteX5" fmla="*/ 587900 w 806981"/>
              <a:gd name="connsiteY5" fmla="*/ 273135 h 333596"/>
              <a:gd name="connsiteX6" fmla="*/ 679975 w 806981"/>
              <a:gd name="connsiteY6" fmla="*/ 330285 h 333596"/>
              <a:gd name="connsiteX7" fmla="*/ 692675 w 806981"/>
              <a:gd name="connsiteY7" fmla="*/ 282660 h 333596"/>
              <a:gd name="connsiteX8" fmla="*/ 759350 w 806981"/>
              <a:gd name="connsiteY8" fmla="*/ 333460 h 333596"/>
              <a:gd name="connsiteX9" fmla="*/ 746650 w 806981"/>
              <a:gd name="connsiteY9" fmla="*/ 263610 h 333596"/>
              <a:gd name="connsiteX10" fmla="*/ 806975 w 806981"/>
              <a:gd name="connsiteY10" fmla="*/ 276310 h 333596"/>
              <a:gd name="connsiteX11" fmla="*/ 749825 w 806981"/>
              <a:gd name="connsiteY11" fmla="*/ 184235 h 333596"/>
              <a:gd name="connsiteX12" fmla="*/ 641875 w 806981"/>
              <a:gd name="connsiteY12" fmla="*/ 82635 h 333596"/>
              <a:gd name="connsiteX13" fmla="*/ 708550 w 806981"/>
              <a:gd name="connsiteY13" fmla="*/ 171535 h 333596"/>
              <a:gd name="connsiteX14" fmla="*/ 594250 w 806981"/>
              <a:gd name="connsiteY14" fmla="*/ 108035 h 333596"/>
              <a:gd name="connsiteX15" fmla="*/ 533925 w 806981"/>
              <a:gd name="connsiteY15" fmla="*/ 57235 h 333596"/>
              <a:gd name="connsiteX16" fmla="*/ 521225 w 806981"/>
              <a:gd name="connsiteY16" fmla="*/ 79460 h 333596"/>
              <a:gd name="connsiteX17" fmla="*/ 489475 w 806981"/>
              <a:gd name="connsiteY17" fmla="*/ 38185 h 333596"/>
              <a:gd name="connsiteX18" fmla="*/ 441850 w 806981"/>
              <a:gd name="connsiteY18" fmla="*/ 63585 h 333596"/>
              <a:gd name="connsiteX19" fmla="*/ 400575 w 806981"/>
              <a:gd name="connsiteY19" fmla="*/ 12785 h 333596"/>
              <a:gd name="connsiteX20" fmla="*/ 365650 w 806981"/>
              <a:gd name="connsiteY20" fmla="*/ 38185 h 333596"/>
              <a:gd name="connsiteX21" fmla="*/ 267225 w 806981"/>
              <a:gd name="connsiteY21" fmla="*/ 85 h 333596"/>
              <a:gd name="connsiteX22" fmla="*/ 324375 w 806981"/>
              <a:gd name="connsiteY22" fmla="*/ 50885 h 333596"/>
              <a:gd name="connsiteX23" fmla="*/ 254525 w 806981"/>
              <a:gd name="connsiteY23" fmla="*/ 38185 h 333596"/>
              <a:gd name="connsiteX24" fmla="*/ 184675 w 806981"/>
              <a:gd name="connsiteY24" fmla="*/ 9610 h 333596"/>
              <a:gd name="connsiteX25" fmla="*/ 248175 w 806981"/>
              <a:gd name="connsiteY25" fmla="*/ 54060 h 333596"/>
              <a:gd name="connsiteX26" fmla="*/ 181500 w 806981"/>
              <a:gd name="connsiteY26" fmla="*/ 35010 h 333596"/>
              <a:gd name="connsiteX27" fmla="*/ 92600 w 806981"/>
              <a:gd name="connsiteY27" fmla="*/ 44535 h 333596"/>
              <a:gd name="connsiteX28" fmla="*/ 64025 w 806981"/>
              <a:gd name="connsiteY28" fmla="*/ 85810 h 333596"/>
              <a:gd name="connsiteX29" fmla="*/ 6875 w 806981"/>
              <a:gd name="connsiteY29" fmla="*/ 190585 h 333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06981" h="333596">
                <a:moveTo>
                  <a:pt x="6875" y="190585"/>
                </a:moveTo>
                <a:cubicBezTo>
                  <a:pt x="37038" y="194289"/>
                  <a:pt x="164038" y="108035"/>
                  <a:pt x="245000" y="108035"/>
                </a:cubicBezTo>
                <a:cubicBezTo>
                  <a:pt x="325962" y="108035"/>
                  <a:pt x="454550" y="181060"/>
                  <a:pt x="492650" y="190585"/>
                </a:cubicBezTo>
                <a:cubicBezTo>
                  <a:pt x="530750" y="200110"/>
                  <a:pt x="456667" y="146135"/>
                  <a:pt x="473600" y="165185"/>
                </a:cubicBezTo>
                <a:cubicBezTo>
                  <a:pt x="490533" y="184235"/>
                  <a:pt x="575200" y="286893"/>
                  <a:pt x="594250" y="304885"/>
                </a:cubicBezTo>
                <a:cubicBezTo>
                  <a:pt x="613300" y="322877"/>
                  <a:pt x="573613" y="268902"/>
                  <a:pt x="587900" y="273135"/>
                </a:cubicBezTo>
                <a:cubicBezTo>
                  <a:pt x="602187" y="277368"/>
                  <a:pt x="662513" y="328698"/>
                  <a:pt x="679975" y="330285"/>
                </a:cubicBezTo>
                <a:cubicBezTo>
                  <a:pt x="697437" y="331872"/>
                  <a:pt x="679446" y="282131"/>
                  <a:pt x="692675" y="282660"/>
                </a:cubicBezTo>
                <a:cubicBezTo>
                  <a:pt x="705904" y="283189"/>
                  <a:pt x="750354" y="336635"/>
                  <a:pt x="759350" y="333460"/>
                </a:cubicBezTo>
                <a:cubicBezTo>
                  <a:pt x="768346" y="330285"/>
                  <a:pt x="738713" y="273135"/>
                  <a:pt x="746650" y="263610"/>
                </a:cubicBezTo>
                <a:cubicBezTo>
                  <a:pt x="754587" y="254085"/>
                  <a:pt x="806446" y="289539"/>
                  <a:pt x="806975" y="276310"/>
                </a:cubicBezTo>
                <a:cubicBezTo>
                  <a:pt x="807504" y="263081"/>
                  <a:pt x="777342" y="216514"/>
                  <a:pt x="749825" y="184235"/>
                </a:cubicBezTo>
                <a:cubicBezTo>
                  <a:pt x="722308" y="151956"/>
                  <a:pt x="648754" y="84752"/>
                  <a:pt x="641875" y="82635"/>
                </a:cubicBezTo>
                <a:cubicBezTo>
                  <a:pt x="634996" y="80518"/>
                  <a:pt x="716487" y="167302"/>
                  <a:pt x="708550" y="171535"/>
                </a:cubicBezTo>
                <a:cubicBezTo>
                  <a:pt x="700613" y="175768"/>
                  <a:pt x="623354" y="127085"/>
                  <a:pt x="594250" y="108035"/>
                </a:cubicBezTo>
                <a:cubicBezTo>
                  <a:pt x="565146" y="88985"/>
                  <a:pt x="546096" y="61997"/>
                  <a:pt x="533925" y="57235"/>
                </a:cubicBezTo>
                <a:cubicBezTo>
                  <a:pt x="521754" y="52473"/>
                  <a:pt x="528633" y="82635"/>
                  <a:pt x="521225" y="79460"/>
                </a:cubicBezTo>
                <a:cubicBezTo>
                  <a:pt x="513817" y="76285"/>
                  <a:pt x="502704" y="40831"/>
                  <a:pt x="489475" y="38185"/>
                </a:cubicBezTo>
                <a:cubicBezTo>
                  <a:pt x="476246" y="35539"/>
                  <a:pt x="456667" y="67818"/>
                  <a:pt x="441850" y="63585"/>
                </a:cubicBezTo>
                <a:cubicBezTo>
                  <a:pt x="427033" y="59352"/>
                  <a:pt x="413275" y="17018"/>
                  <a:pt x="400575" y="12785"/>
                </a:cubicBezTo>
                <a:cubicBezTo>
                  <a:pt x="387875" y="8552"/>
                  <a:pt x="387875" y="40302"/>
                  <a:pt x="365650" y="38185"/>
                </a:cubicBezTo>
                <a:cubicBezTo>
                  <a:pt x="343425" y="36068"/>
                  <a:pt x="274104" y="-2032"/>
                  <a:pt x="267225" y="85"/>
                </a:cubicBezTo>
                <a:cubicBezTo>
                  <a:pt x="260346" y="2202"/>
                  <a:pt x="326492" y="44535"/>
                  <a:pt x="324375" y="50885"/>
                </a:cubicBezTo>
                <a:cubicBezTo>
                  <a:pt x="322258" y="57235"/>
                  <a:pt x="277808" y="45064"/>
                  <a:pt x="254525" y="38185"/>
                </a:cubicBezTo>
                <a:cubicBezTo>
                  <a:pt x="231242" y="31306"/>
                  <a:pt x="185733" y="6964"/>
                  <a:pt x="184675" y="9610"/>
                </a:cubicBezTo>
                <a:cubicBezTo>
                  <a:pt x="183617" y="12256"/>
                  <a:pt x="248704" y="49827"/>
                  <a:pt x="248175" y="54060"/>
                </a:cubicBezTo>
                <a:cubicBezTo>
                  <a:pt x="247646" y="58293"/>
                  <a:pt x="207429" y="36597"/>
                  <a:pt x="181500" y="35010"/>
                </a:cubicBezTo>
                <a:cubicBezTo>
                  <a:pt x="155571" y="33422"/>
                  <a:pt x="112179" y="36068"/>
                  <a:pt x="92600" y="44535"/>
                </a:cubicBezTo>
                <a:cubicBezTo>
                  <a:pt x="73021" y="53002"/>
                  <a:pt x="73021" y="67289"/>
                  <a:pt x="64025" y="85810"/>
                </a:cubicBezTo>
                <a:cubicBezTo>
                  <a:pt x="55029" y="104331"/>
                  <a:pt x="-23288" y="186881"/>
                  <a:pt x="6875" y="190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7E6A4EDB-3C09-9CC7-FECC-F711DD2A7C09}"/>
              </a:ext>
            </a:extLst>
          </p:cNvPr>
          <p:cNvSpPr/>
          <p:nvPr/>
        </p:nvSpPr>
        <p:spPr>
          <a:xfrm>
            <a:off x="4902200" y="5768754"/>
            <a:ext cx="153080" cy="227142"/>
          </a:xfrm>
          <a:custGeom>
            <a:avLst/>
            <a:gdLst>
              <a:gd name="connsiteX0" fmla="*/ 152400 w 153080"/>
              <a:gd name="connsiteY0" fmla="*/ 221 h 227142"/>
              <a:gd name="connsiteX1" fmla="*/ 44450 w 153080"/>
              <a:gd name="connsiteY1" fmla="*/ 117696 h 227142"/>
              <a:gd name="connsiteX2" fmla="*/ 0 w 153080"/>
              <a:gd name="connsiteY2" fmla="*/ 225646 h 227142"/>
              <a:gd name="connsiteX3" fmla="*/ 44450 w 153080"/>
              <a:gd name="connsiteY3" fmla="*/ 178021 h 227142"/>
              <a:gd name="connsiteX4" fmla="*/ 95250 w 153080"/>
              <a:gd name="connsiteY4" fmla="*/ 139921 h 227142"/>
              <a:gd name="connsiteX5" fmla="*/ 92075 w 153080"/>
              <a:gd name="connsiteY5" fmla="*/ 89121 h 227142"/>
              <a:gd name="connsiteX6" fmla="*/ 152400 w 153080"/>
              <a:gd name="connsiteY6" fmla="*/ 221 h 227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080" h="227142">
                <a:moveTo>
                  <a:pt x="152400" y="221"/>
                </a:moveTo>
                <a:cubicBezTo>
                  <a:pt x="144462" y="4984"/>
                  <a:pt x="69850" y="80125"/>
                  <a:pt x="44450" y="117696"/>
                </a:cubicBezTo>
                <a:cubicBezTo>
                  <a:pt x="19050" y="155267"/>
                  <a:pt x="0" y="215592"/>
                  <a:pt x="0" y="225646"/>
                </a:cubicBezTo>
                <a:cubicBezTo>
                  <a:pt x="0" y="235700"/>
                  <a:pt x="28575" y="192309"/>
                  <a:pt x="44450" y="178021"/>
                </a:cubicBezTo>
                <a:cubicBezTo>
                  <a:pt x="60325" y="163734"/>
                  <a:pt x="87312" y="154738"/>
                  <a:pt x="95250" y="139921"/>
                </a:cubicBezTo>
                <a:cubicBezTo>
                  <a:pt x="103187" y="125104"/>
                  <a:pt x="87842" y="109229"/>
                  <a:pt x="92075" y="89121"/>
                </a:cubicBezTo>
                <a:cubicBezTo>
                  <a:pt x="96308" y="69013"/>
                  <a:pt x="160338" y="-4542"/>
                  <a:pt x="152400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B7E3C6A0-CE39-1409-41F0-C6A5AEA56449}"/>
              </a:ext>
            </a:extLst>
          </p:cNvPr>
          <p:cNvSpPr/>
          <p:nvPr/>
        </p:nvSpPr>
        <p:spPr>
          <a:xfrm>
            <a:off x="4942849" y="5895975"/>
            <a:ext cx="405265" cy="104859"/>
          </a:xfrm>
          <a:custGeom>
            <a:avLst/>
            <a:gdLst>
              <a:gd name="connsiteX0" fmla="*/ 64126 w 405265"/>
              <a:gd name="connsiteY0" fmla="*/ 0 h 104859"/>
              <a:gd name="connsiteX1" fmla="*/ 168901 w 405265"/>
              <a:gd name="connsiteY1" fmla="*/ 53975 h 104859"/>
              <a:gd name="connsiteX2" fmla="*/ 349876 w 405265"/>
              <a:gd name="connsiteY2" fmla="*/ 63500 h 104859"/>
              <a:gd name="connsiteX3" fmla="*/ 403851 w 405265"/>
              <a:gd name="connsiteY3" fmla="*/ 69850 h 104859"/>
              <a:gd name="connsiteX4" fmla="*/ 305426 w 405265"/>
              <a:gd name="connsiteY4" fmla="*/ 69850 h 104859"/>
              <a:gd name="connsiteX5" fmla="*/ 626 w 405265"/>
              <a:gd name="connsiteY5" fmla="*/ 104775 h 104859"/>
              <a:gd name="connsiteX6" fmla="*/ 394326 w 405265"/>
              <a:gd name="connsiteY6" fmla="*/ 79375 h 104859"/>
              <a:gd name="connsiteX7" fmla="*/ 235576 w 405265"/>
              <a:gd name="connsiteY7" fmla="*/ 69850 h 104859"/>
              <a:gd name="connsiteX8" fmla="*/ 153026 w 405265"/>
              <a:gd name="connsiteY8" fmla="*/ 9525 h 104859"/>
              <a:gd name="connsiteX9" fmla="*/ 181601 w 405265"/>
              <a:gd name="connsiteY9" fmla="*/ 53975 h 104859"/>
              <a:gd name="connsiteX10" fmla="*/ 64126 w 405265"/>
              <a:gd name="connsiteY10" fmla="*/ 0 h 10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265" h="104859">
                <a:moveTo>
                  <a:pt x="64126" y="0"/>
                </a:moveTo>
                <a:cubicBezTo>
                  <a:pt x="62009" y="0"/>
                  <a:pt x="121276" y="43392"/>
                  <a:pt x="168901" y="53975"/>
                </a:cubicBezTo>
                <a:cubicBezTo>
                  <a:pt x="216526" y="64558"/>
                  <a:pt x="310718" y="60854"/>
                  <a:pt x="349876" y="63500"/>
                </a:cubicBezTo>
                <a:cubicBezTo>
                  <a:pt x="389034" y="66146"/>
                  <a:pt x="411259" y="68792"/>
                  <a:pt x="403851" y="69850"/>
                </a:cubicBezTo>
                <a:cubicBezTo>
                  <a:pt x="396443" y="70908"/>
                  <a:pt x="372630" y="64029"/>
                  <a:pt x="305426" y="69850"/>
                </a:cubicBezTo>
                <a:cubicBezTo>
                  <a:pt x="238222" y="75671"/>
                  <a:pt x="-14191" y="103188"/>
                  <a:pt x="626" y="104775"/>
                </a:cubicBezTo>
                <a:cubicBezTo>
                  <a:pt x="15443" y="106362"/>
                  <a:pt x="355168" y="85196"/>
                  <a:pt x="394326" y="79375"/>
                </a:cubicBezTo>
                <a:cubicBezTo>
                  <a:pt x="433484" y="73554"/>
                  <a:pt x="275793" y="81492"/>
                  <a:pt x="235576" y="69850"/>
                </a:cubicBezTo>
                <a:cubicBezTo>
                  <a:pt x="195359" y="58208"/>
                  <a:pt x="162022" y="12171"/>
                  <a:pt x="153026" y="9525"/>
                </a:cubicBezTo>
                <a:cubicBezTo>
                  <a:pt x="144030" y="6879"/>
                  <a:pt x="191655" y="52388"/>
                  <a:pt x="181601" y="53975"/>
                </a:cubicBezTo>
                <a:cubicBezTo>
                  <a:pt x="171547" y="55562"/>
                  <a:pt x="66243" y="0"/>
                  <a:pt x="6412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766DFD88-B78D-ED15-1F00-030AEA8F2C70}"/>
              </a:ext>
            </a:extLst>
          </p:cNvPr>
          <p:cNvSpPr/>
          <p:nvPr/>
        </p:nvSpPr>
        <p:spPr>
          <a:xfrm>
            <a:off x="5245014" y="5870547"/>
            <a:ext cx="596638" cy="108107"/>
          </a:xfrm>
          <a:custGeom>
            <a:avLst/>
            <a:gdLst>
              <a:gd name="connsiteX0" fmla="*/ 86 w 596638"/>
              <a:gd name="connsiteY0" fmla="*/ 107978 h 108107"/>
              <a:gd name="connsiteX1" fmla="*/ 260436 w 596638"/>
              <a:gd name="connsiteY1" fmla="*/ 60353 h 108107"/>
              <a:gd name="connsiteX2" fmla="*/ 425536 w 596638"/>
              <a:gd name="connsiteY2" fmla="*/ 38128 h 108107"/>
              <a:gd name="connsiteX3" fmla="*/ 384261 w 596638"/>
              <a:gd name="connsiteY3" fmla="*/ 28 h 108107"/>
              <a:gd name="connsiteX4" fmla="*/ 590636 w 596638"/>
              <a:gd name="connsiteY4" fmla="*/ 44478 h 108107"/>
              <a:gd name="connsiteX5" fmla="*/ 527136 w 596638"/>
              <a:gd name="connsiteY5" fmla="*/ 41303 h 108107"/>
              <a:gd name="connsiteX6" fmla="*/ 381086 w 596638"/>
              <a:gd name="connsiteY6" fmla="*/ 57178 h 108107"/>
              <a:gd name="connsiteX7" fmla="*/ 447761 w 596638"/>
              <a:gd name="connsiteY7" fmla="*/ 34953 h 108107"/>
              <a:gd name="connsiteX8" fmla="*/ 289011 w 596638"/>
              <a:gd name="connsiteY8" fmla="*/ 44478 h 108107"/>
              <a:gd name="connsiteX9" fmla="*/ 86 w 596638"/>
              <a:gd name="connsiteY9" fmla="*/ 107978 h 10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638" h="108107">
                <a:moveTo>
                  <a:pt x="86" y="107978"/>
                </a:moveTo>
                <a:cubicBezTo>
                  <a:pt x="-4676" y="110624"/>
                  <a:pt x="189528" y="71995"/>
                  <a:pt x="260436" y="60353"/>
                </a:cubicBezTo>
                <a:cubicBezTo>
                  <a:pt x="331344" y="48711"/>
                  <a:pt x="404898" y="48182"/>
                  <a:pt x="425536" y="38128"/>
                </a:cubicBezTo>
                <a:cubicBezTo>
                  <a:pt x="446174" y="28074"/>
                  <a:pt x="356744" y="-1030"/>
                  <a:pt x="384261" y="28"/>
                </a:cubicBezTo>
                <a:cubicBezTo>
                  <a:pt x="411778" y="1086"/>
                  <a:pt x="566824" y="37599"/>
                  <a:pt x="590636" y="44478"/>
                </a:cubicBezTo>
                <a:cubicBezTo>
                  <a:pt x="614448" y="51357"/>
                  <a:pt x="562061" y="39186"/>
                  <a:pt x="527136" y="41303"/>
                </a:cubicBezTo>
                <a:cubicBezTo>
                  <a:pt x="492211" y="43420"/>
                  <a:pt x="394315" y="58236"/>
                  <a:pt x="381086" y="57178"/>
                </a:cubicBezTo>
                <a:cubicBezTo>
                  <a:pt x="367857" y="56120"/>
                  <a:pt x="463107" y="37070"/>
                  <a:pt x="447761" y="34953"/>
                </a:cubicBezTo>
                <a:cubicBezTo>
                  <a:pt x="432415" y="32836"/>
                  <a:pt x="358861" y="32836"/>
                  <a:pt x="289011" y="44478"/>
                </a:cubicBezTo>
                <a:cubicBezTo>
                  <a:pt x="219161" y="56120"/>
                  <a:pt x="4848" y="105332"/>
                  <a:pt x="86" y="1079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01A008AC-1521-57FB-DE2E-39B143794960}"/>
              </a:ext>
            </a:extLst>
          </p:cNvPr>
          <p:cNvSpPr/>
          <p:nvPr/>
        </p:nvSpPr>
        <p:spPr>
          <a:xfrm>
            <a:off x="5381085" y="5860687"/>
            <a:ext cx="530967" cy="126270"/>
          </a:xfrm>
          <a:custGeom>
            <a:avLst/>
            <a:gdLst>
              <a:gd name="connsiteX0" fmla="*/ 540 w 530967"/>
              <a:gd name="connsiteY0" fmla="*/ 111488 h 126270"/>
              <a:gd name="connsiteX1" fmla="*/ 448215 w 530967"/>
              <a:gd name="connsiteY1" fmla="*/ 101963 h 126270"/>
              <a:gd name="connsiteX2" fmla="*/ 378365 w 530967"/>
              <a:gd name="connsiteY2" fmla="*/ 79738 h 126270"/>
              <a:gd name="connsiteX3" fmla="*/ 530765 w 530967"/>
              <a:gd name="connsiteY3" fmla="*/ 124188 h 126270"/>
              <a:gd name="connsiteX4" fmla="*/ 340265 w 530967"/>
              <a:gd name="connsiteY4" fmla="*/ 363 h 126270"/>
              <a:gd name="connsiteX5" fmla="*/ 460915 w 530967"/>
              <a:gd name="connsiteY5" fmla="*/ 86088 h 126270"/>
              <a:gd name="connsiteX6" fmla="*/ 349790 w 530967"/>
              <a:gd name="connsiteY6" fmla="*/ 79738 h 126270"/>
              <a:gd name="connsiteX7" fmla="*/ 200565 w 530967"/>
              <a:gd name="connsiteY7" fmla="*/ 79738 h 126270"/>
              <a:gd name="connsiteX8" fmla="*/ 352965 w 530967"/>
              <a:gd name="connsiteY8" fmla="*/ 98788 h 126270"/>
              <a:gd name="connsiteX9" fmla="*/ 540 w 530967"/>
              <a:gd name="connsiteY9" fmla="*/ 111488 h 12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0967" h="126270">
                <a:moveTo>
                  <a:pt x="540" y="111488"/>
                </a:moveTo>
                <a:cubicBezTo>
                  <a:pt x="16415" y="112017"/>
                  <a:pt x="385244" y="107255"/>
                  <a:pt x="448215" y="101963"/>
                </a:cubicBezTo>
                <a:cubicBezTo>
                  <a:pt x="511186" y="96671"/>
                  <a:pt x="364607" y="76034"/>
                  <a:pt x="378365" y="79738"/>
                </a:cubicBezTo>
                <a:cubicBezTo>
                  <a:pt x="392123" y="83442"/>
                  <a:pt x="537115" y="137417"/>
                  <a:pt x="530765" y="124188"/>
                </a:cubicBezTo>
                <a:cubicBezTo>
                  <a:pt x="524415" y="110959"/>
                  <a:pt x="351907" y="6713"/>
                  <a:pt x="340265" y="363"/>
                </a:cubicBezTo>
                <a:cubicBezTo>
                  <a:pt x="328623" y="-5987"/>
                  <a:pt x="459328" y="72859"/>
                  <a:pt x="460915" y="86088"/>
                </a:cubicBezTo>
                <a:cubicBezTo>
                  <a:pt x="462502" y="99317"/>
                  <a:pt x="393182" y="80796"/>
                  <a:pt x="349790" y="79738"/>
                </a:cubicBezTo>
                <a:cubicBezTo>
                  <a:pt x="306398" y="78680"/>
                  <a:pt x="200036" y="76563"/>
                  <a:pt x="200565" y="79738"/>
                </a:cubicBezTo>
                <a:cubicBezTo>
                  <a:pt x="201094" y="82913"/>
                  <a:pt x="382598" y="94555"/>
                  <a:pt x="352965" y="98788"/>
                </a:cubicBezTo>
                <a:cubicBezTo>
                  <a:pt x="323332" y="103021"/>
                  <a:pt x="-15335" y="110959"/>
                  <a:pt x="540" y="111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8379FD4E-1F64-1C7F-3D3E-B6B45E979F95}"/>
              </a:ext>
            </a:extLst>
          </p:cNvPr>
          <p:cNvSpPr/>
          <p:nvPr/>
        </p:nvSpPr>
        <p:spPr>
          <a:xfrm>
            <a:off x="5194300" y="5972175"/>
            <a:ext cx="555626" cy="31750"/>
          </a:xfrm>
          <a:custGeom>
            <a:avLst/>
            <a:gdLst>
              <a:gd name="connsiteX0" fmla="*/ 0 w 555626"/>
              <a:gd name="connsiteY0" fmla="*/ 31750 h 31750"/>
              <a:gd name="connsiteX1" fmla="*/ 342900 w 555626"/>
              <a:gd name="connsiteY1" fmla="*/ 0 h 31750"/>
              <a:gd name="connsiteX2" fmla="*/ 555625 w 555626"/>
              <a:gd name="connsiteY2" fmla="*/ 9525 h 31750"/>
              <a:gd name="connsiteX3" fmla="*/ 346075 w 555626"/>
              <a:gd name="connsiteY3" fmla="*/ 12700 h 31750"/>
              <a:gd name="connsiteX4" fmla="*/ 0 w 555626"/>
              <a:gd name="connsiteY4" fmla="*/ 3175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626" h="31750">
                <a:moveTo>
                  <a:pt x="0" y="31750"/>
                </a:moveTo>
                <a:cubicBezTo>
                  <a:pt x="125148" y="17727"/>
                  <a:pt x="250296" y="3704"/>
                  <a:pt x="342900" y="0"/>
                </a:cubicBezTo>
                <a:lnTo>
                  <a:pt x="555625" y="9525"/>
                </a:lnTo>
                <a:cubicBezTo>
                  <a:pt x="556154" y="11642"/>
                  <a:pt x="436562" y="8467"/>
                  <a:pt x="346075" y="12700"/>
                </a:cubicBezTo>
                <a:lnTo>
                  <a:pt x="0" y="317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A9FC54DE-DBD5-E0D3-12AD-9F550EAC0853}"/>
              </a:ext>
            </a:extLst>
          </p:cNvPr>
          <p:cNvSpPr/>
          <p:nvPr/>
        </p:nvSpPr>
        <p:spPr>
          <a:xfrm>
            <a:off x="5826116" y="5860860"/>
            <a:ext cx="272451" cy="184128"/>
          </a:xfrm>
          <a:custGeom>
            <a:avLst/>
            <a:gdLst>
              <a:gd name="connsiteX0" fmla="*/ 9 w 272451"/>
              <a:gd name="connsiteY0" fmla="*/ 190 h 184128"/>
              <a:gd name="connsiteX1" fmla="*/ 114309 w 272451"/>
              <a:gd name="connsiteY1" fmla="*/ 79565 h 184128"/>
              <a:gd name="connsiteX2" fmla="*/ 174634 w 272451"/>
              <a:gd name="connsiteY2" fmla="*/ 95440 h 184128"/>
              <a:gd name="connsiteX3" fmla="*/ 127009 w 272451"/>
              <a:gd name="connsiteY3" fmla="*/ 70040 h 184128"/>
              <a:gd name="connsiteX4" fmla="*/ 241309 w 272451"/>
              <a:gd name="connsiteY4" fmla="*/ 168465 h 184128"/>
              <a:gd name="connsiteX5" fmla="*/ 269884 w 272451"/>
              <a:gd name="connsiteY5" fmla="*/ 181165 h 184128"/>
              <a:gd name="connsiteX6" fmla="*/ 190509 w 272451"/>
              <a:gd name="connsiteY6" fmla="*/ 139890 h 184128"/>
              <a:gd name="connsiteX7" fmla="*/ 120659 w 272451"/>
              <a:gd name="connsiteY7" fmla="*/ 104965 h 184128"/>
              <a:gd name="connsiteX8" fmla="*/ 9 w 272451"/>
              <a:gd name="connsiteY8" fmla="*/ 190 h 18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451" h="184128">
                <a:moveTo>
                  <a:pt x="9" y="190"/>
                </a:moveTo>
                <a:cubicBezTo>
                  <a:pt x="-1049" y="-4043"/>
                  <a:pt x="85205" y="63690"/>
                  <a:pt x="114309" y="79565"/>
                </a:cubicBezTo>
                <a:cubicBezTo>
                  <a:pt x="143413" y="95440"/>
                  <a:pt x="172517" y="97028"/>
                  <a:pt x="174634" y="95440"/>
                </a:cubicBezTo>
                <a:cubicBezTo>
                  <a:pt x="176751" y="93852"/>
                  <a:pt x="115896" y="57869"/>
                  <a:pt x="127009" y="70040"/>
                </a:cubicBezTo>
                <a:cubicBezTo>
                  <a:pt x="138122" y="82211"/>
                  <a:pt x="217497" y="149944"/>
                  <a:pt x="241309" y="168465"/>
                </a:cubicBezTo>
                <a:cubicBezTo>
                  <a:pt x="265121" y="186986"/>
                  <a:pt x="278351" y="185928"/>
                  <a:pt x="269884" y="181165"/>
                </a:cubicBezTo>
                <a:cubicBezTo>
                  <a:pt x="261417" y="176402"/>
                  <a:pt x="215380" y="152590"/>
                  <a:pt x="190509" y="139890"/>
                </a:cubicBezTo>
                <a:cubicBezTo>
                  <a:pt x="165638" y="127190"/>
                  <a:pt x="152409" y="127190"/>
                  <a:pt x="120659" y="104965"/>
                </a:cubicBezTo>
                <a:cubicBezTo>
                  <a:pt x="88909" y="82740"/>
                  <a:pt x="1067" y="4423"/>
                  <a:pt x="9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2C28301C-31E9-8A9C-4F77-72ECDF73576B}"/>
              </a:ext>
            </a:extLst>
          </p:cNvPr>
          <p:cNvSpPr/>
          <p:nvPr/>
        </p:nvSpPr>
        <p:spPr>
          <a:xfrm>
            <a:off x="4943475" y="6016522"/>
            <a:ext cx="589769" cy="12803"/>
          </a:xfrm>
          <a:custGeom>
            <a:avLst/>
            <a:gdLst>
              <a:gd name="connsiteX0" fmla="*/ 0 w 589769"/>
              <a:gd name="connsiteY0" fmla="*/ 12803 h 12803"/>
              <a:gd name="connsiteX1" fmla="*/ 574675 w 589769"/>
              <a:gd name="connsiteY1" fmla="*/ 103 h 12803"/>
              <a:gd name="connsiteX2" fmla="*/ 434975 w 589769"/>
              <a:gd name="connsiteY2" fmla="*/ 6453 h 12803"/>
              <a:gd name="connsiteX3" fmla="*/ 0 w 589769"/>
              <a:gd name="connsiteY3" fmla="*/ 12803 h 1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769" h="12803">
                <a:moveTo>
                  <a:pt x="0" y="12803"/>
                </a:moveTo>
                <a:lnTo>
                  <a:pt x="574675" y="103"/>
                </a:lnTo>
                <a:cubicBezTo>
                  <a:pt x="647171" y="-955"/>
                  <a:pt x="434975" y="6453"/>
                  <a:pt x="434975" y="6453"/>
                </a:cubicBezTo>
                <a:lnTo>
                  <a:pt x="0" y="1280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002ADEF9-AD20-3B9A-6068-548479C43B2F}"/>
              </a:ext>
            </a:extLst>
          </p:cNvPr>
          <p:cNvSpPr/>
          <p:nvPr/>
        </p:nvSpPr>
        <p:spPr>
          <a:xfrm>
            <a:off x="4926071" y="6015431"/>
            <a:ext cx="628171" cy="36203"/>
          </a:xfrm>
          <a:custGeom>
            <a:avLst/>
            <a:gdLst>
              <a:gd name="connsiteX0" fmla="*/ 1529 w 628171"/>
              <a:gd name="connsiteY0" fmla="*/ 36119 h 36203"/>
              <a:gd name="connsiteX1" fmla="*/ 607954 w 628171"/>
              <a:gd name="connsiteY1" fmla="*/ 10719 h 36203"/>
              <a:gd name="connsiteX2" fmla="*/ 439679 w 628171"/>
              <a:gd name="connsiteY2" fmla="*/ 1194 h 36203"/>
              <a:gd name="connsiteX3" fmla="*/ 1529 w 628171"/>
              <a:gd name="connsiteY3" fmla="*/ 36119 h 3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171" h="36203">
                <a:moveTo>
                  <a:pt x="1529" y="36119"/>
                </a:moveTo>
                <a:cubicBezTo>
                  <a:pt x="29575" y="37706"/>
                  <a:pt x="534929" y="16540"/>
                  <a:pt x="607954" y="10719"/>
                </a:cubicBezTo>
                <a:cubicBezTo>
                  <a:pt x="680979" y="4898"/>
                  <a:pt x="540221" y="-3039"/>
                  <a:pt x="439679" y="1194"/>
                </a:cubicBezTo>
                <a:cubicBezTo>
                  <a:pt x="339137" y="5427"/>
                  <a:pt x="-26517" y="34532"/>
                  <a:pt x="1529" y="36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79CA03B4-3F1A-CB9B-E9F8-6CEA1EE60E8E}"/>
              </a:ext>
            </a:extLst>
          </p:cNvPr>
          <p:cNvSpPr/>
          <p:nvPr/>
        </p:nvSpPr>
        <p:spPr>
          <a:xfrm>
            <a:off x="5041333" y="6035232"/>
            <a:ext cx="805927" cy="75467"/>
          </a:xfrm>
          <a:custGeom>
            <a:avLst/>
            <a:gdLst>
              <a:gd name="connsiteX0" fmla="*/ 3742 w 805927"/>
              <a:gd name="connsiteY0" fmla="*/ 70293 h 75467"/>
              <a:gd name="connsiteX1" fmla="*/ 54542 w 805927"/>
              <a:gd name="connsiteY1" fmla="*/ 70293 h 75467"/>
              <a:gd name="connsiteX2" fmla="*/ 438717 w 805927"/>
              <a:gd name="connsiteY2" fmla="*/ 70293 h 75467"/>
              <a:gd name="connsiteX3" fmla="*/ 803842 w 805927"/>
              <a:gd name="connsiteY3" fmla="*/ 443 h 75467"/>
              <a:gd name="connsiteX4" fmla="*/ 568892 w 805927"/>
              <a:gd name="connsiteY4" fmla="*/ 41718 h 75467"/>
              <a:gd name="connsiteX5" fmla="*/ 178367 w 805927"/>
              <a:gd name="connsiteY5" fmla="*/ 67118 h 75467"/>
              <a:gd name="connsiteX6" fmla="*/ 3742 w 805927"/>
              <a:gd name="connsiteY6" fmla="*/ 70293 h 7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927" h="75467">
                <a:moveTo>
                  <a:pt x="3742" y="70293"/>
                </a:moveTo>
                <a:cubicBezTo>
                  <a:pt x="-16895" y="70822"/>
                  <a:pt x="54542" y="70293"/>
                  <a:pt x="54542" y="70293"/>
                </a:cubicBezTo>
                <a:cubicBezTo>
                  <a:pt x="127038" y="70293"/>
                  <a:pt x="313834" y="81935"/>
                  <a:pt x="438717" y="70293"/>
                </a:cubicBezTo>
                <a:cubicBezTo>
                  <a:pt x="563600" y="58651"/>
                  <a:pt x="782146" y="5205"/>
                  <a:pt x="803842" y="443"/>
                </a:cubicBezTo>
                <a:cubicBezTo>
                  <a:pt x="825538" y="-4319"/>
                  <a:pt x="673138" y="30606"/>
                  <a:pt x="568892" y="41718"/>
                </a:cubicBezTo>
                <a:cubicBezTo>
                  <a:pt x="464646" y="52830"/>
                  <a:pt x="271500" y="62356"/>
                  <a:pt x="178367" y="67118"/>
                </a:cubicBezTo>
                <a:cubicBezTo>
                  <a:pt x="85234" y="71880"/>
                  <a:pt x="24379" y="69764"/>
                  <a:pt x="3742" y="70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5429C576-E05F-F35D-4EC7-E4CAEF7BB26E}"/>
              </a:ext>
            </a:extLst>
          </p:cNvPr>
          <p:cNvSpPr/>
          <p:nvPr/>
        </p:nvSpPr>
        <p:spPr>
          <a:xfrm>
            <a:off x="5078710" y="5619193"/>
            <a:ext cx="415349" cy="346819"/>
          </a:xfrm>
          <a:custGeom>
            <a:avLst/>
            <a:gdLst>
              <a:gd name="connsiteX0" fmla="*/ 1290 w 415349"/>
              <a:gd name="connsiteY0" fmla="*/ 143432 h 346819"/>
              <a:gd name="connsiteX1" fmla="*/ 58440 w 415349"/>
              <a:gd name="connsiteY1" fmla="*/ 194232 h 346819"/>
              <a:gd name="connsiteX2" fmla="*/ 61615 w 415349"/>
              <a:gd name="connsiteY2" fmla="*/ 245032 h 346819"/>
              <a:gd name="connsiteX3" fmla="*/ 87015 w 415349"/>
              <a:gd name="connsiteY3" fmla="*/ 311707 h 346819"/>
              <a:gd name="connsiteX4" fmla="*/ 267990 w 415349"/>
              <a:gd name="connsiteY4" fmla="*/ 346632 h 346819"/>
              <a:gd name="connsiteX5" fmla="*/ 375940 w 415349"/>
              <a:gd name="connsiteY5" fmla="*/ 321232 h 346819"/>
              <a:gd name="connsiteX6" fmla="*/ 407690 w 415349"/>
              <a:gd name="connsiteY6" fmla="*/ 235507 h 346819"/>
              <a:gd name="connsiteX7" fmla="*/ 404515 w 415349"/>
              <a:gd name="connsiteY7" fmla="*/ 168832 h 346819"/>
              <a:gd name="connsiteX8" fmla="*/ 375940 w 415349"/>
              <a:gd name="connsiteY8" fmla="*/ 102157 h 346819"/>
              <a:gd name="connsiteX9" fmla="*/ 410865 w 415349"/>
              <a:gd name="connsiteY9" fmla="*/ 29132 h 346819"/>
              <a:gd name="connsiteX10" fmla="*/ 255290 w 415349"/>
              <a:gd name="connsiteY10" fmla="*/ 557 h 346819"/>
              <a:gd name="connsiteX11" fmla="*/ 121940 w 415349"/>
              <a:gd name="connsiteY11" fmla="*/ 51357 h 346819"/>
              <a:gd name="connsiteX12" fmla="*/ 1290 w 415349"/>
              <a:gd name="connsiteY12" fmla="*/ 143432 h 34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5349" h="346819">
                <a:moveTo>
                  <a:pt x="1290" y="143432"/>
                </a:moveTo>
                <a:cubicBezTo>
                  <a:pt x="-9293" y="167244"/>
                  <a:pt x="48386" y="177299"/>
                  <a:pt x="58440" y="194232"/>
                </a:cubicBezTo>
                <a:cubicBezTo>
                  <a:pt x="68494" y="211165"/>
                  <a:pt x="56853" y="225453"/>
                  <a:pt x="61615" y="245032"/>
                </a:cubicBezTo>
                <a:cubicBezTo>
                  <a:pt x="66377" y="264611"/>
                  <a:pt x="52619" y="294774"/>
                  <a:pt x="87015" y="311707"/>
                </a:cubicBezTo>
                <a:cubicBezTo>
                  <a:pt x="121411" y="328640"/>
                  <a:pt x="219836" y="345045"/>
                  <a:pt x="267990" y="346632"/>
                </a:cubicBezTo>
                <a:cubicBezTo>
                  <a:pt x="316144" y="348219"/>
                  <a:pt x="352657" y="339753"/>
                  <a:pt x="375940" y="321232"/>
                </a:cubicBezTo>
                <a:cubicBezTo>
                  <a:pt x="399223" y="302711"/>
                  <a:pt x="402928" y="260907"/>
                  <a:pt x="407690" y="235507"/>
                </a:cubicBezTo>
                <a:cubicBezTo>
                  <a:pt x="412452" y="210107"/>
                  <a:pt x="409807" y="191057"/>
                  <a:pt x="404515" y="168832"/>
                </a:cubicBezTo>
                <a:cubicBezTo>
                  <a:pt x="399223" y="146607"/>
                  <a:pt x="374882" y="125440"/>
                  <a:pt x="375940" y="102157"/>
                </a:cubicBezTo>
                <a:cubicBezTo>
                  <a:pt x="376998" y="78874"/>
                  <a:pt x="430973" y="46065"/>
                  <a:pt x="410865" y="29132"/>
                </a:cubicBezTo>
                <a:cubicBezTo>
                  <a:pt x="390757" y="12199"/>
                  <a:pt x="303444" y="-3147"/>
                  <a:pt x="255290" y="557"/>
                </a:cubicBezTo>
                <a:cubicBezTo>
                  <a:pt x="207136" y="4261"/>
                  <a:pt x="158452" y="32307"/>
                  <a:pt x="121940" y="51357"/>
                </a:cubicBezTo>
                <a:cubicBezTo>
                  <a:pt x="85428" y="70407"/>
                  <a:pt x="11873" y="119620"/>
                  <a:pt x="1290" y="1434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>
            <a:extLst>
              <a:ext uri="{FF2B5EF4-FFF2-40B4-BE49-F238E27FC236}">
                <a16:creationId xmlns:a16="http://schemas.microsoft.com/office/drawing/2014/main" id="{CD923CB7-8376-5385-237F-3DF83DA2FBF1}"/>
              </a:ext>
            </a:extLst>
          </p:cNvPr>
          <p:cNvSpPr/>
          <p:nvPr/>
        </p:nvSpPr>
        <p:spPr>
          <a:xfrm>
            <a:off x="5242176" y="5754595"/>
            <a:ext cx="86112" cy="692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>
            <a:extLst>
              <a:ext uri="{FF2B5EF4-FFF2-40B4-BE49-F238E27FC236}">
                <a16:creationId xmlns:a16="http://schemas.microsoft.com/office/drawing/2014/main" id="{D2BCBBCF-B5AF-B9E4-15F4-90E4D37843BB}"/>
              </a:ext>
            </a:extLst>
          </p:cNvPr>
          <p:cNvSpPr/>
          <p:nvPr/>
        </p:nvSpPr>
        <p:spPr>
          <a:xfrm>
            <a:off x="5334110" y="5812102"/>
            <a:ext cx="69245" cy="692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8311BF66-B566-BCD8-C681-5E1576774214}"/>
              </a:ext>
            </a:extLst>
          </p:cNvPr>
          <p:cNvSpPr/>
          <p:nvPr/>
        </p:nvSpPr>
        <p:spPr>
          <a:xfrm>
            <a:off x="4726032" y="5273671"/>
            <a:ext cx="646093" cy="92726"/>
          </a:xfrm>
          <a:custGeom>
            <a:avLst/>
            <a:gdLst>
              <a:gd name="connsiteX0" fmla="*/ 1543 w 646093"/>
              <a:gd name="connsiteY0" fmla="*/ 92079 h 92726"/>
              <a:gd name="connsiteX1" fmla="*/ 360318 w 646093"/>
              <a:gd name="connsiteY1" fmla="*/ 85729 h 92726"/>
              <a:gd name="connsiteX2" fmla="*/ 334918 w 646093"/>
              <a:gd name="connsiteY2" fmla="*/ 92079 h 92726"/>
              <a:gd name="connsiteX3" fmla="*/ 474618 w 646093"/>
              <a:gd name="connsiteY3" fmla="*/ 66679 h 92726"/>
              <a:gd name="connsiteX4" fmla="*/ 646068 w 646093"/>
              <a:gd name="connsiteY4" fmla="*/ 66679 h 92726"/>
              <a:gd name="connsiteX5" fmla="*/ 487318 w 646093"/>
              <a:gd name="connsiteY5" fmla="*/ 73029 h 92726"/>
              <a:gd name="connsiteX6" fmla="*/ 455568 w 646093"/>
              <a:gd name="connsiteY6" fmla="*/ 63504 h 92726"/>
              <a:gd name="connsiteX7" fmla="*/ 604793 w 646093"/>
              <a:gd name="connsiteY7" fmla="*/ 4 h 92726"/>
              <a:gd name="connsiteX8" fmla="*/ 395243 w 646093"/>
              <a:gd name="connsiteY8" fmla="*/ 66679 h 92726"/>
              <a:gd name="connsiteX9" fmla="*/ 172993 w 646093"/>
              <a:gd name="connsiteY9" fmla="*/ 41279 h 92726"/>
              <a:gd name="connsiteX10" fmla="*/ 303168 w 646093"/>
              <a:gd name="connsiteY10" fmla="*/ 76204 h 92726"/>
              <a:gd name="connsiteX11" fmla="*/ 233318 w 646093"/>
              <a:gd name="connsiteY11" fmla="*/ 79379 h 92726"/>
              <a:gd name="connsiteX12" fmla="*/ 1543 w 646093"/>
              <a:gd name="connsiteY12" fmla="*/ 92079 h 92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6093" h="92726">
                <a:moveTo>
                  <a:pt x="1543" y="92079"/>
                </a:moveTo>
                <a:cubicBezTo>
                  <a:pt x="22710" y="93137"/>
                  <a:pt x="304756" y="85729"/>
                  <a:pt x="360318" y="85729"/>
                </a:cubicBezTo>
                <a:cubicBezTo>
                  <a:pt x="415880" y="85729"/>
                  <a:pt x="315868" y="95254"/>
                  <a:pt x="334918" y="92079"/>
                </a:cubicBezTo>
                <a:cubicBezTo>
                  <a:pt x="353968" y="88904"/>
                  <a:pt x="422760" y="70912"/>
                  <a:pt x="474618" y="66679"/>
                </a:cubicBezTo>
                <a:cubicBezTo>
                  <a:pt x="526476" y="62446"/>
                  <a:pt x="643951" y="65621"/>
                  <a:pt x="646068" y="66679"/>
                </a:cubicBezTo>
                <a:cubicBezTo>
                  <a:pt x="648185" y="67737"/>
                  <a:pt x="519068" y="73558"/>
                  <a:pt x="487318" y="73029"/>
                </a:cubicBezTo>
                <a:cubicBezTo>
                  <a:pt x="455568" y="72500"/>
                  <a:pt x="435989" y="75675"/>
                  <a:pt x="455568" y="63504"/>
                </a:cubicBezTo>
                <a:cubicBezTo>
                  <a:pt x="475147" y="51333"/>
                  <a:pt x="614847" y="-525"/>
                  <a:pt x="604793" y="4"/>
                </a:cubicBezTo>
                <a:cubicBezTo>
                  <a:pt x="594739" y="533"/>
                  <a:pt x="467210" y="59800"/>
                  <a:pt x="395243" y="66679"/>
                </a:cubicBezTo>
                <a:cubicBezTo>
                  <a:pt x="323276" y="73558"/>
                  <a:pt x="188339" y="39691"/>
                  <a:pt x="172993" y="41279"/>
                </a:cubicBezTo>
                <a:cubicBezTo>
                  <a:pt x="157647" y="42866"/>
                  <a:pt x="293114" y="69854"/>
                  <a:pt x="303168" y="76204"/>
                </a:cubicBezTo>
                <a:cubicBezTo>
                  <a:pt x="313222" y="82554"/>
                  <a:pt x="283589" y="74087"/>
                  <a:pt x="233318" y="79379"/>
                </a:cubicBezTo>
                <a:cubicBezTo>
                  <a:pt x="183047" y="84671"/>
                  <a:pt x="-19624" y="91021"/>
                  <a:pt x="1543" y="92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4F3B8DF8-3DDB-0E34-B160-75AA1D7B81B0}"/>
              </a:ext>
            </a:extLst>
          </p:cNvPr>
          <p:cNvSpPr/>
          <p:nvPr/>
        </p:nvSpPr>
        <p:spPr>
          <a:xfrm>
            <a:off x="4717748" y="5175086"/>
            <a:ext cx="413147" cy="152617"/>
          </a:xfrm>
          <a:custGeom>
            <a:avLst/>
            <a:gdLst>
              <a:gd name="connsiteX0" fmla="*/ 302 w 413147"/>
              <a:gd name="connsiteY0" fmla="*/ 152564 h 152617"/>
              <a:gd name="connsiteX1" fmla="*/ 209852 w 413147"/>
              <a:gd name="connsiteY1" fmla="*/ 63664 h 152617"/>
              <a:gd name="connsiteX2" fmla="*/ 216202 w 413147"/>
              <a:gd name="connsiteY2" fmla="*/ 164 h 152617"/>
              <a:gd name="connsiteX3" fmla="*/ 409877 w 413147"/>
              <a:gd name="connsiteY3" fmla="*/ 44614 h 152617"/>
              <a:gd name="connsiteX4" fmla="*/ 327327 w 413147"/>
              <a:gd name="connsiteY4" fmla="*/ 22389 h 152617"/>
              <a:gd name="connsiteX5" fmla="*/ 190802 w 413147"/>
              <a:gd name="connsiteY5" fmla="*/ 57314 h 152617"/>
              <a:gd name="connsiteX6" fmla="*/ 108252 w 413147"/>
              <a:gd name="connsiteY6" fmla="*/ 57314 h 152617"/>
              <a:gd name="connsiteX7" fmla="*/ 162227 w 413147"/>
              <a:gd name="connsiteY7" fmla="*/ 76364 h 152617"/>
              <a:gd name="connsiteX8" fmla="*/ 302 w 413147"/>
              <a:gd name="connsiteY8" fmla="*/ 152564 h 15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3147" h="152617">
                <a:moveTo>
                  <a:pt x="302" y="152564"/>
                </a:moveTo>
                <a:cubicBezTo>
                  <a:pt x="8239" y="150447"/>
                  <a:pt x="173869" y="89064"/>
                  <a:pt x="209852" y="63664"/>
                </a:cubicBezTo>
                <a:cubicBezTo>
                  <a:pt x="245835" y="38264"/>
                  <a:pt x="182865" y="3339"/>
                  <a:pt x="216202" y="164"/>
                </a:cubicBezTo>
                <a:cubicBezTo>
                  <a:pt x="249539" y="-3011"/>
                  <a:pt x="391356" y="40910"/>
                  <a:pt x="409877" y="44614"/>
                </a:cubicBezTo>
                <a:cubicBezTo>
                  <a:pt x="428398" y="48318"/>
                  <a:pt x="363839" y="20272"/>
                  <a:pt x="327327" y="22389"/>
                </a:cubicBezTo>
                <a:cubicBezTo>
                  <a:pt x="290815" y="24506"/>
                  <a:pt x="227314" y="51493"/>
                  <a:pt x="190802" y="57314"/>
                </a:cubicBezTo>
                <a:cubicBezTo>
                  <a:pt x="154290" y="63135"/>
                  <a:pt x="113014" y="54139"/>
                  <a:pt x="108252" y="57314"/>
                </a:cubicBezTo>
                <a:cubicBezTo>
                  <a:pt x="103490" y="60489"/>
                  <a:pt x="181277" y="58902"/>
                  <a:pt x="162227" y="76364"/>
                </a:cubicBezTo>
                <a:cubicBezTo>
                  <a:pt x="143177" y="93826"/>
                  <a:pt x="-7635" y="154681"/>
                  <a:pt x="302" y="152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CDE8DF36-884B-7112-476C-6CB3FE731076}"/>
              </a:ext>
            </a:extLst>
          </p:cNvPr>
          <p:cNvSpPr/>
          <p:nvPr/>
        </p:nvSpPr>
        <p:spPr>
          <a:xfrm>
            <a:off x="5145811" y="5114905"/>
            <a:ext cx="679316" cy="198192"/>
          </a:xfrm>
          <a:custGeom>
            <a:avLst/>
            <a:gdLst>
              <a:gd name="connsiteX0" fmla="*/ 864 w 679316"/>
              <a:gd name="connsiteY0" fmla="*/ 20 h 198192"/>
              <a:gd name="connsiteX1" fmla="*/ 365989 w 679316"/>
              <a:gd name="connsiteY1" fmla="*/ 41295 h 198192"/>
              <a:gd name="connsiteX2" fmla="*/ 385039 w 679316"/>
              <a:gd name="connsiteY2" fmla="*/ 15895 h 198192"/>
              <a:gd name="connsiteX3" fmla="*/ 670789 w 679316"/>
              <a:gd name="connsiteY3" fmla="*/ 193695 h 198192"/>
              <a:gd name="connsiteX4" fmla="*/ 585064 w 679316"/>
              <a:gd name="connsiteY4" fmla="*/ 136545 h 198192"/>
              <a:gd name="connsiteX5" fmla="*/ 388214 w 679316"/>
              <a:gd name="connsiteY5" fmla="*/ 44470 h 198192"/>
              <a:gd name="connsiteX6" fmla="*/ 267564 w 679316"/>
              <a:gd name="connsiteY6" fmla="*/ 47645 h 198192"/>
              <a:gd name="connsiteX7" fmla="*/ 864 w 679316"/>
              <a:gd name="connsiteY7" fmla="*/ 20 h 19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9316" h="198192">
                <a:moveTo>
                  <a:pt x="864" y="20"/>
                </a:moveTo>
                <a:cubicBezTo>
                  <a:pt x="17268" y="-1038"/>
                  <a:pt x="301960" y="38649"/>
                  <a:pt x="365989" y="41295"/>
                </a:cubicBezTo>
                <a:cubicBezTo>
                  <a:pt x="430018" y="43941"/>
                  <a:pt x="334239" y="-9505"/>
                  <a:pt x="385039" y="15895"/>
                </a:cubicBezTo>
                <a:cubicBezTo>
                  <a:pt x="435839" y="41295"/>
                  <a:pt x="637452" y="173587"/>
                  <a:pt x="670789" y="193695"/>
                </a:cubicBezTo>
                <a:cubicBezTo>
                  <a:pt x="704127" y="213803"/>
                  <a:pt x="632160" y="161416"/>
                  <a:pt x="585064" y="136545"/>
                </a:cubicBezTo>
                <a:cubicBezTo>
                  <a:pt x="537968" y="111674"/>
                  <a:pt x="441131" y="59287"/>
                  <a:pt x="388214" y="44470"/>
                </a:cubicBezTo>
                <a:cubicBezTo>
                  <a:pt x="335297" y="29653"/>
                  <a:pt x="328947" y="52937"/>
                  <a:pt x="267564" y="47645"/>
                </a:cubicBezTo>
                <a:cubicBezTo>
                  <a:pt x="206181" y="42353"/>
                  <a:pt x="-15540" y="1078"/>
                  <a:pt x="864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A217AEBE-FB84-2BE2-5DEE-9EB89ED7EC3C}"/>
              </a:ext>
            </a:extLst>
          </p:cNvPr>
          <p:cNvSpPr/>
          <p:nvPr/>
        </p:nvSpPr>
        <p:spPr>
          <a:xfrm>
            <a:off x="5222608" y="5216519"/>
            <a:ext cx="531920" cy="57624"/>
          </a:xfrm>
          <a:custGeom>
            <a:avLst/>
            <a:gdLst>
              <a:gd name="connsiteX0" fmla="*/ 267 w 531920"/>
              <a:gd name="connsiteY0" fmla="*/ 50806 h 57624"/>
              <a:gd name="connsiteX1" fmla="*/ 327292 w 531920"/>
              <a:gd name="connsiteY1" fmla="*/ 41281 h 57624"/>
              <a:gd name="connsiteX2" fmla="*/ 320942 w 531920"/>
              <a:gd name="connsiteY2" fmla="*/ 25406 h 57624"/>
              <a:gd name="connsiteX3" fmla="*/ 530492 w 531920"/>
              <a:gd name="connsiteY3" fmla="*/ 57156 h 57624"/>
              <a:gd name="connsiteX4" fmla="*/ 403492 w 531920"/>
              <a:gd name="connsiteY4" fmla="*/ 41281 h 57624"/>
              <a:gd name="connsiteX5" fmla="*/ 219342 w 531920"/>
              <a:gd name="connsiteY5" fmla="*/ 6 h 57624"/>
              <a:gd name="connsiteX6" fmla="*/ 270142 w 531920"/>
              <a:gd name="connsiteY6" fmla="*/ 44456 h 57624"/>
              <a:gd name="connsiteX7" fmla="*/ 267 w 531920"/>
              <a:gd name="connsiteY7" fmla="*/ 50806 h 5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920" h="57624">
                <a:moveTo>
                  <a:pt x="267" y="50806"/>
                </a:moveTo>
                <a:cubicBezTo>
                  <a:pt x="9792" y="50277"/>
                  <a:pt x="327292" y="41281"/>
                  <a:pt x="327292" y="41281"/>
                </a:cubicBezTo>
                <a:cubicBezTo>
                  <a:pt x="380738" y="37048"/>
                  <a:pt x="287075" y="22760"/>
                  <a:pt x="320942" y="25406"/>
                </a:cubicBezTo>
                <a:cubicBezTo>
                  <a:pt x="354809" y="28052"/>
                  <a:pt x="516734" y="54510"/>
                  <a:pt x="530492" y="57156"/>
                </a:cubicBezTo>
                <a:cubicBezTo>
                  <a:pt x="544250" y="59802"/>
                  <a:pt x="455350" y="50806"/>
                  <a:pt x="403492" y="41281"/>
                </a:cubicBezTo>
                <a:cubicBezTo>
                  <a:pt x="351634" y="31756"/>
                  <a:pt x="241567" y="-523"/>
                  <a:pt x="219342" y="6"/>
                </a:cubicBezTo>
                <a:cubicBezTo>
                  <a:pt x="197117" y="535"/>
                  <a:pt x="301363" y="34402"/>
                  <a:pt x="270142" y="44456"/>
                </a:cubicBezTo>
                <a:cubicBezTo>
                  <a:pt x="238921" y="54510"/>
                  <a:pt x="-9258" y="51335"/>
                  <a:pt x="267" y="50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2AA497E4-1365-DF01-B3A2-71A0FA15DEE4}"/>
              </a:ext>
            </a:extLst>
          </p:cNvPr>
          <p:cNvSpPr/>
          <p:nvPr/>
        </p:nvSpPr>
        <p:spPr>
          <a:xfrm>
            <a:off x="5692453" y="5073571"/>
            <a:ext cx="507976" cy="319633"/>
          </a:xfrm>
          <a:custGeom>
            <a:avLst/>
            <a:gdLst>
              <a:gd name="connsiteX0" fmla="*/ 322 w 507976"/>
              <a:gd name="connsiteY0" fmla="*/ 79 h 319633"/>
              <a:gd name="connsiteX1" fmla="*/ 311472 w 507976"/>
              <a:gd name="connsiteY1" fmla="*/ 184229 h 319633"/>
              <a:gd name="connsiteX2" fmla="*/ 254322 w 507976"/>
              <a:gd name="connsiteY2" fmla="*/ 171529 h 319633"/>
              <a:gd name="connsiteX3" fmla="*/ 505147 w 507976"/>
              <a:gd name="connsiteY3" fmla="*/ 317579 h 319633"/>
              <a:gd name="connsiteX4" fmla="*/ 381322 w 507976"/>
              <a:gd name="connsiteY4" fmla="*/ 250904 h 319633"/>
              <a:gd name="connsiteX5" fmla="*/ 254322 w 507976"/>
              <a:gd name="connsiteY5" fmla="*/ 162004 h 319633"/>
              <a:gd name="connsiteX6" fmla="*/ 322 w 507976"/>
              <a:gd name="connsiteY6" fmla="*/ 79 h 31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976" h="319633">
                <a:moveTo>
                  <a:pt x="322" y="79"/>
                </a:moveTo>
                <a:cubicBezTo>
                  <a:pt x="9847" y="3783"/>
                  <a:pt x="269139" y="155654"/>
                  <a:pt x="311472" y="184229"/>
                </a:cubicBezTo>
                <a:cubicBezTo>
                  <a:pt x="353805" y="212804"/>
                  <a:pt x="222043" y="149304"/>
                  <a:pt x="254322" y="171529"/>
                </a:cubicBezTo>
                <a:cubicBezTo>
                  <a:pt x="286601" y="193754"/>
                  <a:pt x="483980" y="304350"/>
                  <a:pt x="505147" y="317579"/>
                </a:cubicBezTo>
                <a:cubicBezTo>
                  <a:pt x="526314" y="330808"/>
                  <a:pt x="423126" y="276833"/>
                  <a:pt x="381322" y="250904"/>
                </a:cubicBezTo>
                <a:cubicBezTo>
                  <a:pt x="339518" y="224975"/>
                  <a:pt x="313589" y="200633"/>
                  <a:pt x="254322" y="162004"/>
                </a:cubicBezTo>
                <a:cubicBezTo>
                  <a:pt x="195055" y="123375"/>
                  <a:pt x="-9203" y="-3625"/>
                  <a:pt x="322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4984D8BC-C73C-638A-BB0D-6365F4CC3C65}"/>
              </a:ext>
            </a:extLst>
          </p:cNvPr>
          <p:cNvSpPr/>
          <p:nvPr/>
        </p:nvSpPr>
        <p:spPr>
          <a:xfrm>
            <a:off x="5556250" y="5095875"/>
            <a:ext cx="216574" cy="102330"/>
          </a:xfrm>
          <a:custGeom>
            <a:avLst/>
            <a:gdLst>
              <a:gd name="connsiteX0" fmla="*/ 0 w 216574"/>
              <a:gd name="connsiteY0" fmla="*/ 0 h 102330"/>
              <a:gd name="connsiteX1" fmla="*/ 206375 w 216574"/>
              <a:gd name="connsiteY1" fmla="*/ 98425 h 102330"/>
              <a:gd name="connsiteX2" fmla="*/ 168275 w 216574"/>
              <a:gd name="connsiteY2" fmla="*/ 76200 h 102330"/>
              <a:gd name="connsiteX3" fmla="*/ 0 w 216574"/>
              <a:gd name="connsiteY3" fmla="*/ 0 h 10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74" h="102330">
                <a:moveTo>
                  <a:pt x="0" y="0"/>
                </a:moveTo>
                <a:cubicBezTo>
                  <a:pt x="6350" y="3704"/>
                  <a:pt x="178329" y="85725"/>
                  <a:pt x="206375" y="98425"/>
                </a:cubicBezTo>
                <a:cubicBezTo>
                  <a:pt x="234421" y="111125"/>
                  <a:pt x="198967" y="89958"/>
                  <a:pt x="168275" y="762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427F0DE6-19CF-CA51-A3D9-C042A125577B}"/>
              </a:ext>
            </a:extLst>
          </p:cNvPr>
          <p:cNvSpPr/>
          <p:nvPr/>
        </p:nvSpPr>
        <p:spPr>
          <a:xfrm>
            <a:off x="5737224" y="5244515"/>
            <a:ext cx="393904" cy="149489"/>
          </a:xfrm>
          <a:custGeom>
            <a:avLst/>
            <a:gdLst>
              <a:gd name="connsiteX0" fmla="*/ 1 w 393904"/>
              <a:gd name="connsiteY0" fmla="*/ 6935 h 149489"/>
              <a:gd name="connsiteX1" fmla="*/ 149226 w 393904"/>
              <a:gd name="connsiteY1" fmla="*/ 38685 h 149489"/>
              <a:gd name="connsiteX2" fmla="*/ 123826 w 393904"/>
              <a:gd name="connsiteY2" fmla="*/ 3760 h 149489"/>
              <a:gd name="connsiteX3" fmla="*/ 387351 w 393904"/>
              <a:gd name="connsiteY3" fmla="*/ 146635 h 149489"/>
              <a:gd name="connsiteX4" fmla="*/ 304801 w 393904"/>
              <a:gd name="connsiteY4" fmla="*/ 95835 h 149489"/>
              <a:gd name="connsiteX5" fmla="*/ 203201 w 393904"/>
              <a:gd name="connsiteY5" fmla="*/ 54560 h 149489"/>
              <a:gd name="connsiteX6" fmla="*/ 82551 w 393904"/>
              <a:gd name="connsiteY6" fmla="*/ 41860 h 149489"/>
              <a:gd name="connsiteX7" fmla="*/ 146051 w 393904"/>
              <a:gd name="connsiteY7" fmla="*/ 38685 h 149489"/>
              <a:gd name="connsiteX8" fmla="*/ 1 w 393904"/>
              <a:gd name="connsiteY8" fmla="*/ 6935 h 14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904" h="149489">
                <a:moveTo>
                  <a:pt x="1" y="6935"/>
                </a:moveTo>
                <a:cubicBezTo>
                  <a:pt x="530" y="6935"/>
                  <a:pt x="128589" y="39214"/>
                  <a:pt x="149226" y="38685"/>
                </a:cubicBezTo>
                <a:cubicBezTo>
                  <a:pt x="169863" y="38156"/>
                  <a:pt x="84138" y="-14232"/>
                  <a:pt x="123826" y="3760"/>
                </a:cubicBezTo>
                <a:cubicBezTo>
                  <a:pt x="163514" y="21752"/>
                  <a:pt x="357189" y="131289"/>
                  <a:pt x="387351" y="146635"/>
                </a:cubicBezTo>
                <a:cubicBezTo>
                  <a:pt x="417514" y="161981"/>
                  <a:pt x="335493" y="111181"/>
                  <a:pt x="304801" y="95835"/>
                </a:cubicBezTo>
                <a:cubicBezTo>
                  <a:pt x="274109" y="80489"/>
                  <a:pt x="240243" y="63556"/>
                  <a:pt x="203201" y="54560"/>
                </a:cubicBezTo>
                <a:cubicBezTo>
                  <a:pt x="166159" y="45564"/>
                  <a:pt x="92076" y="44506"/>
                  <a:pt x="82551" y="41860"/>
                </a:cubicBezTo>
                <a:cubicBezTo>
                  <a:pt x="73026" y="39214"/>
                  <a:pt x="158751" y="43448"/>
                  <a:pt x="146051" y="38685"/>
                </a:cubicBezTo>
                <a:cubicBezTo>
                  <a:pt x="133351" y="33922"/>
                  <a:pt x="-528" y="6935"/>
                  <a:pt x="1" y="69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4FE7FD6E-1AE9-3D12-F6F5-9D5D43D852D0}"/>
              </a:ext>
            </a:extLst>
          </p:cNvPr>
          <p:cNvSpPr/>
          <p:nvPr/>
        </p:nvSpPr>
        <p:spPr>
          <a:xfrm>
            <a:off x="5125844" y="5187941"/>
            <a:ext cx="327869" cy="105467"/>
          </a:xfrm>
          <a:custGeom>
            <a:avLst/>
            <a:gdLst>
              <a:gd name="connsiteX0" fmla="*/ 4956 w 327869"/>
              <a:gd name="connsiteY0" fmla="*/ 104784 h 105467"/>
              <a:gd name="connsiteX1" fmla="*/ 182756 w 327869"/>
              <a:gd name="connsiteY1" fmla="*/ 57159 h 105467"/>
              <a:gd name="connsiteX2" fmla="*/ 325631 w 327869"/>
              <a:gd name="connsiteY2" fmla="*/ 47634 h 105467"/>
              <a:gd name="connsiteX3" fmla="*/ 258956 w 327869"/>
              <a:gd name="connsiteY3" fmla="*/ 38109 h 105467"/>
              <a:gd name="connsiteX4" fmla="*/ 112906 w 327869"/>
              <a:gd name="connsiteY4" fmla="*/ 9 h 105467"/>
              <a:gd name="connsiteX5" fmla="*/ 220856 w 327869"/>
              <a:gd name="connsiteY5" fmla="*/ 34934 h 105467"/>
              <a:gd name="connsiteX6" fmla="*/ 62106 w 327869"/>
              <a:gd name="connsiteY6" fmla="*/ 82559 h 105467"/>
              <a:gd name="connsiteX7" fmla="*/ 4956 w 327869"/>
              <a:gd name="connsiteY7" fmla="*/ 104784 h 10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69" h="105467">
                <a:moveTo>
                  <a:pt x="4956" y="104784"/>
                </a:moveTo>
                <a:cubicBezTo>
                  <a:pt x="25064" y="100551"/>
                  <a:pt x="129310" y="66684"/>
                  <a:pt x="182756" y="57159"/>
                </a:cubicBezTo>
                <a:cubicBezTo>
                  <a:pt x="236202" y="47634"/>
                  <a:pt x="312931" y="50809"/>
                  <a:pt x="325631" y="47634"/>
                </a:cubicBezTo>
                <a:cubicBezTo>
                  <a:pt x="338331" y="44459"/>
                  <a:pt x="294410" y="46046"/>
                  <a:pt x="258956" y="38109"/>
                </a:cubicBezTo>
                <a:cubicBezTo>
                  <a:pt x="223502" y="30172"/>
                  <a:pt x="119256" y="538"/>
                  <a:pt x="112906" y="9"/>
                </a:cubicBezTo>
                <a:cubicBezTo>
                  <a:pt x="106556" y="-520"/>
                  <a:pt x="229323" y="21176"/>
                  <a:pt x="220856" y="34934"/>
                </a:cubicBezTo>
                <a:cubicBezTo>
                  <a:pt x="212389" y="48692"/>
                  <a:pt x="93856" y="72505"/>
                  <a:pt x="62106" y="82559"/>
                </a:cubicBezTo>
                <a:cubicBezTo>
                  <a:pt x="30356" y="92613"/>
                  <a:pt x="-15152" y="109017"/>
                  <a:pt x="4956" y="104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63D4C2EA-EA0D-DFC7-3040-F1D00EFC11C8}"/>
              </a:ext>
            </a:extLst>
          </p:cNvPr>
          <p:cNvSpPr/>
          <p:nvPr/>
        </p:nvSpPr>
        <p:spPr>
          <a:xfrm>
            <a:off x="4397158" y="5467349"/>
            <a:ext cx="134181" cy="504828"/>
          </a:xfrm>
          <a:custGeom>
            <a:avLst/>
            <a:gdLst>
              <a:gd name="connsiteX0" fmla="*/ 114517 w 134181"/>
              <a:gd name="connsiteY0" fmla="*/ 1 h 504828"/>
              <a:gd name="connsiteX1" fmla="*/ 19267 w 134181"/>
              <a:gd name="connsiteY1" fmla="*/ 222251 h 504828"/>
              <a:gd name="connsiteX2" fmla="*/ 76417 w 134181"/>
              <a:gd name="connsiteY2" fmla="*/ 371476 h 504828"/>
              <a:gd name="connsiteX3" fmla="*/ 63717 w 134181"/>
              <a:gd name="connsiteY3" fmla="*/ 400051 h 504828"/>
              <a:gd name="connsiteX4" fmla="*/ 133567 w 134181"/>
              <a:gd name="connsiteY4" fmla="*/ 504826 h 504828"/>
              <a:gd name="connsiteX5" fmla="*/ 92292 w 134181"/>
              <a:gd name="connsiteY5" fmla="*/ 396876 h 504828"/>
              <a:gd name="connsiteX6" fmla="*/ 217 w 134181"/>
              <a:gd name="connsiteY6" fmla="*/ 225426 h 504828"/>
              <a:gd name="connsiteX7" fmla="*/ 114517 w 134181"/>
              <a:gd name="connsiteY7" fmla="*/ 1 h 5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181" h="504828">
                <a:moveTo>
                  <a:pt x="114517" y="1"/>
                </a:moveTo>
                <a:cubicBezTo>
                  <a:pt x="117692" y="-528"/>
                  <a:pt x="25617" y="160339"/>
                  <a:pt x="19267" y="222251"/>
                </a:cubicBezTo>
                <a:cubicBezTo>
                  <a:pt x="12917" y="284164"/>
                  <a:pt x="69009" y="341843"/>
                  <a:pt x="76417" y="371476"/>
                </a:cubicBezTo>
                <a:cubicBezTo>
                  <a:pt x="83825" y="401109"/>
                  <a:pt x="54192" y="377826"/>
                  <a:pt x="63717" y="400051"/>
                </a:cubicBezTo>
                <a:cubicBezTo>
                  <a:pt x="73242" y="422276"/>
                  <a:pt x="128805" y="505355"/>
                  <a:pt x="133567" y="504826"/>
                </a:cubicBezTo>
                <a:cubicBezTo>
                  <a:pt x="138330" y="504297"/>
                  <a:pt x="114517" y="443443"/>
                  <a:pt x="92292" y="396876"/>
                </a:cubicBezTo>
                <a:cubicBezTo>
                  <a:pt x="70067" y="350309"/>
                  <a:pt x="-4545" y="286809"/>
                  <a:pt x="217" y="225426"/>
                </a:cubicBezTo>
                <a:cubicBezTo>
                  <a:pt x="4979" y="164043"/>
                  <a:pt x="111342" y="530"/>
                  <a:pt x="11451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4618E669-7DE9-7E6D-5365-4772A80994D6}"/>
              </a:ext>
            </a:extLst>
          </p:cNvPr>
          <p:cNvSpPr/>
          <p:nvPr/>
        </p:nvSpPr>
        <p:spPr>
          <a:xfrm>
            <a:off x="4114731" y="5635621"/>
            <a:ext cx="134191" cy="457210"/>
          </a:xfrm>
          <a:custGeom>
            <a:avLst/>
            <a:gdLst>
              <a:gd name="connsiteX0" fmla="*/ 69 w 134191"/>
              <a:gd name="connsiteY0" fmla="*/ 4 h 457210"/>
              <a:gd name="connsiteX1" fmla="*/ 114369 w 134191"/>
              <a:gd name="connsiteY1" fmla="*/ 257179 h 457210"/>
              <a:gd name="connsiteX2" fmla="*/ 66744 w 134191"/>
              <a:gd name="connsiteY2" fmla="*/ 457204 h 457210"/>
              <a:gd name="connsiteX3" fmla="*/ 133419 w 134191"/>
              <a:gd name="connsiteY3" fmla="*/ 263529 h 457210"/>
              <a:gd name="connsiteX4" fmla="*/ 69 w 134191"/>
              <a:gd name="connsiteY4" fmla="*/ 4 h 45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91" h="457210">
                <a:moveTo>
                  <a:pt x="69" y="4"/>
                </a:moveTo>
                <a:cubicBezTo>
                  <a:pt x="-3106" y="-1054"/>
                  <a:pt x="103257" y="180979"/>
                  <a:pt x="114369" y="257179"/>
                </a:cubicBezTo>
                <a:cubicBezTo>
                  <a:pt x="125481" y="333379"/>
                  <a:pt x="63569" y="456146"/>
                  <a:pt x="66744" y="457204"/>
                </a:cubicBezTo>
                <a:cubicBezTo>
                  <a:pt x="69919" y="458262"/>
                  <a:pt x="142415" y="338141"/>
                  <a:pt x="133419" y="263529"/>
                </a:cubicBezTo>
                <a:cubicBezTo>
                  <a:pt x="124423" y="188917"/>
                  <a:pt x="3244" y="1062"/>
                  <a:pt x="69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BC9140AA-A118-8472-C4B6-1B1AFF2185CC}"/>
              </a:ext>
            </a:extLst>
          </p:cNvPr>
          <p:cNvSpPr/>
          <p:nvPr/>
        </p:nvSpPr>
        <p:spPr>
          <a:xfrm>
            <a:off x="4200211" y="5562481"/>
            <a:ext cx="220064" cy="609748"/>
          </a:xfrm>
          <a:custGeom>
            <a:avLst/>
            <a:gdLst>
              <a:gd name="connsiteX0" fmla="*/ 314 w 220064"/>
              <a:gd name="connsiteY0" fmla="*/ 119 h 609748"/>
              <a:gd name="connsiteX1" fmla="*/ 152714 w 220064"/>
              <a:gd name="connsiteY1" fmla="*/ 266819 h 609748"/>
              <a:gd name="connsiteX2" fmla="*/ 206689 w 220064"/>
              <a:gd name="connsiteY2" fmla="*/ 381119 h 609748"/>
              <a:gd name="connsiteX3" fmla="*/ 143189 w 220064"/>
              <a:gd name="connsiteY3" fmla="*/ 609719 h 609748"/>
              <a:gd name="connsiteX4" fmla="*/ 213039 w 220064"/>
              <a:gd name="connsiteY4" fmla="*/ 365244 h 609748"/>
              <a:gd name="connsiteX5" fmla="*/ 197164 w 220064"/>
              <a:gd name="connsiteY5" fmla="*/ 301744 h 609748"/>
              <a:gd name="connsiteX6" fmla="*/ 314 w 220064"/>
              <a:gd name="connsiteY6" fmla="*/ 119 h 60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064" h="609748">
                <a:moveTo>
                  <a:pt x="314" y="119"/>
                </a:moveTo>
                <a:cubicBezTo>
                  <a:pt x="-7094" y="-5702"/>
                  <a:pt x="118318" y="203319"/>
                  <a:pt x="152714" y="266819"/>
                </a:cubicBezTo>
                <a:cubicBezTo>
                  <a:pt x="187110" y="330319"/>
                  <a:pt x="208277" y="323969"/>
                  <a:pt x="206689" y="381119"/>
                </a:cubicBezTo>
                <a:cubicBezTo>
                  <a:pt x="205102" y="438269"/>
                  <a:pt x="142131" y="612365"/>
                  <a:pt x="143189" y="609719"/>
                </a:cubicBezTo>
                <a:cubicBezTo>
                  <a:pt x="144247" y="607073"/>
                  <a:pt x="204043" y="416573"/>
                  <a:pt x="213039" y="365244"/>
                </a:cubicBezTo>
                <a:cubicBezTo>
                  <a:pt x="222035" y="313915"/>
                  <a:pt x="227327" y="356777"/>
                  <a:pt x="197164" y="301744"/>
                </a:cubicBezTo>
                <a:cubicBezTo>
                  <a:pt x="167002" y="246711"/>
                  <a:pt x="7722" y="5940"/>
                  <a:pt x="314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0868B6F2-DB51-C340-926F-12B0F1FFAEC3}"/>
              </a:ext>
            </a:extLst>
          </p:cNvPr>
          <p:cNvSpPr/>
          <p:nvPr/>
        </p:nvSpPr>
        <p:spPr>
          <a:xfrm>
            <a:off x="4130146" y="6162007"/>
            <a:ext cx="89429" cy="421114"/>
          </a:xfrm>
          <a:custGeom>
            <a:avLst/>
            <a:gdLst>
              <a:gd name="connsiteX0" fmla="*/ 89429 w 89429"/>
              <a:gd name="connsiteY0" fmla="*/ 668 h 421114"/>
              <a:gd name="connsiteX1" fmla="*/ 10054 w 89429"/>
              <a:gd name="connsiteY1" fmla="*/ 289593 h 421114"/>
              <a:gd name="connsiteX2" fmla="*/ 3704 w 89429"/>
              <a:gd name="connsiteY2" fmla="*/ 419768 h 421114"/>
              <a:gd name="connsiteX3" fmla="*/ 10054 w 89429"/>
              <a:gd name="connsiteY3" fmla="*/ 216568 h 421114"/>
              <a:gd name="connsiteX4" fmla="*/ 89429 w 89429"/>
              <a:gd name="connsiteY4" fmla="*/ 668 h 42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29" h="421114">
                <a:moveTo>
                  <a:pt x="89429" y="668"/>
                </a:moveTo>
                <a:cubicBezTo>
                  <a:pt x="89429" y="12839"/>
                  <a:pt x="24341" y="219743"/>
                  <a:pt x="10054" y="289593"/>
                </a:cubicBezTo>
                <a:cubicBezTo>
                  <a:pt x="-4233" y="359443"/>
                  <a:pt x="3704" y="431939"/>
                  <a:pt x="3704" y="419768"/>
                </a:cubicBezTo>
                <a:cubicBezTo>
                  <a:pt x="3704" y="407597"/>
                  <a:pt x="-7938" y="287476"/>
                  <a:pt x="10054" y="216568"/>
                </a:cubicBezTo>
                <a:cubicBezTo>
                  <a:pt x="28046" y="145660"/>
                  <a:pt x="89429" y="-11503"/>
                  <a:pt x="89429" y="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28AEF7AC-AD1E-C9A4-8185-E5368F6C0904}"/>
              </a:ext>
            </a:extLst>
          </p:cNvPr>
          <p:cNvSpPr/>
          <p:nvPr/>
        </p:nvSpPr>
        <p:spPr>
          <a:xfrm>
            <a:off x="4333851" y="6514450"/>
            <a:ext cx="46050" cy="373054"/>
          </a:xfrm>
          <a:custGeom>
            <a:avLst/>
            <a:gdLst>
              <a:gd name="connsiteX0" fmla="*/ 24 w 46050"/>
              <a:gd name="connsiteY0" fmla="*/ 650 h 373054"/>
              <a:gd name="connsiteX1" fmla="*/ 38124 w 46050"/>
              <a:gd name="connsiteY1" fmla="*/ 238775 h 373054"/>
              <a:gd name="connsiteX2" fmla="*/ 34949 w 46050"/>
              <a:gd name="connsiteY2" fmla="*/ 372125 h 373054"/>
              <a:gd name="connsiteX3" fmla="*/ 44474 w 46050"/>
              <a:gd name="connsiteY3" fmla="*/ 175275 h 373054"/>
              <a:gd name="connsiteX4" fmla="*/ 24 w 46050"/>
              <a:gd name="connsiteY4" fmla="*/ 650 h 37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50" h="373054">
                <a:moveTo>
                  <a:pt x="24" y="650"/>
                </a:moveTo>
                <a:cubicBezTo>
                  <a:pt x="-1034" y="11233"/>
                  <a:pt x="32303" y="176863"/>
                  <a:pt x="38124" y="238775"/>
                </a:cubicBezTo>
                <a:cubicBezTo>
                  <a:pt x="43945" y="300687"/>
                  <a:pt x="33891" y="382708"/>
                  <a:pt x="34949" y="372125"/>
                </a:cubicBezTo>
                <a:cubicBezTo>
                  <a:pt x="36007" y="361542"/>
                  <a:pt x="50824" y="239304"/>
                  <a:pt x="44474" y="175275"/>
                </a:cubicBezTo>
                <a:cubicBezTo>
                  <a:pt x="38124" y="111246"/>
                  <a:pt x="1082" y="-9933"/>
                  <a:pt x="24" y="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A8B97241-EDBA-EBBE-E883-DBC568A5E2B8}"/>
              </a:ext>
            </a:extLst>
          </p:cNvPr>
          <p:cNvSpPr/>
          <p:nvPr/>
        </p:nvSpPr>
        <p:spPr>
          <a:xfrm>
            <a:off x="4280435" y="6043338"/>
            <a:ext cx="193649" cy="437222"/>
          </a:xfrm>
          <a:custGeom>
            <a:avLst/>
            <a:gdLst>
              <a:gd name="connsiteX0" fmla="*/ 5815 w 193649"/>
              <a:gd name="connsiteY0" fmla="*/ 427312 h 437222"/>
              <a:gd name="connsiteX1" fmla="*/ 193140 w 193649"/>
              <a:gd name="connsiteY1" fmla="*/ 1862 h 437222"/>
              <a:gd name="connsiteX2" fmla="*/ 59790 w 193649"/>
              <a:gd name="connsiteY2" fmla="*/ 278087 h 437222"/>
              <a:gd name="connsiteX3" fmla="*/ 5815 w 193649"/>
              <a:gd name="connsiteY3" fmla="*/ 427312 h 43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649" h="437222">
                <a:moveTo>
                  <a:pt x="5815" y="427312"/>
                </a:moveTo>
                <a:cubicBezTo>
                  <a:pt x="28040" y="381275"/>
                  <a:pt x="184144" y="26733"/>
                  <a:pt x="193140" y="1862"/>
                </a:cubicBezTo>
                <a:cubicBezTo>
                  <a:pt x="202136" y="-23009"/>
                  <a:pt x="89423" y="208237"/>
                  <a:pt x="59790" y="278087"/>
                </a:cubicBezTo>
                <a:cubicBezTo>
                  <a:pt x="30157" y="347937"/>
                  <a:pt x="-16410" y="473349"/>
                  <a:pt x="5815" y="427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58367C27-98E1-B2C3-2C44-76A652EF0099}"/>
              </a:ext>
            </a:extLst>
          </p:cNvPr>
          <p:cNvSpPr/>
          <p:nvPr/>
        </p:nvSpPr>
        <p:spPr>
          <a:xfrm>
            <a:off x="4381472" y="6359506"/>
            <a:ext cx="83789" cy="447721"/>
          </a:xfrm>
          <a:custGeom>
            <a:avLst/>
            <a:gdLst>
              <a:gd name="connsiteX0" fmla="*/ 50828 w 83789"/>
              <a:gd name="connsiteY0" fmla="*/ 19 h 447721"/>
              <a:gd name="connsiteX1" fmla="*/ 82578 w 83789"/>
              <a:gd name="connsiteY1" fmla="*/ 244494 h 447721"/>
              <a:gd name="connsiteX2" fmla="*/ 28 w 83789"/>
              <a:gd name="connsiteY2" fmla="*/ 447694 h 447721"/>
              <a:gd name="connsiteX3" fmla="*/ 73053 w 83789"/>
              <a:gd name="connsiteY3" fmla="*/ 257194 h 447721"/>
              <a:gd name="connsiteX4" fmla="*/ 50828 w 83789"/>
              <a:gd name="connsiteY4" fmla="*/ 19 h 44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789" h="447721">
                <a:moveTo>
                  <a:pt x="50828" y="19"/>
                </a:moveTo>
                <a:cubicBezTo>
                  <a:pt x="52416" y="-2098"/>
                  <a:pt x="91045" y="169881"/>
                  <a:pt x="82578" y="244494"/>
                </a:cubicBezTo>
                <a:cubicBezTo>
                  <a:pt x="74111" y="319107"/>
                  <a:pt x="1616" y="445577"/>
                  <a:pt x="28" y="447694"/>
                </a:cubicBezTo>
                <a:cubicBezTo>
                  <a:pt x="-1560" y="449811"/>
                  <a:pt x="62999" y="327044"/>
                  <a:pt x="73053" y="257194"/>
                </a:cubicBezTo>
                <a:cubicBezTo>
                  <a:pt x="83107" y="187344"/>
                  <a:pt x="49240" y="2136"/>
                  <a:pt x="50828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D0BCF58E-F2E3-B30B-AA3A-BC82534EF09A}"/>
              </a:ext>
            </a:extLst>
          </p:cNvPr>
          <p:cNvSpPr/>
          <p:nvPr/>
        </p:nvSpPr>
        <p:spPr>
          <a:xfrm>
            <a:off x="4051257" y="6816625"/>
            <a:ext cx="235893" cy="66893"/>
          </a:xfrm>
          <a:custGeom>
            <a:avLst/>
            <a:gdLst>
              <a:gd name="connsiteX0" fmla="*/ 43 w 235893"/>
              <a:gd name="connsiteY0" fmla="*/ 66775 h 66893"/>
              <a:gd name="connsiteX1" fmla="*/ 117518 w 235893"/>
              <a:gd name="connsiteY1" fmla="*/ 100 h 66893"/>
              <a:gd name="connsiteX2" fmla="*/ 234993 w 235893"/>
              <a:gd name="connsiteY2" fmla="*/ 50900 h 66893"/>
              <a:gd name="connsiteX3" fmla="*/ 168318 w 235893"/>
              <a:gd name="connsiteY3" fmla="*/ 19150 h 66893"/>
              <a:gd name="connsiteX4" fmla="*/ 104818 w 235893"/>
              <a:gd name="connsiteY4" fmla="*/ 15975 h 66893"/>
              <a:gd name="connsiteX5" fmla="*/ 43 w 235893"/>
              <a:gd name="connsiteY5" fmla="*/ 66775 h 6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893" h="66893">
                <a:moveTo>
                  <a:pt x="43" y="66775"/>
                </a:moveTo>
                <a:cubicBezTo>
                  <a:pt x="2160" y="64129"/>
                  <a:pt x="78360" y="2746"/>
                  <a:pt x="117518" y="100"/>
                </a:cubicBezTo>
                <a:cubicBezTo>
                  <a:pt x="156676" y="-2546"/>
                  <a:pt x="226526" y="47725"/>
                  <a:pt x="234993" y="50900"/>
                </a:cubicBezTo>
                <a:cubicBezTo>
                  <a:pt x="243460" y="54075"/>
                  <a:pt x="190014" y="24971"/>
                  <a:pt x="168318" y="19150"/>
                </a:cubicBezTo>
                <a:cubicBezTo>
                  <a:pt x="146622" y="13329"/>
                  <a:pt x="136039" y="4863"/>
                  <a:pt x="104818" y="15975"/>
                </a:cubicBezTo>
                <a:cubicBezTo>
                  <a:pt x="73597" y="27087"/>
                  <a:pt x="-2074" y="69421"/>
                  <a:pt x="43" y="66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3452F3B4-A8A0-A8C4-7A61-39792F055943}"/>
              </a:ext>
            </a:extLst>
          </p:cNvPr>
          <p:cNvSpPr/>
          <p:nvPr/>
        </p:nvSpPr>
        <p:spPr>
          <a:xfrm>
            <a:off x="3843856" y="6774766"/>
            <a:ext cx="252233" cy="273017"/>
          </a:xfrm>
          <a:custGeom>
            <a:avLst/>
            <a:gdLst>
              <a:gd name="connsiteX0" fmla="*/ 251894 w 252233"/>
              <a:gd name="connsiteY0" fmla="*/ 684 h 273017"/>
              <a:gd name="connsiteX1" fmla="*/ 42344 w 252233"/>
              <a:gd name="connsiteY1" fmla="*/ 200709 h 273017"/>
              <a:gd name="connsiteX2" fmla="*/ 10594 w 252233"/>
              <a:gd name="connsiteY2" fmla="*/ 264209 h 273017"/>
              <a:gd name="connsiteX3" fmla="*/ 175694 w 252233"/>
              <a:gd name="connsiteY3" fmla="*/ 26084 h 273017"/>
              <a:gd name="connsiteX4" fmla="*/ 93144 w 252233"/>
              <a:gd name="connsiteY4" fmla="*/ 130859 h 273017"/>
              <a:gd name="connsiteX5" fmla="*/ 251894 w 252233"/>
              <a:gd name="connsiteY5" fmla="*/ 684 h 273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233" h="273017">
                <a:moveTo>
                  <a:pt x="251894" y="684"/>
                </a:moveTo>
                <a:cubicBezTo>
                  <a:pt x="243427" y="12326"/>
                  <a:pt x="82561" y="156788"/>
                  <a:pt x="42344" y="200709"/>
                </a:cubicBezTo>
                <a:cubicBezTo>
                  <a:pt x="2127" y="244630"/>
                  <a:pt x="-11631" y="293313"/>
                  <a:pt x="10594" y="264209"/>
                </a:cubicBezTo>
                <a:cubicBezTo>
                  <a:pt x="32819" y="235105"/>
                  <a:pt x="161936" y="48309"/>
                  <a:pt x="175694" y="26084"/>
                </a:cubicBezTo>
                <a:cubicBezTo>
                  <a:pt x="189452" y="3859"/>
                  <a:pt x="78327" y="131917"/>
                  <a:pt x="93144" y="130859"/>
                </a:cubicBezTo>
                <a:cubicBezTo>
                  <a:pt x="107961" y="129801"/>
                  <a:pt x="260361" y="-10958"/>
                  <a:pt x="251894" y="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2D14462D-1462-AC3E-3107-C479353BB67B}"/>
              </a:ext>
            </a:extLst>
          </p:cNvPr>
          <p:cNvSpPr/>
          <p:nvPr/>
        </p:nvSpPr>
        <p:spPr>
          <a:xfrm>
            <a:off x="4220296" y="6684913"/>
            <a:ext cx="120560" cy="155674"/>
          </a:xfrm>
          <a:custGeom>
            <a:avLst/>
            <a:gdLst>
              <a:gd name="connsiteX0" fmla="*/ 2454 w 120560"/>
              <a:gd name="connsiteY0" fmla="*/ 1637 h 155674"/>
              <a:gd name="connsiteX1" fmla="*/ 119929 w 120560"/>
              <a:gd name="connsiteY1" fmla="*/ 154037 h 155674"/>
              <a:gd name="connsiteX2" fmla="*/ 46904 w 120560"/>
              <a:gd name="connsiteY2" fmla="*/ 77837 h 155674"/>
              <a:gd name="connsiteX3" fmla="*/ 2454 w 120560"/>
              <a:gd name="connsiteY3" fmla="*/ 1637 h 15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560" h="155674">
                <a:moveTo>
                  <a:pt x="2454" y="1637"/>
                </a:moveTo>
                <a:cubicBezTo>
                  <a:pt x="14625" y="14337"/>
                  <a:pt x="112521" y="141337"/>
                  <a:pt x="119929" y="154037"/>
                </a:cubicBezTo>
                <a:cubicBezTo>
                  <a:pt x="127337" y="166737"/>
                  <a:pt x="67541" y="102179"/>
                  <a:pt x="46904" y="77837"/>
                </a:cubicBezTo>
                <a:cubicBezTo>
                  <a:pt x="26267" y="53495"/>
                  <a:pt x="-9717" y="-11063"/>
                  <a:pt x="2454" y="1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3B219C74-4A56-1A34-0568-3CF2877C26E6}"/>
              </a:ext>
            </a:extLst>
          </p:cNvPr>
          <p:cNvSpPr/>
          <p:nvPr/>
        </p:nvSpPr>
        <p:spPr>
          <a:xfrm>
            <a:off x="4039105" y="6955801"/>
            <a:ext cx="128439" cy="236944"/>
          </a:xfrm>
          <a:custGeom>
            <a:avLst/>
            <a:gdLst>
              <a:gd name="connsiteX0" fmla="*/ 2670 w 128439"/>
              <a:gd name="connsiteY0" fmla="*/ 624 h 236944"/>
              <a:gd name="connsiteX1" fmla="*/ 31245 w 128439"/>
              <a:gd name="connsiteY1" fmla="*/ 121274 h 236944"/>
              <a:gd name="connsiteX2" fmla="*/ 126495 w 128439"/>
              <a:gd name="connsiteY2" fmla="*/ 235574 h 236944"/>
              <a:gd name="connsiteX3" fmla="*/ 88395 w 128439"/>
              <a:gd name="connsiteY3" fmla="*/ 175249 h 236944"/>
              <a:gd name="connsiteX4" fmla="*/ 2670 w 128439"/>
              <a:gd name="connsiteY4" fmla="*/ 624 h 23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439" h="236944">
                <a:moveTo>
                  <a:pt x="2670" y="624"/>
                </a:moveTo>
                <a:cubicBezTo>
                  <a:pt x="-6855" y="-8372"/>
                  <a:pt x="10608" y="82116"/>
                  <a:pt x="31245" y="121274"/>
                </a:cubicBezTo>
                <a:cubicBezTo>
                  <a:pt x="51882" y="160432"/>
                  <a:pt x="116970" y="226578"/>
                  <a:pt x="126495" y="235574"/>
                </a:cubicBezTo>
                <a:cubicBezTo>
                  <a:pt x="136020" y="244570"/>
                  <a:pt x="108503" y="207528"/>
                  <a:pt x="88395" y="175249"/>
                </a:cubicBezTo>
                <a:cubicBezTo>
                  <a:pt x="68287" y="142970"/>
                  <a:pt x="12195" y="9620"/>
                  <a:pt x="2670" y="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9C064E9C-C276-7B8B-9FD3-47F66CD39826}"/>
              </a:ext>
            </a:extLst>
          </p:cNvPr>
          <p:cNvSpPr/>
          <p:nvPr/>
        </p:nvSpPr>
        <p:spPr>
          <a:xfrm>
            <a:off x="4229100" y="6942267"/>
            <a:ext cx="222707" cy="204658"/>
          </a:xfrm>
          <a:custGeom>
            <a:avLst/>
            <a:gdLst>
              <a:gd name="connsiteX0" fmla="*/ 0 w 222707"/>
              <a:gd name="connsiteY0" fmla="*/ 204658 h 204658"/>
              <a:gd name="connsiteX1" fmla="*/ 76200 w 222707"/>
              <a:gd name="connsiteY1" fmla="*/ 58608 h 204658"/>
              <a:gd name="connsiteX2" fmla="*/ 222250 w 222707"/>
              <a:gd name="connsiteY2" fmla="*/ 1458 h 204658"/>
              <a:gd name="connsiteX3" fmla="*/ 120650 w 222707"/>
              <a:gd name="connsiteY3" fmla="*/ 20508 h 204658"/>
              <a:gd name="connsiteX4" fmla="*/ 76200 w 222707"/>
              <a:gd name="connsiteY4" fmla="*/ 58608 h 204658"/>
              <a:gd name="connsiteX5" fmla="*/ 0 w 222707"/>
              <a:gd name="connsiteY5" fmla="*/ 204658 h 20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707" h="204658">
                <a:moveTo>
                  <a:pt x="0" y="204658"/>
                </a:moveTo>
                <a:cubicBezTo>
                  <a:pt x="0" y="204658"/>
                  <a:pt x="39158" y="92475"/>
                  <a:pt x="76200" y="58608"/>
                </a:cubicBezTo>
                <a:cubicBezTo>
                  <a:pt x="113242" y="24741"/>
                  <a:pt x="214842" y="7808"/>
                  <a:pt x="222250" y="1458"/>
                </a:cubicBezTo>
                <a:cubicBezTo>
                  <a:pt x="229658" y="-4892"/>
                  <a:pt x="144992" y="10983"/>
                  <a:pt x="120650" y="20508"/>
                </a:cubicBezTo>
                <a:cubicBezTo>
                  <a:pt x="96308" y="30033"/>
                  <a:pt x="95250" y="28445"/>
                  <a:pt x="76200" y="58608"/>
                </a:cubicBezTo>
                <a:cubicBezTo>
                  <a:pt x="57150" y="88770"/>
                  <a:pt x="0" y="204658"/>
                  <a:pt x="0" y="204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B6273EBD-7201-8058-1E2E-0968DC7EA418}"/>
              </a:ext>
            </a:extLst>
          </p:cNvPr>
          <p:cNvSpPr/>
          <p:nvPr/>
        </p:nvSpPr>
        <p:spPr>
          <a:xfrm>
            <a:off x="4099543" y="6545316"/>
            <a:ext cx="91786" cy="181595"/>
          </a:xfrm>
          <a:custGeom>
            <a:avLst/>
            <a:gdLst>
              <a:gd name="connsiteX0" fmla="*/ 91457 w 91786"/>
              <a:gd name="connsiteY0" fmla="*/ 1534 h 181595"/>
              <a:gd name="connsiteX1" fmla="*/ 2557 w 91786"/>
              <a:gd name="connsiteY1" fmla="*/ 179334 h 181595"/>
              <a:gd name="connsiteX2" fmla="*/ 31132 w 91786"/>
              <a:gd name="connsiteY2" fmla="*/ 96784 h 181595"/>
              <a:gd name="connsiteX3" fmla="*/ 91457 w 91786"/>
              <a:gd name="connsiteY3" fmla="*/ 1534 h 18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86" h="181595">
                <a:moveTo>
                  <a:pt x="91457" y="1534"/>
                </a:moveTo>
                <a:cubicBezTo>
                  <a:pt x="86695" y="15292"/>
                  <a:pt x="12611" y="163459"/>
                  <a:pt x="2557" y="179334"/>
                </a:cubicBezTo>
                <a:cubicBezTo>
                  <a:pt x="-7497" y="195209"/>
                  <a:pt x="14199" y="123242"/>
                  <a:pt x="31132" y="96784"/>
                </a:cubicBezTo>
                <a:cubicBezTo>
                  <a:pt x="48065" y="70326"/>
                  <a:pt x="96219" y="-12224"/>
                  <a:pt x="91457" y="1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FC94C0C2-BCAE-C9E0-E72E-16989972E0B1}"/>
              </a:ext>
            </a:extLst>
          </p:cNvPr>
          <p:cNvSpPr/>
          <p:nvPr/>
        </p:nvSpPr>
        <p:spPr>
          <a:xfrm>
            <a:off x="4584415" y="6753156"/>
            <a:ext cx="291133" cy="121170"/>
          </a:xfrm>
          <a:custGeom>
            <a:avLst/>
            <a:gdLst>
              <a:gd name="connsiteX0" fmla="*/ 285 w 291133"/>
              <a:gd name="connsiteY0" fmla="*/ 54044 h 121170"/>
              <a:gd name="connsiteX1" fmla="*/ 127285 w 291133"/>
              <a:gd name="connsiteY1" fmla="*/ 6419 h 121170"/>
              <a:gd name="connsiteX2" fmla="*/ 289210 w 291133"/>
              <a:gd name="connsiteY2" fmla="*/ 120719 h 121170"/>
              <a:gd name="connsiteX3" fmla="*/ 213010 w 291133"/>
              <a:gd name="connsiteY3" fmla="*/ 44519 h 121170"/>
              <a:gd name="connsiteX4" fmla="*/ 162210 w 291133"/>
              <a:gd name="connsiteY4" fmla="*/ 69 h 121170"/>
              <a:gd name="connsiteX5" fmla="*/ 285 w 291133"/>
              <a:gd name="connsiteY5" fmla="*/ 54044 h 12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133" h="121170">
                <a:moveTo>
                  <a:pt x="285" y="54044"/>
                </a:moveTo>
                <a:cubicBezTo>
                  <a:pt x="-5536" y="55102"/>
                  <a:pt x="79131" y="-4694"/>
                  <a:pt x="127285" y="6419"/>
                </a:cubicBezTo>
                <a:cubicBezTo>
                  <a:pt x="175439" y="17531"/>
                  <a:pt x="274922" y="114369"/>
                  <a:pt x="289210" y="120719"/>
                </a:cubicBezTo>
                <a:cubicBezTo>
                  <a:pt x="303498" y="127069"/>
                  <a:pt x="234177" y="64627"/>
                  <a:pt x="213010" y="44519"/>
                </a:cubicBezTo>
                <a:cubicBezTo>
                  <a:pt x="191843" y="24411"/>
                  <a:pt x="197664" y="-1518"/>
                  <a:pt x="162210" y="69"/>
                </a:cubicBezTo>
                <a:cubicBezTo>
                  <a:pt x="126756" y="1656"/>
                  <a:pt x="6106" y="52986"/>
                  <a:pt x="285" y="54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B32C2D87-FE04-7343-278F-04F9201CA16B}"/>
              </a:ext>
            </a:extLst>
          </p:cNvPr>
          <p:cNvSpPr/>
          <p:nvPr/>
        </p:nvSpPr>
        <p:spPr>
          <a:xfrm>
            <a:off x="4603750" y="6911500"/>
            <a:ext cx="300253" cy="105467"/>
          </a:xfrm>
          <a:custGeom>
            <a:avLst/>
            <a:gdLst>
              <a:gd name="connsiteX0" fmla="*/ 0 w 300253"/>
              <a:gd name="connsiteY0" fmla="*/ 67150 h 105467"/>
              <a:gd name="connsiteX1" fmla="*/ 152400 w 300253"/>
              <a:gd name="connsiteY1" fmla="*/ 70325 h 105467"/>
              <a:gd name="connsiteX2" fmla="*/ 295275 w 300253"/>
              <a:gd name="connsiteY2" fmla="*/ 105250 h 105467"/>
              <a:gd name="connsiteX3" fmla="*/ 269875 w 300253"/>
              <a:gd name="connsiteY3" fmla="*/ 83025 h 105467"/>
              <a:gd name="connsiteX4" fmla="*/ 292100 w 300253"/>
              <a:gd name="connsiteY4" fmla="*/ 41750 h 105467"/>
              <a:gd name="connsiteX5" fmla="*/ 276225 w 300253"/>
              <a:gd name="connsiteY5" fmla="*/ 475 h 105467"/>
              <a:gd name="connsiteX6" fmla="*/ 279400 w 300253"/>
              <a:gd name="connsiteY6" fmla="*/ 70325 h 105467"/>
              <a:gd name="connsiteX7" fmla="*/ 206375 w 300253"/>
              <a:gd name="connsiteY7" fmla="*/ 67150 h 105467"/>
              <a:gd name="connsiteX8" fmla="*/ 0 w 300253"/>
              <a:gd name="connsiteY8" fmla="*/ 67150 h 10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253" h="105467">
                <a:moveTo>
                  <a:pt x="0" y="67150"/>
                </a:moveTo>
                <a:lnTo>
                  <a:pt x="152400" y="70325"/>
                </a:lnTo>
                <a:cubicBezTo>
                  <a:pt x="201613" y="76675"/>
                  <a:pt x="275696" y="103133"/>
                  <a:pt x="295275" y="105250"/>
                </a:cubicBezTo>
                <a:cubicBezTo>
                  <a:pt x="314854" y="107367"/>
                  <a:pt x="270404" y="93608"/>
                  <a:pt x="269875" y="83025"/>
                </a:cubicBezTo>
                <a:cubicBezTo>
                  <a:pt x="269346" y="72442"/>
                  <a:pt x="291042" y="55508"/>
                  <a:pt x="292100" y="41750"/>
                </a:cubicBezTo>
                <a:cubicBezTo>
                  <a:pt x="293158" y="27992"/>
                  <a:pt x="278342" y="-4287"/>
                  <a:pt x="276225" y="475"/>
                </a:cubicBezTo>
                <a:cubicBezTo>
                  <a:pt x="274108" y="5237"/>
                  <a:pt x="291042" y="59212"/>
                  <a:pt x="279400" y="70325"/>
                </a:cubicBezTo>
                <a:cubicBezTo>
                  <a:pt x="267758" y="81438"/>
                  <a:pt x="206375" y="67150"/>
                  <a:pt x="206375" y="67150"/>
                </a:cubicBezTo>
                <a:lnTo>
                  <a:pt x="0" y="671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E1FC3DD9-7DA0-1515-C28F-6D9E4852530E}"/>
              </a:ext>
            </a:extLst>
          </p:cNvPr>
          <p:cNvSpPr/>
          <p:nvPr/>
        </p:nvSpPr>
        <p:spPr>
          <a:xfrm>
            <a:off x="3971683" y="7022529"/>
            <a:ext cx="108323" cy="84450"/>
          </a:xfrm>
          <a:custGeom>
            <a:avLst/>
            <a:gdLst>
              <a:gd name="connsiteX0" fmla="*/ 242 w 108323"/>
              <a:gd name="connsiteY0" fmla="*/ 571 h 84450"/>
              <a:gd name="connsiteX1" fmla="*/ 105017 w 108323"/>
              <a:gd name="connsiteY1" fmla="*/ 83121 h 84450"/>
              <a:gd name="connsiteX2" fmla="*/ 76442 w 108323"/>
              <a:gd name="connsiteY2" fmla="*/ 48196 h 84450"/>
              <a:gd name="connsiteX3" fmla="*/ 242 w 108323"/>
              <a:gd name="connsiteY3" fmla="*/ 571 h 8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323" h="84450">
                <a:moveTo>
                  <a:pt x="242" y="571"/>
                </a:moveTo>
                <a:cubicBezTo>
                  <a:pt x="5004" y="6392"/>
                  <a:pt x="92317" y="75184"/>
                  <a:pt x="105017" y="83121"/>
                </a:cubicBezTo>
                <a:cubicBezTo>
                  <a:pt x="117717" y="91058"/>
                  <a:pt x="90730" y="61425"/>
                  <a:pt x="76442" y="48196"/>
                </a:cubicBezTo>
                <a:cubicBezTo>
                  <a:pt x="62155" y="34967"/>
                  <a:pt x="-4520" y="-5250"/>
                  <a:pt x="242" y="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EFE877DA-3AA7-A913-7CAF-6E7C8FD72433}"/>
              </a:ext>
            </a:extLst>
          </p:cNvPr>
          <p:cNvSpPr/>
          <p:nvPr/>
        </p:nvSpPr>
        <p:spPr>
          <a:xfrm>
            <a:off x="3898555" y="7038281"/>
            <a:ext cx="42144" cy="133161"/>
          </a:xfrm>
          <a:custGeom>
            <a:avLst/>
            <a:gdLst>
              <a:gd name="connsiteX0" fmla="*/ 345 w 42144"/>
              <a:gd name="connsiteY0" fmla="*/ 694 h 133161"/>
              <a:gd name="connsiteX1" fmla="*/ 41620 w 42144"/>
              <a:gd name="connsiteY1" fmla="*/ 130869 h 133161"/>
              <a:gd name="connsiteX2" fmla="*/ 22570 w 42144"/>
              <a:gd name="connsiteY2" fmla="*/ 80069 h 133161"/>
              <a:gd name="connsiteX3" fmla="*/ 345 w 42144"/>
              <a:gd name="connsiteY3" fmla="*/ 694 h 13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44" h="133161">
                <a:moveTo>
                  <a:pt x="345" y="694"/>
                </a:moveTo>
                <a:cubicBezTo>
                  <a:pt x="3520" y="9161"/>
                  <a:pt x="37916" y="117640"/>
                  <a:pt x="41620" y="130869"/>
                </a:cubicBezTo>
                <a:cubicBezTo>
                  <a:pt x="45324" y="144098"/>
                  <a:pt x="28391" y="96473"/>
                  <a:pt x="22570" y="80069"/>
                </a:cubicBezTo>
                <a:cubicBezTo>
                  <a:pt x="16749" y="63665"/>
                  <a:pt x="-2830" y="-7773"/>
                  <a:pt x="345" y="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E28B6B7F-FD0F-2A76-CC70-3C2BCA78041F}"/>
              </a:ext>
            </a:extLst>
          </p:cNvPr>
          <p:cNvSpPr/>
          <p:nvPr/>
        </p:nvSpPr>
        <p:spPr>
          <a:xfrm>
            <a:off x="4260631" y="7067492"/>
            <a:ext cx="120914" cy="165762"/>
          </a:xfrm>
          <a:custGeom>
            <a:avLst/>
            <a:gdLst>
              <a:gd name="connsiteX0" fmla="*/ 120869 w 120914"/>
              <a:gd name="connsiteY0" fmla="*/ 58 h 165762"/>
              <a:gd name="connsiteX1" fmla="*/ 70069 w 120914"/>
              <a:gd name="connsiteY1" fmla="*/ 73083 h 165762"/>
              <a:gd name="connsiteX2" fmla="*/ 51019 w 120914"/>
              <a:gd name="connsiteY2" fmla="*/ 114358 h 165762"/>
              <a:gd name="connsiteX3" fmla="*/ 66894 w 120914"/>
              <a:gd name="connsiteY3" fmla="*/ 165158 h 165762"/>
              <a:gd name="connsiteX4" fmla="*/ 219 w 120914"/>
              <a:gd name="connsiteY4" fmla="*/ 142933 h 165762"/>
              <a:gd name="connsiteX5" fmla="*/ 44669 w 120914"/>
              <a:gd name="connsiteY5" fmla="*/ 152458 h 165762"/>
              <a:gd name="connsiteX6" fmla="*/ 22444 w 120914"/>
              <a:gd name="connsiteY6" fmla="*/ 117533 h 165762"/>
              <a:gd name="connsiteX7" fmla="*/ 57369 w 120914"/>
              <a:gd name="connsiteY7" fmla="*/ 98483 h 165762"/>
              <a:gd name="connsiteX8" fmla="*/ 60544 w 120914"/>
              <a:gd name="connsiteY8" fmla="*/ 85783 h 165762"/>
              <a:gd name="connsiteX9" fmla="*/ 120869 w 120914"/>
              <a:gd name="connsiteY9" fmla="*/ 58 h 16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914" h="165762">
                <a:moveTo>
                  <a:pt x="120869" y="58"/>
                </a:moveTo>
                <a:cubicBezTo>
                  <a:pt x="122457" y="-2059"/>
                  <a:pt x="81711" y="54033"/>
                  <a:pt x="70069" y="73083"/>
                </a:cubicBezTo>
                <a:cubicBezTo>
                  <a:pt x="58427" y="92133"/>
                  <a:pt x="51548" y="99012"/>
                  <a:pt x="51019" y="114358"/>
                </a:cubicBezTo>
                <a:cubicBezTo>
                  <a:pt x="50490" y="129704"/>
                  <a:pt x="75361" y="160395"/>
                  <a:pt x="66894" y="165158"/>
                </a:cubicBezTo>
                <a:cubicBezTo>
                  <a:pt x="58427" y="169921"/>
                  <a:pt x="3923" y="145050"/>
                  <a:pt x="219" y="142933"/>
                </a:cubicBezTo>
                <a:cubicBezTo>
                  <a:pt x="-3485" y="140816"/>
                  <a:pt x="40965" y="156691"/>
                  <a:pt x="44669" y="152458"/>
                </a:cubicBezTo>
                <a:cubicBezTo>
                  <a:pt x="48373" y="148225"/>
                  <a:pt x="20327" y="126529"/>
                  <a:pt x="22444" y="117533"/>
                </a:cubicBezTo>
                <a:cubicBezTo>
                  <a:pt x="24561" y="108537"/>
                  <a:pt x="57369" y="98483"/>
                  <a:pt x="57369" y="98483"/>
                </a:cubicBezTo>
                <a:cubicBezTo>
                  <a:pt x="63719" y="93191"/>
                  <a:pt x="49961" y="96895"/>
                  <a:pt x="60544" y="85783"/>
                </a:cubicBezTo>
                <a:cubicBezTo>
                  <a:pt x="71127" y="74671"/>
                  <a:pt x="119281" y="2175"/>
                  <a:pt x="120869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0CC68509-04E1-5E8C-5414-A1BE197D35A6}"/>
              </a:ext>
            </a:extLst>
          </p:cNvPr>
          <p:cNvSpPr/>
          <p:nvPr/>
        </p:nvSpPr>
        <p:spPr>
          <a:xfrm>
            <a:off x="4479448" y="7004045"/>
            <a:ext cx="277284" cy="41285"/>
          </a:xfrm>
          <a:custGeom>
            <a:avLst/>
            <a:gdLst>
              <a:gd name="connsiteX0" fmla="*/ 477 w 277284"/>
              <a:gd name="connsiteY0" fmla="*/ 41280 h 41285"/>
              <a:gd name="connsiteX1" fmla="*/ 184627 w 277284"/>
              <a:gd name="connsiteY1" fmla="*/ 5 h 41285"/>
              <a:gd name="connsiteX2" fmla="*/ 276702 w 277284"/>
              <a:gd name="connsiteY2" fmla="*/ 38105 h 41285"/>
              <a:gd name="connsiteX3" fmla="*/ 219552 w 277284"/>
              <a:gd name="connsiteY3" fmla="*/ 22230 h 41285"/>
              <a:gd name="connsiteX4" fmla="*/ 133827 w 277284"/>
              <a:gd name="connsiteY4" fmla="*/ 3180 h 41285"/>
              <a:gd name="connsiteX5" fmla="*/ 477 w 277284"/>
              <a:gd name="connsiteY5" fmla="*/ 41280 h 4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284" h="41285">
                <a:moveTo>
                  <a:pt x="477" y="41280"/>
                </a:moveTo>
                <a:cubicBezTo>
                  <a:pt x="8944" y="40751"/>
                  <a:pt x="138590" y="534"/>
                  <a:pt x="184627" y="5"/>
                </a:cubicBezTo>
                <a:cubicBezTo>
                  <a:pt x="230664" y="-524"/>
                  <a:pt x="270881" y="34401"/>
                  <a:pt x="276702" y="38105"/>
                </a:cubicBezTo>
                <a:cubicBezTo>
                  <a:pt x="282523" y="41809"/>
                  <a:pt x="243365" y="28051"/>
                  <a:pt x="219552" y="22230"/>
                </a:cubicBezTo>
                <a:cubicBezTo>
                  <a:pt x="195739" y="16409"/>
                  <a:pt x="169281" y="534"/>
                  <a:pt x="133827" y="3180"/>
                </a:cubicBezTo>
                <a:cubicBezTo>
                  <a:pt x="98373" y="5826"/>
                  <a:pt x="-7990" y="41809"/>
                  <a:pt x="477" y="41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8838E404-499B-9D5F-D072-AD85B5024968}"/>
              </a:ext>
            </a:extLst>
          </p:cNvPr>
          <p:cNvSpPr/>
          <p:nvPr/>
        </p:nvSpPr>
        <p:spPr>
          <a:xfrm>
            <a:off x="4200340" y="7327822"/>
            <a:ext cx="51376" cy="200042"/>
          </a:xfrm>
          <a:custGeom>
            <a:avLst/>
            <a:gdLst>
              <a:gd name="connsiteX0" fmla="*/ 25585 w 51376"/>
              <a:gd name="connsiteY0" fmla="*/ 78 h 200042"/>
              <a:gd name="connsiteX1" fmla="*/ 9710 w 51376"/>
              <a:gd name="connsiteY1" fmla="*/ 95328 h 200042"/>
              <a:gd name="connsiteX2" fmla="*/ 50985 w 51376"/>
              <a:gd name="connsiteY2" fmla="*/ 196928 h 200042"/>
              <a:gd name="connsiteX3" fmla="*/ 28760 w 51376"/>
              <a:gd name="connsiteY3" fmla="*/ 168353 h 200042"/>
              <a:gd name="connsiteX4" fmla="*/ 185 w 51376"/>
              <a:gd name="connsiteY4" fmla="*/ 111203 h 200042"/>
              <a:gd name="connsiteX5" fmla="*/ 25585 w 51376"/>
              <a:gd name="connsiteY5" fmla="*/ 78 h 20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376" h="200042">
                <a:moveTo>
                  <a:pt x="25585" y="78"/>
                </a:moveTo>
                <a:cubicBezTo>
                  <a:pt x="27173" y="-2568"/>
                  <a:pt x="5477" y="62520"/>
                  <a:pt x="9710" y="95328"/>
                </a:cubicBezTo>
                <a:cubicBezTo>
                  <a:pt x="13943" y="128136"/>
                  <a:pt x="47810" y="184757"/>
                  <a:pt x="50985" y="196928"/>
                </a:cubicBezTo>
                <a:cubicBezTo>
                  <a:pt x="54160" y="209099"/>
                  <a:pt x="37227" y="182641"/>
                  <a:pt x="28760" y="168353"/>
                </a:cubicBezTo>
                <a:cubicBezTo>
                  <a:pt x="20293" y="154065"/>
                  <a:pt x="2831" y="134486"/>
                  <a:pt x="185" y="111203"/>
                </a:cubicBezTo>
                <a:cubicBezTo>
                  <a:pt x="-2461" y="87920"/>
                  <a:pt x="23997" y="2724"/>
                  <a:pt x="25585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B33E958E-7A22-D0FF-7FCA-688119B71AB9}"/>
              </a:ext>
            </a:extLst>
          </p:cNvPr>
          <p:cNvSpPr/>
          <p:nvPr/>
        </p:nvSpPr>
        <p:spPr>
          <a:xfrm>
            <a:off x="4282840" y="7321442"/>
            <a:ext cx="123086" cy="209693"/>
          </a:xfrm>
          <a:custGeom>
            <a:avLst/>
            <a:gdLst>
              <a:gd name="connsiteX0" fmla="*/ 235 w 123086"/>
              <a:gd name="connsiteY0" fmla="*/ 108 h 209693"/>
              <a:gd name="connsiteX1" fmla="*/ 89135 w 123086"/>
              <a:gd name="connsiteY1" fmla="*/ 133458 h 209693"/>
              <a:gd name="connsiteX2" fmla="*/ 51035 w 123086"/>
              <a:gd name="connsiteY2" fmla="*/ 209658 h 209693"/>
              <a:gd name="connsiteX3" fmla="*/ 92310 w 123086"/>
              <a:gd name="connsiteY3" fmla="*/ 142983 h 209693"/>
              <a:gd name="connsiteX4" fmla="*/ 120885 w 123086"/>
              <a:gd name="connsiteY4" fmla="*/ 111233 h 209693"/>
              <a:gd name="connsiteX5" fmla="*/ 235 w 123086"/>
              <a:gd name="connsiteY5" fmla="*/ 108 h 20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086" h="209693">
                <a:moveTo>
                  <a:pt x="235" y="108"/>
                </a:moveTo>
                <a:cubicBezTo>
                  <a:pt x="-5057" y="3812"/>
                  <a:pt x="80668" y="98533"/>
                  <a:pt x="89135" y="133458"/>
                </a:cubicBezTo>
                <a:cubicBezTo>
                  <a:pt x="97602" y="168383"/>
                  <a:pt x="50506" y="208071"/>
                  <a:pt x="51035" y="209658"/>
                </a:cubicBezTo>
                <a:cubicBezTo>
                  <a:pt x="51564" y="211245"/>
                  <a:pt x="80668" y="159387"/>
                  <a:pt x="92310" y="142983"/>
                </a:cubicBezTo>
                <a:cubicBezTo>
                  <a:pt x="103952" y="126579"/>
                  <a:pt x="130939" y="133458"/>
                  <a:pt x="120885" y="111233"/>
                </a:cubicBezTo>
                <a:cubicBezTo>
                  <a:pt x="110831" y="89008"/>
                  <a:pt x="5527" y="-3596"/>
                  <a:pt x="235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5BF8FAF8-E421-2D71-EB6D-3DF292C72037}"/>
              </a:ext>
            </a:extLst>
          </p:cNvPr>
          <p:cNvSpPr/>
          <p:nvPr/>
        </p:nvSpPr>
        <p:spPr>
          <a:xfrm>
            <a:off x="3762375" y="7606299"/>
            <a:ext cx="537208" cy="137526"/>
          </a:xfrm>
          <a:custGeom>
            <a:avLst/>
            <a:gdLst>
              <a:gd name="connsiteX0" fmla="*/ 0 w 537208"/>
              <a:gd name="connsiteY0" fmla="*/ 137526 h 137526"/>
              <a:gd name="connsiteX1" fmla="*/ 273050 w 537208"/>
              <a:gd name="connsiteY1" fmla="*/ 23226 h 137526"/>
              <a:gd name="connsiteX2" fmla="*/ 381000 w 537208"/>
              <a:gd name="connsiteY2" fmla="*/ 23226 h 137526"/>
              <a:gd name="connsiteX3" fmla="*/ 365125 w 537208"/>
              <a:gd name="connsiteY3" fmla="*/ 1001 h 137526"/>
              <a:gd name="connsiteX4" fmla="*/ 536575 w 537208"/>
              <a:gd name="connsiteY4" fmla="*/ 4176 h 137526"/>
              <a:gd name="connsiteX5" fmla="*/ 415925 w 537208"/>
              <a:gd name="connsiteY5" fmla="*/ 7351 h 137526"/>
              <a:gd name="connsiteX6" fmla="*/ 231775 w 537208"/>
              <a:gd name="connsiteY6" fmla="*/ 1001 h 137526"/>
              <a:gd name="connsiteX7" fmla="*/ 257175 w 537208"/>
              <a:gd name="connsiteY7" fmla="*/ 13701 h 137526"/>
              <a:gd name="connsiteX8" fmla="*/ 161925 w 537208"/>
              <a:gd name="connsiteY8" fmla="*/ 45451 h 137526"/>
              <a:gd name="connsiteX9" fmla="*/ 127000 w 537208"/>
              <a:gd name="connsiteY9" fmla="*/ 64501 h 137526"/>
              <a:gd name="connsiteX10" fmla="*/ 0 w 537208"/>
              <a:gd name="connsiteY10" fmla="*/ 137526 h 13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7208" h="137526">
                <a:moveTo>
                  <a:pt x="0" y="137526"/>
                </a:moveTo>
                <a:cubicBezTo>
                  <a:pt x="104775" y="89901"/>
                  <a:pt x="209550" y="42276"/>
                  <a:pt x="273050" y="23226"/>
                </a:cubicBezTo>
                <a:cubicBezTo>
                  <a:pt x="336550" y="4176"/>
                  <a:pt x="365654" y="26930"/>
                  <a:pt x="381000" y="23226"/>
                </a:cubicBezTo>
                <a:cubicBezTo>
                  <a:pt x="396346" y="19522"/>
                  <a:pt x="339196" y="4176"/>
                  <a:pt x="365125" y="1001"/>
                </a:cubicBezTo>
                <a:cubicBezTo>
                  <a:pt x="391054" y="-2174"/>
                  <a:pt x="528108" y="3118"/>
                  <a:pt x="536575" y="4176"/>
                </a:cubicBezTo>
                <a:cubicBezTo>
                  <a:pt x="545042" y="5234"/>
                  <a:pt x="466725" y="7880"/>
                  <a:pt x="415925" y="7351"/>
                </a:cubicBezTo>
                <a:cubicBezTo>
                  <a:pt x="365125" y="6822"/>
                  <a:pt x="258233" y="-57"/>
                  <a:pt x="231775" y="1001"/>
                </a:cubicBezTo>
                <a:cubicBezTo>
                  <a:pt x="205317" y="2059"/>
                  <a:pt x="268817" y="6293"/>
                  <a:pt x="257175" y="13701"/>
                </a:cubicBezTo>
                <a:cubicBezTo>
                  <a:pt x="245533" y="21109"/>
                  <a:pt x="183621" y="36984"/>
                  <a:pt x="161925" y="45451"/>
                </a:cubicBezTo>
                <a:cubicBezTo>
                  <a:pt x="140229" y="53918"/>
                  <a:pt x="127000" y="64501"/>
                  <a:pt x="127000" y="64501"/>
                </a:cubicBezTo>
                <a:lnTo>
                  <a:pt x="0" y="13752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0CAC4DB7-777B-0D2A-E7E7-388C15479565}"/>
              </a:ext>
            </a:extLst>
          </p:cNvPr>
          <p:cNvSpPr/>
          <p:nvPr/>
        </p:nvSpPr>
        <p:spPr>
          <a:xfrm>
            <a:off x="4286207" y="7567284"/>
            <a:ext cx="943560" cy="177153"/>
          </a:xfrm>
          <a:custGeom>
            <a:avLst/>
            <a:gdLst>
              <a:gd name="connsiteX0" fmla="*/ 43 w 943560"/>
              <a:gd name="connsiteY0" fmla="*/ 49541 h 177153"/>
              <a:gd name="connsiteX1" fmla="*/ 279443 w 943560"/>
              <a:gd name="connsiteY1" fmla="*/ 36841 h 177153"/>
              <a:gd name="connsiteX2" fmla="*/ 555668 w 943560"/>
              <a:gd name="connsiteY2" fmla="*/ 109866 h 177153"/>
              <a:gd name="connsiteX3" fmla="*/ 542968 w 943560"/>
              <a:gd name="connsiteY3" fmla="*/ 90816 h 177153"/>
              <a:gd name="connsiteX4" fmla="*/ 739818 w 943560"/>
              <a:gd name="connsiteY4" fmla="*/ 141616 h 177153"/>
              <a:gd name="connsiteX5" fmla="*/ 939843 w 943560"/>
              <a:gd name="connsiteY5" fmla="*/ 173366 h 177153"/>
              <a:gd name="connsiteX6" fmla="*/ 850943 w 943560"/>
              <a:gd name="connsiteY6" fmla="*/ 170191 h 177153"/>
              <a:gd name="connsiteX7" fmla="*/ 619168 w 943560"/>
              <a:gd name="connsiteY7" fmla="*/ 116216 h 177153"/>
              <a:gd name="connsiteX8" fmla="*/ 450893 w 943560"/>
              <a:gd name="connsiteY8" fmla="*/ 87641 h 177153"/>
              <a:gd name="connsiteX9" fmla="*/ 234993 w 943560"/>
              <a:gd name="connsiteY9" fmla="*/ 11441 h 177153"/>
              <a:gd name="connsiteX10" fmla="*/ 193718 w 943560"/>
              <a:gd name="connsiteY10" fmla="*/ 1916 h 177153"/>
              <a:gd name="connsiteX11" fmla="*/ 257218 w 943560"/>
              <a:gd name="connsiteY11" fmla="*/ 27316 h 177153"/>
              <a:gd name="connsiteX12" fmla="*/ 43 w 943560"/>
              <a:gd name="connsiteY12" fmla="*/ 49541 h 17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3560" h="177153">
                <a:moveTo>
                  <a:pt x="43" y="49541"/>
                </a:moveTo>
                <a:cubicBezTo>
                  <a:pt x="3747" y="51128"/>
                  <a:pt x="186839" y="26787"/>
                  <a:pt x="279443" y="36841"/>
                </a:cubicBezTo>
                <a:cubicBezTo>
                  <a:pt x="372047" y="46895"/>
                  <a:pt x="511747" y="100870"/>
                  <a:pt x="555668" y="109866"/>
                </a:cubicBezTo>
                <a:cubicBezTo>
                  <a:pt x="599589" y="118862"/>
                  <a:pt x="512276" y="85524"/>
                  <a:pt x="542968" y="90816"/>
                </a:cubicBezTo>
                <a:cubicBezTo>
                  <a:pt x="573660" y="96108"/>
                  <a:pt x="673672" y="127858"/>
                  <a:pt x="739818" y="141616"/>
                </a:cubicBezTo>
                <a:cubicBezTo>
                  <a:pt x="805964" y="155374"/>
                  <a:pt x="921322" y="168603"/>
                  <a:pt x="939843" y="173366"/>
                </a:cubicBezTo>
                <a:cubicBezTo>
                  <a:pt x="958364" y="178129"/>
                  <a:pt x="904389" y="179716"/>
                  <a:pt x="850943" y="170191"/>
                </a:cubicBezTo>
                <a:cubicBezTo>
                  <a:pt x="797497" y="160666"/>
                  <a:pt x="685843" y="129974"/>
                  <a:pt x="619168" y="116216"/>
                </a:cubicBezTo>
                <a:cubicBezTo>
                  <a:pt x="552493" y="102458"/>
                  <a:pt x="514922" y="105103"/>
                  <a:pt x="450893" y="87641"/>
                </a:cubicBezTo>
                <a:cubicBezTo>
                  <a:pt x="386864" y="70179"/>
                  <a:pt x="277855" y="25728"/>
                  <a:pt x="234993" y="11441"/>
                </a:cubicBezTo>
                <a:cubicBezTo>
                  <a:pt x="192131" y="-2846"/>
                  <a:pt x="190014" y="-730"/>
                  <a:pt x="193718" y="1916"/>
                </a:cubicBezTo>
                <a:cubicBezTo>
                  <a:pt x="197422" y="4562"/>
                  <a:pt x="286322" y="21495"/>
                  <a:pt x="257218" y="27316"/>
                </a:cubicBezTo>
                <a:cubicBezTo>
                  <a:pt x="228114" y="33137"/>
                  <a:pt x="-3661" y="47954"/>
                  <a:pt x="43" y="49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BB349262-C62D-29E1-634B-A3FF40210465}"/>
              </a:ext>
            </a:extLst>
          </p:cNvPr>
          <p:cNvSpPr/>
          <p:nvPr/>
        </p:nvSpPr>
        <p:spPr>
          <a:xfrm>
            <a:off x="3793359" y="7662686"/>
            <a:ext cx="222268" cy="113025"/>
          </a:xfrm>
          <a:custGeom>
            <a:avLst/>
            <a:gdLst>
              <a:gd name="connsiteX0" fmla="*/ 766 w 222268"/>
              <a:gd name="connsiteY0" fmla="*/ 112889 h 113025"/>
              <a:gd name="connsiteX1" fmla="*/ 216666 w 222268"/>
              <a:gd name="connsiteY1" fmla="*/ 4939 h 113025"/>
              <a:gd name="connsiteX2" fmla="*/ 146816 w 222268"/>
              <a:gd name="connsiteY2" fmla="*/ 27164 h 113025"/>
              <a:gd name="connsiteX3" fmla="*/ 766 w 222268"/>
              <a:gd name="connsiteY3" fmla="*/ 112889 h 11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68" h="113025">
                <a:moveTo>
                  <a:pt x="766" y="112889"/>
                </a:moveTo>
                <a:cubicBezTo>
                  <a:pt x="12408" y="109185"/>
                  <a:pt x="192324" y="19226"/>
                  <a:pt x="216666" y="4939"/>
                </a:cubicBezTo>
                <a:cubicBezTo>
                  <a:pt x="241008" y="-9348"/>
                  <a:pt x="180153" y="10231"/>
                  <a:pt x="146816" y="27164"/>
                </a:cubicBezTo>
                <a:cubicBezTo>
                  <a:pt x="113479" y="44097"/>
                  <a:pt x="-10876" y="116593"/>
                  <a:pt x="766" y="112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85FBE57D-3934-1109-FBDC-AE9FD8EB440A}"/>
              </a:ext>
            </a:extLst>
          </p:cNvPr>
          <p:cNvSpPr/>
          <p:nvPr/>
        </p:nvSpPr>
        <p:spPr>
          <a:xfrm>
            <a:off x="4054365" y="7657922"/>
            <a:ext cx="225859" cy="42132"/>
          </a:xfrm>
          <a:custGeom>
            <a:avLst/>
            <a:gdLst>
              <a:gd name="connsiteX0" fmla="*/ 110 w 225859"/>
              <a:gd name="connsiteY0" fmla="*/ 3353 h 42132"/>
              <a:gd name="connsiteX1" fmla="*/ 152510 w 225859"/>
              <a:gd name="connsiteY1" fmla="*/ 3353 h 42132"/>
              <a:gd name="connsiteX2" fmla="*/ 225535 w 225859"/>
              <a:gd name="connsiteY2" fmla="*/ 41453 h 42132"/>
              <a:gd name="connsiteX3" fmla="*/ 181085 w 225859"/>
              <a:gd name="connsiteY3" fmla="*/ 28753 h 42132"/>
              <a:gd name="connsiteX4" fmla="*/ 177910 w 225859"/>
              <a:gd name="connsiteY4" fmla="*/ 16053 h 42132"/>
              <a:gd name="connsiteX5" fmla="*/ 110 w 225859"/>
              <a:gd name="connsiteY5" fmla="*/ 3353 h 4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859" h="42132">
                <a:moveTo>
                  <a:pt x="110" y="3353"/>
                </a:moveTo>
                <a:cubicBezTo>
                  <a:pt x="-4123" y="1236"/>
                  <a:pt x="114939" y="-2997"/>
                  <a:pt x="152510" y="3353"/>
                </a:cubicBezTo>
                <a:cubicBezTo>
                  <a:pt x="190081" y="9703"/>
                  <a:pt x="220773" y="37220"/>
                  <a:pt x="225535" y="41453"/>
                </a:cubicBezTo>
                <a:cubicBezTo>
                  <a:pt x="230297" y="45686"/>
                  <a:pt x="181085" y="28753"/>
                  <a:pt x="181085" y="28753"/>
                </a:cubicBezTo>
                <a:cubicBezTo>
                  <a:pt x="173148" y="24520"/>
                  <a:pt x="201193" y="20286"/>
                  <a:pt x="177910" y="16053"/>
                </a:cubicBezTo>
                <a:cubicBezTo>
                  <a:pt x="154627" y="11820"/>
                  <a:pt x="4343" y="5470"/>
                  <a:pt x="110" y="3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91CFBDC1-56FB-31A0-D2CD-5DF1FDA3D549}"/>
              </a:ext>
            </a:extLst>
          </p:cNvPr>
          <p:cNvSpPr/>
          <p:nvPr/>
        </p:nvSpPr>
        <p:spPr>
          <a:xfrm>
            <a:off x="4282877" y="7575359"/>
            <a:ext cx="38303" cy="142057"/>
          </a:xfrm>
          <a:custGeom>
            <a:avLst/>
            <a:gdLst>
              <a:gd name="connsiteX0" fmla="*/ 38298 w 38303"/>
              <a:gd name="connsiteY0" fmla="*/ 191 h 142057"/>
              <a:gd name="connsiteX1" fmla="*/ 3373 w 38303"/>
              <a:gd name="connsiteY1" fmla="*/ 57341 h 142057"/>
              <a:gd name="connsiteX2" fmla="*/ 35123 w 38303"/>
              <a:gd name="connsiteY2" fmla="*/ 139891 h 142057"/>
              <a:gd name="connsiteX3" fmla="*/ 19248 w 38303"/>
              <a:gd name="connsiteY3" fmla="*/ 114491 h 142057"/>
              <a:gd name="connsiteX4" fmla="*/ 198 w 38303"/>
              <a:gd name="connsiteY4" fmla="*/ 76391 h 142057"/>
              <a:gd name="connsiteX5" fmla="*/ 38298 w 38303"/>
              <a:gd name="connsiteY5" fmla="*/ 191 h 14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03" h="142057">
                <a:moveTo>
                  <a:pt x="38298" y="191"/>
                </a:moveTo>
                <a:cubicBezTo>
                  <a:pt x="38827" y="-2984"/>
                  <a:pt x="3902" y="34058"/>
                  <a:pt x="3373" y="57341"/>
                </a:cubicBezTo>
                <a:cubicBezTo>
                  <a:pt x="2844" y="80624"/>
                  <a:pt x="32477" y="130366"/>
                  <a:pt x="35123" y="139891"/>
                </a:cubicBezTo>
                <a:cubicBezTo>
                  <a:pt x="37769" y="149416"/>
                  <a:pt x="25069" y="125074"/>
                  <a:pt x="19248" y="114491"/>
                </a:cubicBezTo>
                <a:cubicBezTo>
                  <a:pt x="13427" y="103908"/>
                  <a:pt x="-1919" y="91208"/>
                  <a:pt x="198" y="76391"/>
                </a:cubicBezTo>
                <a:cubicBezTo>
                  <a:pt x="2315" y="61574"/>
                  <a:pt x="37769" y="3366"/>
                  <a:pt x="38298" y="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667EE5D0-1494-3C8A-AF69-0A2B2B70B430}"/>
              </a:ext>
            </a:extLst>
          </p:cNvPr>
          <p:cNvSpPr/>
          <p:nvPr/>
        </p:nvSpPr>
        <p:spPr>
          <a:xfrm>
            <a:off x="4304287" y="7637726"/>
            <a:ext cx="274288" cy="49144"/>
          </a:xfrm>
          <a:custGeom>
            <a:avLst/>
            <a:gdLst>
              <a:gd name="connsiteX0" fmla="*/ 1013 w 274288"/>
              <a:gd name="connsiteY0" fmla="*/ 48949 h 49144"/>
              <a:gd name="connsiteX1" fmla="*/ 267713 w 274288"/>
              <a:gd name="connsiteY1" fmla="*/ 1324 h 49144"/>
              <a:gd name="connsiteX2" fmla="*/ 178813 w 274288"/>
              <a:gd name="connsiteY2" fmla="*/ 17199 h 49144"/>
              <a:gd name="connsiteX3" fmla="*/ 1013 w 274288"/>
              <a:gd name="connsiteY3" fmla="*/ 48949 h 4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288" h="49144">
                <a:moveTo>
                  <a:pt x="1013" y="48949"/>
                </a:moveTo>
                <a:lnTo>
                  <a:pt x="267713" y="1324"/>
                </a:lnTo>
                <a:cubicBezTo>
                  <a:pt x="297346" y="-3968"/>
                  <a:pt x="219559" y="7674"/>
                  <a:pt x="178813" y="17199"/>
                </a:cubicBezTo>
                <a:cubicBezTo>
                  <a:pt x="138067" y="26724"/>
                  <a:pt x="-13804" y="51595"/>
                  <a:pt x="1013" y="48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C2801BC9-0E2B-1233-294E-748812920579}"/>
              </a:ext>
            </a:extLst>
          </p:cNvPr>
          <p:cNvSpPr/>
          <p:nvPr/>
        </p:nvSpPr>
        <p:spPr>
          <a:xfrm>
            <a:off x="4395042" y="7662294"/>
            <a:ext cx="751636" cy="87905"/>
          </a:xfrm>
          <a:custGeom>
            <a:avLst/>
            <a:gdLst>
              <a:gd name="connsiteX0" fmla="*/ 2333 w 751636"/>
              <a:gd name="connsiteY0" fmla="*/ 24381 h 87905"/>
              <a:gd name="connsiteX1" fmla="*/ 196008 w 751636"/>
              <a:gd name="connsiteY1" fmla="*/ 14856 h 87905"/>
              <a:gd name="connsiteX2" fmla="*/ 361108 w 751636"/>
              <a:gd name="connsiteY2" fmla="*/ 14856 h 87905"/>
              <a:gd name="connsiteX3" fmla="*/ 316658 w 751636"/>
              <a:gd name="connsiteY3" fmla="*/ 2156 h 87905"/>
              <a:gd name="connsiteX4" fmla="*/ 624633 w 751636"/>
              <a:gd name="connsiteY4" fmla="*/ 65656 h 87905"/>
              <a:gd name="connsiteX5" fmla="*/ 751633 w 751636"/>
              <a:gd name="connsiteY5" fmla="*/ 87881 h 87905"/>
              <a:gd name="connsiteX6" fmla="*/ 627808 w 751636"/>
              <a:gd name="connsiteY6" fmla="*/ 68831 h 87905"/>
              <a:gd name="connsiteX7" fmla="*/ 399208 w 751636"/>
              <a:gd name="connsiteY7" fmla="*/ 18031 h 87905"/>
              <a:gd name="connsiteX8" fmla="*/ 335708 w 751636"/>
              <a:gd name="connsiteY8" fmla="*/ 2156 h 87905"/>
              <a:gd name="connsiteX9" fmla="*/ 2333 w 751636"/>
              <a:gd name="connsiteY9" fmla="*/ 24381 h 8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636" h="87905">
                <a:moveTo>
                  <a:pt x="2333" y="24381"/>
                </a:moveTo>
                <a:cubicBezTo>
                  <a:pt x="-20950" y="26498"/>
                  <a:pt x="136212" y="16443"/>
                  <a:pt x="196008" y="14856"/>
                </a:cubicBezTo>
                <a:cubicBezTo>
                  <a:pt x="255804" y="13269"/>
                  <a:pt x="341000" y="16973"/>
                  <a:pt x="361108" y="14856"/>
                </a:cubicBezTo>
                <a:cubicBezTo>
                  <a:pt x="381216" y="12739"/>
                  <a:pt x="272737" y="-6311"/>
                  <a:pt x="316658" y="2156"/>
                </a:cubicBezTo>
                <a:cubicBezTo>
                  <a:pt x="360579" y="10623"/>
                  <a:pt x="552137" y="51369"/>
                  <a:pt x="624633" y="65656"/>
                </a:cubicBezTo>
                <a:cubicBezTo>
                  <a:pt x="697129" y="79943"/>
                  <a:pt x="751104" y="87352"/>
                  <a:pt x="751633" y="87881"/>
                </a:cubicBezTo>
                <a:cubicBezTo>
                  <a:pt x="752162" y="88410"/>
                  <a:pt x="686546" y="80473"/>
                  <a:pt x="627808" y="68831"/>
                </a:cubicBezTo>
                <a:cubicBezTo>
                  <a:pt x="569071" y="57189"/>
                  <a:pt x="447891" y="29143"/>
                  <a:pt x="399208" y="18031"/>
                </a:cubicBezTo>
                <a:cubicBezTo>
                  <a:pt x="350525" y="6919"/>
                  <a:pt x="400266" y="-1019"/>
                  <a:pt x="335708" y="2156"/>
                </a:cubicBezTo>
                <a:cubicBezTo>
                  <a:pt x="271150" y="5331"/>
                  <a:pt x="25616" y="22264"/>
                  <a:pt x="2333" y="24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8108BCF7-3194-0D24-BD1D-44A001092C20}"/>
              </a:ext>
            </a:extLst>
          </p:cNvPr>
          <p:cNvSpPr/>
          <p:nvPr/>
        </p:nvSpPr>
        <p:spPr>
          <a:xfrm>
            <a:off x="4260031" y="7628428"/>
            <a:ext cx="305196" cy="68269"/>
          </a:xfrm>
          <a:custGeom>
            <a:avLst/>
            <a:gdLst>
              <a:gd name="connsiteX0" fmla="*/ 819 w 305196"/>
              <a:gd name="connsiteY0" fmla="*/ 67772 h 68269"/>
              <a:gd name="connsiteX1" fmla="*/ 296094 w 305196"/>
              <a:gd name="connsiteY1" fmla="*/ 1097 h 68269"/>
              <a:gd name="connsiteX2" fmla="*/ 210369 w 305196"/>
              <a:gd name="connsiteY2" fmla="*/ 29672 h 68269"/>
              <a:gd name="connsiteX3" fmla="*/ 819 w 305196"/>
              <a:gd name="connsiteY3" fmla="*/ 67772 h 6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196" h="68269">
                <a:moveTo>
                  <a:pt x="819" y="67772"/>
                </a:moveTo>
                <a:cubicBezTo>
                  <a:pt x="15107" y="63009"/>
                  <a:pt x="261169" y="7447"/>
                  <a:pt x="296094" y="1097"/>
                </a:cubicBezTo>
                <a:cubicBezTo>
                  <a:pt x="331019" y="-5253"/>
                  <a:pt x="257465" y="17501"/>
                  <a:pt x="210369" y="29672"/>
                </a:cubicBezTo>
                <a:cubicBezTo>
                  <a:pt x="163273" y="41843"/>
                  <a:pt x="-13469" y="72535"/>
                  <a:pt x="819" y="67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794E60DE-9983-CFD2-BD42-854146809F6D}"/>
              </a:ext>
            </a:extLst>
          </p:cNvPr>
          <p:cNvSpPr/>
          <p:nvPr/>
        </p:nvSpPr>
        <p:spPr>
          <a:xfrm>
            <a:off x="3714693" y="7661172"/>
            <a:ext cx="109849" cy="251960"/>
          </a:xfrm>
          <a:custGeom>
            <a:avLst/>
            <a:gdLst>
              <a:gd name="connsiteX0" fmla="*/ 92132 w 109849"/>
              <a:gd name="connsiteY0" fmla="*/ 103 h 251960"/>
              <a:gd name="connsiteX1" fmla="*/ 25457 w 109849"/>
              <a:gd name="connsiteY1" fmla="*/ 127103 h 251960"/>
              <a:gd name="connsiteX2" fmla="*/ 57207 w 109849"/>
              <a:gd name="connsiteY2" fmla="*/ 206478 h 251960"/>
              <a:gd name="connsiteX3" fmla="*/ 19107 w 109849"/>
              <a:gd name="connsiteY3" fmla="*/ 177903 h 251960"/>
              <a:gd name="connsiteX4" fmla="*/ 108007 w 109849"/>
              <a:gd name="connsiteY4" fmla="*/ 250928 h 251960"/>
              <a:gd name="connsiteX5" fmla="*/ 73082 w 109849"/>
              <a:gd name="connsiteY5" fmla="*/ 216003 h 251960"/>
              <a:gd name="connsiteX6" fmla="*/ 57 w 109849"/>
              <a:gd name="connsiteY6" fmla="*/ 149328 h 251960"/>
              <a:gd name="connsiteX7" fmla="*/ 92132 w 109849"/>
              <a:gd name="connsiteY7" fmla="*/ 103 h 25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849" h="251960">
                <a:moveTo>
                  <a:pt x="92132" y="103"/>
                </a:moveTo>
                <a:cubicBezTo>
                  <a:pt x="96365" y="-3601"/>
                  <a:pt x="31278" y="92707"/>
                  <a:pt x="25457" y="127103"/>
                </a:cubicBezTo>
                <a:cubicBezTo>
                  <a:pt x="19636" y="161499"/>
                  <a:pt x="58265" y="198011"/>
                  <a:pt x="57207" y="206478"/>
                </a:cubicBezTo>
                <a:cubicBezTo>
                  <a:pt x="56149" y="214945"/>
                  <a:pt x="10640" y="170495"/>
                  <a:pt x="19107" y="177903"/>
                </a:cubicBezTo>
                <a:cubicBezTo>
                  <a:pt x="27574" y="185311"/>
                  <a:pt x="99011" y="244578"/>
                  <a:pt x="108007" y="250928"/>
                </a:cubicBezTo>
                <a:cubicBezTo>
                  <a:pt x="117003" y="257278"/>
                  <a:pt x="91074" y="232936"/>
                  <a:pt x="73082" y="216003"/>
                </a:cubicBezTo>
                <a:cubicBezTo>
                  <a:pt x="55090" y="199070"/>
                  <a:pt x="-2060" y="181607"/>
                  <a:pt x="57" y="149328"/>
                </a:cubicBezTo>
                <a:cubicBezTo>
                  <a:pt x="2174" y="117049"/>
                  <a:pt x="87899" y="3807"/>
                  <a:pt x="92132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E4824BFC-01B3-31C2-0959-05CB72A4739C}"/>
              </a:ext>
            </a:extLst>
          </p:cNvPr>
          <p:cNvSpPr/>
          <p:nvPr/>
        </p:nvSpPr>
        <p:spPr>
          <a:xfrm>
            <a:off x="3984622" y="7981774"/>
            <a:ext cx="577853" cy="61092"/>
          </a:xfrm>
          <a:custGeom>
            <a:avLst/>
            <a:gdLst>
              <a:gd name="connsiteX0" fmla="*/ 3 w 577853"/>
              <a:gd name="connsiteY0" fmla="*/ 176 h 61092"/>
              <a:gd name="connsiteX1" fmla="*/ 301628 w 577853"/>
              <a:gd name="connsiteY1" fmla="*/ 41451 h 61092"/>
              <a:gd name="connsiteX2" fmla="*/ 285753 w 577853"/>
              <a:gd name="connsiteY2" fmla="*/ 22401 h 61092"/>
              <a:gd name="connsiteX3" fmla="*/ 422278 w 577853"/>
              <a:gd name="connsiteY3" fmla="*/ 38276 h 61092"/>
              <a:gd name="connsiteX4" fmla="*/ 577853 w 577853"/>
              <a:gd name="connsiteY4" fmla="*/ 31926 h 61092"/>
              <a:gd name="connsiteX5" fmla="*/ 396878 w 577853"/>
              <a:gd name="connsiteY5" fmla="*/ 35101 h 61092"/>
              <a:gd name="connsiteX6" fmla="*/ 295278 w 577853"/>
              <a:gd name="connsiteY6" fmla="*/ 60501 h 61092"/>
              <a:gd name="connsiteX7" fmla="*/ 3 w 577853"/>
              <a:gd name="connsiteY7" fmla="*/ 176 h 6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7853" h="61092">
                <a:moveTo>
                  <a:pt x="3" y="176"/>
                </a:moveTo>
                <a:cubicBezTo>
                  <a:pt x="1061" y="-2999"/>
                  <a:pt x="254003" y="37747"/>
                  <a:pt x="301628" y="41451"/>
                </a:cubicBezTo>
                <a:cubicBezTo>
                  <a:pt x="349253" y="45155"/>
                  <a:pt x="265645" y="22930"/>
                  <a:pt x="285753" y="22401"/>
                </a:cubicBezTo>
                <a:cubicBezTo>
                  <a:pt x="305861" y="21872"/>
                  <a:pt x="373595" y="36689"/>
                  <a:pt x="422278" y="38276"/>
                </a:cubicBezTo>
                <a:lnTo>
                  <a:pt x="577853" y="31926"/>
                </a:lnTo>
                <a:cubicBezTo>
                  <a:pt x="573620" y="31397"/>
                  <a:pt x="443974" y="30339"/>
                  <a:pt x="396878" y="35101"/>
                </a:cubicBezTo>
                <a:cubicBezTo>
                  <a:pt x="349782" y="39863"/>
                  <a:pt x="357191" y="65264"/>
                  <a:pt x="295278" y="60501"/>
                </a:cubicBezTo>
                <a:cubicBezTo>
                  <a:pt x="233366" y="55739"/>
                  <a:pt x="-1055" y="3351"/>
                  <a:pt x="3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E00392BD-108D-0208-FB8A-22EE68F0BADD}"/>
              </a:ext>
            </a:extLst>
          </p:cNvPr>
          <p:cNvSpPr/>
          <p:nvPr/>
        </p:nvSpPr>
        <p:spPr>
          <a:xfrm>
            <a:off x="4422663" y="7952486"/>
            <a:ext cx="462675" cy="83659"/>
          </a:xfrm>
          <a:custGeom>
            <a:avLst/>
            <a:gdLst>
              <a:gd name="connsiteX0" fmla="*/ 112 w 462675"/>
              <a:gd name="connsiteY0" fmla="*/ 83439 h 83659"/>
              <a:gd name="connsiteX1" fmla="*/ 219187 w 462675"/>
              <a:gd name="connsiteY1" fmla="*/ 29464 h 83659"/>
              <a:gd name="connsiteX2" fmla="*/ 460487 w 462675"/>
              <a:gd name="connsiteY2" fmla="*/ 889 h 83659"/>
              <a:gd name="connsiteX3" fmla="*/ 333487 w 462675"/>
              <a:gd name="connsiteY3" fmla="*/ 7239 h 83659"/>
              <a:gd name="connsiteX4" fmla="*/ 247762 w 462675"/>
              <a:gd name="connsiteY4" fmla="*/ 7239 h 83659"/>
              <a:gd name="connsiteX5" fmla="*/ 112 w 462675"/>
              <a:gd name="connsiteY5" fmla="*/ 83439 h 8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675" h="83659">
                <a:moveTo>
                  <a:pt x="112" y="83439"/>
                </a:moveTo>
                <a:cubicBezTo>
                  <a:pt x="-4650" y="87143"/>
                  <a:pt x="142458" y="43222"/>
                  <a:pt x="219187" y="29464"/>
                </a:cubicBezTo>
                <a:cubicBezTo>
                  <a:pt x="295916" y="15706"/>
                  <a:pt x="441437" y="4593"/>
                  <a:pt x="460487" y="889"/>
                </a:cubicBezTo>
                <a:cubicBezTo>
                  <a:pt x="479537" y="-2815"/>
                  <a:pt x="368941" y="6181"/>
                  <a:pt x="333487" y="7239"/>
                </a:cubicBezTo>
                <a:cubicBezTo>
                  <a:pt x="298033" y="8297"/>
                  <a:pt x="302795" y="-8107"/>
                  <a:pt x="247762" y="7239"/>
                </a:cubicBezTo>
                <a:cubicBezTo>
                  <a:pt x="192729" y="22585"/>
                  <a:pt x="4874" y="79735"/>
                  <a:pt x="112" y="83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DA8A13CF-BE15-1D6E-3BAE-AFAD8A37050B}"/>
              </a:ext>
            </a:extLst>
          </p:cNvPr>
          <p:cNvSpPr/>
          <p:nvPr/>
        </p:nvSpPr>
        <p:spPr>
          <a:xfrm>
            <a:off x="3920107" y="8038492"/>
            <a:ext cx="290829" cy="68070"/>
          </a:xfrm>
          <a:custGeom>
            <a:avLst/>
            <a:gdLst>
              <a:gd name="connsiteX0" fmla="*/ 1018 w 290829"/>
              <a:gd name="connsiteY0" fmla="*/ 608 h 68070"/>
              <a:gd name="connsiteX1" fmla="*/ 283593 w 290829"/>
              <a:gd name="connsiteY1" fmla="*/ 67283 h 68070"/>
              <a:gd name="connsiteX2" fmla="*/ 191518 w 290829"/>
              <a:gd name="connsiteY2" fmla="*/ 35533 h 68070"/>
              <a:gd name="connsiteX3" fmla="*/ 1018 w 290829"/>
              <a:gd name="connsiteY3" fmla="*/ 608 h 6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829" h="68070">
                <a:moveTo>
                  <a:pt x="1018" y="608"/>
                </a:moveTo>
                <a:cubicBezTo>
                  <a:pt x="16364" y="5900"/>
                  <a:pt x="251843" y="61462"/>
                  <a:pt x="283593" y="67283"/>
                </a:cubicBezTo>
                <a:cubicBezTo>
                  <a:pt x="315343" y="73104"/>
                  <a:pt x="234910" y="45058"/>
                  <a:pt x="191518" y="35533"/>
                </a:cubicBezTo>
                <a:cubicBezTo>
                  <a:pt x="148126" y="26008"/>
                  <a:pt x="-14328" y="-4684"/>
                  <a:pt x="1018" y="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88CEE8B4-7051-645E-D95A-77D111653C8D}"/>
              </a:ext>
            </a:extLst>
          </p:cNvPr>
          <p:cNvSpPr/>
          <p:nvPr/>
        </p:nvSpPr>
        <p:spPr>
          <a:xfrm>
            <a:off x="4489264" y="7968769"/>
            <a:ext cx="457996" cy="159700"/>
          </a:xfrm>
          <a:custGeom>
            <a:avLst/>
            <a:gdLst>
              <a:gd name="connsiteX0" fmla="*/ 186 w 457996"/>
              <a:gd name="connsiteY0" fmla="*/ 159231 h 159700"/>
              <a:gd name="connsiteX1" fmla="*/ 231961 w 457996"/>
              <a:gd name="connsiteY1" fmla="*/ 98906 h 159700"/>
              <a:gd name="connsiteX2" fmla="*/ 197036 w 457996"/>
              <a:gd name="connsiteY2" fmla="*/ 124306 h 159700"/>
              <a:gd name="connsiteX3" fmla="*/ 457386 w 457996"/>
              <a:gd name="connsiteY3" fmla="*/ 481 h 159700"/>
              <a:gd name="connsiteX4" fmla="*/ 266886 w 457996"/>
              <a:gd name="connsiteY4" fmla="*/ 83031 h 159700"/>
              <a:gd name="connsiteX5" fmla="*/ 193861 w 457996"/>
              <a:gd name="connsiteY5" fmla="*/ 124306 h 159700"/>
              <a:gd name="connsiteX6" fmla="*/ 186 w 457996"/>
              <a:gd name="connsiteY6" fmla="*/ 159231 h 15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996" h="159700">
                <a:moveTo>
                  <a:pt x="186" y="159231"/>
                </a:moveTo>
                <a:cubicBezTo>
                  <a:pt x="6536" y="154998"/>
                  <a:pt x="199153" y="104727"/>
                  <a:pt x="231961" y="98906"/>
                </a:cubicBezTo>
                <a:cubicBezTo>
                  <a:pt x="264769" y="93085"/>
                  <a:pt x="159465" y="140710"/>
                  <a:pt x="197036" y="124306"/>
                </a:cubicBezTo>
                <a:cubicBezTo>
                  <a:pt x="234607" y="107902"/>
                  <a:pt x="445744" y="7360"/>
                  <a:pt x="457386" y="481"/>
                </a:cubicBezTo>
                <a:cubicBezTo>
                  <a:pt x="469028" y="-6398"/>
                  <a:pt x="310807" y="62394"/>
                  <a:pt x="266886" y="83031"/>
                </a:cubicBezTo>
                <a:cubicBezTo>
                  <a:pt x="222965" y="103668"/>
                  <a:pt x="236194" y="110548"/>
                  <a:pt x="193861" y="124306"/>
                </a:cubicBezTo>
                <a:cubicBezTo>
                  <a:pt x="151528" y="138064"/>
                  <a:pt x="-6164" y="163464"/>
                  <a:pt x="186" y="159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3B9E923E-3586-FA59-5AEC-D559F6A13B36}"/>
              </a:ext>
            </a:extLst>
          </p:cNvPr>
          <p:cNvSpPr/>
          <p:nvPr/>
        </p:nvSpPr>
        <p:spPr>
          <a:xfrm>
            <a:off x="3911200" y="8077125"/>
            <a:ext cx="284832" cy="141315"/>
          </a:xfrm>
          <a:custGeom>
            <a:avLst/>
            <a:gdLst>
              <a:gd name="connsiteX0" fmla="*/ 400 w 284832"/>
              <a:gd name="connsiteY0" fmla="*/ 75 h 141315"/>
              <a:gd name="connsiteX1" fmla="*/ 273450 w 284832"/>
              <a:gd name="connsiteY1" fmla="*/ 133425 h 141315"/>
              <a:gd name="connsiteX2" fmla="*/ 213125 w 284832"/>
              <a:gd name="connsiteY2" fmla="*/ 114375 h 141315"/>
              <a:gd name="connsiteX3" fmla="*/ 400 w 284832"/>
              <a:gd name="connsiteY3" fmla="*/ 75 h 14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832" h="141315">
                <a:moveTo>
                  <a:pt x="400" y="75"/>
                </a:moveTo>
                <a:cubicBezTo>
                  <a:pt x="10454" y="3250"/>
                  <a:pt x="237996" y="114375"/>
                  <a:pt x="273450" y="133425"/>
                </a:cubicBezTo>
                <a:cubicBezTo>
                  <a:pt x="308904" y="152475"/>
                  <a:pt x="253871" y="133425"/>
                  <a:pt x="213125" y="114375"/>
                </a:cubicBezTo>
                <a:cubicBezTo>
                  <a:pt x="172379" y="95325"/>
                  <a:pt x="-9654" y="-3100"/>
                  <a:pt x="400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97FC7442-F12F-4B50-733D-391B61893A5F}"/>
              </a:ext>
            </a:extLst>
          </p:cNvPr>
          <p:cNvSpPr/>
          <p:nvPr/>
        </p:nvSpPr>
        <p:spPr>
          <a:xfrm>
            <a:off x="4488277" y="7971682"/>
            <a:ext cx="502847" cy="261934"/>
          </a:xfrm>
          <a:custGeom>
            <a:avLst/>
            <a:gdLst>
              <a:gd name="connsiteX0" fmla="*/ 1173 w 502847"/>
              <a:gd name="connsiteY0" fmla="*/ 261093 h 261934"/>
              <a:gd name="connsiteX1" fmla="*/ 486948 w 502847"/>
              <a:gd name="connsiteY1" fmla="*/ 7093 h 261934"/>
              <a:gd name="connsiteX2" fmla="*/ 353598 w 502847"/>
              <a:gd name="connsiteY2" fmla="*/ 86468 h 261934"/>
              <a:gd name="connsiteX3" fmla="*/ 1173 w 502847"/>
              <a:gd name="connsiteY3" fmla="*/ 261093 h 26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847" h="261934">
                <a:moveTo>
                  <a:pt x="1173" y="261093"/>
                </a:moveTo>
                <a:cubicBezTo>
                  <a:pt x="23398" y="247864"/>
                  <a:pt x="428211" y="36197"/>
                  <a:pt x="486948" y="7093"/>
                </a:cubicBezTo>
                <a:cubicBezTo>
                  <a:pt x="545685" y="-22011"/>
                  <a:pt x="428210" y="45193"/>
                  <a:pt x="353598" y="86468"/>
                </a:cubicBezTo>
                <a:cubicBezTo>
                  <a:pt x="278986" y="127743"/>
                  <a:pt x="-21052" y="274322"/>
                  <a:pt x="1173" y="261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1AE93A06-37D9-C0D5-A977-3F0BFE44EDBB}"/>
              </a:ext>
            </a:extLst>
          </p:cNvPr>
          <p:cNvSpPr/>
          <p:nvPr/>
        </p:nvSpPr>
        <p:spPr>
          <a:xfrm>
            <a:off x="4955799" y="7602393"/>
            <a:ext cx="425821" cy="127052"/>
          </a:xfrm>
          <a:custGeom>
            <a:avLst/>
            <a:gdLst>
              <a:gd name="connsiteX0" fmla="*/ 376 w 425821"/>
              <a:gd name="connsiteY0" fmla="*/ 52532 h 127052"/>
              <a:gd name="connsiteX1" fmla="*/ 200401 w 425821"/>
              <a:gd name="connsiteY1" fmla="*/ 93807 h 127052"/>
              <a:gd name="connsiteX2" fmla="*/ 260726 w 425821"/>
              <a:gd name="connsiteY2" fmla="*/ 55707 h 127052"/>
              <a:gd name="connsiteX3" fmla="*/ 216276 w 425821"/>
              <a:gd name="connsiteY3" fmla="*/ 1732 h 127052"/>
              <a:gd name="connsiteX4" fmla="*/ 422651 w 425821"/>
              <a:gd name="connsiteY4" fmla="*/ 125557 h 127052"/>
              <a:gd name="connsiteX5" fmla="*/ 333751 w 425821"/>
              <a:gd name="connsiteY5" fmla="*/ 68407 h 127052"/>
              <a:gd name="connsiteX6" fmla="*/ 228976 w 425821"/>
              <a:gd name="connsiteY6" fmla="*/ 39832 h 127052"/>
              <a:gd name="connsiteX7" fmla="*/ 136901 w 425821"/>
              <a:gd name="connsiteY7" fmla="*/ 8082 h 127052"/>
              <a:gd name="connsiteX8" fmla="*/ 251201 w 425821"/>
              <a:gd name="connsiteY8" fmla="*/ 74757 h 127052"/>
              <a:gd name="connsiteX9" fmla="*/ 152776 w 425821"/>
              <a:gd name="connsiteY9" fmla="*/ 93807 h 127052"/>
              <a:gd name="connsiteX10" fmla="*/ 376 w 425821"/>
              <a:gd name="connsiteY10" fmla="*/ 52532 h 12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5821" h="127052">
                <a:moveTo>
                  <a:pt x="376" y="52532"/>
                </a:moveTo>
                <a:cubicBezTo>
                  <a:pt x="8313" y="52532"/>
                  <a:pt x="157009" y="93278"/>
                  <a:pt x="200401" y="93807"/>
                </a:cubicBezTo>
                <a:cubicBezTo>
                  <a:pt x="243793" y="94336"/>
                  <a:pt x="258080" y="71053"/>
                  <a:pt x="260726" y="55707"/>
                </a:cubicBezTo>
                <a:cubicBezTo>
                  <a:pt x="263372" y="40361"/>
                  <a:pt x="189289" y="-9910"/>
                  <a:pt x="216276" y="1732"/>
                </a:cubicBezTo>
                <a:cubicBezTo>
                  <a:pt x="243263" y="13374"/>
                  <a:pt x="403072" y="114445"/>
                  <a:pt x="422651" y="125557"/>
                </a:cubicBezTo>
                <a:cubicBezTo>
                  <a:pt x="442230" y="136669"/>
                  <a:pt x="366030" y="82695"/>
                  <a:pt x="333751" y="68407"/>
                </a:cubicBezTo>
                <a:cubicBezTo>
                  <a:pt x="301472" y="54120"/>
                  <a:pt x="261784" y="49886"/>
                  <a:pt x="228976" y="39832"/>
                </a:cubicBezTo>
                <a:cubicBezTo>
                  <a:pt x="196168" y="29778"/>
                  <a:pt x="133197" y="2261"/>
                  <a:pt x="136901" y="8082"/>
                </a:cubicBezTo>
                <a:cubicBezTo>
                  <a:pt x="140605" y="13903"/>
                  <a:pt x="248555" y="60470"/>
                  <a:pt x="251201" y="74757"/>
                </a:cubicBezTo>
                <a:cubicBezTo>
                  <a:pt x="253847" y="89044"/>
                  <a:pt x="193522" y="94865"/>
                  <a:pt x="152776" y="93807"/>
                </a:cubicBezTo>
                <a:cubicBezTo>
                  <a:pt x="112030" y="92749"/>
                  <a:pt x="-7561" y="52532"/>
                  <a:pt x="376" y="52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68F7934F-62CC-022D-ABEC-E1246A855558}"/>
              </a:ext>
            </a:extLst>
          </p:cNvPr>
          <p:cNvSpPr/>
          <p:nvPr/>
        </p:nvSpPr>
        <p:spPr>
          <a:xfrm>
            <a:off x="4864064" y="7797800"/>
            <a:ext cx="438194" cy="139254"/>
          </a:xfrm>
          <a:custGeom>
            <a:avLst/>
            <a:gdLst>
              <a:gd name="connsiteX0" fmla="*/ 3211 w 438194"/>
              <a:gd name="connsiteY0" fmla="*/ 95250 h 139254"/>
              <a:gd name="connsiteX1" fmla="*/ 339761 w 438194"/>
              <a:gd name="connsiteY1" fmla="*/ 130175 h 139254"/>
              <a:gd name="connsiteX2" fmla="*/ 396911 w 438194"/>
              <a:gd name="connsiteY2" fmla="*/ 136525 h 139254"/>
              <a:gd name="connsiteX3" fmla="*/ 384211 w 438194"/>
              <a:gd name="connsiteY3" fmla="*/ 92075 h 139254"/>
              <a:gd name="connsiteX4" fmla="*/ 438186 w 438194"/>
              <a:gd name="connsiteY4" fmla="*/ 0 h 139254"/>
              <a:gd name="connsiteX5" fmla="*/ 387386 w 438194"/>
              <a:gd name="connsiteY5" fmla="*/ 92075 h 139254"/>
              <a:gd name="connsiteX6" fmla="*/ 273086 w 438194"/>
              <a:gd name="connsiteY6" fmla="*/ 88900 h 139254"/>
              <a:gd name="connsiteX7" fmla="*/ 355636 w 438194"/>
              <a:gd name="connsiteY7" fmla="*/ 127000 h 139254"/>
              <a:gd name="connsiteX8" fmla="*/ 181011 w 438194"/>
              <a:gd name="connsiteY8" fmla="*/ 111125 h 139254"/>
              <a:gd name="connsiteX9" fmla="*/ 3211 w 438194"/>
              <a:gd name="connsiteY9" fmla="*/ 95250 h 13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194" h="139254">
                <a:moveTo>
                  <a:pt x="3211" y="95250"/>
                </a:moveTo>
                <a:cubicBezTo>
                  <a:pt x="29669" y="98425"/>
                  <a:pt x="339761" y="130175"/>
                  <a:pt x="339761" y="130175"/>
                </a:cubicBezTo>
                <a:cubicBezTo>
                  <a:pt x="405378" y="137054"/>
                  <a:pt x="389503" y="142875"/>
                  <a:pt x="396911" y="136525"/>
                </a:cubicBezTo>
                <a:cubicBezTo>
                  <a:pt x="404319" y="130175"/>
                  <a:pt x="377332" y="114829"/>
                  <a:pt x="384211" y="92075"/>
                </a:cubicBezTo>
                <a:cubicBezTo>
                  <a:pt x="391090" y="69321"/>
                  <a:pt x="437657" y="0"/>
                  <a:pt x="438186" y="0"/>
                </a:cubicBezTo>
                <a:cubicBezTo>
                  <a:pt x="438715" y="0"/>
                  <a:pt x="414903" y="77258"/>
                  <a:pt x="387386" y="92075"/>
                </a:cubicBezTo>
                <a:cubicBezTo>
                  <a:pt x="359869" y="106892"/>
                  <a:pt x="278378" y="83079"/>
                  <a:pt x="273086" y="88900"/>
                </a:cubicBezTo>
                <a:cubicBezTo>
                  <a:pt x="267794" y="94721"/>
                  <a:pt x="370982" y="123296"/>
                  <a:pt x="355636" y="127000"/>
                </a:cubicBezTo>
                <a:cubicBezTo>
                  <a:pt x="340290" y="130704"/>
                  <a:pt x="241336" y="117475"/>
                  <a:pt x="181011" y="111125"/>
                </a:cubicBezTo>
                <a:cubicBezTo>
                  <a:pt x="120686" y="104775"/>
                  <a:pt x="-23247" y="92075"/>
                  <a:pt x="3211" y="95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4D61FD02-B185-6DDE-BD14-0C8D997E751F}"/>
              </a:ext>
            </a:extLst>
          </p:cNvPr>
          <p:cNvSpPr/>
          <p:nvPr/>
        </p:nvSpPr>
        <p:spPr>
          <a:xfrm>
            <a:off x="3889280" y="7778748"/>
            <a:ext cx="178527" cy="130548"/>
          </a:xfrm>
          <a:custGeom>
            <a:avLst/>
            <a:gdLst>
              <a:gd name="connsiteX0" fmla="*/ 95 w 178527"/>
              <a:gd name="connsiteY0" fmla="*/ 2 h 130548"/>
              <a:gd name="connsiteX1" fmla="*/ 117570 w 178527"/>
              <a:gd name="connsiteY1" fmla="*/ 88902 h 130548"/>
              <a:gd name="connsiteX2" fmla="*/ 177895 w 178527"/>
              <a:gd name="connsiteY2" fmla="*/ 130177 h 130548"/>
              <a:gd name="connsiteX3" fmla="*/ 146145 w 178527"/>
              <a:gd name="connsiteY3" fmla="*/ 107952 h 130548"/>
              <a:gd name="connsiteX4" fmla="*/ 98520 w 178527"/>
              <a:gd name="connsiteY4" fmla="*/ 85727 h 130548"/>
              <a:gd name="connsiteX5" fmla="*/ 95 w 178527"/>
              <a:gd name="connsiteY5" fmla="*/ 2 h 13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27" h="130548">
                <a:moveTo>
                  <a:pt x="95" y="2"/>
                </a:moveTo>
                <a:cubicBezTo>
                  <a:pt x="3270" y="531"/>
                  <a:pt x="87937" y="67206"/>
                  <a:pt x="117570" y="88902"/>
                </a:cubicBezTo>
                <a:cubicBezTo>
                  <a:pt x="147203" y="110598"/>
                  <a:pt x="173133" y="127002"/>
                  <a:pt x="177895" y="130177"/>
                </a:cubicBezTo>
                <a:cubicBezTo>
                  <a:pt x="182657" y="133352"/>
                  <a:pt x="159374" y="115360"/>
                  <a:pt x="146145" y="107952"/>
                </a:cubicBezTo>
                <a:cubicBezTo>
                  <a:pt x="132916" y="100544"/>
                  <a:pt x="122862" y="100014"/>
                  <a:pt x="98520" y="85727"/>
                </a:cubicBezTo>
                <a:cubicBezTo>
                  <a:pt x="74178" y="71440"/>
                  <a:pt x="-3080" y="-527"/>
                  <a:pt x="9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5A7D259C-904B-9DA0-7E76-85991B98FDD3}"/>
              </a:ext>
            </a:extLst>
          </p:cNvPr>
          <p:cNvSpPr/>
          <p:nvPr/>
        </p:nvSpPr>
        <p:spPr>
          <a:xfrm>
            <a:off x="4806559" y="7727686"/>
            <a:ext cx="187857" cy="146773"/>
          </a:xfrm>
          <a:custGeom>
            <a:avLst/>
            <a:gdLst>
              <a:gd name="connsiteX0" fmla="*/ 136916 w 187857"/>
              <a:gd name="connsiteY0" fmla="*/ 264 h 146773"/>
              <a:gd name="connsiteX1" fmla="*/ 184541 w 187857"/>
              <a:gd name="connsiteY1" fmla="*/ 76464 h 146773"/>
              <a:gd name="connsiteX2" fmla="*/ 178191 w 187857"/>
              <a:gd name="connsiteY2" fmla="*/ 120914 h 146773"/>
              <a:gd name="connsiteX3" fmla="*/ 155966 w 187857"/>
              <a:gd name="connsiteY3" fmla="*/ 146314 h 146773"/>
              <a:gd name="connsiteX4" fmla="*/ 105166 w 187857"/>
              <a:gd name="connsiteY4" fmla="*/ 136789 h 146773"/>
              <a:gd name="connsiteX5" fmla="*/ 391 w 187857"/>
              <a:gd name="connsiteY5" fmla="*/ 130439 h 146773"/>
              <a:gd name="connsiteX6" fmla="*/ 146441 w 187857"/>
              <a:gd name="connsiteY6" fmla="*/ 130439 h 146773"/>
              <a:gd name="connsiteX7" fmla="*/ 187716 w 187857"/>
              <a:gd name="connsiteY7" fmla="*/ 105039 h 146773"/>
              <a:gd name="connsiteX8" fmla="*/ 136916 w 187857"/>
              <a:gd name="connsiteY8" fmla="*/ 264 h 14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857" h="146773">
                <a:moveTo>
                  <a:pt x="136916" y="264"/>
                </a:moveTo>
                <a:cubicBezTo>
                  <a:pt x="136387" y="-4499"/>
                  <a:pt x="177662" y="56356"/>
                  <a:pt x="184541" y="76464"/>
                </a:cubicBezTo>
                <a:cubicBezTo>
                  <a:pt x="191420" y="96572"/>
                  <a:pt x="182953" y="109272"/>
                  <a:pt x="178191" y="120914"/>
                </a:cubicBezTo>
                <a:cubicBezTo>
                  <a:pt x="173429" y="132556"/>
                  <a:pt x="168137" y="143668"/>
                  <a:pt x="155966" y="146314"/>
                </a:cubicBezTo>
                <a:cubicBezTo>
                  <a:pt x="143795" y="148960"/>
                  <a:pt x="131095" y="139435"/>
                  <a:pt x="105166" y="136789"/>
                </a:cubicBezTo>
                <a:cubicBezTo>
                  <a:pt x="79237" y="134143"/>
                  <a:pt x="-6488" y="131497"/>
                  <a:pt x="391" y="130439"/>
                </a:cubicBezTo>
                <a:cubicBezTo>
                  <a:pt x="7270" y="129381"/>
                  <a:pt x="115220" y="134672"/>
                  <a:pt x="146441" y="130439"/>
                </a:cubicBezTo>
                <a:cubicBezTo>
                  <a:pt x="177662" y="126206"/>
                  <a:pt x="189304" y="123031"/>
                  <a:pt x="187716" y="105039"/>
                </a:cubicBezTo>
                <a:cubicBezTo>
                  <a:pt x="186129" y="87047"/>
                  <a:pt x="137445" y="5027"/>
                  <a:pt x="136916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8D968024-0593-2ED4-324C-B8F21F90D9CD}"/>
              </a:ext>
            </a:extLst>
          </p:cNvPr>
          <p:cNvSpPr/>
          <p:nvPr/>
        </p:nvSpPr>
        <p:spPr>
          <a:xfrm>
            <a:off x="4025809" y="7740650"/>
            <a:ext cx="38316" cy="169169"/>
          </a:xfrm>
          <a:custGeom>
            <a:avLst/>
            <a:gdLst>
              <a:gd name="connsiteX0" fmla="*/ 38191 w 38316"/>
              <a:gd name="connsiteY0" fmla="*/ 0 h 169169"/>
              <a:gd name="connsiteX1" fmla="*/ 12791 w 38316"/>
              <a:gd name="connsiteY1" fmla="*/ 95250 h 169169"/>
              <a:gd name="connsiteX2" fmla="*/ 25491 w 38316"/>
              <a:gd name="connsiteY2" fmla="*/ 168275 h 169169"/>
              <a:gd name="connsiteX3" fmla="*/ 22316 w 38316"/>
              <a:gd name="connsiteY3" fmla="*/ 133350 h 169169"/>
              <a:gd name="connsiteX4" fmla="*/ 91 w 38316"/>
              <a:gd name="connsiteY4" fmla="*/ 95250 h 169169"/>
              <a:gd name="connsiteX5" fmla="*/ 38191 w 38316"/>
              <a:gd name="connsiteY5" fmla="*/ 0 h 16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16" h="169169">
                <a:moveTo>
                  <a:pt x="38191" y="0"/>
                </a:moveTo>
                <a:cubicBezTo>
                  <a:pt x="40308" y="0"/>
                  <a:pt x="14908" y="67204"/>
                  <a:pt x="12791" y="95250"/>
                </a:cubicBezTo>
                <a:cubicBezTo>
                  <a:pt x="10674" y="123296"/>
                  <a:pt x="23903" y="161925"/>
                  <a:pt x="25491" y="168275"/>
                </a:cubicBezTo>
                <a:cubicBezTo>
                  <a:pt x="27078" y="174625"/>
                  <a:pt x="26549" y="145521"/>
                  <a:pt x="22316" y="133350"/>
                </a:cubicBezTo>
                <a:cubicBezTo>
                  <a:pt x="18083" y="121179"/>
                  <a:pt x="-1496" y="114829"/>
                  <a:pt x="91" y="95250"/>
                </a:cubicBezTo>
                <a:cubicBezTo>
                  <a:pt x="1678" y="75671"/>
                  <a:pt x="36074" y="0"/>
                  <a:pt x="3819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1285CFA4-CF01-BAD0-320F-1516388A1655}"/>
              </a:ext>
            </a:extLst>
          </p:cNvPr>
          <p:cNvSpPr/>
          <p:nvPr/>
        </p:nvSpPr>
        <p:spPr>
          <a:xfrm>
            <a:off x="4146339" y="7743524"/>
            <a:ext cx="42301" cy="177333"/>
          </a:xfrm>
          <a:custGeom>
            <a:avLst/>
            <a:gdLst>
              <a:gd name="connsiteX0" fmla="*/ 35136 w 42301"/>
              <a:gd name="connsiteY0" fmla="*/ 301 h 177333"/>
              <a:gd name="connsiteX1" fmla="*/ 12911 w 42301"/>
              <a:gd name="connsiteY1" fmla="*/ 63801 h 177333"/>
              <a:gd name="connsiteX2" fmla="*/ 35136 w 42301"/>
              <a:gd name="connsiteY2" fmla="*/ 159051 h 177333"/>
              <a:gd name="connsiteX3" fmla="*/ 41486 w 42301"/>
              <a:gd name="connsiteY3" fmla="*/ 174926 h 177333"/>
              <a:gd name="connsiteX4" fmla="*/ 19261 w 42301"/>
              <a:gd name="connsiteY4" fmla="*/ 127301 h 177333"/>
              <a:gd name="connsiteX5" fmla="*/ 211 w 42301"/>
              <a:gd name="connsiteY5" fmla="*/ 89201 h 177333"/>
              <a:gd name="connsiteX6" fmla="*/ 35136 w 42301"/>
              <a:gd name="connsiteY6" fmla="*/ 301 h 17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01" h="177333">
                <a:moveTo>
                  <a:pt x="35136" y="301"/>
                </a:moveTo>
                <a:cubicBezTo>
                  <a:pt x="37253" y="-3932"/>
                  <a:pt x="12911" y="37343"/>
                  <a:pt x="12911" y="63801"/>
                </a:cubicBezTo>
                <a:cubicBezTo>
                  <a:pt x="12911" y="90259"/>
                  <a:pt x="35136" y="159051"/>
                  <a:pt x="35136" y="159051"/>
                </a:cubicBezTo>
                <a:cubicBezTo>
                  <a:pt x="39899" y="177572"/>
                  <a:pt x="44132" y="180218"/>
                  <a:pt x="41486" y="174926"/>
                </a:cubicBezTo>
                <a:cubicBezTo>
                  <a:pt x="38840" y="169634"/>
                  <a:pt x="26140" y="141589"/>
                  <a:pt x="19261" y="127301"/>
                </a:cubicBezTo>
                <a:cubicBezTo>
                  <a:pt x="12382" y="113014"/>
                  <a:pt x="-1906" y="106134"/>
                  <a:pt x="211" y="89201"/>
                </a:cubicBezTo>
                <a:cubicBezTo>
                  <a:pt x="2328" y="72268"/>
                  <a:pt x="33019" y="4534"/>
                  <a:pt x="35136" y="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64D1122F-5860-241E-2BEE-828CE863D629}"/>
              </a:ext>
            </a:extLst>
          </p:cNvPr>
          <p:cNvSpPr/>
          <p:nvPr/>
        </p:nvSpPr>
        <p:spPr>
          <a:xfrm>
            <a:off x="4359134" y="7762487"/>
            <a:ext cx="73196" cy="156050"/>
          </a:xfrm>
          <a:custGeom>
            <a:avLst/>
            <a:gdLst>
              <a:gd name="connsiteX0" fmla="*/ 141 w 73196"/>
              <a:gd name="connsiteY0" fmla="*/ 9913 h 156050"/>
              <a:gd name="connsiteX1" fmla="*/ 22366 w 73196"/>
              <a:gd name="connsiteY1" fmla="*/ 101988 h 156050"/>
              <a:gd name="connsiteX2" fmla="*/ 12841 w 73196"/>
              <a:gd name="connsiteY2" fmla="*/ 155963 h 156050"/>
              <a:gd name="connsiteX3" fmla="*/ 28716 w 73196"/>
              <a:gd name="connsiteY3" fmla="*/ 111513 h 156050"/>
              <a:gd name="connsiteX4" fmla="*/ 73166 w 73196"/>
              <a:gd name="connsiteY4" fmla="*/ 388 h 156050"/>
              <a:gd name="connsiteX5" fmla="*/ 35066 w 73196"/>
              <a:gd name="connsiteY5" fmla="*/ 73413 h 156050"/>
              <a:gd name="connsiteX6" fmla="*/ 141 w 73196"/>
              <a:gd name="connsiteY6" fmla="*/ 9913 h 15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96" h="156050">
                <a:moveTo>
                  <a:pt x="141" y="9913"/>
                </a:moveTo>
                <a:cubicBezTo>
                  <a:pt x="-1976" y="14675"/>
                  <a:pt x="20249" y="77646"/>
                  <a:pt x="22366" y="101988"/>
                </a:cubicBezTo>
                <a:cubicBezTo>
                  <a:pt x="24483" y="126330"/>
                  <a:pt x="11783" y="154375"/>
                  <a:pt x="12841" y="155963"/>
                </a:cubicBezTo>
                <a:cubicBezTo>
                  <a:pt x="13899" y="157551"/>
                  <a:pt x="18662" y="137442"/>
                  <a:pt x="28716" y="111513"/>
                </a:cubicBezTo>
                <a:cubicBezTo>
                  <a:pt x="38770" y="85584"/>
                  <a:pt x="72108" y="6738"/>
                  <a:pt x="73166" y="388"/>
                </a:cubicBezTo>
                <a:cubicBezTo>
                  <a:pt x="74224" y="-5962"/>
                  <a:pt x="47237" y="67592"/>
                  <a:pt x="35066" y="73413"/>
                </a:cubicBezTo>
                <a:cubicBezTo>
                  <a:pt x="22895" y="79234"/>
                  <a:pt x="2258" y="5151"/>
                  <a:pt x="141" y="9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E8427CC0-540B-8DA9-BC37-665AC27F5306}"/>
              </a:ext>
            </a:extLst>
          </p:cNvPr>
          <p:cNvSpPr/>
          <p:nvPr/>
        </p:nvSpPr>
        <p:spPr>
          <a:xfrm>
            <a:off x="4028901" y="7889539"/>
            <a:ext cx="188358" cy="19555"/>
          </a:xfrm>
          <a:custGeom>
            <a:avLst/>
            <a:gdLst>
              <a:gd name="connsiteX0" fmla="*/ 174 w 188358"/>
              <a:gd name="connsiteY0" fmla="*/ 13036 h 19555"/>
              <a:gd name="connsiteX1" fmla="*/ 120824 w 188358"/>
              <a:gd name="connsiteY1" fmla="*/ 9861 h 19555"/>
              <a:gd name="connsiteX2" fmla="*/ 187499 w 188358"/>
              <a:gd name="connsiteY2" fmla="*/ 19386 h 19555"/>
              <a:gd name="connsiteX3" fmla="*/ 149399 w 188358"/>
              <a:gd name="connsiteY3" fmla="*/ 336 h 19555"/>
              <a:gd name="connsiteX4" fmla="*/ 174 w 188358"/>
              <a:gd name="connsiteY4" fmla="*/ 13036 h 1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58" h="19555">
                <a:moveTo>
                  <a:pt x="174" y="13036"/>
                </a:moveTo>
                <a:cubicBezTo>
                  <a:pt x="-4588" y="14623"/>
                  <a:pt x="89603" y="8803"/>
                  <a:pt x="120824" y="9861"/>
                </a:cubicBezTo>
                <a:cubicBezTo>
                  <a:pt x="152045" y="10919"/>
                  <a:pt x="182737" y="20973"/>
                  <a:pt x="187499" y="19386"/>
                </a:cubicBezTo>
                <a:cubicBezTo>
                  <a:pt x="192261" y="17799"/>
                  <a:pt x="176916" y="2982"/>
                  <a:pt x="149399" y="336"/>
                </a:cubicBezTo>
                <a:cubicBezTo>
                  <a:pt x="121882" y="-2310"/>
                  <a:pt x="4936" y="11449"/>
                  <a:pt x="174" y="13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2CCD9DBE-BB53-F5E4-DAE7-BA9566329731}"/>
              </a:ext>
            </a:extLst>
          </p:cNvPr>
          <p:cNvSpPr/>
          <p:nvPr/>
        </p:nvSpPr>
        <p:spPr>
          <a:xfrm>
            <a:off x="4158705" y="7886274"/>
            <a:ext cx="246890" cy="19490"/>
          </a:xfrm>
          <a:custGeom>
            <a:avLst/>
            <a:gdLst>
              <a:gd name="connsiteX0" fmla="*/ 545 w 246890"/>
              <a:gd name="connsiteY0" fmla="*/ 3601 h 19490"/>
              <a:gd name="connsiteX1" fmla="*/ 137070 w 246890"/>
              <a:gd name="connsiteY1" fmla="*/ 19476 h 19490"/>
              <a:gd name="connsiteX2" fmla="*/ 245020 w 246890"/>
              <a:gd name="connsiteY2" fmla="*/ 426 h 19490"/>
              <a:gd name="connsiteX3" fmla="*/ 191045 w 246890"/>
              <a:gd name="connsiteY3" fmla="*/ 6776 h 19490"/>
              <a:gd name="connsiteX4" fmla="*/ 545 w 246890"/>
              <a:gd name="connsiteY4" fmla="*/ 3601 h 1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90" h="19490">
                <a:moveTo>
                  <a:pt x="545" y="3601"/>
                </a:moveTo>
                <a:cubicBezTo>
                  <a:pt x="-8451" y="5718"/>
                  <a:pt x="96324" y="20005"/>
                  <a:pt x="137070" y="19476"/>
                </a:cubicBezTo>
                <a:cubicBezTo>
                  <a:pt x="177816" y="18947"/>
                  <a:pt x="236024" y="2543"/>
                  <a:pt x="245020" y="426"/>
                </a:cubicBezTo>
                <a:cubicBezTo>
                  <a:pt x="254016" y="-1691"/>
                  <a:pt x="229674" y="4659"/>
                  <a:pt x="191045" y="6776"/>
                </a:cubicBezTo>
                <a:cubicBezTo>
                  <a:pt x="152416" y="8893"/>
                  <a:pt x="9541" y="1484"/>
                  <a:pt x="545" y="3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6781FC3C-221B-7B5A-9E28-A8CD15F44838}"/>
              </a:ext>
            </a:extLst>
          </p:cNvPr>
          <p:cNvSpPr/>
          <p:nvPr/>
        </p:nvSpPr>
        <p:spPr>
          <a:xfrm>
            <a:off x="4581483" y="7705679"/>
            <a:ext cx="60476" cy="181059"/>
          </a:xfrm>
          <a:custGeom>
            <a:avLst/>
            <a:gdLst>
              <a:gd name="connsiteX0" fmla="*/ 15917 w 60476"/>
              <a:gd name="connsiteY0" fmla="*/ 46 h 181059"/>
              <a:gd name="connsiteX1" fmla="*/ 60367 w 60476"/>
              <a:gd name="connsiteY1" fmla="*/ 146096 h 181059"/>
              <a:gd name="connsiteX2" fmla="*/ 42 w 60476"/>
              <a:gd name="connsiteY2" fmla="*/ 181021 h 181059"/>
              <a:gd name="connsiteX3" fmla="*/ 50842 w 60476"/>
              <a:gd name="connsiteY3" fmla="*/ 152446 h 181059"/>
              <a:gd name="connsiteX4" fmla="*/ 54017 w 60476"/>
              <a:gd name="connsiteY4" fmla="*/ 130221 h 181059"/>
              <a:gd name="connsiteX5" fmla="*/ 15917 w 60476"/>
              <a:gd name="connsiteY5" fmla="*/ 46 h 18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76" h="181059">
                <a:moveTo>
                  <a:pt x="15917" y="46"/>
                </a:moveTo>
                <a:cubicBezTo>
                  <a:pt x="16975" y="2692"/>
                  <a:pt x="63013" y="115934"/>
                  <a:pt x="60367" y="146096"/>
                </a:cubicBezTo>
                <a:cubicBezTo>
                  <a:pt x="57721" y="176258"/>
                  <a:pt x="1630" y="179963"/>
                  <a:pt x="42" y="181021"/>
                </a:cubicBezTo>
                <a:cubicBezTo>
                  <a:pt x="-1546" y="182079"/>
                  <a:pt x="41846" y="160913"/>
                  <a:pt x="50842" y="152446"/>
                </a:cubicBezTo>
                <a:cubicBezTo>
                  <a:pt x="59838" y="143979"/>
                  <a:pt x="60896" y="152446"/>
                  <a:pt x="54017" y="130221"/>
                </a:cubicBezTo>
                <a:cubicBezTo>
                  <a:pt x="47138" y="107996"/>
                  <a:pt x="14859" y="-2600"/>
                  <a:pt x="15917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54A21ED7-118C-9417-CD45-F38E7A442B9C}"/>
              </a:ext>
            </a:extLst>
          </p:cNvPr>
          <p:cNvSpPr/>
          <p:nvPr/>
        </p:nvSpPr>
        <p:spPr>
          <a:xfrm>
            <a:off x="4320809" y="7880283"/>
            <a:ext cx="346733" cy="21024"/>
          </a:xfrm>
          <a:custGeom>
            <a:avLst/>
            <a:gdLst>
              <a:gd name="connsiteX0" fmla="*/ 366 w 346733"/>
              <a:gd name="connsiteY0" fmla="*/ 19117 h 21024"/>
              <a:gd name="connsiteX1" fmla="*/ 241666 w 346733"/>
              <a:gd name="connsiteY1" fmla="*/ 12767 h 21024"/>
              <a:gd name="connsiteX2" fmla="*/ 346441 w 346733"/>
              <a:gd name="connsiteY2" fmla="*/ 12767 h 21024"/>
              <a:gd name="connsiteX3" fmla="*/ 270241 w 346733"/>
              <a:gd name="connsiteY3" fmla="*/ 67 h 21024"/>
              <a:gd name="connsiteX4" fmla="*/ 187691 w 346733"/>
              <a:gd name="connsiteY4" fmla="*/ 19117 h 21024"/>
              <a:gd name="connsiteX5" fmla="*/ 366 w 346733"/>
              <a:gd name="connsiteY5" fmla="*/ 19117 h 2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733" h="21024">
                <a:moveTo>
                  <a:pt x="366" y="19117"/>
                </a:moveTo>
                <a:cubicBezTo>
                  <a:pt x="9362" y="18059"/>
                  <a:pt x="183987" y="13825"/>
                  <a:pt x="241666" y="12767"/>
                </a:cubicBezTo>
                <a:cubicBezTo>
                  <a:pt x="299345" y="11709"/>
                  <a:pt x="341679" y="14884"/>
                  <a:pt x="346441" y="12767"/>
                </a:cubicBezTo>
                <a:cubicBezTo>
                  <a:pt x="351203" y="10650"/>
                  <a:pt x="296699" y="-991"/>
                  <a:pt x="270241" y="67"/>
                </a:cubicBezTo>
                <a:cubicBezTo>
                  <a:pt x="243783" y="1125"/>
                  <a:pt x="224733" y="15413"/>
                  <a:pt x="187691" y="19117"/>
                </a:cubicBezTo>
                <a:cubicBezTo>
                  <a:pt x="150649" y="22821"/>
                  <a:pt x="-8630" y="20175"/>
                  <a:pt x="366" y="19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1DAD1C12-9366-367E-707B-70370B88184D}"/>
              </a:ext>
            </a:extLst>
          </p:cNvPr>
          <p:cNvSpPr/>
          <p:nvPr/>
        </p:nvSpPr>
        <p:spPr>
          <a:xfrm>
            <a:off x="4616446" y="7683402"/>
            <a:ext cx="60677" cy="222509"/>
          </a:xfrm>
          <a:custGeom>
            <a:avLst/>
            <a:gdLst>
              <a:gd name="connsiteX0" fmla="*/ 47629 w 60677"/>
              <a:gd name="connsiteY0" fmla="*/ 98 h 222509"/>
              <a:gd name="connsiteX1" fmla="*/ 19054 w 60677"/>
              <a:gd name="connsiteY1" fmla="*/ 114398 h 222509"/>
              <a:gd name="connsiteX2" fmla="*/ 47629 w 60677"/>
              <a:gd name="connsiteY2" fmla="*/ 187423 h 222509"/>
              <a:gd name="connsiteX3" fmla="*/ 60329 w 60677"/>
              <a:gd name="connsiteY3" fmla="*/ 222348 h 222509"/>
              <a:gd name="connsiteX4" fmla="*/ 34929 w 60677"/>
              <a:gd name="connsiteY4" fmla="*/ 174723 h 222509"/>
              <a:gd name="connsiteX5" fmla="*/ 4 w 60677"/>
              <a:gd name="connsiteY5" fmla="*/ 95348 h 222509"/>
              <a:gd name="connsiteX6" fmla="*/ 47629 w 60677"/>
              <a:gd name="connsiteY6" fmla="*/ 98 h 22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77" h="222509">
                <a:moveTo>
                  <a:pt x="47629" y="98"/>
                </a:moveTo>
                <a:cubicBezTo>
                  <a:pt x="50804" y="3273"/>
                  <a:pt x="19054" y="83177"/>
                  <a:pt x="19054" y="114398"/>
                </a:cubicBezTo>
                <a:cubicBezTo>
                  <a:pt x="19054" y="145619"/>
                  <a:pt x="40750" y="169431"/>
                  <a:pt x="47629" y="187423"/>
                </a:cubicBezTo>
                <a:cubicBezTo>
                  <a:pt x="54508" y="205415"/>
                  <a:pt x="62446" y="224465"/>
                  <a:pt x="60329" y="222348"/>
                </a:cubicBezTo>
                <a:cubicBezTo>
                  <a:pt x="58212" y="220231"/>
                  <a:pt x="44983" y="195890"/>
                  <a:pt x="34929" y="174723"/>
                </a:cubicBezTo>
                <a:cubicBezTo>
                  <a:pt x="24875" y="153556"/>
                  <a:pt x="533" y="119690"/>
                  <a:pt x="4" y="95348"/>
                </a:cubicBezTo>
                <a:cubicBezTo>
                  <a:pt x="-525" y="71006"/>
                  <a:pt x="44454" y="-3077"/>
                  <a:pt x="47629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3DA16032-5179-6C22-5C70-35DF02CA7918}"/>
              </a:ext>
            </a:extLst>
          </p:cNvPr>
          <p:cNvSpPr/>
          <p:nvPr/>
        </p:nvSpPr>
        <p:spPr>
          <a:xfrm>
            <a:off x="4814722" y="7712072"/>
            <a:ext cx="68921" cy="147194"/>
          </a:xfrm>
          <a:custGeom>
            <a:avLst/>
            <a:gdLst>
              <a:gd name="connsiteX0" fmla="*/ 11278 w 68921"/>
              <a:gd name="connsiteY0" fmla="*/ 3 h 147194"/>
              <a:gd name="connsiteX1" fmla="*/ 20803 w 68921"/>
              <a:gd name="connsiteY1" fmla="*/ 73028 h 147194"/>
              <a:gd name="connsiteX2" fmla="*/ 68428 w 68921"/>
              <a:gd name="connsiteY2" fmla="*/ 146053 h 147194"/>
              <a:gd name="connsiteX3" fmla="*/ 43028 w 68921"/>
              <a:gd name="connsiteY3" fmla="*/ 114303 h 147194"/>
              <a:gd name="connsiteX4" fmla="*/ 1753 w 68921"/>
              <a:gd name="connsiteY4" fmla="*/ 69853 h 147194"/>
              <a:gd name="connsiteX5" fmla="*/ 11278 w 68921"/>
              <a:gd name="connsiteY5" fmla="*/ 3 h 14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21" h="147194">
                <a:moveTo>
                  <a:pt x="11278" y="3"/>
                </a:moveTo>
                <a:cubicBezTo>
                  <a:pt x="14453" y="532"/>
                  <a:pt x="11278" y="48686"/>
                  <a:pt x="20803" y="73028"/>
                </a:cubicBezTo>
                <a:cubicBezTo>
                  <a:pt x="30328" y="97370"/>
                  <a:pt x="64724" y="139174"/>
                  <a:pt x="68428" y="146053"/>
                </a:cubicBezTo>
                <a:cubicBezTo>
                  <a:pt x="72132" y="152932"/>
                  <a:pt x="54140" y="127003"/>
                  <a:pt x="43028" y="114303"/>
                </a:cubicBezTo>
                <a:cubicBezTo>
                  <a:pt x="31916" y="101603"/>
                  <a:pt x="8103" y="87845"/>
                  <a:pt x="1753" y="69853"/>
                </a:cubicBezTo>
                <a:cubicBezTo>
                  <a:pt x="-4597" y="51861"/>
                  <a:pt x="8103" y="-526"/>
                  <a:pt x="1127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C5CBF00A-B969-B5DF-A4CE-022FFAE7E39D}"/>
              </a:ext>
            </a:extLst>
          </p:cNvPr>
          <p:cNvSpPr/>
          <p:nvPr/>
        </p:nvSpPr>
        <p:spPr>
          <a:xfrm>
            <a:off x="4662901" y="7692230"/>
            <a:ext cx="166830" cy="204066"/>
          </a:xfrm>
          <a:custGeom>
            <a:avLst/>
            <a:gdLst>
              <a:gd name="connsiteX0" fmla="*/ 166274 w 166830"/>
              <a:gd name="connsiteY0" fmla="*/ 795 h 204066"/>
              <a:gd name="connsiteX1" fmla="*/ 150399 w 166830"/>
              <a:gd name="connsiteY1" fmla="*/ 83345 h 204066"/>
              <a:gd name="connsiteX2" fmla="*/ 144049 w 166830"/>
              <a:gd name="connsiteY2" fmla="*/ 130970 h 204066"/>
              <a:gd name="connsiteX3" fmla="*/ 112299 w 166830"/>
              <a:gd name="connsiteY3" fmla="*/ 159545 h 204066"/>
              <a:gd name="connsiteX4" fmla="*/ 1174 w 166830"/>
              <a:gd name="connsiteY4" fmla="*/ 203995 h 204066"/>
              <a:gd name="connsiteX5" fmla="*/ 58324 w 166830"/>
              <a:gd name="connsiteY5" fmla="*/ 169070 h 204066"/>
              <a:gd name="connsiteX6" fmla="*/ 128174 w 166830"/>
              <a:gd name="connsiteY6" fmla="*/ 137320 h 204066"/>
              <a:gd name="connsiteX7" fmla="*/ 166274 w 166830"/>
              <a:gd name="connsiteY7" fmla="*/ 795 h 20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830" h="204066">
                <a:moveTo>
                  <a:pt x="166274" y="795"/>
                </a:moveTo>
                <a:cubicBezTo>
                  <a:pt x="169978" y="-8201"/>
                  <a:pt x="154103" y="61649"/>
                  <a:pt x="150399" y="83345"/>
                </a:cubicBezTo>
                <a:cubicBezTo>
                  <a:pt x="146695" y="105041"/>
                  <a:pt x="150399" y="118270"/>
                  <a:pt x="144049" y="130970"/>
                </a:cubicBezTo>
                <a:cubicBezTo>
                  <a:pt x="137699" y="143670"/>
                  <a:pt x="136111" y="147374"/>
                  <a:pt x="112299" y="159545"/>
                </a:cubicBezTo>
                <a:cubicBezTo>
                  <a:pt x="88486" y="171716"/>
                  <a:pt x="10170" y="202408"/>
                  <a:pt x="1174" y="203995"/>
                </a:cubicBezTo>
                <a:cubicBezTo>
                  <a:pt x="-7822" y="205582"/>
                  <a:pt x="37157" y="180183"/>
                  <a:pt x="58324" y="169070"/>
                </a:cubicBezTo>
                <a:cubicBezTo>
                  <a:pt x="79491" y="157958"/>
                  <a:pt x="110182" y="159016"/>
                  <a:pt x="128174" y="137320"/>
                </a:cubicBezTo>
                <a:cubicBezTo>
                  <a:pt x="146166" y="115624"/>
                  <a:pt x="162570" y="9791"/>
                  <a:pt x="166274" y="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CB9D6426-EE49-AF95-BC6F-C05A5D012DE7}"/>
              </a:ext>
            </a:extLst>
          </p:cNvPr>
          <p:cNvSpPr/>
          <p:nvPr/>
        </p:nvSpPr>
        <p:spPr>
          <a:xfrm>
            <a:off x="3948308" y="7734266"/>
            <a:ext cx="52197" cy="130264"/>
          </a:xfrm>
          <a:custGeom>
            <a:avLst/>
            <a:gdLst>
              <a:gd name="connsiteX0" fmla="*/ 52192 w 52197"/>
              <a:gd name="connsiteY0" fmla="*/ 34 h 130264"/>
              <a:gd name="connsiteX1" fmla="*/ 7742 w 52197"/>
              <a:gd name="connsiteY1" fmla="*/ 73059 h 130264"/>
              <a:gd name="connsiteX2" fmla="*/ 1392 w 52197"/>
              <a:gd name="connsiteY2" fmla="*/ 130209 h 130264"/>
              <a:gd name="connsiteX3" fmla="*/ 4567 w 52197"/>
              <a:gd name="connsiteY3" fmla="*/ 82584 h 130264"/>
              <a:gd name="connsiteX4" fmla="*/ 52192 w 52197"/>
              <a:gd name="connsiteY4" fmla="*/ 34 h 1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7" h="130264">
                <a:moveTo>
                  <a:pt x="52192" y="34"/>
                </a:moveTo>
                <a:cubicBezTo>
                  <a:pt x="52721" y="-1553"/>
                  <a:pt x="16209" y="51363"/>
                  <a:pt x="7742" y="73059"/>
                </a:cubicBezTo>
                <a:cubicBezTo>
                  <a:pt x="-725" y="94755"/>
                  <a:pt x="1921" y="128622"/>
                  <a:pt x="1392" y="130209"/>
                </a:cubicBezTo>
                <a:cubicBezTo>
                  <a:pt x="863" y="131796"/>
                  <a:pt x="-2841" y="98988"/>
                  <a:pt x="4567" y="82584"/>
                </a:cubicBezTo>
                <a:cubicBezTo>
                  <a:pt x="11975" y="66180"/>
                  <a:pt x="51663" y="1621"/>
                  <a:pt x="52192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E21DD1F4-496A-9EB2-A0BC-105AD967C658}"/>
              </a:ext>
            </a:extLst>
          </p:cNvPr>
          <p:cNvSpPr/>
          <p:nvPr/>
        </p:nvSpPr>
        <p:spPr>
          <a:xfrm>
            <a:off x="3768326" y="7716514"/>
            <a:ext cx="323323" cy="224227"/>
          </a:xfrm>
          <a:custGeom>
            <a:avLst/>
            <a:gdLst>
              <a:gd name="connsiteX0" fmla="*/ 295674 w 323323"/>
              <a:gd name="connsiteY0" fmla="*/ 1911 h 224227"/>
              <a:gd name="connsiteX1" fmla="*/ 143274 w 323323"/>
              <a:gd name="connsiteY1" fmla="*/ 27311 h 224227"/>
              <a:gd name="connsiteX2" fmla="*/ 16274 w 323323"/>
              <a:gd name="connsiteY2" fmla="*/ 74936 h 224227"/>
              <a:gd name="connsiteX3" fmla="*/ 16274 w 323323"/>
              <a:gd name="connsiteY3" fmla="*/ 122561 h 224227"/>
              <a:gd name="connsiteX4" fmla="*/ 149624 w 323323"/>
              <a:gd name="connsiteY4" fmla="*/ 198761 h 224227"/>
              <a:gd name="connsiteX5" fmla="*/ 67074 w 323323"/>
              <a:gd name="connsiteY5" fmla="*/ 141611 h 224227"/>
              <a:gd name="connsiteX6" fmla="*/ 321074 w 323323"/>
              <a:gd name="connsiteY6" fmla="*/ 224161 h 224227"/>
              <a:gd name="connsiteX7" fmla="*/ 190899 w 323323"/>
              <a:gd name="connsiteY7" fmla="*/ 154311 h 224227"/>
              <a:gd name="connsiteX8" fmla="*/ 181374 w 323323"/>
              <a:gd name="connsiteY8" fmla="*/ 87636 h 224227"/>
              <a:gd name="connsiteX9" fmla="*/ 130574 w 323323"/>
              <a:gd name="connsiteY9" fmla="*/ 78111 h 224227"/>
              <a:gd name="connsiteX10" fmla="*/ 295674 w 323323"/>
              <a:gd name="connsiteY10" fmla="*/ 1911 h 22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323" h="224227">
                <a:moveTo>
                  <a:pt x="295674" y="1911"/>
                </a:moveTo>
                <a:cubicBezTo>
                  <a:pt x="297791" y="-6556"/>
                  <a:pt x="189841" y="15140"/>
                  <a:pt x="143274" y="27311"/>
                </a:cubicBezTo>
                <a:cubicBezTo>
                  <a:pt x="96707" y="39482"/>
                  <a:pt x="37441" y="59061"/>
                  <a:pt x="16274" y="74936"/>
                </a:cubicBezTo>
                <a:cubicBezTo>
                  <a:pt x="-4893" y="90811"/>
                  <a:pt x="-5951" y="101924"/>
                  <a:pt x="16274" y="122561"/>
                </a:cubicBezTo>
                <a:cubicBezTo>
                  <a:pt x="38499" y="143198"/>
                  <a:pt x="141157" y="195586"/>
                  <a:pt x="149624" y="198761"/>
                </a:cubicBezTo>
                <a:cubicBezTo>
                  <a:pt x="158091" y="201936"/>
                  <a:pt x="38499" y="137378"/>
                  <a:pt x="67074" y="141611"/>
                </a:cubicBezTo>
                <a:cubicBezTo>
                  <a:pt x="95649" y="145844"/>
                  <a:pt x="300437" y="222044"/>
                  <a:pt x="321074" y="224161"/>
                </a:cubicBezTo>
                <a:cubicBezTo>
                  <a:pt x="341711" y="226278"/>
                  <a:pt x="214182" y="177065"/>
                  <a:pt x="190899" y="154311"/>
                </a:cubicBezTo>
                <a:cubicBezTo>
                  <a:pt x="167616" y="131557"/>
                  <a:pt x="191428" y="100336"/>
                  <a:pt x="181374" y="87636"/>
                </a:cubicBezTo>
                <a:cubicBezTo>
                  <a:pt x="171320" y="74936"/>
                  <a:pt x="117874" y="90282"/>
                  <a:pt x="130574" y="78111"/>
                </a:cubicBezTo>
                <a:cubicBezTo>
                  <a:pt x="143274" y="65940"/>
                  <a:pt x="293557" y="10378"/>
                  <a:pt x="295674" y="1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38ED87FC-0C68-5A45-D8C4-C9E0B5873F7C}"/>
              </a:ext>
            </a:extLst>
          </p:cNvPr>
          <p:cNvSpPr/>
          <p:nvPr/>
        </p:nvSpPr>
        <p:spPr>
          <a:xfrm>
            <a:off x="4879466" y="7697340"/>
            <a:ext cx="420860" cy="163999"/>
          </a:xfrm>
          <a:custGeom>
            <a:avLst/>
            <a:gdLst>
              <a:gd name="connsiteX0" fmla="*/ 509 w 420860"/>
              <a:gd name="connsiteY0" fmla="*/ 2035 h 163999"/>
              <a:gd name="connsiteX1" fmla="*/ 140209 w 420860"/>
              <a:gd name="connsiteY1" fmla="*/ 30610 h 163999"/>
              <a:gd name="connsiteX2" fmla="*/ 371984 w 420860"/>
              <a:gd name="connsiteY2" fmla="*/ 33785 h 163999"/>
              <a:gd name="connsiteX3" fmla="*/ 276734 w 420860"/>
              <a:gd name="connsiteY3" fmla="*/ 40135 h 163999"/>
              <a:gd name="connsiteX4" fmla="*/ 371984 w 420860"/>
              <a:gd name="connsiteY4" fmla="*/ 52835 h 163999"/>
              <a:gd name="connsiteX5" fmla="*/ 362459 w 420860"/>
              <a:gd name="connsiteY5" fmla="*/ 78235 h 163999"/>
              <a:gd name="connsiteX6" fmla="*/ 419609 w 420860"/>
              <a:gd name="connsiteY6" fmla="*/ 141735 h 163999"/>
              <a:gd name="connsiteX7" fmla="*/ 298959 w 420860"/>
              <a:gd name="connsiteY7" fmla="*/ 125860 h 163999"/>
              <a:gd name="connsiteX8" fmla="*/ 137034 w 420860"/>
              <a:gd name="connsiteY8" fmla="*/ 144910 h 163999"/>
              <a:gd name="connsiteX9" fmla="*/ 330709 w 420860"/>
              <a:gd name="connsiteY9" fmla="*/ 163960 h 163999"/>
              <a:gd name="connsiteX10" fmla="*/ 105284 w 420860"/>
              <a:gd name="connsiteY10" fmla="*/ 148085 h 163999"/>
              <a:gd name="connsiteX11" fmla="*/ 92584 w 420860"/>
              <a:gd name="connsiteY11" fmla="*/ 94110 h 163999"/>
              <a:gd name="connsiteX12" fmla="*/ 509 w 420860"/>
              <a:gd name="connsiteY12" fmla="*/ 2035 h 16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0860" h="163999">
                <a:moveTo>
                  <a:pt x="509" y="2035"/>
                </a:moveTo>
                <a:cubicBezTo>
                  <a:pt x="8446" y="-8548"/>
                  <a:pt x="78297" y="25318"/>
                  <a:pt x="140209" y="30610"/>
                </a:cubicBezTo>
                <a:cubicBezTo>
                  <a:pt x="202122" y="35902"/>
                  <a:pt x="349230" y="32198"/>
                  <a:pt x="371984" y="33785"/>
                </a:cubicBezTo>
                <a:cubicBezTo>
                  <a:pt x="394738" y="35372"/>
                  <a:pt x="276734" y="36960"/>
                  <a:pt x="276734" y="40135"/>
                </a:cubicBezTo>
                <a:cubicBezTo>
                  <a:pt x="276734" y="43310"/>
                  <a:pt x="371984" y="52835"/>
                  <a:pt x="371984" y="52835"/>
                </a:cubicBezTo>
                <a:cubicBezTo>
                  <a:pt x="386272" y="59185"/>
                  <a:pt x="354522" y="63418"/>
                  <a:pt x="362459" y="78235"/>
                </a:cubicBezTo>
                <a:cubicBezTo>
                  <a:pt x="370397" y="93052"/>
                  <a:pt x="430192" y="133798"/>
                  <a:pt x="419609" y="141735"/>
                </a:cubicBezTo>
                <a:cubicBezTo>
                  <a:pt x="409026" y="149672"/>
                  <a:pt x="346055" y="125331"/>
                  <a:pt x="298959" y="125860"/>
                </a:cubicBezTo>
                <a:cubicBezTo>
                  <a:pt x="251863" y="126389"/>
                  <a:pt x="131742" y="138560"/>
                  <a:pt x="137034" y="144910"/>
                </a:cubicBezTo>
                <a:cubicBezTo>
                  <a:pt x="142326" y="151260"/>
                  <a:pt x="336001" y="163431"/>
                  <a:pt x="330709" y="163960"/>
                </a:cubicBezTo>
                <a:cubicBezTo>
                  <a:pt x="325417" y="164489"/>
                  <a:pt x="144972" y="159727"/>
                  <a:pt x="105284" y="148085"/>
                </a:cubicBezTo>
                <a:cubicBezTo>
                  <a:pt x="65597" y="136443"/>
                  <a:pt x="105284" y="114747"/>
                  <a:pt x="92584" y="94110"/>
                </a:cubicBezTo>
                <a:cubicBezTo>
                  <a:pt x="79884" y="73473"/>
                  <a:pt x="-7428" y="12618"/>
                  <a:pt x="509" y="2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452C6C41-FD53-BA54-D90F-BBB325B7E2E0}"/>
              </a:ext>
            </a:extLst>
          </p:cNvPr>
          <p:cNvSpPr/>
          <p:nvPr/>
        </p:nvSpPr>
        <p:spPr>
          <a:xfrm>
            <a:off x="4182965" y="5771970"/>
            <a:ext cx="55665" cy="287563"/>
          </a:xfrm>
          <a:custGeom>
            <a:avLst/>
            <a:gdLst>
              <a:gd name="connsiteX0" fmla="*/ 55660 w 55665"/>
              <a:gd name="connsiteY0" fmla="*/ 180 h 287563"/>
              <a:gd name="connsiteX1" fmla="*/ 4860 w 55665"/>
              <a:gd name="connsiteY1" fmla="*/ 181155 h 287563"/>
              <a:gd name="connsiteX2" fmla="*/ 1685 w 55665"/>
              <a:gd name="connsiteY2" fmla="*/ 285930 h 287563"/>
              <a:gd name="connsiteX3" fmla="*/ 1685 w 55665"/>
              <a:gd name="connsiteY3" fmla="*/ 247830 h 287563"/>
              <a:gd name="connsiteX4" fmla="*/ 1685 w 55665"/>
              <a:gd name="connsiteY4" fmla="*/ 108130 h 287563"/>
              <a:gd name="connsiteX5" fmla="*/ 8035 w 55665"/>
              <a:gd name="connsiteY5" fmla="*/ 146230 h 287563"/>
              <a:gd name="connsiteX6" fmla="*/ 55660 w 55665"/>
              <a:gd name="connsiteY6" fmla="*/ 180 h 28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665" h="287563">
                <a:moveTo>
                  <a:pt x="55660" y="180"/>
                </a:moveTo>
                <a:cubicBezTo>
                  <a:pt x="55131" y="6001"/>
                  <a:pt x="13856" y="133530"/>
                  <a:pt x="4860" y="181155"/>
                </a:cubicBezTo>
                <a:cubicBezTo>
                  <a:pt x="-4136" y="228780"/>
                  <a:pt x="2214" y="274818"/>
                  <a:pt x="1685" y="285930"/>
                </a:cubicBezTo>
                <a:cubicBezTo>
                  <a:pt x="1156" y="297042"/>
                  <a:pt x="1685" y="247830"/>
                  <a:pt x="1685" y="247830"/>
                </a:cubicBezTo>
                <a:cubicBezTo>
                  <a:pt x="1685" y="218197"/>
                  <a:pt x="627" y="125063"/>
                  <a:pt x="1685" y="108130"/>
                </a:cubicBezTo>
                <a:cubicBezTo>
                  <a:pt x="2743" y="91197"/>
                  <a:pt x="-432" y="161047"/>
                  <a:pt x="8035" y="146230"/>
                </a:cubicBezTo>
                <a:cubicBezTo>
                  <a:pt x="16502" y="131413"/>
                  <a:pt x="56189" y="-5641"/>
                  <a:pt x="55660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A8CA1059-5857-7E5F-9FA4-0A05BB86DE75}"/>
              </a:ext>
            </a:extLst>
          </p:cNvPr>
          <p:cNvSpPr/>
          <p:nvPr/>
        </p:nvSpPr>
        <p:spPr>
          <a:xfrm>
            <a:off x="4029056" y="6200758"/>
            <a:ext cx="114394" cy="537632"/>
          </a:xfrm>
          <a:custGeom>
            <a:avLst/>
            <a:gdLst>
              <a:gd name="connsiteX0" fmla="*/ 114319 w 114394"/>
              <a:gd name="connsiteY0" fmla="*/ 17 h 537632"/>
              <a:gd name="connsiteX1" fmla="*/ 19069 w 114394"/>
              <a:gd name="connsiteY1" fmla="*/ 273067 h 537632"/>
              <a:gd name="connsiteX2" fmla="*/ 19 w 114394"/>
              <a:gd name="connsiteY2" fmla="*/ 536592 h 537632"/>
              <a:gd name="connsiteX3" fmla="*/ 15894 w 114394"/>
              <a:gd name="connsiteY3" fmla="*/ 361967 h 537632"/>
              <a:gd name="connsiteX4" fmla="*/ 34944 w 114394"/>
              <a:gd name="connsiteY4" fmla="*/ 285767 h 537632"/>
              <a:gd name="connsiteX5" fmla="*/ 114319 w 114394"/>
              <a:gd name="connsiteY5" fmla="*/ 17 h 53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94" h="537632">
                <a:moveTo>
                  <a:pt x="114319" y="17"/>
                </a:moveTo>
                <a:cubicBezTo>
                  <a:pt x="111673" y="-2100"/>
                  <a:pt x="38119" y="183638"/>
                  <a:pt x="19069" y="273067"/>
                </a:cubicBezTo>
                <a:cubicBezTo>
                  <a:pt x="19" y="362496"/>
                  <a:pt x="548" y="521775"/>
                  <a:pt x="19" y="536592"/>
                </a:cubicBezTo>
                <a:cubicBezTo>
                  <a:pt x="-510" y="551409"/>
                  <a:pt x="10073" y="403771"/>
                  <a:pt x="15894" y="361967"/>
                </a:cubicBezTo>
                <a:cubicBezTo>
                  <a:pt x="21715" y="320163"/>
                  <a:pt x="20657" y="343446"/>
                  <a:pt x="34944" y="285767"/>
                </a:cubicBezTo>
                <a:cubicBezTo>
                  <a:pt x="49231" y="228088"/>
                  <a:pt x="116965" y="2134"/>
                  <a:pt x="114319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AA0CE0E5-9D58-C147-3C34-D64B1B128C4C}"/>
              </a:ext>
            </a:extLst>
          </p:cNvPr>
          <p:cNvSpPr/>
          <p:nvPr/>
        </p:nvSpPr>
        <p:spPr>
          <a:xfrm>
            <a:off x="4521070" y="5352904"/>
            <a:ext cx="44590" cy="482490"/>
          </a:xfrm>
          <a:custGeom>
            <a:avLst/>
            <a:gdLst>
              <a:gd name="connsiteX0" fmla="*/ 22355 w 44590"/>
              <a:gd name="connsiteY0" fmla="*/ 146 h 482490"/>
              <a:gd name="connsiteX1" fmla="*/ 28705 w 44590"/>
              <a:gd name="connsiteY1" fmla="*/ 263671 h 482490"/>
              <a:gd name="connsiteX2" fmla="*/ 130 w 44590"/>
              <a:gd name="connsiteY2" fmla="*/ 479571 h 482490"/>
              <a:gd name="connsiteX3" fmla="*/ 19180 w 44590"/>
              <a:gd name="connsiteY3" fmla="*/ 377971 h 482490"/>
              <a:gd name="connsiteX4" fmla="*/ 44580 w 44590"/>
              <a:gd name="connsiteY4" fmla="*/ 228746 h 482490"/>
              <a:gd name="connsiteX5" fmla="*/ 22355 w 44590"/>
              <a:gd name="connsiteY5" fmla="*/ 146 h 48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90" h="482490">
                <a:moveTo>
                  <a:pt x="22355" y="146"/>
                </a:moveTo>
                <a:cubicBezTo>
                  <a:pt x="19709" y="5967"/>
                  <a:pt x="32409" y="183767"/>
                  <a:pt x="28705" y="263671"/>
                </a:cubicBezTo>
                <a:cubicBezTo>
                  <a:pt x="25001" y="343575"/>
                  <a:pt x="1717" y="460521"/>
                  <a:pt x="130" y="479571"/>
                </a:cubicBezTo>
                <a:cubicBezTo>
                  <a:pt x="-1457" y="498621"/>
                  <a:pt x="11772" y="419775"/>
                  <a:pt x="19180" y="377971"/>
                </a:cubicBezTo>
                <a:cubicBezTo>
                  <a:pt x="26588" y="336167"/>
                  <a:pt x="44051" y="293833"/>
                  <a:pt x="44580" y="228746"/>
                </a:cubicBezTo>
                <a:cubicBezTo>
                  <a:pt x="45109" y="163659"/>
                  <a:pt x="25001" y="-5675"/>
                  <a:pt x="22355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8D85D45B-EE1D-FC44-5256-6225465451E0}"/>
              </a:ext>
            </a:extLst>
          </p:cNvPr>
          <p:cNvSpPr/>
          <p:nvPr/>
        </p:nvSpPr>
        <p:spPr>
          <a:xfrm>
            <a:off x="3834943" y="6749992"/>
            <a:ext cx="121175" cy="267938"/>
          </a:xfrm>
          <a:custGeom>
            <a:avLst/>
            <a:gdLst>
              <a:gd name="connsiteX0" fmla="*/ 121107 w 121175"/>
              <a:gd name="connsiteY0" fmla="*/ 58 h 267938"/>
              <a:gd name="connsiteX1" fmla="*/ 16332 w 121175"/>
              <a:gd name="connsiteY1" fmla="*/ 130233 h 267938"/>
              <a:gd name="connsiteX2" fmla="*/ 457 w 121175"/>
              <a:gd name="connsiteY2" fmla="*/ 266758 h 267938"/>
              <a:gd name="connsiteX3" fmla="*/ 6807 w 121175"/>
              <a:gd name="connsiteY3" fmla="*/ 193733 h 267938"/>
              <a:gd name="connsiteX4" fmla="*/ 32207 w 121175"/>
              <a:gd name="connsiteY4" fmla="*/ 146108 h 267938"/>
              <a:gd name="connsiteX5" fmla="*/ 121107 w 121175"/>
              <a:gd name="connsiteY5" fmla="*/ 58 h 26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175" h="267938">
                <a:moveTo>
                  <a:pt x="121107" y="58"/>
                </a:moveTo>
                <a:cubicBezTo>
                  <a:pt x="118461" y="-2588"/>
                  <a:pt x="36440" y="85783"/>
                  <a:pt x="16332" y="130233"/>
                </a:cubicBezTo>
                <a:cubicBezTo>
                  <a:pt x="-3776" y="174683"/>
                  <a:pt x="2044" y="256175"/>
                  <a:pt x="457" y="266758"/>
                </a:cubicBezTo>
                <a:cubicBezTo>
                  <a:pt x="-1131" y="277341"/>
                  <a:pt x="1515" y="213841"/>
                  <a:pt x="6807" y="193733"/>
                </a:cubicBezTo>
                <a:cubicBezTo>
                  <a:pt x="12099" y="173625"/>
                  <a:pt x="15803" y="173095"/>
                  <a:pt x="32207" y="146108"/>
                </a:cubicBezTo>
                <a:cubicBezTo>
                  <a:pt x="48611" y="119121"/>
                  <a:pt x="123753" y="2704"/>
                  <a:pt x="121107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DFF788F5-C54D-C48D-CAD7-7AD66E9E59C3}"/>
              </a:ext>
            </a:extLst>
          </p:cNvPr>
          <p:cNvSpPr/>
          <p:nvPr/>
        </p:nvSpPr>
        <p:spPr>
          <a:xfrm>
            <a:off x="4438510" y="5997545"/>
            <a:ext cx="54979" cy="324011"/>
          </a:xfrm>
          <a:custGeom>
            <a:avLst/>
            <a:gdLst>
              <a:gd name="connsiteX0" fmla="*/ 31890 w 54979"/>
              <a:gd name="connsiteY0" fmla="*/ 30 h 324011"/>
              <a:gd name="connsiteX1" fmla="*/ 38240 w 54979"/>
              <a:gd name="connsiteY1" fmla="*/ 234980 h 324011"/>
              <a:gd name="connsiteX2" fmla="*/ 140 w 54979"/>
              <a:gd name="connsiteY2" fmla="*/ 323880 h 324011"/>
              <a:gd name="connsiteX3" fmla="*/ 54115 w 54979"/>
              <a:gd name="connsiteY3" fmla="*/ 219105 h 324011"/>
              <a:gd name="connsiteX4" fmla="*/ 31890 w 54979"/>
              <a:gd name="connsiteY4" fmla="*/ 30 h 324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79" h="324011">
                <a:moveTo>
                  <a:pt x="31890" y="30"/>
                </a:moveTo>
                <a:cubicBezTo>
                  <a:pt x="29244" y="2676"/>
                  <a:pt x="43532" y="181005"/>
                  <a:pt x="38240" y="234980"/>
                </a:cubicBezTo>
                <a:cubicBezTo>
                  <a:pt x="32948" y="288955"/>
                  <a:pt x="-2506" y="326526"/>
                  <a:pt x="140" y="323880"/>
                </a:cubicBezTo>
                <a:cubicBezTo>
                  <a:pt x="2786" y="321234"/>
                  <a:pt x="48294" y="272551"/>
                  <a:pt x="54115" y="219105"/>
                </a:cubicBezTo>
                <a:cubicBezTo>
                  <a:pt x="59936" y="165659"/>
                  <a:pt x="34536" y="-2616"/>
                  <a:pt x="31890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87F45179-6366-D34E-06AD-F3320E6F2A00}"/>
              </a:ext>
            </a:extLst>
          </p:cNvPr>
          <p:cNvSpPr/>
          <p:nvPr/>
        </p:nvSpPr>
        <p:spPr>
          <a:xfrm>
            <a:off x="4545814" y="6672896"/>
            <a:ext cx="191645" cy="71908"/>
          </a:xfrm>
          <a:custGeom>
            <a:avLst/>
            <a:gdLst>
              <a:gd name="connsiteX0" fmla="*/ 786 w 191645"/>
              <a:gd name="connsiteY0" fmla="*/ 67629 h 71908"/>
              <a:gd name="connsiteX1" fmla="*/ 96036 w 191645"/>
              <a:gd name="connsiteY1" fmla="*/ 32704 h 71908"/>
              <a:gd name="connsiteX2" fmla="*/ 96036 w 191645"/>
              <a:gd name="connsiteY2" fmla="*/ 954 h 71908"/>
              <a:gd name="connsiteX3" fmla="*/ 188111 w 191645"/>
              <a:gd name="connsiteY3" fmla="*/ 70804 h 71908"/>
              <a:gd name="connsiteX4" fmla="*/ 156361 w 191645"/>
              <a:gd name="connsiteY4" fmla="*/ 45404 h 71908"/>
              <a:gd name="connsiteX5" fmla="*/ 786 w 191645"/>
              <a:gd name="connsiteY5" fmla="*/ 67629 h 7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645" h="71908">
                <a:moveTo>
                  <a:pt x="786" y="67629"/>
                </a:moveTo>
                <a:cubicBezTo>
                  <a:pt x="-9268" y="65512"/>
                  <a:pt x="80161" y="43816"/>
                  <a:pt x="96036" y="32704"/>
                </a:cubicBezTo>
                <a:cubicBezTo>
                  <a:pt x="111911" y="21591"/>
                  <a:pt x="80690" y="-5396"/>
                  <a:pt x="96036" y="954"/>
                </a:cubicBezTo>
                <a:cubicBezTo>
                  <a:pt x="111382" y="7304"/>
                  <a:pt x="178057" y="63396"/>
                  <a:pt x="188111" y="70804"/>
                </a:cubicBezTo>
                <a:cubicBezTo>
                  <a:pt x="198165" y="78212"/>
                  <a:pt x="186524" y="45933"/>
                  <a:pt x="156361" y="45404"/>
                </a:cubicBezTo>
                <a:cubicBezTo>
                  <a:pt x="126199" y="44875"/>
                  <a:pt x="10840" y="69746"/>
                  <a:pt x="786" y="67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CF9578F5-B7FD-B178-634C-6D91843A2F08}"/>
              </a:ext>
            </a:extLst>
          </p:cNvPr>
          <p:cNvSpPr/>
          <p:nvPr/>
        </p:nvSpPr>
        <p:spPr>
          <a:xfrm>
            <a:off x="4568100" y="6800827"/>
            <a:ext cx="70595" cy="146138"/>
          </a:xfrm>
          <a:custGeom>
            <a:avLst/>
            <a:gdLst>
              <a:gd name="connsiteX0" fmla="*/ 54700 w 70595"/>
              <a:gd name="connsiteY0" fmla="*/ 23 h 146138"/>
              <a:gd name="connsiteX1" fmla="*/ 13425 w 70595"/>
              <a:gd name="connsiteY1" fmla="*/ 101623 h 146138"/>
              <a:gd name="connsiteX2" fmla="*/ 70575 w 70595"/>
              <a:gd name="connsiteY2" fmla="*/ 146073 h 146138"/>
              <a:gd name="connsiteX3" fmla="*/ 19775 w 70595"/>
              <a:gd name="connsiteY3" fmla="*/ 111148 h 146138"/>
              <a:gd name="connsiteX4" fmla="*/ 725 w 70595"/>
              <a:gd name="connsiteY4" fmla="*/ 92098 h 146138"/>
              <a:gd name="connsiteX5" fmla="*/ 54700 w 70595"/>
              <a:gd name="connsiteY5" fmla="*/ 23 h 14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595" h="146138">
                <a:moveTo>
                  <a:pt x="54700" y="23"/>
                </a:moveTo>
                <a:cubicBezTo>
                  <a:pt x="56817" y="1611"/>
                  <a:pt x="10779" y="77281"/>
                  <a:pt x="13425" y="101623"/>
                </a:cubicBezTo>
                <a:cubicBezTo>
                  <a:pt x="16071" y="125965"/>
                  <a:pt x="69517" y="144485"/>
                  <a:pt x="70575" y="146073"/>
                </a:cubicBezTo>
                <a:cubicBezTo>
                  <a:pt x="71633" y="147661"/>
                  <a:pt x="31417" y="120144"/>
                  <a:pt x="19775" y="111148"/>
                </a:cubicBezTo>
                <a:cubicBezTo>
                  <a:pt x="8133" y="102152"/>
                  <a:pt x="-2979" y="104798"/>
                  <a:pt x="725" y="92098"/>
                </a:cubicBezTo>
                <a:cubicBezTo>
                  <a:pt x="4429" y="79398"/>
                  <a:pt x="52583" y="-1565"/>
                  <a:pt x="54700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635EE8E3-1655-AD34-CABF-DF801B80C91C}"/>
              </a:ext>
            </a:extLst>
          </p:cNvPr>
          <p:cNvSpPr/>
          <p:nvPr/>
        </p:nvSpPr>
        <p:spPr>
          <a:xfrm>
            <a:off x="2764364" y="4244351"/>
            <a:ext cx="360537" cy="1054892"/>
          </a:xfrm>
          <a:custGeom>
            <a:avLst/>
            <a:gdLst>
              <a:gd name="connsiteX0" fmla="*/ 360436 w 360537"/>
              <a:gd name="connsiteY0" fmla="*/ 49 h 1054892"/>
              <a:gd name="connsiteX1" fmla="*/ 187636 w 360537"/>
              <a:gd name="connsiteY1" fmla="*/ 352849 h 1054892"/>
              <a:gd name="connsiteX2" fmla="*/ 61636 w 360537"/>
              <a:gd name="connsiteY2" fmla="*/ 709249 h 1054892"/>
              <a:gd name="connsiteX3" fmla="*/ 68836 w 360537"/>
              <a:gd name="connsiteY3" fmla="*/ 644449 h 1054892"/>
              <a:gd name="connsiteX4" fmla="*/ 11236 w 360537"/>
              <a:gd name="connsiteY4" fmla="*/ 1047649 h 1054892"/>
              <a:gd name="connsiteX5" fmla="*/ 14836 w 360537"/>
              <a:gd name="connsiteY5" fmla="*/ 860449 h 1054892"/>
              <a:gd name="connsiteX6" fmla="*/ 162436 w 360537"/>
              <a:gd name="connsiteY6" fmla="*/ 331249 h 1054892"/>
              <a:gd name="connsiteX7" fmla="*/ 360436 w 360537"/>
              <a:gd name="connsiteY7" fmla="*/ 49 h 105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537" h="1054892">
                <a:moveTo>
                  <a:pt x="360436" y="49"/>
                </a:moveTo>
                <a:cubicBezTo>
                  <a:pt x="364636" y="3649"/>
                  <a:pt x="237436" y="234649"/>
                  <a:pt x="187636" y="352849"/>
                </a:cubicBezTo>
                <a:cubicBezTo>
                  <a:pt x="137836" y="471049"/>
                  <a:pt x="81436" y="660649"/>
                  <a:pt x="61636" y="709249"/>
                </a:cubicBezTo>
                <a:cubicBezTo>
                  <a:pt x="41836" y="757849"/>
                  <a:pt x="77236" y="588049"/>
                  <a:pt x="68836" y="644449"/>
                </a:cubicBezTo>
                <a:cubicBezTo>
                  <a:pt x="60436" y="700849"/>
                  <a:pt x="20236" y="1011649"/>
                  <a:pt x="11236" y="1047649"/>
                </a:cubicBezTo>
                <a:cubicBezTo>
                  <a:pt x="2236" y="1083649"/>
                  <a:pt x="-10364" y="979849"/>
                  <a:pt x="14836" y="860449"/>
                </a:cubicBezTo>
                <a:cubicBezTo>
                  <a:pt x="40036" y="741049"/>
                  <a:pt x="103636" y="471049"/>
                  <a:pt x="162436" y="331249"/>
                </a:cubicBezTo>
                <a:cubicBezTo>
                  <a:pt x="221236" y="191449"/>
                  <a:pt x="356236" y="-3551"/>
                  <a:pt x="360436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D05E3203-9128-AF52-917A-0246729EA0E8}"/>
              </a:ext>
            </a:extLst>
          </p:cNvPr>
          <p:cNvSpPr/>
          <p:nvPr/>
        </p:nvSpPr>
        <p:spPr>
          <a:xfrm>
            <a:off x="2775568" y="5350856"/>
            <a:ext cx="55616" cy="512359"/>
          </a:xfrm>
          <a:custGeom>
            <a:avLst/>
            <a:gdLst>
              <a:gd name="connsiteX0" fmla="*/ 32 w 55616"/>
              <a:gd name="connsiteY0" fmla="*/ 2344 h 512359"/>
              <a:gd name="connsiteX1" fmla="*/ 14432 w 55616"/>
              <a:gd name="connsiteY1" fmla="*/ 495544 h 512359"/>
              <a:gd name="connsiteX2" fmla="*/ 43232 w 55616"/>
              <a:gd name="connsiteY2" fmla="*/ 383944 h 512359"/>
              <a:gd name="connsiteX3" fmla="*/ 54032 w 55616"/>
              <a:gd name="connsiteY3" fmla="*/ 250744 h 512359"/>
              <a:gd name="connsiteX4" fmla="*/ 10832 w 55616"/>
              <a:gd name="connsiteY4" fmla="*/ 470344 h 512359"/>
              <a:gd name="connsiteX5" fmla="*/ 18032 w 55616"/>
              <a:gd name="connsiteY5" fmla="*/ 315544 h 512359"/>
              <a:gd name="connsiteX6" fmla="*/ 32 w 55616"/>
              <a:gd name="connsiteY6" fmla="*/ 2344 h 51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616" h="512359">
                <a:moveTo>
                  <a:pt x="32" y="2344"/>
                </a:moveTo>
                <a:cubicBezTo>
                  <a:pt x="-568" y="32344"/>
                  <a:pt x="7232" y="431944"/>
                  <a:pt x="14432" y="495544"/>
                </a:cubicBezTo>
                <a:cubicBezTo>
                  <a:pt x="21632" y="559144"/>
                  <a:pt x="36632" y="424744"/>
                  <a:pt x="43232" y="383944"/>
                </a:cubicBezTo>
                <a:cubicBezTo>
                  <a:pt x="49832" y="343144"/>
                  <a:pt x="59432" y="236344"/>
                  <a:pt x="54032" y="250744"/>
                </a:cubicBezTo>
                <a:cubicBezTo>
                  <a:pt x="48632" y="265144"/>
                  <a:pt x="16832" y="459544"/>
                  <a:pt x="10832" y="470344"/>
                </a:cubicBezTo>
                <a:cubicBezTo>
                  <a:pt x="4832" y="481144"/>
                  <a:pt x="16832" y="392344"/>
                  <a:pt x="18032" y="315544"/>
                </a:cubicBezTo>
                <a:cubicBezTo>
                  <a:pt x="19232" y="238744"/>
                  <a:pt x="632" y="-27656"/>
                  <a:pt x="32" y="2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86C19F02-4C7A-4ABA-BBB5-77B65E428428}"/>
              </a:ext>
            </a:extLst>
          </p:cNvPr>
          <p:cNvSpPr/>
          <p:nvPr/>
        </p:nvSpPr>
        <p:spPr>
          <a:xfrm>
            <a:off x="2732015" y="5950525"/>
            <a:ext cx="112804" cy="1028062"/>
          </a:xfrm>
          <a:custGeom>
            <a:avLst/>
            <a:gdLst>
              <a:gd name="connsiteX0" fmla="*/ 111985 w 112804"/>
              <a:gd name="connsiteY0" fmla="*/ 275 h 1028062"/>
              <a:gd name="connsiteX1" fmla="*/ 54385 w 112804"/>
              <a:gd name="connsiteY1" fmla="*/ 540275 h 1028062"/>
              <a:gd name="connsiteX2" fmla="*/ 68785 w 112804"/>
              <a:gd name="connsiteY2" fmla="*/ 1011875 h 1028062"/>
              <a:gd name="connsiteX3" fmla="*/ 65185 w 112804"/>
              <a:gd name="connsiteY3" fmla="*/ 882275 h 1028062"/>
              <a:gd name="connsiteX4" fmla="*/ 21985 w 112804"/>
              <a:gd name="connsiteY4" fmla="*/ 525875 h 1028062"/>
              <a:gd name="connsiteX5" fmla="*/ 3985 w 112804"/>
              <a:gd name="connsiteY5" fmla="*/ 612275 h 1028062"/>
              <a:gd name="connsiteX6" fmla="*/ 111985 w 112804"/>
              <a:gd name="connsiteY6" fmla="*/ 275 h 102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04" h="1028062">
                <a:moveTo>
                  <a:pt x="111985" y="275"/>
                </a:moveTo>
                <a:cubicBezTo>
                  <a:pt x="120385" y="-11725"/>
                  <a:pt x="61585" y="371675"/>
                  <a:pt x="54385" y="540275"/>
                </a:cubicBezTo>
                <a:cubicBezTo>
                  <a:pt x="47185" y="708875"/>
                  <a:pt x="66985" y="954875"/>
                  <a:pt x="68785" y="1011875"/>
                </a:cubicBezTo>
                <a:cubicBezTo>
                  <a:pt x="70585" y="1068875"/>
                  <a:pt x="72985" y="963275"/>
                  <a:pt x="65185" y="882275"/>
                </a:cubicBezTo>
                <a:cubicBezTo>
                  <a:pt x="57385" y="801275"/>
                  <a:pt x="32185" y="570875"/>
                  <a:pt x="21985" y="525875"/>
                </a:cubicBezTo>
                <a:cubicBezTo>
                  <a:pt x="11785" y="480875"/>
                  <a:pt x="-8615" y="695675"/>
                  <a:pt x="3985" y="612275"/>
                </a:cubicBezTo>
                <a:cubicBezTo>
                  <a:pt x="16585" y="528875"/>
                  <a:pt x="103585" y="12275"/>
                  <a:pt x="111985" y="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C27753CD-0D9E-FBAE-AEF5-3DF9680BBEC7}"/>
              </a:ext>
            </a:extLst>
          </p:cNvPr>
          <p:cNvSpPr/>
          <p:nvPr/>
        </p:nvSpPr>
        <p:spPr>
          <a:xfrm>
            <a:off x="2800607" y="6872210"/>
            <a:ext cx="341711" cy="935556"/>
          </a:xfrm>
          <a:custGeom>
            <a:avLst/>
            <a:gdLst>
              <a:gd name="connsiteX0" fmla="*/ 193 w 341711"/>
              <a:gd name="connsiteY0" fmla="*/ 190 h 935556"/>
              <a:gd name="connsiteX1" fmla="*/ 147793 w 341711"/>
              <a:gd name="connsiteY1" fmla="*/ 640990 h 935556"/>
              <a:gd name="connsiteX2" fmla="*/ 338593 w 341711"/>
              <a:gd name="connsiteY2" fmla="*/ 928990 h 935556"/>
              <a:gd name="connsiteX3" fmla="*/ 255793 w 341711"/>
              <a:gd name="connsiteY3" fmla="*/ 820990 h 935556"/>
              <a:gd name="connsiteX4" fmla="*/ 118993 w 341711"/>
              <a:gd name="connsiteY4" fmla="*/ 576190 h 935556"/>
              <a:gd name="connsiteX5" fmla="*/ 193 w 341711"/>
              <a:gd name="connsiteY5" fmla="*/ 190 h 93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711" h="935556">
                <a:moveTo>
                  <a:pt x="193" y="190"/>
                </a:moveTo>
                <a:cubicBezTo>
                  <a:pt x="4993" y="10990"/>
                  <a:pt x="91393" y="486190"/>
                  <a:pt x="147793" y="640990"/>
                </a:cubicBezTo>
                <a:cubicBezTo>
                  <a:pt x="204193" y="795790"/>
                  <a:pt x="320593" y="898990"/>
                  <a:pt x="338593" y="928990"/>
                </a:cubicBezTo>
                <a:cubicBezTo>
                  <a:pt x="356593" y="958990"/>
                  <a:pt x="292393" y="879790"/>
                  <a:pt x="255793" y="820990"/>
                </a:cubicBezTo>
                <a:cubicBezTo>
                  <a:pt x="219193" y="762190"/>
                  <a:pt x="156793" y="711190"/>
                  <a:pt x="118993" y="576190"/>
                </a:cubicBezTo>
                <a:cubicBezTo>
                  <a:pt x="81193" y="441190"/>
                  <a:pt x="-4607" y="-10610"/>
                  <a:pt x="193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D4FB4A60-D215-EC8F-76A5-61ADE7C1EE6A}"/>
              </a:ext>
            </a:extLst>
          </p:cNvPr>
          <p:cNvSpPr/>
          <p:nvPr/>
        </p:nvSpPr>
        <p:spPr>
          <a:xfrm>
            <a:off x="3369498" y="8045770"/>
            <a:ext cx="167166" cy="292258"/>
          </a:xfrm>
          <a:custGeom>
            <a:avLst/>
            <a:gdLst>
              <a:gd name="connsiteX0" fmla="*/ 102 w 167166"/>
              <a:gd name="connsiteY0" fmla="*/ 230 h 292258"/>
              <a:gd name="connsiteX1" fmla="*/ 140502 w 167166"/>
              <a:gd name="connsiteY1" fmla="*/ 191030 h 292258"/>
              <a:gd name="connsiteX2" fmla="*/ 165702 w 167166"/>
              <a:gd name="connsiteY2" fmla="*/ 291830 h 292258"/>
              <a:gd name="connsiteX3" fmla="*/ 118902 w 167166"/>
              <a:gd name="connsiteY3" fmla="*/ 155030 h 292258"/>
              <a:gd name="connsiteX4" fmla="*/ 102 w 167166"/>
              <a:gd name="connsiteY4" fmla="*/ 230 h 29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166" h="292258">
                <a:moveTo>
                  <a:pt x="102" y="230"/>
                </a:moveTo>
                <a:cubicBezTo>
                  <a:pt x="3702" y="6230"/>
                  <a:pt x="112902" y="142430"/>
                  <a:pt x="140502" y="191030"/>
                </a:cubicBezTo>
                <a:cubicBezTo>
                  <a:pt x="168102" y="239630"/>
                  <a:pt x="169302" y="297830"/>
                  <a:pt x="165702" y="291830"/>
                </a:cubicBezTo>
                <a:cubicBezTo>
                  <a:pt x="162102" y="285830"/>
                  <a:pt x="148902" y="203030"/>
                  <a:pt x="118902" y="155030"/>
                </a:cubicBezTo>
                <a:cubicBezTo>
                  <a:pt x="88902" y="107030"/>
                  <a:pt x="-3498" y="-5770"/>
                  <a:pt x="102" y="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3E1F4B49-DC75-FF67-C16D-BE164D9D9748}"/>
              </a:ext>
            </a:extLst>
          </p:cNvPr>
          <p:cNvSpPr/>
          <p:nvPr/>
        </p:nvSpPr>
        <p:spPr>
          <a:xfrm>
            <a:off x="3826683" y="8729756"/>
            <a:ext cx="364939" cy="313716"/>
          </a:xfrm>
          <a:custGeom>
            <a:avLst/>
            <a:gdLst>
              <a:gd name="connsiteX0" fmla="*/ 117 w 364939"/>
              <a:gd name="connsiteY0" fmla="*/ 244 h 313716"/>
              <a:gd name="connsiteX1" fmla="*/ 316917 w 364939"/>
              <a:gd name="connsiteY1" fmla="*/ 266644 h 313716"/>
              <a:gd name="connsiteX2" fmla="*/ 360117 w 364939"/>
              <a:gd name="connsiteY2" fmla="*/ 309844 h 313716"/>
              <a:gd name="connsiteX3" fmla="*/ 280917 w 364939"/>
              <a:gd name="connsiteY3" fmla="*/ 219844 h 313716"/>
              <a:gd name="connsiteX4" fmla="*/ 117 w 364939"/>
              <a:gd name="connsiteY4" fmla="*/ 244 h 3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939" h="313716">
                <a:moveTo>
                  <a:pt x="117" y="244"/>
                </a:moveTo>
                <a:cubicBezTo>
                  <a:pt x="6117" y="8044"/>
                  <a:pt x="256917" y="215044"/>
                  <a:pt x="316917" y="266644"/>
                </a:cubicBezTo>
                <a:cubicBezTo>
                  <a:pt x="376917" y="318244"/>
                  <a:pt x="366117" y="317644"/>
                  <a:pt x="360117" y="309844"/>
                </a:cubicBezTo>
                <a:cubicBezTo>
                  <a:pt x="354117" y="302044"/>
                  <a:pt x="341517" y="266044"/>
                  <a:pt x="280917" y="219844"/>
                </a:cubicBezTo>
                <a:cubicBezTo>
                  <a:pt x="220317" y="173644"/>
                  <a:pt x="-5883" y="-7556"/>
                  <a:pt x="117" y="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D516896E-D3AF-6190-BE91-75300EDFC01A}"/>
              </a:ext>
            </a:extLst>
          </p:cNvPr>
          <p:cNvSpPr/>
          <p:nvPr/>
        </p:nvSpPr>
        <p:spPr>
          <a:xfrm>
            <a:off x="4388339" y="8631695"/>
            <a:ext cx="770928" cy="382720"/>
          </a:xfrm>
          <a:custGeom>
            <a:avLst/>
            <a:gdLst>
              <a:gd name="connsiteX0" fmla="*/ 61 w 770928"/>
              <a:gd name="connsiteY0" fmla="*/ 382705 h 382720"/>
              <a:gd name="connsiteX1" fmla="*/ 558061 w 770928"/>
              <a:gd name="connsiteY1" fmla="*/ 199105 h 382720"/>
              <a:gd name="connsiteX2" fmla="*/ 518461 w 770928"/>
              <a:gd name="connsiteY2" fmla="*/ 220705 h 382720"/>
              <a:gd name="connsiteX3" fmla="*/ 770461 w 770928"/>
              <a:gd name="connsiteY3" fmla="*/ 1105 h 382720"/>
              <a:gd name="connsiteX4" fmla="*/ 579661 w 770928"/>
              <a:gd name="connsiteY4" fmla="*/ 137905 h 382720"/>
              <a:gd name="connsiteX5" fmla="*/ 522061 w 770928"/>
              <a:gd name="connsiteY5" fmla="*/ 188305 h 382720"/>
              <a:gd name="connsiteX6" fmla="*/ 61 w 770928"/>
              <a:gd name="connsiteY6" fmla="*/ 382705 h 38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0928" h="382720">
                <a:moveTo>
                  <a:pt x="61" y="382705"/>
                </a:moveTo>
                <a:cubicBezTo>
                  <a:pt x="6061" y="384505"/>
                  <a:pt x="471661" y="226105"/>
                  <a:pt x="558061" y="199105"/>
                </a:cubicBezTo>
                <a:cubicBezTo>
                  <a:pt x="644461" y="172105"/>
                  <a:pt x="483061" y="253705"/>
                  <a:pt x="518461" y="220705"/>
                </a:cubicBezTo>
                <a:cubicBezTo>
                  <a:pt x="553861" y="187705"/>
                  <a:pt x="760261" y="14905"/>
                  <a:pt x="770461" y="1105"/>
                </a:cubicBezTo>
                <a:cubicBezTo>
                  <a:pt x="780661" y="-12695"/>
                  <a:pt x="621061" y="106705"/>
                  <a:pt x="579661" y="137905"/>
                </a:cubicBezTo>
                <a:cubicBezTo>
                  <a:pt x="538261" y="169105"/>
                  <a:pt x="616861" y="147505"/>
                  <a:pt x="522061" y="188305"/>
                </a:cubicBezTo>
                <a:cubicBezTo>
                  <a:pt x="427261" y="229105"/>
                  <a:pt x="-5939" y="380905"/>
                  <a:pt x="61" y="3827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B04C26F9-BA62-15BF-9020-FF8B00C37966}"/>
              </a:ext>
            </a:extLst>
          </p:cNvPr>
          <p:cNvSpPr/>
          <p:nvPr/>
        </p:nvSpPr>
        <p:spPr>
          <a:xfrm>
            <a:off x="5549849" y="7552786"/>
            <a:ext cx="102329" cy="537177"/>
          </a:xfrm>
          <a:custGeom>
            <a:avLst/>
            <a:gdLst>
              <a:gd name="connsiteX0" fmla="*/ 102151 w 102329"/>
              <a:gd name="connsiteY0" fmla="*/ 14 h 537177"/>
              <a:gd name="connsiteX1" fmla="*/ 26551 w 102329"/>
              <a:gd name="connsiteY1" fmla="*/ 255614 h 537177"/>
              <a:gd name="connsiteX2" fmla="*/ 51751 w 102329"/>
              <a:gd name="connsiteY2" fmla="*/ 529214 h 537177"/>
              <a:gd name="connsiteX3" fmla="*/ 44551 w 102329"/>
              <a:gd name="connsiteY3" fmla="*/ 446414 h 537177"/>
              <a:gd name="connsiteX4" fmla="*/ 1351 w 102329"/>
              <a:gd name="connsiteY4" fmla="*/ 266414 h 537177"/>
              <a:gd name="connsiteX5" fmla="*/ 102151 w 102329"/>
              <a:gd name="connsiteY5" fmla="*/ 14 h 53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29" h="537177">
                <a:moveTo>
                  <a:pt x="102151" y="14"/>
                </a:moveTo>
                <a:cubicBezTo>
                  <a:pt x="106351" y="-1786"/>
                  <a:pt x="34951" y="167414"/>
                  <a:pt x="26551" y="255614"/>
                </a:cubicBezTo>
                <a:cubicBezTo>
                  <a:pt x="18151" y="343814"/>
                  <a:pt x="48751" y="497414"/>
                  <a:pt x="51751" y="529214"/>
                </a:cubicBezTo>
                <a:cubicBezTo>
                  <a:pt x="54751" y="561014"/>
                  <a:pt x="52951" y="490214"/>
                  <a:pt x="44551" y="446414"/>
                </a:cubicBezTo>
                <a:cubicBezTo>
                  <a:pt x="36151" y="402614"/>
                  <a:pt x="-8249" y="336014"/>
                  <a:pt x="1351" y="266414"/>
                </a:cubicBezTo>
                <a:cubicBezTo>
                  <a:pt x="10951" y="196814"/>
                  <a:pt x="97951" y="1814"/>
                  <a:pt x="102151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4090712F-5A19-3E19-A2A2-D5035A40E5A6}"/>
              </a:ext>
            </a:extLst>
          </p:cNvPr>
          <p:cNvSpPr/>
          <p:nvPr/>
        </p:nvSpPr>
        <p:spPr>
          <a:xfrm>
            <a:off x="5853597" y="6616800"/>
            <a:ext cx="104329" cy="273600"/>
          </a:xfrm>
          <a:custGeom>
            <a:avLst/>
            <a:gdLst>
              <a:gd name="connsiteX0" fmla="*/ 93603 w 104329"/>
              <a:gd name="connsiteY0" fmla="*/ 0 h 273600"/>
              <a:gd name="connsiteX1" fmla="*/ 97203 w 104329"/>
              <a:gd name="connsiteY1" fmla="*/ 136800 h 273600"/>
              <a:gd name="connsiteX2" fmla="*/ 3 w 104329"/>
              <a:gd name="connsiteY2" fmla="*/ 273600 h 273600"/>
              <a:gd name="connsiteX3" fmla="*/ 100803 w 104329"/>
              <a:gd name="connsiteY3" fmla="*/ 136800 h 273600"/>
              <a:gd name="connsiteX4" fmla="*/ 93603 w 104329"/>
              <a:gd name="connsiteY4" fmla="*/ 0 h 2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329" h="273600">
                <a:moveTo>
                  <a:pt x="93603" y="0"/>
                </a:moveTo>
                <a:cubicBezTo>
                  <a:pt x="93003" y="0"/>
                  <a:pt x="112803" y="91200"/>
                  <a:pt x="97203" y="136800"/>
                </a:cubicBezTo>
                <a:cubicBezTo>
                  <a:pt x="81603" y="182400"/>
                  <a:pt x="-597" y="273600"/>
                  <a:pt x="3" y="273600"/>
                </a:cubicBezTo>
                <a:cubicBezTo>
                  <a:pt x="603" y="273600"/>
                  <a:pt x="90003" y="184200"/>
                  <a:pt x="100803" y="136800"/>
                </a:cubicBezTo>
                <a:cubicBezTo>
                  <a:pt x="111603" y="89400"/>
                  <a:pt x="94203" y="0"/>
                  <a:pt x="9360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FECB90C2-A663-9E4E-906A-BC016CD944C6}"/>
              </a:ext>
            </a:extLst>
          </p:cNvPr>
          <p:cNvSpPr/>
          <p:nvPr/>
        </p:nvSpPr>
        <p:spPr>
          <a:xfrm>
            <a:off x="4565877" y="8598859"/>
            <a:ext cx="1234022" cy="543051"/>
          </a:xfrm>
          <a:custGeom>
            <a:avLst/>
            <a:gdLst>
              <a:gd name="connsiteX0" fmla="*/ 2523 w 1234022"/>
              <a:gd name="connsiteY0" fmla="*/ 541541 h 543051"/>
              <a:gd name="connsiteX1" fmla="*/ 1190523 w 1234022"/>
              <a:gd name="connsiteY1" fmla="*/ 15941 h 543051"/>
              <a:gd name="connsiteX2" fmla="*/ 884523 w 1234022"/>
              <a:gd name="connsiteY2" fmla="*/ 170741 h 543051"/>
              <a:gd name="connsiteX3" fmla="*/ 2523 w 1234022"/>
              <a:gd name="connsiteY3" fmla="*/ 541541 h 54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022" h="543051">
                <a:moveTo>
                  <a:pt x="2523" y="541541"/>
                </a:moveTo>
                <a:cubicBezTo>
                  <a:pt x="53523" y="515741"/>
                  <a:pt x="1043523" y="77741"/>
                  <a:pt x="1190523" y="15941"/>
                </a:cubicBezTo>
                <a:cubicBezTo>
                  <a:pt x="1337523" y="-45859"/>
                  <a:pt x="1080723" y="86141"/>
                  <a:pt x="884523" y="170741"/>
                </a:cubicBezTo>
                <a:cubicBezTo>
                  <a:pt x="688323" y="255341"/>
                  <a:pt x="-48477" y="567341"/>
                  <a:pt x="2523" y="541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ADE828C7-D8E4-E9A3-2C38-C4BB7E7F743B}"/>
              </a:ext>
            </a:extLst>
          </p:cNvPr>
          <p:cNvSpPr/>
          <p:nvPr/>
        </p:nvSpPr>
        <p:spPr>
          <a:xfrm>
            <a:off x="6332375" y="7322398"/>
            <a:ext cx="180144" cy="374404"/>
          </a:xfrm>
          <a:custGeom>
            <a:avLst/>
            <a:gdLst>
              <a:gd name="connsiteX0" fmla="*/ 180025 w 180144"/>
              <a:gd name="connsiteY0" fmla="*/ 2 h 374404"/>
              <a:gd name="connsiteX1" fmla="*/ 133225 w 180144"/>
              <a:gd name="connsiteY1" fmla="*/ 190802 h 374404"/>
              <a:gd name="connsiteX2" fmla="*/ 25 w 180144"/>
              <a:gd name="connsiteY2" fmla="*/ 374402 h 374404"/>
              <a:gd name="connsiteX3" fmla="*/ 122425 w 180144"/>
              <a:gd name="connsiteY3" fmla="*/ 194402 h 374404"/>
              <a:gd name="connsiteX4" fmla="*/ 180025 w 180144"/>
              <a:gd name="connsiteY4" fmla="*/ 2 h 37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144" h="374404">
                <a:moveTo>
                  <a:pt x="180025" y="2"/>
                </a:moveTo>
                <a:cubicBezTo>
                  <a:pt x="181825" y="-598"/>
                  <a:pt x="163225" y="128402"/>
                  <a:pt x="133225" y="190802"/>
                </a:cubicBezTo>
                <a:cubicBezTo>
                  <a:pt x="103225" y="253202"/>
                  <a:pt x="1825" y="373802"/>
                  <a:pt x="25" y="374402"/>
                </a:cubicBezTo>
                <a:cubicBezTo>
                  <a:pt x="-1775" y="375002"/>
                  <a:pt x="91225" y="252602"/>
                  <a:pt x="122425" y="194402"/>
                </a:cubicBezTo>
                <a:cubicBezTo>
                  <a:pt x="153625" y="136202"/>
                  <a:pt x="178225" y="602"/>
                  <a:pt x="18002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8BE1492D-88DB-92AC-DB5E-30FA140BFF50}"/>
              </a:ext>
            </a:extLst>
          </p:cNvPr>
          <p:cNvSpPr/>
          <p:nvPr/>
        </p:nvSpPr>
        <p:spPr>
          <a:xfrm>
            <a:off x="7307855" y="5805381"/>
            <a:ext cx="395056" cy="134733"/>
          </a:xfrm>
          <a:custGeom>
            <a:avLst/>
            <a:gdLst>
              <a:gd name="connsiteX0" fmla="*/ 145 w 395056"/>
              <a:gd name="connsiteY0" fmla="*/ 84219 h 134733"/>
              <a:gd name="connsiteX1" fmla="*/ 176545 w 395056"/>
              <a:gd name="connsiteY1" fmla="*/ 41019 h 134733"/>
              <a:gd name="connsiteX2" fmla="*/ 212545 w 395056"/>
              <a:gd name="connsiteY2" fmla="*/ 23019 h 134733"/>
              <a:gd name="connsiteX3" fmla="*/ 219745 w 395056"/>
              <a:gd name="connsiteY3" fmla="*/ 1419 h 134733"/>
              <a:gd name="connsiteX4" fmla="*/ 306145 w 395056"/>
              <a:gd name="connsiteY4" fmla="*/ 66219 h 134733"/>
              <a:gd name="connsiteX5" fmla="*/ 392545 w 395056"/>
              <a:gd name="connsiteY5" fmla="*/ 134619 h 134733"/>
              <a:gd name="connsiteX6" fmla="*/ 360145 w 395056"/>
              <a:gd name="connsiteY6" fmla="*/ 80619 h 134733"/>
              <a:gd name="connsiteX7" fmla="*/ 241345 w 395056"/>
              <a:gd name="connsiteY7" fmla="*/ 12219 h 134733"/>
              <a:gd name="connsiteX8" fmla="*/ 208945 w 395056"/>
              <a:gd name="connsiteY8" fmla="*/ 12219 h 134733"/>
              <a:gd name="connsiteX9" fmla="*/ 145 w 395056"/>
              <a:gd name="connsiteY9" fmla="*/ 84219 h 13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5056" h="134733">
                <a:moveTo>
                  <a:pt x="145" y="84219"/>
                </a:moveTo>
                <a:cubicBezTo>
                  <a:pt x="-5255" y="89019"/>
                  <a:pt x="141145" y="51219"/>
                  <a:pt x="176545" y="41019"/>
                </a:cubicBezTo>
                <a:cubicBezTo>
                  <a:pt x="211945" y="30819"/>
                  <a:pt x="205345" y="29619"/>
                  <a:pt x="212545" y="23019"/>
                </a:cubicBezTo>
                <a:cubicBezTo>
                  <a:pt x="219745" y="16419"/>
                  <a:pt x="204145" y="-5781"/>
                  <a:pt x="219745" y="1419"/>
                </a:cubicBezTo>
                <a:cubicBezTo>
                  <a:pt x="235345" y="8619"/>
                  <a:pt x="277345" y="44019"/>
                  <a:pt x="306145" y="66219"/>
                </a:cubicBezTo>
                <a:cubicBezTo>
                  <a:pt x="334945" y="88419"/>
                  <a:pt x="383545" y="132219"/>
                  <a:pt x="392545" y="134619"/>
                </a:cubicBezTo>
                <a:cubicBezTo>
                  <a:pt x="401545" y="137019"/>
                  <a:pt x="385345" y="101019"/>
                  <a:pt x="360145" y="80619"/>
                </a:cubicBezTo>
                <a:cubicBezTo>
                  <a:pt x="334945" y="60219"/>
                  <a:pt x="266545" y="23619"/>
                  <a:pt x="241345" y="12219"/>
                </a:cubicBezTo>
                <a:cubicBezTo>
                  <a:pt x="216145" y="819"/>
                  <a:pt x="242545" y="819"/>
                  <a:pt x="208945" y="12219"/>
                </a:cubicBezTo>
                <a:cubicBezTo>
                  <a:pt x="175345" y="23619"/>
                  <a:pt x="5545" y="79419"/>
                  <a:pt x="145" y="84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0964C034-ABB1-7A90-4EE3-4633999D8118}"/>
              </a:ext>
            </a:extLst>
          </p:cNvPr>
          <p:cNvSpPr/>
          <p:nvPr/>
        </p:nvSpPr>
        <p:spPr>
          <a:xfrm>
            <a:off x="7379653" y="5785197"/>
            <a:ext cx="310019" cy="213254"/>
          </a:xfrm>
          <a:custGeom>
            <a:avLst/>
            <a:gdLst>
              <a:gd name="connsiteX0" fmla="*/ 108347 w 310019"/>
              <a:gd name="connsiteY0" fmla="*/ 3 h 213254"/>
              <a:gd name="connsiteX1" fmla="*/ 54347 w 310019"/>
              <a:gd name="connsiteY1" fmla="*/ 111603 h 213254"/>
              <a:gd name="connsiteX2" fmla="*/ 18347 w 310019"/>
              <a:gd name="connsiteY2" fmla="*/ 212403 h 213254"/>
              <a:gd name="connsiteX3" fmla="*/ 68747 w 310019"/>
              <a:gd name="connsiteY3" fmla="*/ 158403 h 213254"/>
              <a:gd name="connsiteX4" fmla="*/ 212747 w 310019"/>
              <a:gd name="connsiteY4" fmla="*/ 129603 h 213254"/>
              <a:gd name="connsiteX5" fmla="*/ 309947 w 310019"/>
              <a:gd name="connsiteY5" fmla="*/ 129603 h 213254"/>
              <a:gd name="connsiteX6" fmla="*/ 227147 w 310019"/>
              <a:gd name="connsiteY6" fmla="*/ 133203 h 213254"/>
              <a:gd name="connsiteX7" fmla="*/ 147947 w 310019"/>
              <a:gd name="connsiteY7" fmla="*/ 126003 h 213254"/>
              <a:gd name="connsiteX8" fmla="*/ 7547 w 310019"/>
              <a:gd name="connsiteY8" fmla="*/ 194403 h 213254"/>
              <a:gd name="connsiteX9" fmla="*/ 39947 w 310019"/>
              <a:gd name="connsiteY9" fmla="*/ 154803 h 213254"/>
              <a:gd name="connsiteX10" fmla="*/ 347 w 310019"/>
              <a:gd name="connsiteY10" fmla="*/ 115203 h 213254"/>
              <a:gd name="connsiteX11" fmla="*/ 25547 w 310019"/>
              <a:gd name="connsiteY11" fmla="*/ 115203 h 213254"/>
              <a:gd name="connsiteX12" fmla="*/ 108347 w 310019"/>
              <a:gd name="connsiteY12" fmla="*/ 3 h 21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0019" h="213254">
                <a:moveTo>
                  <a:pt x="108347" y="3"/>
                </a:moveTo>
                <a:cubicBezTo>
                  <a:pt x="113147" y="-597"/>
                  <a:pt x="69347" y="76203"/>
                  <a:pt x="54347" y="111603"/>
                </a:cubicBezTo>
                <a:cubicBezTo>
                  <a:pt x="39347" y="147003"/>
                  <a:pt x="15947" y="204603"/>
                  <a:pt x="18347" y="212403"/>
                </a:cubicBezTo>
                <a:cubicBezTo>
                  <a:pt x="20747" y="220203"/>
                  <a:pt x="36347" y="172203"/>
                  <a:pt x="68747" y="158403"/>
                </a:cubicBezTo>
                <a:cubicBezTo>
                  <a:pt x="101147" y="144603"/>
                  <a:pt x="172547" y="134403"/>
                  <a:pt x="212747" y="129603"/>
                </a:cubicBezTo>
                <a:cubicBezTo>
                  <a:pt x="252947" y="124803"/>
                  <a:pt x="307547" y="129003"/>
                  <a:pt x="309947" y="129603"/>
                </a:cubicBezTo>
                <a:cubicBezTo>
                  <a:pt x="312347" y="130203"/>
                  <a:pt x="254147" y="133803"/>
                  <a:pt x="227147" y="133203"/>
                </a:cubicBezTo>
                <a:cubicBezTo>
                  <a:pt x="200147" y="132603"/>
                  <a:pt x="184547" y="115803"/>
                  <a:pt x="147947" y="126003"/>
                </a:cubicBezTo>
                <a:cubicBezTo>
                  <a:pt x="111347" y="136203"/>
                  <a:pt x="25547" y="189603"/>
                  <a:pt x="7547" y="194403"/>
                </a:cubicBezTo>
                <a:cubicBezTo>
                  <a:pt x="-10453" y="199203"/>
                  <a:pt x="41147" y="168003"/>
                  <a:pt x="39947" y="154803"/>
                </a:cubicBezTo>
                <a:cubicBezTo>
                  <a:pt x="38747" y="141603"/>
                  <a:pt x="347" y="115203"/>
                  <a:pt x="347" y="115203"/>
                </a:cubicBezTo>
                <a:cubicBezTo>
                  <a:pt x="-2053" y="108603"/>
                  <a:pt x="8147" y="127803"/>
                  <a:pt x="25547" y="115203"/>
                </a:cubicBezTo>
                <a:cubicBezTo>
                  <a:pt x="42947" y="102603"/>
                  <a:pt x="103547" y="603"/>
                  <a:pt x="10834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BA11FEC9-1816-5CE1-0907-7C49A9F54CEF}"/>
              </a:ext>
            </a:extLst>
          </p:cNvPr>
          <p:cNvSpPr/>
          <p:nvPr/>
        </p:nvSpPr>
        <p:spPr>
          <a:xfrm>
            <a:off x="7577760" y="5921966"/>
            <a:ext cx="112991" cy="542452"/>
          </a:xfrm>
          <a:custGeom>
            <a:avLst/>
            <a:gdLst>
              <a:gd name="connsiteX0" fmla="*/ 93840 w 112991"/>
              <a:gd name="connsiteY0" fmla="*/ 34 h 542452"/>
              <a:gd name="connsiteX1" fmla="*/ 108240 w 112991"/>
              <a:gd name="connsiteY1" fmla="*/ 277234 h 542452"/>
              <a:gd name="connsiteX2" fmla="*/ 240 w 112991"/>
              <a:gd name="connsiteY2" fmla="*/ 540034 h 542452"/>
              <a:gd name="connsiteX3" fmla="*/ 79440 w 112991"/>
              <a:gd name="connsiteY3" fmla="*/ 399634 h 542452"/>
              <a:gd name="connsiteX4" fmla="*/ 93840 w 112991"/>
              <a:gd name="connsiteY4" fmla="*/ 259234 h 542452"/>
              <a:gd name="connsiteX5" fmla="*/ 93840 w 112991"/>
              <a:gd name="connsiteY5" fmla="*/ 34 h 5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991" h="542452">
                <a:moveTo>
                  <a:pt x="93840" y="34"/>
                </a:moveTo>
                <a:cubicBezTo>
                  <a:pt x="96240" y="3034"/>
                  <a:pt x="123840" y="187234"/>
                  <a:pt x="108240" y="277234"/>
                </a:cubicBezTo>
                <a:cubicBezTo>
                  <a:pt x="92640" y="367234"/>
                  <a:pt x="5040" y="519634"/>
                  <a:pt x="240" y="540034"/>
                </a:cubicBezTo>
                <a:cubicBezTo>
                  <a:pt x="-4560" y="560434"/>
                  <a:pt x="63840" y="446434"/>
                  <a:pt x="79440" y="399634"/>
                </a:cubicBezTo>
                <a:cubicBezTo>
                  <a:pt x="95040" y="352834"/>
                  <a:pt x="90240" y="327034"/>
                  <a:pt x="93840" y="259234"/>
                </a:cubicBezTo>
                <a:cubicBezTo>
                  <a:pt x="97440" y="191434"/>
                  <a:pt x="91440" y="-2966"/>
                  <a:pt x="93840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E1E929D2-5CF4-8557-CFEE-91C5763CDA96}"/>
              </a:ext>
            </a:extLst>
          </p:cNvPr>
          <p:cNvSpPr/>
          <p:nvPr/>
        </p:nvSpPr>
        <p:spPr>
          <a:xfrm>
            <a:off x="7353841" y="6414074"/>
            <a:ext cx="231595" cy="781930"/>
          </a:xfrm>
          <a:custGeom>
            <a:avLst/>
            <a:gdLst>
              <a:gd name="connsiteX0" fmla="*/ 231359 w 231595"/>
              <a:gd name="connsiteY0" fmla="*/ 1126 h 781930"/>
              <a:gd name="connsiteX1" fmla="*/ 198959 w 231595"/>
              <a:gd name="connsiteY1" fmla="*/ 285526 h 781930"/>
              <a:gd name="connsiteX2" fmla="*/ 119759 w 231595"/>
              <a:gd name="connsiteY2" fmla="*/ 519526 h 781930"/>
              <a:gd name="connsiteX3" fmla="*/ 148559 w 231595"/>
              <a:gd name="connsiteY3" fmla="*/ 487126 h 781930"/>
              <a:gd name="connsiteX4" fmla="*/ 959 w 231595"/>
              <a:gd name="connsiteY4" fmla="*/ 778726 h 781930"/>
              <a:gd name="connsiteX5" fmla="*/ 90959 w 231595"/>
              <a:gd name="connsiteY5" fmla="*/ 623926 h 781930"/>
              <a:gd name="connsiteX6" fmla="*/ 209759 w 231595"/>
              <a:gd name="connsiteY6" fmla="*/ 335926 h 781930"/>
              <a:gd name="connsiteX7" fmla="*/ 184559 w 231595"/>
              <a:gd name="connsiteY7" fmla="*/ 397126 h 781930"/>
              <a:gd name="connsiteX8" fmla="*/ 231359 w 231595"/>
              <a:gd name="connsiteY8" fmla="*/ 1126 h 78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595" h="781930">
                <a:moveTo>
                  <a:pt x="231359" y="1126"/>
                </a:moveTo>
                <a:cubicBezTo>
                  <a:pt x="233759" y="-17474"/>
                  <a:pt x="217559" y="199126"/>
                  <a:pt x="198959" y="285526"/>
                </a:cubicBezTo>
                <a:cubicBezTo>
                  <a:pt x="180359" y="371926"/>
                  <a:pt x="128159" y="485926"/>
                  <a:pt x="119759" y="519526"/>
                </a:cubicBezTo>
                <a:cubicBezTo>
                  <a:pt x="111359" y="553126"/>
                  <a:pt x="168359" y="443926"/>
                  <a:pt x="148559" y="487126"/>
                </a:cubicBezTo>
                <a:cubicBezTo>
                  <a:pt x="128759" y="530326"/>
                  <a:pt x="10559" y="755926"/>
                  <a:pt x="959" y="778726"/>
                </a:cubicBezTo>
                <a:cubicBezTo>
                  <a:pt x="-8641" y="801526"/>
                  <a:pt x="56159" y="697726"/>
                  <a:pt x="90959" y="623926"/>
                </a:cubicBezTo>
                <a:cubicBezTo>
                  <a:pt x="125759" y="550126"/>
                  <a:pt x="209759" y="335926"/>
                  <a:pt x="209759" y="335926"/>
                </a:cubicBezTo>
                <a:cubicBezTo>
                  <a:pt x="225359" y="298126"/>
                  <a:pt x="181559" y="451126"/>
                  <a:pt x="184559" y="397126"/>
                </a:cubicBezTo>
                <a:cubicBezTo>
                  <a:pt x="187559" y="343126"/>
                  <a:pt x="228959" y="19726"/>
                  <a:pt x="231359" y="1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C13E6E05-0A71-2B67-13F9-70430517BB71}"/>
              </a:ext>
            </a:extLst>
          </p:cNvPr>
          <p:cNvSpPr/>
          <p:nvPr/>
        </p:nvSpPr>
        <p:spPr>
          <a:xfrm>
            <a:off x="6829081" y="7149484"/>
            <a:ext cx="597722" cy="342240"/>
          </a:xfrm>
          <a:custGeom>
            <a:avLst/>
            <a:gdLst>
              <a:gd name="connsiteX0" fmla="*/ 119 w 597722"/>
              <a:gd name="connsiteY0" fmla="*/ 306116 h 342240"/>
              <a:gd name="connsiteX1" fmla="*/ 198119 w 597722"/>
              <a:gd name="connsiteY1" fmla="*/ 342116 h 342240"/>
              <a:gd name="connsiteX2" fmla="*/ 367319 w 597722"/>
              <a:gd name="connsiteY2" fmla="*/ 291716 h 342240"/>
              <a:gd name="connsiteX3" fmla="*/ 327719 w 597722"/>
              <a:gd name="connsiteY3" fmla="*/ 302516 h 342240"/>
              <a:gd name="connsiteX4" fmla="*/ 475319 w 597722"/>
              <a:gd name="connsiteY4" fmla="*/ 172916 h 342240"/>
              <a:gd name="connsiteX5" fmla="*/ 597719 w 597722"/>
              <a:gd name="connsiteY5" fmla="*/ 116 h 342240"/>
              <a:gd name="connsiteX6" fmla="*/ 471719 w 597722"/>
              <a:gd name="connsiteY6" fmla="*/ 147716 h 342240"/>
              <a:gd name="connsiteX7" fmla="*/ 334919 w 597722"/>
              <a:gd name="connsiteY7" fmla="*/ 248516 h 342240"/>
              <a:gd name="connsiteX8" fmla="*/ 442919 w 597722"/>
              <a:gd name="connsiteY8" fmla="*/ 216116 h 342240"/>
              <a:gd name="connsiteX9" fmla="*/ 302519 w 597722"/>
              <a:gd name="connsiteY9" fmla="*/ 273716 h 342240"/>
              <a:gd name="connsiteX10" fmla="*/ 226919 w 597722"/>
              <a:gd name="connsiteY10" fmla="*/ 309716 h 342240"/>
              <a:gd name="connsiteX11" fmla="*/ 119 w 597722"/>
              <a:gd name="connsiteY11" fmla="*/ 306116 h 34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7722" h="342240">
                <a:moveTo>
                  <a:pt x="119" y="306116"/>
                </a:moveTo>
                <a:cubicBezTo>
                  <a:pt x="-4681" y="311516"/>
                  <a:pt x="136919" y="344516"/>
                  <a:pt x="198119" y="342116"/>
                </a:cubicBezTo>
                <a:cubicBezTo>
                  <a:pt x="259319" y="339716"/>
                  <a:pt x="345719" y="298316"/>
                  <a:pt x="367319" y="291716"/>
                </a:cubicBezTo>
                <a:cubicBezTo>
                  <a:pt x="388919" y="285116"/>
                  <a:pt x="309719" y="322316"/>
                  <a:pt x="327719" y="302516"/>
                </a:cubicBezTo>
                <a:cubicBezTo>
                  <a:pt x="345719" y="282716"/>
                  <a:pt x="430319" y="223316"/>
                  <a:pt x="475319" y="172916"/>
                </a:cubicBezTo>
                <a:cubicBezTo>
                  <a:pt x="520319" y="122516"/>
                  <a:pt x="598319" y="4316"/>
                  <a:pt x="597719" y="116"/>
                </a:cubicBezTo>
                <a:cubicBezTo>
                  <a:pt x="597119" y="-4084"/>
                  <a:pt x="515519" y="106316"/>
                  <a:pt x="471719" y="147716"/>
                </a:cubicBezTo>
                <a:cubicBezTo>
                  <a:pt x="427919" y="189116"/>
                  <a:pt x="339719" y="237116"/>
                  <a:pt x="334919" y="248516"/>
                </a:cubicBezTo>
                <a:cubicBezTo>
                  <a:pt x="330119" y="259916"/>
                  <a:pt x="448319" y="211916"/>
                  <a:pt x="442919" y="216116"/>
                </a:cubicBezTo>
                <a:cubicBezTo>
                  <a:pt x="437519" y="220316"/>
                  <a:pt x="338519" y="258116"/>
                  <a:pt x="302519" y="273716"/>
                </a:cubicBezTo>
                <a:cubicBezTo>
                  <a:pt x="266519" y="289316"/>
                  <a:pt x="274919" y="300116"/>
                  <a:pt x="226919" y="309716"/>
                </a:cubicBezTo>
                <a:cubicBezTo>
                  <a:pt x="178919" y="319316"/>
                  <a:pt x="4919" y="300716"/>
                  <a:pt x="119" y="306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ED12AE0B-CA4E-2193-7A88-4C28DC260183}"/>
              </a:ext>
            </a:extLst>
          </p:cNvPr>
          <p:cNvSpPr/>
          <p:nvPr/>
        </p:nvSpPr>
        <p:spPr>
          <a:xfrm>
            <a:off x="7408552" y="5974937"/>
            <a:ext cx="220622" cy="87485"/>
          </a:xfrm>
          <a:custGeom>
            <a:avLst/>
            <a:gdLst>
              <a:gd name="connsiteX0" fmla="*/ 248 w 220622"/>
              <a:gd name="connsiteY0" fmla="*/ 55063 h 87485"/>
              <a:gd name="connsiteX1" fmla="*/ 115448 w 220622"/>
              <a:gd name="connsiteY1" fmla="*/ 19063 h 87485"/>
              <a:gd name="connsiteX2" fmla="*/ 219848 w 220622"/>
              <a:gd name="connsiteY2" fmla="*/ 87463 h 87485"/>
              <a:gd name="connsiteX3" fmla="*/ 162248 w 220622"/>
              <a:gd name="connsiteY3" fmla="*/ 26263 h 87485"/>
              <a:gd name="connsiteX4" fmla="*/ 147848 w 220622"/>
              <a:gd name="connsiteY4" fmla="*/ 1063 h 87485"/>
              <a:gd name="connsiteX5" fmla="*/ 248 w 220622"/>
              <a:gd name="connsiteY5" fmla="*/ 55063 h 8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622" h="87485">
                <a:moveTo>
                  <a:pt x="248" y="55063"/>
                </a:moveTo>
                <a:cubicBezTo>
                  <a:pt x="-5152" y="58063"/>
                  <a:pt x="78848" y="13663"/>
                  <a:pt x="115448" y="19063"/>
                </a:cubicBezTo>
                <a:cubicBezTo>
                  <a:pt x="152048" y="24463"/>
                  <a:pt x="212048" y="86263"/>
                  <a:pt x="219848" y="87463"/>
                </a:cubicBezTo>
                <a:cubicBezTo>
                  <a:pt x="227648" y="88663"/>
                  <a:pt x="174248" y="40663"/>
                  <a:pt x="162248" y="26263"/>
                </a:cubicBezTo>
                <a:cubicBezTo>
                  <a:pt x="150248" y="11863"/>
                  <a:pt x="173648" y="-4337"/>
                  <a:pt x="147848" y="1063"/>
                </a:cubicBezTo>
                <a:cubicBezTo>
                  <a:pt x="122048" y="6463"/>
                  <a:pt x="5648" y="52063"/>
                  <a:pt x="248" y="55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DEC3ADDB-AD61-21D3-1AE7-48C1E8EC4EA8}"/>
              </a:ext>
            </a:extLst>
          </p:cNvPr>
          <p:cNvSpPr/>
          <p:nvPr/>
        </p:nvSpPr>
        <p:spPr>
          <a:xfrm>
            <a:off x="6868387" y="6264592"/>
            <a:ext cx="122813" cy="958394"/>
          </a:xfrm>
          <a:custGeom>
            <a:avLst/>
            <a:gdLst>
              <a:gd name="connsiteX0" fmla="*/ 122813 w 122813"/>
              <a:gd name="connsiteY0" fmla="*/ 3008 h 958394"/>
              <a:gd name="connsiteX1" fmla="*/ 58013 w 122813"/>
              <a:gd name="connsiteY1" fmla="*/ 607808 h 958394"/>
              <a:gd name="connsiteX2" fmla="*/ 72413 w 122813"/>
              <a:gd name="connsiteY2" fmla="*/ 550208 h 958394"/>
              <a:gd name="connsiteX3" fmla="*/ 413 w 122813"/>
              <a:gd name="connsiteY3" fmla="*/ 957008 h 958394"/>
              <a:gd name="connsiteX4" fmla="*/ 43613 w 122813"/>
              <a:gd name="connsiteY4" fmla="*/ 672608 h 958394"/>
              <a:gd name="connsiteX5" fmla="*/ 58013 w 122813"/>
              <a:gd name="connsiteY5" fmla="*/ 388208 h 958394"/>
              <a:gd name="connsiteX6" fmla="*/ 122813 w 122813"/>
              <a:gd name="connsiteY6" fmla="*/ 3008 h 95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813" h="958394">
                <a:moveTo>
                  <a:pt x="122813" y="3008"/>
                </a:moveTo>
                <a:cubicBezTo>
                  <a:pt x="122813" y="39608"/>
                  <a:pt x="66413" y="516608"/>
                  <a:pt x="58013" y="607808"/>
                </a:cubicBezTo>
                <a:cubicBezTo>
                  <a:pt x="49613" y="699008"/>
                  <a:pt x="82013" y="492008"/>
                  <a:pt x="72413" y="550208"/>
                </a:cubicBezTo>
                <a:cubicBezTo>
                  <a:pt x="62813" y="608408"/>
                  <a:pt x="5213" y="936608"/>
                  <a:pt x="413" y="957008"/>
                </a:cubicBezTo>
                <a:cubicBezTo>
                  <a:pt x="-4387" y="977408"/>
                  <a:pt x="34013" y="767408"/>
                  <a:pt x="43613" y="672608"/>
                </a:cubicBezTo>
                <a:cubicBezTo>
                  <a:pt x="53213" y="577808"/>
                  <a:pt x="45413" y="502808"/>
                  <a:pt x="58013" y="388208"/>
                </a:cubicBezTo>
                <a:cubicBezTo>
                  <a:pt x="70613" y="273608"/>
                  <a:pt x="122813" y="-33592"/>
                  <a:pt x="122813" y="3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5000BA6B-CB86-A54B-EC9D-EFED42ECB633}"/>
              </a:ext>
            </a:extLst>
          </p:cNvPr>
          <p:cNvSpPr/>
          <p:nvPr/>
        </p:nvSpPr>
        <p:spPr>
          <a:xfrm>
            <a:off x="7469894" y="6095103"/>
            <a:ext cx="90009" cy="371719"/>
          </a:xfrm>
          <a:custGeom>
            <a:avLst/>
            <a:gdLst>
              <a:gd name="connsiteX0" fmla="*/ 106 w 90009"/>
              <a:gd name="connsiteY0" fmla="*/ 3297 h 371719"/>
              <a:gd name="connsiteX1" fmla="*/ 86506 w 90009"/>
              <a:gd name="connsiteY1" fmla="*/ 366897 h 371719"/>
              <a:gd name="connsiteX2" fmla="*/ 68506 w 90009"/>
              <a:gd name="connsiteY2" fmla="*/ 197697 h 371719"/>
              <a:gd name="connsiteX3" fmla="*/ 106 w 90009"/>
              <a:gd name="connsiteY3" fmla="*/ 3297 h 37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09" h="371719">
                <a:moveTo>
                  <a:pt x="106" y="3297"/>
                </a:moveTo>
                <a:cubicBezTo>
                  <a:pt x="3106" y="31497"/>
                  <a:pt x="75106" y="334497"/>
                  <a:pt x="86506" y="366897"/>
                </a:cubicBezTo>
                <a:cubicBezTo>
                  <a:pt x="97906" y="399297"/>
                  <a:pt x="78706" y="260097"/>
                  <a:pt x="68506" y="197697"/>
                </a:cubicBezTo>
                <a:cubicBezTo>
                  <a:pt x="58306" y="135297"/>
                  <a:pt x="-2894" y="-24903"/>
                  <a:pt x="106" y="3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D4E33CCF-9229-4AE2-588E-22D36A314DFE}"/>
              </a:ext>
            </a:extLst>
          </p:cNvPr>
          <p:cNvSpPr/>
          <p:nvPr/>
        </p:nvSpPr>
        <p:spPr>
          <a:xfrm>
            <a:off x="6986167" y="6407080"/>
            <a:ext cx="224957" cy="740652"/>
          </a:xfrm>
          <a:custGeom>
            <a:avLst/>
            <a:gdLst>
              <a:gd name="connsiteX0" fmla="*/ 84233 w 224957"/>
              <a:gd name="connsiteY0" fmla="*/ 920 h 740652"/>
              <a:gd name="connsiteX1" fmla="*/ 73433 w 224957"/>
              <a:gd name="connsiteY1" fmla="*/ 594920 h 740652"/>
              <a:gd name="connsiteX2" fmla="*/ 95033 w 224957"/>
              <a:gd name="connsiteY2" fmla="*/ 479720 h 740652"/>
              <a:gd name="connsiteX3" fmla="*/ 1433 w 224957"/>
              <a:gd name="connsiteY3" fmla="*/ 738920 h 740652"/>
              <a:gd name="connsiteX4" fmla="*/ 51833 w 224957"/>
              <a:gd name="connsiteY4" fmla="*/ 576920 h 740652"/>
              <a:gd name="connsiteX5" fmla="*/ 224633 w 224957"/>
              <a:gd name="connsiteY5" fmla="*/ 274520 h 740652"/>
              <a:gd name="connsiteX6" fmla="*/ 95033 w 224957"/>
              <a:gd name="connsiteY6" fmla="*/ 454520 h 740652"/>
              <a:gd name="connsiteX7" fmla="*/ 84233 w 224957"/>
              <a:gd name="connsiteY7" fmla="*/ 920 h 74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957" h="740652">
                <a:moveTo>
                  <a:pt x="84233" y="920"/>
                </a:moveTo>
                <a:cubicBezTo>
                  <a:pt x="80633" y="24320"/>
                  <a:pt x="71633" y="515120"/>
                  <a:pt x="73433" y="594920"/>
                </a:cubicBezTo>
                <a:cubicBezTo>
                  <a:pt x="75233" y="674720"/>
                  <a:pt x="107033" y="455720"/>
                  <a:pt x="95033" y="479720"/>
                </a:cubicBezTo>
                <a:cubicBezTo>
                  <a:pt x="83033" y="503720"/>
                  <a:pt x="8633" y="722720"/>
                  <a:pt x="1433" y="738920"/>
                </a:cubicBezTo>
                <a:cubicBezTo>
                  <a:pt x="-5767" y="755120"/>
                  <a:pt x="14633" y="654320"/>
                  <a:pt x="51833" y="576920"/>
                </a:cubicBezTo>
                <a:cubicBezTo>
                  <a:pt x="89033" y="499520"/>
                  <a:pt x="217433" y="294920"/>
                  <a:pt x="224633" y="274520"/>
                </a:cubicBezTo>
                <a:cubicBezTo>
                  <a:pt x="231833" y="254120"/>
                  <a:pt x="117233" y="501320"/>
                  <a:pt x="95033" y="454520"/>
                </a:cubicBezTo>
                <a:cubicBezTo>
                  <a:pt x="72833" y="407720"/>
                  <a:pt x="87833" y="-22480"/>
                  <a:pt x="84233" y="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EF6A4655-1882-19B2-8A77-BB3DA2EF033D}"/>
              </a:ext>
            </a:extLst>
          </p:cNvPr>
          <p:cNvSpPr/>
          <p:nvPr/>
        </p:nvSpPr>
        <p:spPr>
          <a:xfrm>
            <a:off x="6008389" y="6202776"/>
            <a:ext cx="265493" cy="806450"/>
          </a:xfrm>
          <a:custGeom>
            <a:avLst/>
            <a:gdLst>
              <a:gd name="connsiteX0" fmla="*/ 216011 w 265493"/>
              <a:gd name="connsiteY0" fmla="*/ 24 h 806450"/>
              <a:gd name="connsiteX1" fmla="*/ 255611 w 265493"/>
              <a:gd name="connsiteY1" fmla="*/ 406824 h 806450"/>
              <a:gd name="connsiteX2" fmla="*/ 11 w 265493"/>
              <a:gd name="connsiteY2" fmla="*/ 806424 h 806450"/>
              <a:gd name="connsiteX3" fmla="*/ 244811 w 265493"/>
              <a:gd name="connsiteY3" fmla="*/ 424824 h 806450"/>
              <a:gd name="connsiteX4" fmla="*/ 216011 w 265493"/>
              <a:gd name="connsiteY4" fmla="*/ 24 h 80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493" h="806450">
                <a:moveTo>
                  <a:pt x="216011" y="24"/>
                </a:moveTo>
                <a:cubicBezTo>
                  <a:pt x="217811" y="-2976"/>
                  <a:pt x="291611" y="272424"/>
                  <a:pt x="255611" y="406824"/>
                </a:cubicBezTo>
                <a:cubicBezTo>
                  <a:pt x="219611" y="541224"/>
                  <a:pt x="1811" y="803424"/>
                  <a:pt x="11" y="806424"/>
                </a:cubicBezTo>
                <a:cubicBezTo>
                  <a:pt x="-1789" y="809424"/>
                  <a:pt x="205811" y="560424"/>
                  <a:pt x="244811" y="424824"/>
                </a:cubicBezTo>
                <a:cubicBezTo>
                  <a:pt x="283811" y="289224"/>
                  <a:pt x="214211" y="3024"/>
                  <a:pt x="216011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7CF6B38B-6C1F-34FF-8DA6-5FB9881AFA90}"/>
              </a:ext>
            </a:extLst>
          </p:cNvPr>
          <p:cNvSpPr/>
          <p:nvPr/>
        </p:nvSpPr>
        <p:spPr>
          <a:xfrm>
            <a:off x="5723863" y="6825044"/>
            <a:ext cx="439406" cy="645248"/>
          </a:xfrm>
          <a:custGeom>
            <a:avLst/>
            <a:gdLst>
              <a:gd name="connsiteX0" fmla="*/ 439337 w 439406"/>
              <a:gd name="connsiteY0" fmla="*/ 556 h 645248"/>
              <a:gd name="connsiteX1" fmla="*/ 162137 w 439406"/>
              <a:gd name="connsiteY1" fmla="*/ 288556 h 645248"/>
              <a:gd name="connsiteX2" fmla="*/ 137 w 439406"/>
              <a:gd name="connsiteY2" fmla="*/ 644956 h 645248"/>
              <a:gd name="connsiteX3" fmla="*/ 187337 w 439406"/>
              <a:gd name="connsiteY3" fmla="*/ 227356 h 645248"/>
              <a:gd name="connsiteX4" fmla="*/ 439337 w 439406"/>
              <a:gd name="connsiteY4" fmla="*/ 556 h 64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406" h="645248">
                <a:moveTo>
                  <a:pt x="439337" y="556"/>
                </a:moveTo>
                <a:cubicBezTo>
                  <a:pt x="435137" y="10756"/>
                  <a:pt x="235337" y="181156"/>
                  <a:pt x="162137" y="288556"/>
                </a:cubicBezTo>
                <a:cubicBezTo>
                  <a:pt x="88937" y="395956"/>
                  <a:pt x="-4063" y="655156"/>
                  <a:pt x="137" y="644956"/>
                </a:cubicBezTo>
                <a:cubicBezTo>
                  <a:pt x="4337" y="634756"/>
                  <a:pt x="117137" y="332356"/>
                  <a:pt x="187337" y="227356"/>
                </a:cubicBezTo>
                <a:cubicBezTo>
                  <a:pt x="257537" y="122356"/>
                  <a:pt x="443537" y="-9644"/>
                  <a:pt x="439337" y="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F5CE2A02-422F-1097-6AC3-9DADDD8D166E}"/>
              </a:ext>
            </a:extLst>
          </p:cNvPr>
          <p:cNvSpPr/>
          <p:nvPr/>
        </p:nvSpPr>
        <p:spPr>
          <a:xfrm>
            <a:off x="3047741" y="6564693"/>
            <a:ext cx="169737" cy="253793"/>
          </a:xfrm>
          <a:custGeom>
            <a:avLst/>
            <a:gdLst>
              <a:gd name="connsiteX0" fmla="*/ 259 w 169737"/>
              <a:gd name="connsiteY0" fmla="*/ 1207 h 253793"/>
              <a:gd name="connsiteX1" fmla="*/ 152659 w 169737"/>
              <a:gd name="connsiteY1" fmla="*/ 207582 h 253793"/>
              <a:gd name="connsiteX2" fmla="*/ 162184 w 169737"/>
              <a:gd name="connsiteY2" fmla="*/ 248857 h 253793"/>
              <a:gd name="connsiteX3" fmla="*/ 117734 w 169737"/>
              <a:gd name="connsiteY3" fmla="*/ 128207 h 253793"/>
              <a:gd name="connsiteX4" fmla="*/ 259 w 169737"/>
              <a:gd name="connsiteY4" fmla="*/ 1207 h 25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737" h="253793">
                <a:moveTo>
                  <a:pt x="259" y="1207"/>
                </a:moveTo>
                <a:cubicBezTo>
                  <a:pt x="6080" y="14436"/>
                  <a:pt x="125672" y="166307"/>
                  <a:pt x="152659" y="207582"/>
                </a:cubicBezTo>
                <a:cubicBezTo>
                  <a:pt x="179646" y="248857"/>
                  <a:pt x="168005" y="262086"/>
                  <a:pt x="162184" y="248857"/>
                </a:cubicBezTo>
                <a:cubicBezTo>
                  <a:pt x="156363" y="235628"/>
                  <a:pt x="147367" y="169482"/>
                  <a:pt x="117734" y="128207"/>
                </a:cubicBezTo>
                <a:cubicBezTo>
                  <a:pt x="88101" y="86932"/>
                  <a:pt x="-5562" y="-12022"/>
                  <a:pt x="259" y="1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01A2E664-E363-19FE-DCDD-7AFF311879A1}"/>
              </a:ext>
            </a:extLst>
          </p:cNvPr>
          <p:cNvSpPr/>
          <p:nvPr/>
        </p:nvSpPr>
        <p:spPr>
          <a:xfrm>
            <a:off x="3587203" y="6794098"/>
            <a:ext cx="127746" cy="245464"/>
          </a:xfrm>
          <a:custGeom>
            <a:avLst/>
            <a:gdLst>
              <a:gd name="connsiteX0" fmla="*/ 121197 w 127746"/>
              <a:gd name="connsiteY0" fmla="*/ 402 h 245464"/>
              <a:gd name="connsiteX1" fmla="*/ 73572 w 127746"/>
              <a:gd name="connsiteY1" fmla="*/ 155977 h 245464"/>
              <a:gd name="connsiteX2" fmla="*/ 547 w 127746"/>
              <a:gd name="connsiteY2" fmla="*/ 244877 h 245464"/>
              <a:gd name="connsiteX3" fmla="*/ 114847 w 127746"/>
              <a:gd name="connsiteY3" fmla="*/ 114702 h 245464"/>
              <a:gd name="connsiteX4" fmla="*/ 121197 w 127746"/>
              <a:gd name="connsiteY4" fmla="*/ 402 h 24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46" h="245464">
                <a:moveTo>
                  <a:pt x="121197" y="402"/>
                </a:moveTo>
                <a:cubicBezTo>
                  <a:pt x="114318" y="7281"/>
                  <a:pt x="93680" y="115231"/>
                  <a:pt x="73572" y="155977"/>
                </a:cubicBezTo>
                <a:cubicBezTo>
                  <a:pt x="53464" y="196723"/>
                  <a:pt x="-6332" y="251756"/>
                  <a:pt x="547" y="244877"/>
                </a:cubicBezTo>
                <a:cubicBezTo>
                  <a:pt x="7426" y="237998"/>
                  <a:pt x="95797" y="152802"/>
                  <a:pt x="114847" y="114702"/>
                </a:cubicBezTo>
                <a:cubicBezTo>
                  <a:pt x="133897" y="76602"/>
                  <a:pt x="128076" y="-6477"/>
                  <a:pt x="121197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C3C43A51-0075-CE47-B57A-8B2B61125F3A}"/>
              </a:ext>
            </a:extLst>
          </p:cNvPr>
          <p:cNvSpPr/>
          <p:nvPr/>
        </p:nvSpPr>
        <p:spPr>
          <a:xfrm>
            <a:off x="3298800" y="6950073"/>
            <a:ext cx="42132" cy="350899"/>
          </a:xfrm>
          <a:custGeom>
            <a:avLst/>
            <a:gdLst>
              <a:gd name="connsiteX0" fmla="*/ 41300 w 42132"/>
              <a:gd name="connsiteY0" fmla="*/ 2 h 350899"/>
              <a:gd name="connsiteX1" fmla="*/ 12725 w 42132"/>
              <a:gd name="connsiteY1" fmla="*/ 127002 h 350899"/>
              <a:gd name="connsiteX2" fmla="*/ 38125 w 42132"/>
              <a:gd name="connsiteY2" fmla="*/ 346077 h 350899"/>
              <a:gd name="connsiteX3" fmla="*/ 38125 w 42132"/>
              <a:gd name="connsiteY3" fmla="*/ 266702 h 350899"/>
              <a:gd name="connsiteX4" fmla="*/ 25 w 42132"/>
              <a:gd name="connsiteY4" fmla="*/ 130177 h 350899"/>
              <a:gd name="connsiteX5" fmla="*/ 41300 w 42132"/>
              <a:gd name="connsiteY5" fmla="*/ 2 h 35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32" h="350899">
                <a:moveTo>
                  <a:pt x="41300" y="2"/>
                </a:moveTo>
                <a:cubicBezTo>
                  <a:pt x="43417" y="-527"/>
                  <a:pt x="13254" y="69323"/>
                  <a:pt x="12725" y="127002"/>
                </a:cubicBezTo>
                <a:cubicBezTo>
                  <a:pt x="12196" y="184681"/>
                  <a:pt x="33892" y="322794"/>
                  <a:pt x="38125" y="346077"/>
                </a:cubicBezTo>
                <a:cubicBezTo>
                  <a:pt x="42358" y="369360"/>
                  <a:pt x="44475" y="302685"/>
                  <a:pt x="38125" y="266702"/>
                </a:cubicBezTo>
                <a:cubicBezTo>
                  <a:pt x="31775" y="230719"/>
                  <a:pt x="-1033" y="174098"/>
                  <a:pt x="25" y="130177"/>
                </a:cubicBezTo>
                <a:cubicBezTo>
                  <a:pt x="1083" y="86256"/>
                  <a:pt x="39183" y="531"/>
                  <a:pt x="4130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ECEBF00E-2DD0-E9C7-7111-13EEE22DAB79}"/>
              </a:ext>
            </a:extLst>
          </p:cNvPr>
          <p:cNvSpPr/>
          <p:nvPr/>
        </p:nvSpPr>
        <p:spPr>
          <a:xfrm>
            <a:off x="3359738" y="7448406"/>
            <a:ext cx="47062" cy="200531"/>
          </a:xfrm>
          <a:custGeom>
            <a:avLst/>
            <a:gdLst>
              <a:gd name="connsiteX0" fmla="*/ 47037 w 47062"/>
              <a:gd name="connsiteY0" fmla="*/ 144 h 200531"/>
              <a:gd name="connsiteX1" fmla="*/ 8937 w 47062"/>
              <a:gd name="connsiteY1" fmla="*/ 104919 h 200531"/>
              <a:gd name="connsiteX2" fmla="*/ 2587 w 47062"/>
              <a:gd name="connsiteY2" fmla="*/ 200169 h 200531"/>
              <a:gd name="connsiteX3" fmla="*/ 2587 w 47062"/>
              <a:gd name="connsiteY3" fmla="*/ 139844 h 200531"/>
              <a:gd name="connsiteX4" fmla="*/ 2587 w 47062"/>
              <a:gd name="connsiteY4" fmla="*/ 82694 h 200531"/>
              <a:gd name="connsiteX5" fmla="*/ 47037 w 47062"/>
              <a:gd name="connsiteY5" fmla="*/ 144 h 20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62" h="200531">
                <a:moveTo>
                  <a:pt x="47037" y="144"/>
                </a:moveTo>
                <a:cubicBezTo>
                  <a:pt x="48095" y="3848"/>
                  <a:pt x="16345" y="71582"/>
                  <a:pt x="8937" y="104919"/>
                </a:cubicBezTo>
                <a:cubicBezTo>
                  <a:pt x="1529" y="138256"/>
                  <a:pt x="3645" y="194348"/>
                  <a:pt x="2587" y="200169"/>
                </a:cubicBezTo>
                <a:cubicBezTo>
                  <a:pt x="1529" y="205990"/>
                  <a:pt x="2587" y="139844"/>
                  <a:pt x="2587" y="139844"/>
                </a:cubicBezTo>
                <a:cubicBezTo>
                  <a:pt x="2587" y="120265"/>
                  <a:pt x="-3234" y="100156"/>
                  <a:pt x="2587" y="82694"/>
                </a:cubicBezTo>
                <a:cubicBezTo>
                  <a:pt x="8408" y="65232"/>
                  <a:pt x="45979" y="-3560"/>
                  <a:pt x="47037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644D5E87-91F9-A17C-B849-6469D00E1D08}"/>
              </a:ext>
            </a:extLst>
          </p:cNvPr>
          <p:cNvSpPr/>
          <p:nvPr/>
        </p:nvSpPr>
        <p:spPr>
          <a:xfrm>
            <a:off x="3646366" y="7514619"/>
            <a:ext cx="125887" cy="147996"/>
          </a:xfrm>
          <a:custGeom>
            <a:avLst/>
            <a:gdLst>
              <a:gd name="connsiteX0" fmla="*/ 125534 w 125887"/>
              <a:gd name="connsiteY0" fmla="*/ 606 h 147996"/>
              <a:gd name="connsiteX1" fmla="*/ 23934 w 125887"/>
              <a:gd name="connsiteY1" fmla="*/ 108556 h 147996"/>
              <a:gd name="connsiteX2" fmla="*/ 1709 w 125887"/>
              <a:gd name="connsiteY2" fmla="*/ 146656 h 147996"/>
              <a:gd name="connsiteX3" fmla="*/ 55684 w 125887"/>
              <a:gd name="connsiteY3" fmla="*/ 67281 h 147996"/>
              <a:gd name="connsiteX4" fmla="*/ 125534 w 125887"/>
              <a:gd name="connsiteY4" fmla="*/ 606 h 14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87" h="147996">
                <a:moveTo>
                  <a:pt x="125534" y="606"/>
                </a:moveTo>
                <a:cubicBezTo>
                  <a:pt x="120242" y="7485"/>
                  <a:pt x="44571" y="84214"/>
                  <a:pt x="23934" y="108556"/>
                </a:cubicBezTo>
                <a:cubicBezTo>
                  <a:pt x="3297" y="132898"/>
                  <a:pt x="-3583" y="153535"/>
                  <a:pt x="1709" y="146656"/>
                </a:cubicBezTo>
                <a:cubicBezTo>
                  <a:pt x="7001" y="139777"/>
                  <a:pt x="36105" y="87389"/>
                  <a:pt x="55684" y="67281"/>
                </a:cubicBezTo>
                <a:cubicBezTo>
                  <a:pt x="75263" y="47173"/>
                  <a:pt x="130826" y="-6273"/>
                  <a:pt x="125534" y="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BEFE4D45-C1C9-8A45-87EE-C2798CB295D4}"/>
              </a:ext>
            </a:extLst>
          </p:cNvPr>
          <p:cNvSpPr/>
          <p:nvPr/>
        </p:nvSpPr>
        <p:spPr>
          <a:xfrm>
            <a:off x="3025729" y="6921492"/>
            <a:ext cx="98242" cy="212750"/>
          </a:xfrm>
          <a:custGeom>
            <a:avLst/>
            <a:gdLst>
              <a:gd name="connsiteX0" fmla="*/ 46 w 98242"/>
              <a:gd name="connsiteY0" fmla="*/ 8 h 212750"/>
              <a:gd name="connsiteX1" fmla="*/ 82596 w 98242"/>
              <a:gd name="connsiteY1" fmla="*/ 130183 h 212750"/>
              <a:gd name="connsiteX2" fmla="*/ 82596 w 98242"/>
              <a:gd name="connsiteY2" fmla="*/ 212733 h 212750"/>
              <a:gd name="connsiteX3" fmla="*/ 95296 w 98242"/>
              <a:gd name="connsiteY3" fmla="*/ 123833 h 212750"/>
              <a:gd name="connsiteX4" fmla="*/ 46 w 98242"/>
              <a:gd name="connsiteY4" fmla="*/ 8 h 21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42" h="212750">
                <a:moveTo>
                  <a:pt x="46" y="8"/>
                </a:moveTo>
                <a:cubicBezTo>
                  <a:pt x="-2071" y="1066"/>
                  <a:pt x="68838" y="94729"/>
                  <a:pt x="82596" y="130183"/>
                </a:cubicBezTo>
                <a:cubicBezTo>
                  <a:pt x="96354" y="165637"/>
                  <a:pt x="80479" y="213791"/>
                  <a:pt x="82596" y="212733"/>
                </a:cubicBezTo>
                <a:cubicBezTo>
                  <a:pt x="84713" y="211675"/>
                  <a:pt x="105879" y="155583"/>
                  <a:pt x="95296" y="123833"/>
                </a:cubicBezTo>
                <a:cubicBezTo>
                  <a:pt x="84713" y="92083"/>
                  <a:pt x="2163" y="-1050"/>
                  <a:pt x="46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613F53C7-BD1F-98B2-7811-C27AC3F94B66}"/>
              </a:ext>
            </a:extLst>
          </p:cNvPr>
          <p:cNvSpPr/>
          <p:nvPr/>
        </p:nvSpPr>
        <p:spPr>
          <a:xfrm>
            <a:off x="3993351" y="5052509"/>
            <a:ext cx="203159" cy="304759"/>
          </a:xfrm>
          <a:custGeom>
            <a:avLst/>
            <a:gdLst>
              <a:gd name="connsiteX0" fmla="*/ 799 w 203159"/>
              <a:gd name="connsiteY0" fmla="*/ 2091 h 304759"/>
              <a:gd name="connsiteX1" fmla="*/ 197649 w 203159"/>
              <a:gd name="connsiteY1" fmla="*/ 297366 h 304759"/>
              <a:gd name="connsiteX2" fmla="*/ 146849 w 203159"/>
              <a:gd name="connsiteY2" fmla="*/ 211641 h 304759"/>
              <a:gd name="connsiteX3" fmla="*/ 127799 w 203159"/>
              <a:gd name="connsiteY3" fmla="*/ 167191 h 304759"/>
              <a:gd name="connsiteX4" fmla="*/ 799 w 203159"/>
              <a:gd name="connsiteY4" fmla="*/ 2091 h 30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59" h="304759">
                <a:moveTo>
                  <a:pt x="799" y="2091"/>
                </a:moveTo>
                <a:cubicBezTo>
                  <a:pt x="12441" y="23787"/>
                  <a:pt x="173307" y="262441"/>
                  <a:pt x="197649" y="297366"/>
                </a:cubicBezTo>
                <a:cubicBezTo>
                  <a:pt x="221991" y="332291"/>
                  <a:pt x="158491" y="233337"/>
                  <a:pt x="146849" y="211641"/>
                </a:cubicBezTo>
                <a:cubicBezTo>
                  <a:pt x="135207" y="189945"/>
                  <a:pt x="147378" y="200529"/>
                  <a:pt x="127799" y="167191"/>
                </a:cubicBezTo>
                <a:cubicBezTo>
                  <a:pt x="108220" y="133854"/>
                  <a:pt x="-10843" y="-19605"/>
                  <a:pt x="799" y="20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BBC9FDBC-C0C1-1C0A-F75B-FEDA39649EEF}"/>
              </a:ext>
            </a:extLst>
          </p:cNvPr>
          <p:cNvSpPr/>
          <p:nvPr/>
        </p:nvSpPr>
        <p:spPr>
          <a:xfrm>
            <a:off x="4413184" y="5019530"/>
            <a:ext cx="463687" cy="238314"/>
          </a:xfrm>
          <a:custGeom>
            <a:avLst/>
            <a:gdLst>
              <a:gd name="connsiteX0" fmla="*/ 66 w 463687"/>
              <a:gd name="connsiteY0" fmla="*/ 238270 h 238314"/>
              <a:gd name="connsiteX1" fmla="*/ 225491 w 463687"/>
              <a:gd name="connsiteY1" fmla="*/ 85870 h 238314"/>
              <a:gd name="connsiteX2" fmla="*/ 463616 w 463687"/>
              <a:gd name="connsiteY2" fmla="*/ 145 h 238314"/>
              <a:gd name="connsiteX3" fmla="*/ 247716 w 463687"/>
              <a:gd name="connsiteY3" fmla="*/ 69995 h 238314"/>
              <a:gd name="connsiteX4" fmla="*/ 66 w 463687"/>
              <a:gd name="connsiteY4" fmla="*/ 238270 h 23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687" h="238314">
                <a:moveTo>
                  <a:pt x="66" y="238270"/>
                </a:moveTo>
                <a:cubicBezTo>
                  <a:pt x="-3638" y="240916"/>
                  <a:pt x="148233" y="125557"/>
                  <a:pt x="225491" y="85870"/>
                </a:cubicBezTo>
                <a:cubicBezTo>
                  <a:pt x="302749" y="46183"/>
                  <a:pt x="459912" y="2791"/>
                  <a:pt x="463616" y="145"/>
                </a:cubicBezTo>
                <a:cubicBezTo>
                  <a:pt x="467320" y="-2501"/>
                  <a:pt x="325504" y="31366"/>
                  <a:pt x="247716" y="69995"/>
                </a:cubicBezTo>
                <a:cubicBezTo>
                  <a:pt x="169929" y="108624"/>
                  <a:pt x="3770" y="235624"/>
                  <a:pt x="66" y="238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1C616620-F204-4ABC-6D1B-5134CEDF4952}"/>
              </a:ext>
            </a:extLst>
          </p:cNvPr>
          <p:cNvSpPr/>
          <p:nvPr/>
        </p:nvSpPr>
        <p:spPr>
          <a:xfrm>
            <a:off x="3667643" y="4311563"/>
            <a:ext cx="110696" cy="245410"/>
          </a:xfrm>
          <a:custGeom>
            <a:avLst/>
            <a:gdLst>
              <a:gd name="connsiteX0" fmla="*/ 110607 w 110696"/>
              <a:gd name="connsiteY0" fmla="*/ 87 h 245410"/>
              <a:gd name="connsiteX1" fmla="*/ 21707 w 110696"/>
              <a:gd name="connsiteY1" fmla="*/ 120737 h 245410"/>
              <a:gd name="connsiteX2" fmla="*/ 50282 w 110696"/>
              <a:gd name="connsiteY2" fmla="*/ 241387 h 245410"/>
              <a:gd name="connsiteX3" fmla="*/ 34407 w 110696"/>
              <a:gd name="connsiteY3" fmla="*/ 209637 h 245410"/>
              <a:gd name="connsiteX4" fmla="*/ 2657 w 110696"/>
              <a:gd name="connsiteY4" fmla="*/ 139787 h 245410"/>
              <a:gd name="connsiteX5" fmla="*/ 110607 w 110696"/>
              <a:gd name="connsiteY5" fmla="*/ 87 h 24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96" h="245410">
                <a:moveTo>
                  <a:pt x="110607" y="87"/>
                </a:moveTo>
                <a:cubicBezTo>
                  <a:pt x="113782" y="-3088"/>
                  <a:pt x="31761" y="80520"/>
                  <a:pt x="21707" y="120737"/>
                </a:cubicBezTo>
                <a:cubicBezTo>
                  <a:pt x="11653" y="160954"/>
                  <a:pt x="48165" y="226570"/>
                  <a:pt x="50282" y="241387"/>
                </a:cubicBezTo>
                <a:cubicBezTo>
                  <a:pt x="52399" y="256204"/>
                  <a:pt x="42344" y="226570"/>
                  <a:pt x="34407" y="209637"/>
                </a:cubicBezTo>
                <a:cubicBezTo>
                  <a:pt x="26470" y="192704"/>
                  <a:pt x="-10043" y="172066"/>
                  <a:pt x="2657" y="139787"/>
                </a:cubicBezTo>
                <a:cubicBezTo>
                  <a:pt x="15357" y="107508"/>
                  <a:pt x="107432" y="3262"/>
                  <a:pt x="110607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5DD53DC4-E1D6-96ED-A330-ECCBE77E2B0A}"/>
              </a:ext>
            </a:extLst>
          </p:cNvPr>
          <p:cNvSpPr/>
          <p:nvPr/>
        </p:nvSpPr>
        <p:spPr>
          <a:xfrm>
            <a:off x="4825309" y="4307603"/>
            <a:ext cx="199422" cy="241218"/>
          </a:xfrm>
          <a:custGeom>
            <a:avLst/>
            <a:gdLst>
              <a:gd name="connsiteX0" fmla="*/ 691 w 199422"/>
              <a:gd name="connsiteY0" fmla="*/ 872 h 241218"/>
              <a:gd name="connsiteX1" fmla="*/ 114991 w 199422"/>
              <a:gd name="connsiteY1" fmla="*/ 118347 h 241218"/>
              <a:gd name="connsiteX2" fmla="*/ 194366 w 199422"/>
              <a:gd name="connsiteY2" fmla="*/ 238997 h 241218"/>
              <a:gd name="connsiteX3" fmla="*/ 172141 w 199422"/>
              <a:gd name="connsiteY3" fmla="*/ 181847 h 241218"/>
              <a:gd name="connsiteX4" fmla="*/ 691 w 199422"/>
              <a:gd name="connsiteY4" fmla="*/ 872 h 24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422" h="241218">
                <a:moveTo>
                  <a:pt x="691" y="872"/>
                </a:moveTo>
                <a:cubicBezTo>
                  <a:pt x="-8834" y="-9711"/>
                  <a:pt x="82712" y="78660"/>
                  <a:pt x="114991" y="118347"/>
                </a:cubicBezTo>
                <a:cubicBezTo>
                  <a:pt x="147270" y="158034"/>
                  <a:pt x="184841" y="228414"/>
                  <a:pt x="194366" y="238997"/>
                </a:cubicBezTo>
                <a:cubicBezTo>
                  <a:pt x="203891" y="249580"/>
                  <a:pt x="201774" y="221005"/>
                  <a:pt x="172141" y="181847"/>
                </a:cubicBezTo>
                <a:cubicBezTo>
                  <a:pt x="142508" y="142689"/>
                  <a:pt x="10216" y="11455"/>
                  <a:pt x="691" y="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259EA546-51BF-A42D-6DCD-D58E79D042D5}"/>
              </a:ext>
            </a:extLst>
          </p:cNvPr>
          <p:cNvSpPr/>
          <p:nvPr/>
        </p:nvSpPr>
        <p:spPr>
          <a:xfrm>
            <a:off x="3235325" y="4238599"/>
            <a:ext cx="155575" cy="209603"/>
          </a:xfrm>
          <a:custGeom>
            <a:avLst/>
            <a:gdLst>
              <a:gd name="connsiteX0" fmla="*/ 155575 w 155575"/>
              <a:gd name="connsiteY0" fmla="*/ 26 h 209603"/>
              <a:gd name="connsiteX1" fmla="*/ 47625 w 155575"/>
              <a:gd name="connsiteY1" fmla="*/ 107976 h 209603"/>
              <a:gd name="connsiteX2" fmla="*/ 0 w 155575"/>
              <a:gd name="connsiteY2" fmla="*/ 209576 h 209603"/>
              <a:gd name="connsiteX3" fmla="*/ 47625 w 155575"/>
              <a:gd name="connsiteY3" fmla="*/ 98451 h 209603"/>
              <a:gd name="connsiteX4" fmla="*/ 155575 w 155575"/>
              <a:gd name="connsiteY4" fmla="*/ 26 h 209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575" h="209603">
                <a:moveTo>
                  <a:pt x="155575" y="26"/>
                </a:moveTo>
                <a:cubicBezTo>
                  <a:pt x="155575" y="1613"/>
                  <a:pt x="73554" y="73051"/>
                  <a:pt x="47625" y="107976"/>
                </a:cubicBezTo>
                <a:cubicBezTo>
                  <a:pt x="21696" y="142901"/>
                  <a:pt x="0" y="211163"/>
                  <a:pt x="0" y="209576"/>
                </a:cubicBezTo>
                <a:cubicBezTo>
                  <a:pt x="0" y="207989"/>
                  <a:pt x="25400" y="129672"/>
                  <a:pt x="47625" y="98451"/>
                </a:cubicBezTo>
                <a:cubicBezTo>
                  <a:pt x="69850" y="67230"/>
                  <a:pt x="155575" y="-1561"/>
                  <a:pt x="155575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6FAD81CF-B33C-F3E0-1F78-13812738C914}"/>
              </a:ext>
            </a:extLst>
          </p:cNvPr>
          <p:cNvSpPr/>
          <p:nvPr/>
        </p:nvSpPr>
        <p:spPr>
          <a:xfrm>
            <a:off x="2978489" y="4993742"/>
            <a:ext cx="468985" cy="72464"/>
          </a:xfrm>
          <a:custGeom>
            <a:avLst/>
            <a:gdLst>
              <a:gd name="connsiteX0" fmla="*/ 59986 w 468985"/>
              <a:gd name="connsiteY0" fmla="*/ 51333 h 72464"/>
              <a:gd name="connsiteX1" fmla="*/ 209211 w 468985"/>
              <a:gd name="connsiteY1" fmla="*/ 22758 h 72464"/>
              <a:gd name="connsiteX2" fmla="*/ 466386 w 468985"/>
              <a:gd name="connsiteY2" fmla="*/ 22758 h 72464"/>
              <a:gd name="connsiteX3" fmla="*/ 348911 w 468985"/>
              <a:gd name="connsiteY3" fmla="*/ 10058 h 72464"/>
              <a:gd name="connsiteX4" fmla="*/ 285411 w 468985"/>
              <a:gd name="connsiteY4" fmla="*/ 3708 h 72464"/>
              <a:gd name="connsiteX5" fmla="*/ 12361 w 468985"/>
              <a:gd name="connsiteY5" fmla="*/ 70383 h 72464"/>
              <a:gd name="connsiteX6" fmla="*/ 59986 w 468985"/>
              <a:gd name="connsiteY6" fmla="*/ 51333 h 7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985" h="72464">
                <a:moveTo>
                  <a:pt x="59986" y="51333"/>
                </a:moveTo>
                <a:cubicBezTo>
                  <a:pt x="92794" y="43396"/>
                  <a:pt x="141478" y="27520"/>
                  <a:pt x="209211" y="22758"/>
                </a:cubicBezTo>
                <a:cubicBezTo>
                  <a:pt x="276944" y="17995"/>
                  <a:pt x="443103" y="24875"/>
                  <a:pt x="466386" y="22758"/>
                </a:cubicBezTo>
                <a:cubicBezTo>
                  <a:pt x="489669" y="20641"/>
                  <a:pt x="348911" y="10058"/>
                  <a:pt x="348911" y="10058"/>
                </a:cubicBezTo>
                <a:cubicBezTo>
                  <a:pt x="318748" y="6883"/>
                  <a:pt x="341503" y="-6346"/>
                  <a:pt x="285411" y="3708"/>
                </a:cubicBezTo>
                <a:cubicBezTo>
                  <a:pt x="229319" y="13762"/>
                  <a:pt x="48344" y="61916"/>
                  <a:pt x="12361" y="70383"/>
                </a:cubicBezTo>
                <a:cubicBezTo>
                  <a:pt x="-23622" y="78850"/>
                  <a:pt x="27178" y="59270"/>
                  <a:pt x="59986" y="51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75943579-6253-FBC7-9FBE-08B3DE494588}"/>
              </a:ext>
            </a:extLst>
          </p:cNvPr>
          <p:cNvSpPr/>
          <p:nvPr/>
        </p:nvSpPr>
        <p:spPr>
          <a:xfrm>
            <a:off x="5426065" y="4371966"/>
            <a:ext cx="118208" cy="206399"/>
          </a:xfrm>
          <a:custGeom>
            <a:avLst/>
            <a:gdLst>
              <a:gd name="connsiteX0" fmla="*/ 10 w 118208"/>
              <a:gd name="connsiteY0" fmla="*/ 9 h 206399"/>
              <a:gd name="connsiteX1" fmla="*/ 98435 w 118208"/>
              <a:gd name="connsiteY1" fmla="*/ 117484 h 206399"/>
              <a:gd name="connsiteX2" fmla="*/ 117485 w 118208"/>
              <a:gd name="connsiteY2" fmla="*/ 206384 h 206399"/>
              <a:gd name="connsiteX3" fmla="*/ 104785 w 118208"/>
              <a:gd name="connsiteY3" fmla="*/ 123834 h 206399"/>
              <a:gd name="connsiteX4" fmla="*/ 10 w 118208"/>
              <a:gd name="connsiteY4" fmla="*/ 9 h 20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08" h="206399">
                <a:moveTo>
                  <a:pt x="10" y="9"/>
                </a:moveTo>
                <a:cubicBezTo>
                  <a:pt x="-1048" y="-1049"/>
                  <a:pt x="78856" y="83088"/>
                  <a:pt x="98435" y="117484"/>
                </a:cubicBezTo>
                <a:cubicBezTo>
                  <a:pt x="118014" y="151880"/>
                  <a:pt x="116427" y="205326"/>
                  <a:pt x="117485" y="206384"/>
                </a:cubicBezTo>
                <a:cubicBezTo>
                  <a:pt x="118543" y="207442"/>
                  <a:pt x="120660" y="153467"/>
                  <a:pt x="104785" y="123834"/>
                </a:cubicBezTo>
                <a:cubicBezTo>
                  <a:pt x="88910" y="94201"/>
                  <a:pt x="1068" y="1067"/>
                  <a:pt x="10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AEE7B353-E011-B9F7-253F-C5E01D14AF40}"/>
              </a:ext>
            </a:extLst>
          </p:cNvPr>
          <p:cNvSpPr/>
          <p:nvPr/>
        </p:nvSpPr>
        <p:spPr>
          <a:xfrm>
            <a:off x="3987672" y="4024586"/>
            <a:ext cx="347801" cy="71387"/>
          </a:xfrm>
          <a:custGeom>
            <a:avLst/>
            <a:gdLst>
              <a:gd name="connsiteX0" fmla="*/ 128 w 347801"/>
              <a:gd name="connsiteY0" fmla="*/ 71164 h 71387"/>
              <a:gd name="connsiteX1" fmla="*/ 181103 w 347801"/>
              <a:gd name="connsiteY1" fmla="*/ 23539 h 71387"/>
              <a:gd name="connsiteX2" fmla="*/ 343028 w 347801"/>
              <a:gd name="connsiteY2" fmla="*/ 23539 h 71387"/>
              <a:gd name="connsiteX3" fmla="*/ 308103 w 347801"/>
              <a:gd name="connsiteY3" fmla="*/ 17189 h 71387"/>
              <a:gd name="connsiteX4" fmla="*/ 209678 w 347801"/>
              <a:gd name="connsiteY4" fmla="*/ 1314 h 71387"/>
              <a:gd name="connsiteX5" fmla="*/ 128 w 347801"/>
              <a:gd name="connsiteY5" fmla="*/ 71164 h 7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801" h="71387">
                <a:moveTo>
                  <a:pt x="128" y="71164"/>
                </a:moveTo>
                <a:cubicBezTo>
                  <a:pt x="-4634" y="74868"/>
                  <a:pt x="123953" y="31476"/>
                  <a:pt x="181103" y="23539"/>
                </a:cubicBezTo>
                <a:cubicBezTo>
                  <a:pt x="238253" y="15602"/>
                  <a:pt x="321861" y="24597"/>
                  <a:pt x="343028" y="23539"/>
                </a:cubicBezTo>
                <a:cubicBezTo>
                  <a:pt x="364195" y="22481"/>
                  <a:pt x="308103" y="17189"/>
                  <a:pt x="308103" y="17189"/>
                </a:cubicBezTo>
                <a:cubicBezTo>
                  <a:pt x="285878" y="13485"/>
                  <a:pt x="255186" y="-5036"/>
                  <a:pt x="209678" y="1314"/>
                </a:cubicBezTo>
                <a:cubicBezTo>
                  <a:pt x="164170" y="7664"/>
                  <a:pt x="4890" y="67460"/>
                  <a:pt x="128" y="71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1F93C9F4-8003-DA8B-70A0-6BAF36EC3E1A}"/>
              </a:ext>
            </a:extLst>
          </p:cNvPr>
          <p:cNvSpPr/>
          <p:nvPr/>
        </p:nvSpPr>
        <p:spPr>
          <a:xfrm>
            <a:off x="3076549" y="7854928"/>
            <a:ext cx="318884" cy="568578"/>
          </a:xfrm>
          <a:custGeom>
            <a:avLst/>
            <a:gdLst>
              <a:gd name="connsiteX0" fmla="*/ 26 w 318884"/>
              <a:gd name="connsiteY0" fmla="*/ 22 h 568578"/>
              <a:gd name="connsiteX1" fmla="*/ 158776 w 318884"/>
              <a:gd name="connsiteY1" fmla="*/ 206397 h 568578"/>
              <a:gd name="connsiteX2" fmla="*/ 212751 w 318884"/>
              <a:gd name="connsiteY2" fmla="*/ 352447 h 568578"/>
              <a:gd name="connsiteX3" fmla="*/ 200051 w 318884"/>
              <a:gd name="connsiteY3" fmla="*/ 307997 h 568578"/>
              <a:gd name="connsiteX4" fmla="*/ 314351 w 318884"/>
              <a:gd name="connsiteY4" fmla="*/ 558822 h 568578"/>
              <a:gd name="connsiteX5" fmla="*/ 285776 w 318884"/>
              <a:gd name="connsiteY5" fmla="*/ 492147 h 568578"/>
              <a:gd name="connsiteX6" fmla="*/ 190526 w 318884"/>
              <a:gd name="connsiteY6" fmla="*/ 257197 h 568578"/>
              <a:gd name="connsiteX7" fmla="*/ 171476 w 318884"/>
              <a:gd name="connsiteY7" fmla="*/ 219097 h 568578"/>
              <a:gd name="connsiteX8" fmla="*/ 26 w 318884"/>
              <a:gd name="connsiteY8" fmla="*/ 22 h 56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884" h="568578">
                <a:moveTo>
                  <a:pt x="26" y="22"/>
                </a:moveTo>
                <a:cubicBezTo>
                  <a:pt x="-2091" y="-2095"/>
                  <a:pt x="123322" y="147660"/>
                  <a:pt x="158776" y="206397"/>
                </a:cubicBezTo>
                <a:cubicBezTo>
                  <a:pt x="194230" y="265134"/>
                  <a:pt x="205872" y="335514"/>
                  <a:pt x="212751" y="352447"/>
                </a:cubicBezTo>
                <a:cubicBezTo>
                  <a:pt x="219630" y="369380"/>
                  <a:pt x="183118" y="273601"/>
                  <a:pt x="200051" y="307997"/>
                </a:cubicBezTo>
                <a:cubicBezTo>
                  <a:pt x="216984" y="342393"/>
                  <a:pt x="300064" y="528130"/>
                  <a:pt x="314351" y="558822"/>
                </a:cubicBezTo>
                <a:cubicBezTo>
                  <a:pt x="328638" y="589514"/>
                  <a:pt x="306413" y="542418"/>
                  <a:pt x="285776" y="492147"/>
                </a:cubicBezTo>
                <a:cubicBezTo>
                  <a:pt x="265139" y="441876"/>
                  <a:pt x="209576" y="302705"/>
                  <a:pt x="190526" y="257197"/>
                </a:cubicBezTo>
                <a:cubicBezTo>
                  <a:pt x="171476" y="211689"/>
                  <a:pt x="201639" y="259843"/>
                  <a:pt x="171476" y="219097"/>
                </a:cubicBezTo>
                <a:cubicBezTo>
                  <a:pt x="141314" y="178351"/>
                  <a:pt x="2143" y="2139"/>
                  <a:pt x="26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DF202C89-A268-4197-FDA9-C87D568A2359}"/>
              </a:ext>
            </a:extLst>
          </p:cNvPr>
          <p:cNvSpPr/>
          <p:nvPr/>
        </p:nvSpPr>
        <p:spPr>
          <a:xfrm>
            <a:off x="2619207" y="4037297"/>
            <a:ext cx="387691" cy="1177085"/>
          </a:xfrm>
          <a:custGeom>
            <a:avLst/>
            <a:gdLst>
              <a:gd name="connsiteX0" fmla="*/ 387518 w 387691"/>
              <a:gd name="connsiteY0" fmla="*/ 1303 h 1177085"/>
              <a:gd name="connsiteX1" fmla="*/ 174793 w 387691"/>
              <a:gd name="connsiteY1" fmla="*/ 547403 h 1177085"/>
              <a:gd name="connsiteX2" fmla="*/ 266868 w 387691"/>
              <a:gd name="connsiteY2" fmla="*/ 496603 h 1177085"/>
              <a:gd name="connsiteX3" fmla="*/ 123993 w 387691"/>
              <a:gd name="connsiteY3" fmla="*/ 845853 h 1177085"/>
              <a:gd name="connsiteX4" fmla="*/ 168 w 387691"/>
              <a:gd name="connsiteY4" fmla="*/ 1176053 h 1177085"/>
              <a:gd name="connsiteX5" fmla="*/ 98593 w 387691"/>
              <a:gd name="connsiteY5" fmla="*/ 937928 h 1177085"/>
              <a:gd name="connsiteX6" fmla="*/ 155743 w 387691"/>
              <a:gd name="connsiteY6" fmla="*/ 610903 h 1177085"/>
              <a:gd name="connsiteX7" fmla="*/ 177968 w 387691"/>
              <a:gd name="connsiteY7" fmla="*/ 306103 h 1177085"/>
              <a:gd name="connsiteX8" fmla="*/ 133518 w 387691"/>
              <a:gd name="connsiteY8" fmla="*/ 391828 h 1177085"/>
              <a:gd name="connsiteX9" fmla="*/ 387518 w 387691"/>
              <a:gd name="connsiteY9" fmla="*/ 1303 h 117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691" h="1177085">
                <a:moveTo>
                  <a:pt x="387518" y="1303"/>
                </a:moveTo>
                <a:cubicBezTo>
                  <a:pt x="394397" y="27232"/>
                  <a:pt x="194901" y="464853"/>
                  <a:pt x="174793" y="547403"/>
                </a:cubicBezTo>
                <a:cubicBezTo>
                  <a:pt x="154685" y="629953"/>
                  <a:pt x="275335" y="446861"/>
                  <a:pt x="266868" y="496603"/>
                </a:cubicBezTo>
                <a:cubicBezTo>
                  <a:pt x="258401" y="546345"/>
                  <a:pt x="168443" y="732611"/>
                  <a:pt x="123993" y="845853"/>
                </a:cubicBezTo>
                <a:cubicBezTo>
                  <a:pt x="79543" y="959095"/>
                  <a:pt x="4401" y="1160707"/>
                  <a:pt x="168" y="1176053"/>
                </a:cubicBezTo>
                <a:cubicBezTo>
                  <a:pt x="-4065" y="1191399"/>
                  <a:pt x="72664" y="1032120"/>
                  <a:pt x="98593" y="937928"/>
                </a:cubicBezTo>
                <a:cubicBezTo>
                  <a:pt x="124522" y="843736"/>
                  <a:pt x="142514" y="716207"/>
                  <a:pt x="155743" y="610903"/>
                </a:cubicBezTo>
                <a:cubicBezTo>
                  <a:pt x="168972" y="505599"/>
                  <a:pt x="181672" y="342615"/>
                  <a:pt x="177968" y="306103"/>
                </a:cubicBezTo>
                <a:cubicBezTo>
                  <a:pt x="174264" y="269591"/>
                  <a:pt x="100710" y="439453"/>
                  <a:pt x="133518" y="391828"/>
                </a:cubicBezTo>
                <a:cubicBezTo>
                  <a:pt x="166326" y="344203"/>
                  <a:pt x="380639" y="-24626"/>
                  <a:pt x="387518" y="130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AD953A71-E33D-E79C-A1AF-C5F9CFA6EC24}"/>
              </a:ext>
            </a:extLst>
          </p:cNvPr>
          <p:cNvSpPr/>
          <p:nvPr/>
        </p:nvSpPr>
        <p:spPr>
          <a:xfrm>
            <a:off x="2362136" y="3600309"/>
            <a:ext cx="1035177" cy="1125257"/>
          </a:xfrm>
          <a:custGeom>
            <a:avLst/>
            <a:gdLst>
              <a:gd name="connsiteX0" fmla="*/ 1035114 w 1035177"/>
              <a:gd name="connsiteY0" fmla="*/ 141 h 1125257"/>
              <a:gd name="connsiteX1" fmla="*/ 419164 w 1035177"/>
              <a:gd name="connsiteY1" fmla="*/ 311291 h 1125257"/>
              <a:gd name="connsiteX2" fmla="*/ 120714 w 1035177"/>
              <a:gd name="connsiteY2" fmla="*/ 708166 h 1125257"/>
              <a:gd name="connsiteX3" fmla="*/ 158814 w 1035177"/>
              <a:gd name="connsiteY3" fmla="*/ 622441 h 1125257"/>
              <a:gd name="connsiteX4" fmla="*/ 64 w 1035177"/>
              <a:gd name="connsiteY4" fmla="*/ 1124091 h 1125257"/>
              <a:gd name="connsiteX5" fmla="*/ 142939 w 1035177"/>
              <a:gd name="connsiteY5" fmla="*/ 743091 h 1125257"/>
              <a:gd name="connsiteX6" fmla="*/ 396939 w 1035177"/>
              <a:gd name="connsiteY6" fmla="*/ 184291 h 1125257"/>
              <a:gd name="connsiteX7" fmla="*/ 381064 w 1035177"/>
              <a:gd name="connsiteY7" fmla="*/ 270016 h 1125257"/>
              <a:gd name="connsiteX8" fmla="*/ 1035114 w 1035177"/>
              <a:gd name="connsiteY8" fmla="*/ 141 h 112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177" h="1125257">
                <a:moveTo>
                  <a:pt x="1035114" y="141"/>
                </a:moveTo>
                <a:cubicBezTo>
                  <a:pt x="1041464" y="7020"/>
                  <a:pt x="571564" y="193287"/>
                  <a:pt x="419164" y="311291"/>
                </a:cubicBezTo>
                <a:cubicBezTo>
                  <a:pt x="266764" y="429295"/>
                  <a:pt x="164106" y="656308"/>
                  <a:pt x="120714" y="708166"/>
                </a:cubicBezTo>
                <a:cubicBezTo>
                  <a:pt x="77322" y="760024"/>
                  <a:pt x="178922" y="553120"/>
                  <a:pt x="158814" y="622441"/>
                </a:cubicBezTo>
                <a:cubicBezTo>
                  <a:pt x="138706" y="691762"/>
                  <a:pt x="2710" y="1103983"/>
                  <a:pt x="64" y="1124091"/>
                </a:cubicBezTo>
                <a:cubicBezTo>
                  <a:pt x="-2582" y="1144199"/>
                  <a:pt x="76793" y="899724"/>
                  <a:pt x="142939" y="743091"/>
                </a:cubicBezTo>
                <a:cubicBezTo>
                  <a:pt x="209085" y="586458"/>
                  <a:pt x="357252" y="263137"/>
                  <a:pt x="396939" y="184291"/>
                </a:cubicBezTo>
                <a:cubicBezTo>
                  <a:pt x="436626" y="105445"/>
                  <a:pt x="279464" y="301237"/>
                  <a:pt x="381064" y="270016"/>
                </a:cubicBezTo>
                <a:cubicBezTo>
                  <a:pt x="482664" y="238795"/>
                  <a:pt x="1028764" y="-6738"/>
                  <a:pt x="1035114" y="14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62953158-E114-79F7-91C5-3E5E26FDD3F5}"/>
              </a:ext>
            </a:extLst>
          </p:cNvPr>
          <p:cNvSpPr/>
          <p:nvPr/>
        </p:nvSpPr>
        <p:spPr>
          <a:xfrm>
            <a:off x="2619371" y="4752007"/>
            <a:ext cx="131715" cy="1150757"/>
          </a:xfrm>
          <a:custGeom>
            <a:avLst/>
            <a:gdLst>
              <a:gd name="connsiteX0" fmla="*/ 4 w 131715"/>
              <a:gd name="connsiteY0" fmla="*/ 26368 h 1150757"/>
              <a:gd name="connsiteX1" fmla="*/ 63504 w 131715"/>
              <a:gd name="connsiteY1" fmla="*/ 585168 h 1150757"/>
              <a:gd name="connsiteX2" fmla="*/ 63504 w 131715"/>
              <a:gd name="connsiteY2" fmla="*/ 537543 h 1150757"/>
              <a:gd name="connsiteX3" fmla="*/ 127004 w 131715"/>
              <a:gd name="connsiteY3" fmla="*/ 1131268 h 1150757"/>
              <a:gd name="connsiteX4" fmla="*/ 120654 w 131715"/>
              <a:gd name="connsiteY4" fmla="*/ 950293 h 1150757"/>
              <a:gd name="connsiteX5" fmla="*/ 69854 w 131715"/>
              <a:gd name="connsiteY5" fmla="*/ 388318 h 1150757"/>
              <a:gd name="connsiteX6" fmla="*/ 92079 w 131715"/>
              <a:gd name="connsiteY6" fmla="*/ 968 h 1150757"/>
              <a:gd name="connsiteX7" fmla="*/ 60329 w 131715"/>
              <a:gd name="connsiteY7" fmla="*/ 270843 h 1150757"/>
              <a:gd name="connsiteX8" fmla="*/ 4 w 131715"/>
              <a:gd name="connsiteY8" fmla="*/ 26368 h 115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715" h="1150757">
                <a:moveTo>
                  <a:pt x="4" y="26368"/>
                </a:moveTo>
                <a:cubicBezTo>
                  <a:pt x="533" y="78755"/>
                  <a:pt x="52921" y="499972"/>
                  <a:pt x="63504" y="585168"/>
                </a:cubicBezTo>
                <a:cubicBezTo>
                  <a:pt x="74087" y="670364"/>
                  <a:pt x="52921" y="446526"/>
                  <a:pt x="63504" y="537543"/>
                </a:cubicBezTo>
                <a:cubicBezTo>
                  <a:pt x="74087" y="628560"/>
                  <a:pt x="117479" y="1062476"/>
                  <a:pt x="127004" y="1131268"/>
                </a:cubicBezTo>
                <a:cubicBezTo>
                  <a:pt x="136529" y="1200060"/>
                  <a:pt x="130179" y="1074118"/>
                  <a:pt x="120654" y="950293"/>
                </a:cubicBezTo>
                <a:cubicBezTo>
                  <a:pt x="111129" y="826468"/>
                  <a:pt x="74616" y="546539"/>
                  <a:pt x="69854" y="388318"/>
                </a:cubicBezTo>
                <a:cubicBezTo>
                  <a:pt x="65092" y="230097"/>
                  <a:pt x="93666" y="20547"/>
                  <a:pt x="92079" y="968"/>
                </a:cubicBezTo>
                <a:cubicBezTo>
                  <a:pt x="90492" y="-18611"/>
                  <a:pt x="71971" y="265022"/>
                  <a:pt x="60329" y="270843"/>
                </a:cubicBezTo>
                <a:cubicBezTo>
                  <a:pt x="48687" y="276664"/>
                  <a:pt x="-525" y="-26019"/>
                  <a:pt x="4" y="2636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BEF8987B-EE64-87D5-6E5D-A60530ED39D8}"/>
              </a:ext>
            </a:extLst>
          </p:cNvPr>
          <p:cNvSpPr/>
          <p:nvPr/>
        </p:nvSpPr>
        <p:spPr>
          <a:xfrm>
            <a:off x="2315153" y="4655516"/>
            <a:ext cx="247090" cy="1108562"/>
          </a:xfrm>
          <a:custGeom>
            <a:avLst/>
            <a:gdLst>
              <a:gd name="connsiteX0" fmla="*/ 247072 w 247090"/>
              <a:gd name="connsiteY0" fmla="*/ 2209 h 1108562"/>
              <a:gd name="connsiteX1" fmla="*/ 15297 w 247090"/>
              <a:gd name="connsiteY1" fmla="*/ 564184 h 1108562"/>
              <a:gd name="connsiteX2" fmla="*/ 21647 w 247090"/>
              <a:gd name="connsiteY2" fmla="*/ 1097584 h 1108562"/>
              <a:gd name="connsiteX3" fmla="*/ 18472 w 247090"/>
              <a:gd name="connsiteY3" fmla="*/ 865809 h 1108562"/>
              <a:gd name="connsiteX4" fmla="*/ 24822 w 247090"/>
              <a:gd name="connsiteY4" fmla="*/ 186359 h 1108562"/>
              <a:gd name="connsiteX5" fmla="*/ 27997 w 247090"/>
              <a:gd name="connsiteY5" fmla="*/ 360984 h 1108562"/>
              <a:gd name="connsiteX6" fmla="*/ 247072 w 247090"/>
              <a:gd name="connsiteY6" fmla="*/ 2209 h 110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090" h="1108562">
                <a:moveTo>
                  <a:pt x="247072" y="2209"/>
                </a:moveTo>
                <a:cubicBezTo>
                  <a:pt x="244955" y="36076"/>
                  <a:pt x="52868" y="381622"/>
                  <a:pt x="15297" y="564184"/>
                </a:cubicBezTo>
                <a:cubicBezTo>
                  <a:pt x="-22274" y="746746"/>
                  <a:pt x="21118" y="1047313"/>
                  <a:pt x="21647" y="1097584"/>
                </a:cubicBezTo>
                <a:cubicBezTo>
                  <a:pt x="22176" y="1147855"/>
                  <a:pt x="17943" y="1017680"/>
                  <a:pt x="18472" y="865809"/>
                </a:cubicBezTo>
                <a:cubicBezTo>
                  <a:pt x="19001" y="713938"/>
                  <a:pt x="23234" y="270497"/>
                  <a:pt x="24822" y="186359"/>
                </a:cubicBezTo>
                <a:cubicBezTo>
                  <a:pt x="26409" y="102222"/>
                  <a:pt x="-8515" y="387442"/>
                  <a:pt x="27997" y="360984"/>
                </a:cubicBezTo>
                <a:cubicBezTo>
                  <a:pt x="64509" y="334526"/>
                  <a:pt x="249189" y="-31658"/>
                  <a:pt x="247072" y="220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5E0AB587-444D-5F6E-97B4-B9DDBC6BB325}"/>
              </a:ext>
            </a:extLst>
          </p:cNvPr>
          <p:cNvSpPr/>
          <p:nvPr/>
        </p:nvSpPr>
        <p:spPr>
          <a:xfrm>
            <a:off x="2329781" y="5249266"/>
            <a:ext cx="241970" cy="1137834"/>
          </a:xfrm>
          <a:custGeom>
            <a:avLst/>
            <a:gdLst>
              <a:gd name="connsiteX0" fmla="*/ 241969 w 241970"/>
              <a:gd name="connsiteY0" fmla="*/ 2184 h 1137834"/>
              <a:gd name="connsiteX1" fmla="*/ 35594 w 241970"/>
              <a:gd name="connsiteY1" fmla="*/ 726084 h 1137834"/>
              <a:gd name="connsiteX2" fmla="*/ 669 w 241970"/>
              <a:gd name="connsiteY2" fmla="*/ 1129309 h 1137834"/>
              <a:gd name="connsiteX3" fmla="*/ 13369 w 241970"/>
              <a:gd name="connsiteY3" fmla="*/ 951509 h 1137834"/>
              <a:gd name="connsiteX4" fmla="*/ 22894 w 241970"/>
              <a:gd name="connsiteY4" fmla="*/ 386359 h 1137834"/>
              <a:gd name="connsiteX5" fmla="*/ 38769 w 241970"/>
              <a:gd name="connsiteY5" fmla="*/ 497484 h 1137834"/>
              <a:gd name="connsiteX6" fmla="*/ 241969 w 241970"/>
              <a:gd name="connsiteY6" fmla="*/ 2184 h 1137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970" h="1137834">
                <a:moveTo>
                  <a:pt x="241969" y="2184"/>
                </a:moveTo>
                <a:cubicBezTo>
                  <a:pt x="241440" y="40284"/>
                  <a:pt x="75811" y="538230"/>
                  <a:pt x="35594" y="726084"/>
                </a:cubicBezTo>
                <a:cubicBezTo>
                  <a:pt x="-4623" y="913938"/>
                  <a:pt x="4373" y="1091738"/>
                  <a:pt x="669" y="1129309"/>
                </a:cubicBezTo>
                <a:cubicBezTo>
                  <a:pt x="-3035" y="1166880"/>
                  <a:pt x="9665" y="1075334"/>
                  <a:pt x="13369" y="951509"/>
                </a:cubicBezTo>
                <a:cubicBezTo>
                  <a:pt x="17073" y="827684"/>
                  <a:pt x="18661" y="462030"/>
                  <a:pt x="22894" y="386359"/>
                </a:cubicBezTo>
                <a:cubicBezTo>
                  <a:pt x="27127" y="310688"/>
                  <a:pt x="1198" y="558867"/>
                  <a:pt x="38769" y="497484"/>
                </a:cubicBezTo>
                <a:cubicBezTo>
                  <a:pt x="76340" y="436101"/>
                  <a:pt x="242498" y="-35916"/>
                  <a:pt x="241969" y="218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1A42AC10-340A-F9B8-9C34-E47C5CE9E1B2}"/>
              </a:ext>
            </a:extLst>
          </p:cNvPr>
          <p:cNvSpPr/>
          <p:nvPr/>
        </p:nvSpPr>
        <p:spPr>
          <a:xfrm>
            <a:off x="2609808" y="5759435"/>
            <a:ext cx="163853" cy="1286004"/>
          </a:xfrm>
          <a:custGeom>
            <a:avLst/>
            <a:gdLst>
              <a:gd name="connsiteX0" fmla="*/ 44492 w 163853"/>
              <a:gd name="connsiteY0" fmla="*/ 15 h 1286004"/>
              <a:gd name="connsiteX1" fmla="*/ 42 w 163853"/>
              <a:gd name="connsiteY1" fmla="*/ 647715 h 1286004"/>
              <a:gd name="connsiteX2" fmla="*/ 54017 w 163853"/>
              <a:gd name="connsiteY2" fmla="*/ 1031890 h 1286004"/>
              <a:gd name="connsiteX3" fmla="*/ 76242 w 163853"/>
              <a:gd name="connsiteY3" fmla="*/ 895365 h 1286004"/>
              <a:gd name="connsiteX4" fmla="*/ 149267 w 163853"/>
              <a:gd name="connsiteY4" fmla="*/ 1285890 h 1286004"/>
              <a:gd name="connsiteX5" fmla="*/ 155617 w 163853"/>
              <a:gd name="connsiteY5" fmla="*/ 850915 h 1286004"/>
              <a:gd name="connsiteX6" fmla="*/ 155617 w 163853"/>
              <a:gd name="connsiteY6" fmla="*/ 254015 h 1286004"/>
              <a:gd name="connsiteX7" fmla="*/ 47667 w 163853"/>
              <a:gd name="connsiteY7" fmla="*/ 996965 h 1286004"/>
              <a:gd name="connsiteX8" fmla="*/ 19092 w 163853"/>
              <a:gd name="connsiteY8" fmla="*/ 666765 h 1286004"/>
              <a:gd name="connsiteX9" fmla="*/ 44492 w 163853"/>
              <a:gd name="connsiteY9" fmla="*/ 15 h 128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3853" h="1286004">
                <a:moveTo>
                  <a:pt x="44492" y="15"/>
                </a:moveTo>
                <a:cubicBezTo>
                  <a:pt x="41317" y="-3160"/>
                  <a:pt x="-1545" y="475736"/>
                  <a:pt x="42" y="647715"/>
                </a:cubicBezTo>
                <a:cubicBezTo>
                  <a:pt x="1629" y="819694"/>
                  <a:pt x="41317" y="990615"/>
                  <a:pt x="54017" y="1031890"/>
                </a:cubicBezTo>
                <a:cubicBezTo>
                  <a:pt x="66717" y="1073165"/>
                  <a:pt x="60367" y="853032"/>
                  <a:pt x="76242" y="895365"/>
                </a:cubicBezTo>
                <a:cubicBezTo>
                  <a:pt x="92117" y="937698"/>
                  <a:pt x="136038" y="1293298"/>
                  <a:pt x="149267" y="1285890"/>
                </a:cubicBezTo>
                <a:cubicBezTo>
                  <a:pt x="162496" y="1278482"/>
                  <a:pt x="154559" y="1022894"/>
                  <a:pt x="155617" y="850915"/>
                </a:cubicBezTo>
                <a:cubicBezTo>
                  <a:pt x="156675" y="678936"/>
                  <a:pt x="173609" y="229673"/>
                  <a:pt x="155617" y="254015"/>
                </a:cubicBezTo>
                <a:cubicBezTo>
                  <a:pt x="137625" y="278357"/>
                  <a:pt x="70421" y="928173"/>
                  <a:pt x="47667" y="996965"/>
                </a:cubicBezTo>
                <a:cubicBezTo>
                  <a:pt x="24913" y="1065757"/>
                  <a:pt x="19092" y="833452"/>
                  <a:pt x="19092" y="666765"/>
                </a:cubicBezTo>
                <a:cubicBezTo>
                  <a:pt x="19092" y="500078"/>
                  <a:pt x="47667" y="3190"/>
                  <a:pt x="44492" y="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011040A5-964B-C117-67DB-FC195AA92B71}"/>
              </a:ext>
            </a:extLst>
          </p:cNvPr>
          <p:cNvSpPr/>
          <p:nvPr/>
        </p:nvSpPr>
        <p:spPr>
          <a:xfrm>
            <a:off x="2397485" y="6426918"/>
            <a:ext cx="320350" cy="1577261"/>
          </a:xfrm>
          <a:custGeom>
            <a:avLst/>
            <a:gdLst>
              <a:gd name="connsiteX0" fmla="*/ 12340 w 320350"/>
              <a:gd name="connsiteY0" fmla="*/ 15157 h 1577261"/>
              <a:gd name="connsiteX1" fmla="*/ 113940 w 320350"/>
              <a:gd name="connsiteY1" fmla="*/ 564432 h 1577261"/>
              <a:gd name="connsiteX2" fmla="*/ 244115 w 320350"/>
              <a:gd name="connsiteY2" fmla="*/ 1278807 h 1577261"/>
              <a:gd name="connsiteX3" fmla="*/ 215540 w 320350"/>
              <a:gd name="connsiteY3" fmla="*/ 1154982 h 1577261"/>
              <a:gd name="connsiteX4" fmla="*/ 320315 w 320350"/>
              <a:gd name="connsiteY4" fmla="*/ 1577257 h 1577261"/>
              <a:gd name="connsiteX5" fmla="*/ 202840 w 320350"/>
              <a:gd name="connsiteY5" fmla="*/ 1161332 h 1577261"/>
              <a:gd name="connsiteX6" fmla="*/ 21865 w 320350"/>
              <a:gd name="connsiteY6" fmla="*/ 240582 h 1577261"/>
              <a:gd name="connsiteX7" fmla="*/ 12340 w 320350"/>
              <a:gd name="connsiteY7" fmla="*/ 15157 h 157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0350" h="1577261">
                <a:moveTo>
                  <a:pt x="12340" y="15157"/>
                </a:moveTo>
                <a:cubicBezTo>
                  <a:pt x="27686" y="69132"/>
                  <a:pt x="75311" y="353824"/>
                  <a:pt x="113940" y="564432"/>
                </a:cubicBezTo>
                <a:cubicBezTo>
                  <a:pt x="152569" y="775040"/>
                  <a:pt x="227182" y="1180382"/>
                  <a:pt x="244115" y="1278807"/>
                </a:cubicBezTo>
                <a:cubicBezTo>
                  <a:pt x="261048" y="1377232"/>
                  <a:pt x="202840" y="1105240"/>
                  <a:pt x="215540" y="1154982"/>
                </a:cubicBezTo>
                <a:cubicBezTo>
                  <a:pt x="228240" y="1204724"/>
                  <a:pt x="322432" y="1576199"/>
                  <a:pt x="320315" y="1577257"/>
                </a:cubicBezTo>
                <a:cubicBezTo>
                  <a:pt x="318198" y="1578315"/>
                  <a:pt x="252582" y="1384111"/>
                  <a:pt x="202840" y="1161332"/>
                </a:cubicBezTo>
                <a:cubicBezTo>
                  <a:pt x="153098" y="938553"/>
                  <a:pt x="52028" y="426320"/>
                  <a:pt x="21865" y="240582"/>
                </a:cubicBezTo>
                <a:cubicBezTo>
                  <a:pt x="-8298" y="54845"/>
                  <a:pt x="-3006" y="-38818"/>
                  <a:pt x="12340" y="1515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D87489FF-DF83-AD91-3D49-05DD27421A2B}"/>
              </a:ext>
            </a:extLst>
          </p:cNvPr>
          <p:cNvSpPr/>
          <p:nvPr/>
        </p:nvSpPr>
        <p:spPr>
          <a:xfrm>
            <a:off x="2625690" y="6736192"/>
            <a:ext cx="216627" cy="1325098"/>
          </a:xfrm>
          <a:custGeom>
            <a:avLst/>
            <a:gdLst>
              <a:gd name="connsiteX0" fmla="*/ 35 w 216627"/>
              <a:gd name="connsiteY0" fmla="*/ 1158 h 1325098"/>
              <a:gd name="connsiteX1" fmla="*/ 196885 w 216627"/>
              <a:gd name="connsiteY1" fmla="*/ 658383 h 1325098"/>
              <a:gd name="connsiteX2" fmla="*/ 190535 w 216627"/>
              <a:gd name="connsiteY2" fmla="*/ 1306083 h 1325098"/>
              <a:gd name="connsiteX3" fmla="*/ 203235 w 216627"/>
              <a:gd name="connsiteY3" fmla="*/ 1087008 h 1325098"/>
              <a:gd name="connsiteX4" fmla="*/ 215935 w 216627"/>
              <a:gd name="connsiteY4" fmla="*/ 417083 h 1325098"/>
              <a:gd name="connsiteX5" fmla="*/ 181010 w 216627"/>
              <a:gd name="connsiteY5" fmla="*/ 496458 h 1325098"/>
              <a:gd name="connsiteX6" fmla="*/ 35 w 216627"/>
              <a:gd name="connsiteY6" fmla="*/ 1158 h 132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627" h="1325098">
                <a:moveTo>
                  <a:pt x="35" y="1158"/>
                </a:moveTo>
                <a:cubicBezTo>
                  <a:pt x="2681" y="28146"/>
                  <a:pt x="165135" y="440896"/>
                  <a:pt x="196885" y="658383"/>
                </a:cubicBezTo>
                <a:cubicBezTo>
                  <a:pt x="228635" y="875870"/>
                  <a:pt x="189477" y="1234646"/>
                  <a:pt x="190535" y="1306083"/>
                </a:cubicBezTo>
                <a:cubicBezTo>
                  <a:pt x="191593" y="1377520"/>
                  <a:pt x="199002" y="1235175"/>
                  <a:pt x="203235" y="1087008"/>
                </a:cubicBezTo>
                <a:cubicBezTo>
                  <a:pt x="207468" y="938841"/>
                  <a:pt x="219639" y="515508"/>
                  <a:pt x="215935" y="417083"/>
                </a:cubicBezTo>
                <a:cubicBezTo>
                  <a:pt x="212231" y="318658"/>
                  <a:pt x="218052" y="565779"/>
                  <a:pt x="181010" y="496458"/>
                </a:cubicBezTo>
                <a:cubicBezTo>
                  <a:pt x="143968" y="427137"/>
                  <a:pt x="-2611" y="-25830"/>
                  <a:pt x="35" y="115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37D5C728-10EE-9F55-772A-AC5EC4A7E2A0}"/>
              </a:ext>
            </a:extLst>
          </p:cNvPr>
          <p:cNvSpPr/>
          <p:nvPr/>
        </p:nvSpPr>
        <p:spPr>
          <a:xfrm>
            <a:off x="2819309" y="3549537"/>
            <a:ext cx="734961" cy="774815"/>
          </a:xfrm>
          <a:custGeom>
            <a:avLst/>
            <a:gdLst>
              <a:gd name="connsiteX0" fmla="*/ 730341 w 734961"/>
              <a:gd name="connsiteY0" fmla="*/ 111238 h 774815"/>
              <a:gd name="connsiteX1" fmla="*/ 250916 w 734961"/>
              <a:gd name="connsiteY1" fmla="*/ 343013 h 774815"/>
              <a:gd name="connsiteX2" fmla="*/ 73116 w 734961"/>
              <a:gd name="connsiteY2" fmla="*/ 479538 h 774815"/>
              <a:gd name="connsiteX3" fmla="*/ 231866 w 734961"/>
              <a:gd name="connsiteY3" fmla="*/ 390638 h 774815"/>
              <a:gd name="connsiteX4" fmla="*/ 91 w 734961"/>
              <a:gd name="connsiteY4" fmla="*/ 774813 h 774815"/>
              <a:gd name="connsiteX5" fmla="*/ 263616 w 734961"/>
              <a:gd name="connsiteY5" fmla="*/ 396988 h 774815"/>
              <a:gd name="connsiteX6" fmla="*/ 450941 w 734961"/>
              <a:gd name="connsiteY6" fmla="*/ 279513 h 774815"/>
              <a:gd name="connsiteX7" fmla="*/ 333466 w 734961"/>
              <a:gd name="connsiteY7" fmla="*/ 269988 h 774815"/>
              <a:gd name="connsiteX8" fmla="*/ 533491 w 734961"/>
              <a:gd name="connsiteY8" fmla="*/ 155688 h 774815"/>
              <a:gd name="connsiteX9" fmla="*/ 196941 w 734961"/>
              <a:gd name="connsiteY9" fmla="*/ 113 h 774815"/>
              <a:gd name="connsiteX10" fmla="*/ 571591 w 734961"/>
              <a:gd name="connsiteY10" fmla="*/ 130288 h 774815"/>
              <a:gd name="connsiteX11" fmla="*/ 498566 w 734961"/>
              <a:gd name="connsiteY11" fmla="*/ 111238 h 774815"/>
              <a:gd name="connsiteX12" fmla="*/ 730341 w 734961"/>
              <a:gd name="connsiteY12" fmla="*/ 111238 h 77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4961" h="774815">
                <a:moveTo>
                  <a:pt x="730341" y="111238"/>
                </a:moveTo>
                <a:cubicBezTo>
                  <a:pt x="689066" y="149867"/>
                  <a:pt x="360453" y="281630"/>
                  <a:pt x="250916" y="343013"/>
                </a:cubicBezTo>
                <a:cubicBezTo>
                  <a:pt x="141379" y="404396"/>
                  <a:pt x="76291" y="471600"/>
                  <a:pt x="73116" y="479538"/>
                </a:cubicBezTo>
                <a:cubicBezTo>
                  <a:pt x="69941" y="487476"/>
                  <a:pt x="244037" y="341426"/>
                  <a:pt x="231866" y="390638"/>
                </a:cubicBezTo>
                <a:cubicBezTo>
                  <a:pt x="219695" y="439851"/>
                  <a:pt x="-5200" y="773755"/>
                  <a:pt x="91" y="774813"/>
                </a:cubicBezTo>
                <a:cubicBezTo>
                  <a:pt x="5382" y="775871"/>
                  <a:pt x="188474" y="479538"/>
                  <a:pt x="263616" y="396988"/>
                </a:cubicBezTo>
                <a:cubicBezTo>
                  <a:pt x="338758" y="314438"/>
                  <a:pt x="439299" y="300680"/>
                  <a:pt x="450941" y="279513"/>
                </a:cubicBezTo>
                <a:cubicBezTo>
                  <a:pt x="462583" y="258346"/>
                  <a:pt x="319708" y="290626"/>
                  <a:pt x="333466" y="269988"/>
                </a:cubicBezTo>
                <a:cubicBezTo>
                  <a:pt x="347224" y="249350"/>
                  <a:pt x="556245" y="200667"/>
                  <a:pt x="533491" y="155688"/>
                </a:cubicBezTo>
                <a:cubicBezTo>
                  <a:pt x="510737" y="110709"/>
                  <a:pt x="190591" y="4346"/>
                  <a:pt x="196941" y="113"/>
                </a:cubicBezTo>
                <a:cubicBezTo>
                  <a:pt x="203291" y="-4120"/>
                  <a:pt x="521320" y="111767"/>
                  <a:pt x="571591" y="130288"/>
                </a:cubicBezTo>
                <a:cubicBezTo>
                  <a:pt x="621862" y="148809"/>
                  <a:pt x="473695" y="111767"/>
                  <a:pt x="498566" y="111238"/>
                </a:cubicBezTo>
                <a:cubicBezTo>
                  <a:pt x="523437" y="110709"/>
                  <a:pt x="771616" y="72609"/>
                  <a:pt x="730341" y="11123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10F17A52-8643-4B91-697D-3ED94815B235}"/>
              </a:ext>
            </a:extLst>
          </p:cNvPr>
          <p:cNvSpPr/>
          <p:nvPr/>
        </p:nvSpPr>
        <p:spPr>
          <a:xfrm>
            <a:off x="2674282" y="3098791"/>
            <a:ext cx="967898" cy="774582"/>
          </a:xfrm>
          <a:custGeom>
            <a:avLst/>
            <a:gdLst>
              <a:gd name="connsiteX0" fmla="*/ 967443 w 967898"/>
              <a:gd name="connsiteY0" fmla="*/ 561984 h 774582"/>
              <a:gd name="connsiteX1" fmla="*/ 316568 w 967898"/>
              <a:gd name="connsiteY1" fmla="*/ 374659 h 774582"/>
              <a:gd name="connsiteX2" fmla="*/ 8593 w 967898"/>
              <a:gd name="connsiteY2" fmla="*/ 771534 h 774582"/>
              <a:gd name="connsiteX3" fmla="*/ 97493 w 967898"/>
              <a:gd name="connsiteY3" fmla="*/ 542934 h 774582"/>
              <a:gd name="connsiteX4" fmla="*/ 224493 w 967898"/>
              <a:gd name="connsiteY4" fmla="*/ 266709 h 774582"/>
              <a:gd name="connsiteX5" fmla="*/ 202268 w 967898"/>
              <a:gd name="connsiteY5" fmla="*/ 212734 h 774582"/>
              <a:gd name="connsiteX6" fmla="*/ 278468 w 967898"/>
              <a:gd name="connsiteY6" fmla="*/ 133359 h 774582"/>
              <a:gd name="connsiteX7" fmla="*/ 310218 w 967898"/>
              <a:gd name="connsiteY7" fmla="*/ 9 h 774582"/>
              <a:gd name="connsiteX8" fmla="*/ 287993 w 967898"/>
              <a:gd name="connsiteY8" fmla="*/ 127009 h 774582"/>
              <a:gd name="connsiteX9" fmla="*/ 402293 w 967898"/>
              <a:gd name="connsiteY9" fmla="*/ 260359 h 774582"/>
              <a:gd name="connsiteX10" fmla="*/ 211793 w 967898"/>
              <a:gd name="connsiteY10" fmla="*/ 320684 h 774582"/>
              <a:gd name="connsiteX11" fmla="*/ 351493 w 967898"/>
              <a:gd name="connsiteY11" fmla="*/ 349259 h 774582"/>
              <a:gd name="connsiteX12" fmla="*/ 316568 w 967898"/>
              <a:gd name="connsiteY12" fmla="*/ 330209 h 774582"/>
              <a:gd name="connsiteX13" fmla="*/ 418168 w 967898"/>
              <a:gd name="connsiteY13" fmla="*/ 317509 h 774582"/>
              <a:gd name="connsiteX14" fmla="*/ 967443 w 967898"/>
              <a:gd name="connsiteY14" fmla="*/ 561984 h 77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67898" h="774582">
                <a:moveTo>
                  <a:pt x="967443" y="561984"/>
                </a:moveTo>
                <a:cubicBezTo>
                  <a:pt x="950510" y="571509"/>
                  <a:pt x="476376" y="339734"/>
                  <a:pt x="316568" y="374659"/>
                </a:cubicBezTo>
                <a:cubicBezTo>
                  <a:pt x="156760" y="409584"/>
                  <a:pt x="45105" y="743488"/>
                  <a:pt x="8593" y="771534"/>
                </a:cubicBezTo>
                <a:cubicBezTo>
                  <a:pt x="-27919" y="799580"/>
                  <a:pt x="61510" y="627071"/>
                  <a:pt x="97493" y="542934"/>
                </a:cubicBezTo>
                <a:cubicBezTo>
                  <a:pt x="133476" y="458797"/>
                  <a:pt x="207030" y="321742"/>
                  <a:pt x="224493" y="266709"/>
                </a:cubicBezTo>
                <a:cubicBezTo>
                  <a:pt x="241955" y="211676"/>
                  <a:pt x="193272" y="234959"/>
                  <a:pt x="202268" y="212734"/>
                </a:cubicBezTo>
                <a:cubicBezTo>
                  <a:pt x="211264" y="190509"/>
                  <a:pt x="260476" y="168813"/>
                  <a:pt x="278468" y="133359"/>
                </a:cubicBezTo>
                <a:cubicBezTo>
                  <a:pt x="296460" y="97905"/>
                  <a:pt x="308630" y="1067"/>
                  <a:pt x="310218" y="9"/>
                </a:cubicBezTo>
                <a:cubicBezTo>
                  <a:pt x="311806" y="-1049"/>
                  <a:pt x="272647" y="83617"/>
                  <a:pt x="287993" y="127009"/>
                </a:cubicBezTo>
                <a:cubicBezTo>
                  <a:pt x="303339" y="170401"/>
                  <a:pt x="414993" y="228080"/>
                  <a:pt x="402293" y="260359"/>
                </a:cubicBezTo>
                <a:cubicBezTo>
                  <a:pt x="389593" y="292638"/>
                  <a:pt x="220260" y="305867"/>
                  <a:pt x="211793" y="320684"/>
                </a:cubicBezTo>
                <a:cubicBezTo>
                  <a:pt x="203326" y="335501"/>
                  <a:pt x="334031" y="347672"/>
                  <a:pt x="351493" y="349259"/>
                </a:cubicBezTo>
                <a:cubicBezTo>
                  <a:pt x="368955" y="350846"/>
                  <a:pt x="305455" y="335501"/>
                  <a:pt x="316568" y="330209"/>
                </a:cubicBezTo>
                <a:cubicBezTo>
                  <a:pt x="327680" y="324917"/>
                  <a:pt x="311806" y="277292"/>
                  <a:pt x="418168" y="317509"/>
                </a:cubicBezTo>
                <a:cubicBezTo>
                  <a:pt x="524530" y="357726"/>
                  <a:pt x="984376" y="552459"/>
                  <a:pt x="967443" y="56198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0496624C-DA6F-82AC-6D46-11EE7B444E0E}"/>
              </a:ext>
            </a:extLst>
          </p:cNvPr>
          <p:cNvSpPr/>
          <p:nvPr/>
        </p:nvSpPr>
        <p:spPr>
          <a:xfrm>
            <a:off x="3020002" y="2619375"/>
            <a:ext cx="1263623" cy="1171852"/>
          </a:xfrm>
          <a:custGeom>
            <a:avLst/>
            <a:gdLst>
              <a:gd name="connsiteX0" fmla="*/ 1244023 w 1263623"/>
              <a:gd name="connsiteY0" fmla="*/ 1158875 h 1171852"/>
              <a:gd name="connsiteX1" fmla="*/ 469323 w 1263623"/>
              <a:gd name="connsiteY1" fmla="*/ 876300 h 1171852"/>
              <a:gd name="connsiteX2" fmla="*/ 69273 w 1263623"/>
              <a:gd name="connsiteY2" fmla="*/ 603250 h 1171852"/>
              <a:gd name="connsiteX3" fmla="*/ 88323 w 1263623"/>
              <a:gd name="connsiteY3" fmla="*/ 514350 h 1171852"/>
              <a:gd name="connsiteX4" fmla="*/ 12123 w 1263623"/>
              <a:gd name="connsiteY4" fmla="*/ 390525 h 1171852"/>
              <a:gd name="connsiteX5" fmla="*/ 383598 w 1263623"/>
              <a:gd name="connsiteY5" fmla="*/ 88900 h 1171852"/>
              <a:gd name="connsiteX6" fmla="*/ 310573 w 1263623"/>
              <a:gd name="connsiteY6" fmla="*/ 0 h 1171852"/>
              <a:gd name="connsiteX7" fmla="*/ 405823 w 1263623"/>
              <a:gd name="connsiteY7" fmla="*/ 88900 h 1171852"/>
              <a:gd name="connsiteX8" fmla="*/ 132773 w 1263623"/>
              <a:gd name="connsiteY8" fmla="*/ 320675 h 1171852"/>
              <a:gd name="connsiteX9" fmla="*/ 66098 w 1263623"/>
              <a:gd name="connsiteY9" fmla="*/ 406400 h 1171852"/>
              <a:gd name="connsiteX10" fmla="*/ 132773 w 1263623"/>
              <a:gd name="connsiteY10" fmla="*/ 504825 h 1171852"/>
              <a:gd name="connsiteX11" fmla="*/ 43873 w 1263623"/>
              <a:gd name="connsiteY11" fmla="*/ 415925 h 1171852"/>
              <a:gd name="connsiteX12" fmla="*/ 215323 w 1263623"/>
              <a:gd name="connsiteY12" fmla="*/ 679450 h 1171852"/>
              <a:gd name="connsiteX13" fmla="*/ 167698 w 1263623"/>
              <a:gd name="connsiteY13" fmla="*/ 660400 h 1171852"/>
              <a:gd name="connsiteX14" fmla="*/ 710623 w 1263623"/>
              <a:gd name="connsiteY14" fmla="*/ 936625 h 1171852"/>
              <a:gd name="connsiteX15" fmla="*/ 659823 w 1263623"/>
              <a:gd name="connsiteY15" fmla="*/ 873125 h 1171852"/>
              <a:gd name="connsiteX16" fmla="*/ 999548 w 1263623"/>
              <a:gd name="connsiteY16" fmla="*/ 1098550 h 1171852"/>
              <a:gd name="connsiteX17" fmla="*/ 1244023 w 1263623"/>
              <a:gd name="connsiteY17" fmla="*/ 1158875 h 117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63623" h="1171852">
                <a:moveTo>
                  <a:pt x="1244023" y="1158875"/>
                </a:moveTo>
                <a:cubicBezTo>
                  <a:pt x="1155652" y="1121833"/>
                  <a:pt x="665115" y="968904"/>
                  <a:pt x="469323" y="876300"/>
                </a:cubicBezTo>
                <a:cubicBezTo>
                  <a:pt x="273531" y="783696"/>
                  <a:pt x="132773" y="663575"/>
                  <a:pt x="69273" y="603250"/>
                </a:cubicBezTo>
                <a:cubicBezTo>
                  <a:pt x="5773" y="542925"/>
                  <a:pt x="97848" y="549804"/>
                  <a:pt x="88323" y="514350"/>
                </a:cubicBezTo>
                <a:cubicBezTo>
                  <a:pt x="78798" y="478896"/>
                  <a:pt x="-37089" y="461433"/>
                  <a:pt x="12123" y="390525"/>
                </a:cubicBezTo>
                <a:cubicBezTo>
                  <a:pt x="61335" y="319617"/>
                  <a:pt x="333856" y="153987"/>
                  <a:pt x="383598" y="88900"/>
                </a:cubicBezTo>
                <a:cubicBezTo>
                  <a:pt x="433340" y="23813"/>
                  <a:pt x="306869" y="0"/>
                  <a:pt x="310573" y="0"/>
                </a:cubicBezTo>
                <a:cubicBezTo>
                  <a:pt x="314277" y="0"/>
                  <a:pt x="435456" y="35454"/>
                  <a:pt x="405823" y="88900"/>
                </a:cubicBezTo>
                <a:cubicBezTo>
                  <a:pt x="376190" y="142346"/>
                  <a:pt x="189394" y="267758"/>
                  <a:pt x="132773" y="320675"/>
                </a:cubicBezTo>
                <a:cubicBezTo>
                  <a:pt x="76152" y="373592"/>
                  <a:pt x="66098" y="375708"/>
                  <a:pt x="66098" y="406400"/>
                </a:cubicBezTo>
                <a:cubicBezTo>
                  <a:pt x="66098" y="437092"/>
                  <a:pt x="136477" y="503238"/>
                  <a:pt x="132773" y="504825"/>
                </a:cubicBezTo>
                <a:cubicBezTo>
                  <a:pt x="129069" y="506412"/>
                  <a:pt x="30115" y="386821"/>
                  <a:pt x="43873" y="415925"/>
                </a:cubicBezTo>
                <a:cubicBezTo>
                  <a:pt x="57631" y="445029"/>
                  <a:pt x="194686" y="638704"/>
                  <a:pt x="215323" y="679450"/>
                </a:cubicBezTo>
                <a:cubicBezTo>
                  <a:pt x="235960" y="720196"/>
                  <a:pt x="85148" y="617538"/>
                  <a:pt x="167698" y="660400"/>
                </a:cubicBezTo>
                <a:cubicBezTo>
                  <a:pt x="250248" y="703262"/>
                  <a:pt x="628602" y="901171"/>
                  <a:pt x="710623" y="936625"/>
                </a:cubicBezTo>
                <a:cubicBezTo>
                  <a:pt x="792644" y="972079"/>
                  <a:pt x="611669" y="846137"/>
                  <a:pt x="659823" y="873125"/>
                </a:cubicBezTo>
                <a:cubicBezTo>
                  <a:pt x="707977" y="900112"/>
                  <a:pt x="900065" y="1050396"/>
                  <a:pt x="999548" y="1098550"/>
                </a:cubicBezTo>
                <a:cubicBezTo>
                  <a:pt x="1099031" y="1146704"/>
                  <a:pt x="1332394" y="1195917"/>
                  <a:pt x="1244023" y="115887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A97D92F2-E1AC-8842-70BB-95820B1F976B}"/>
              </a:ext>
            </a:extLst>
          </p:cNvPr>
          <p:cNvSpPr/>
          <p:nvPr/>
        </p:nvSpPr>
        <p:spPr>
          <a:xfrm>
            <a:off x="4205155" y="2951023"/>
            <a:ext cx="741609" cy="764540"/>
          </a:xfrm>
          <a:custGeom>
            <a:avLst/>
            <a:gdLst>
              <a:gd name="connsiteX0" fmla="*/ 33470 w 741609"/>
              <a:gd name="connsiteY0" fmla="*/ 760552 h 764540"/>
              <a:gd name="connsiteX1" fmla="*/ 201745 w 741609"/>
              <a:gd name="connsiteY1" fmla="*/ 595452 h 764540"/>
              <a:gd name="connsiteX2" fmla="*/ 103320 w 741609"/>
              <a:gd name="connsiteY2" fmla="*/ 490677 h 764540"/>
              <a:gd name="connsiteX3" fmla="*/ 347795 w 741609"/>
              <a:gd name="connsiteY3" fmla="*/ 471627 h 764540"/>
              <a:gd name="connsiteX4" fmla="*/ 208095 w 741609"/>
              <a:gd name="connsiteY4" fmla="*/ 363677 h 764540"/>
              <a:gd name="connsiteX5" fmla="*/ 738320 w 741609"/>
              <a:gd name="connsiteY5" fmla="*/ 1727 h 764540"/>
              <a:gd name="connsiteX6" fmla="*/ 417645 w 741609"/>
              <a:gd name="connsiteY6" fmla="*/ 236677 h 764540"/>
              <a:gd name="connsiteX7" fmla="*/ 119195 w 741609"/>
              <a:gd name="connsiteY7" fmla="*/ 465277 h 764540"/>
              <a:gd name="connsiteX8" fmla="*/ 243020 w 741609"/>
              <a:gd name="connsiteY8" fmla="*/ 455752 h 764540"/>
              <a:gd name="connsiteX9" fmla="*/ 71570 w 741609"/>
              <a:gd name="connsiteY9" fmla="*/ 506552 h 764540"/>
              <a:gd name="connsiteX10" fmla="*/ 62045 w 741609"/>
              <a:gd name="connsiteY10" fmla="*/ 570052 h 764540"/>
              <a:gd name="connsiteX11" fmla="*/ 1720 w 741609"/>
              <a:gd name="connsiteY11" fmla="*/ 611327 h 764540"/>
              <a:gd name="connsiteX12" fmla="*/ 138245 w 741609"/>
              <a:gd name="connsiteY12" fmla="*/ 630377 h 764540"/>
              <a:gd name="connsiteX13" fmla="*/ 42995 w 741609"/>
              <a:gd name="connsiteY13" fmla="*/ 522427 h 764540"/>
              <a:gd name="connsiteX14" fmla="*/ 131895 w 741609"/>
              <a:gd name="connsiteY14" fmla="*/ 576402 h 764540"/>
              <a:gd name="connsiteX15" fmla="*/ 93795 w 741609"/>
              <a:gd name="connsiteY15" fmla="*/ 703402 h 764540"/>
              <a:gd name="connsiteX16" fmla="*/ 33470 w 741609"/>
              <a:gd name="connsiteY16" fmla="*/ 760552 h 7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1609" h="764540">
                <a:moveTo>
                  <a:pt x="33470" y="760552"/>
                </a:moveTo>
                <a:cubicBezTo>
                  <a:pt x="51462" y="742560"/>
                  <a:pt x="190103" y="640431"/>
                  <a:pt x="201745" y="595452"/>
                </a:cubicBezTo>
                <a:cubicBezTo>
                  <a:pt x="213387" y="550473"/>
                  <a:pt x="78978" y="511314"/>
                  <a:pt x="103320" y="490677"/>
                </a:cubicBezTo>
                <a:cubicBezTo>
                  <a:pt x="127662" y="470040"/>
                  <a:pt x="330333" y="492794"/>
                  <a:pt x="347795" y="471627"/>
                </a:cubicBezTo>
                <a:cubicBezTo>
                  <a:pt x="365257" y="450460"/>
                  <a:pt x="143008" y="441994"/>
                  <a:pt x="208095" y="363677"/>
                </a:cubicBezTo>
                <a:cubicBezTo>
                  <a:pt x="273183" y="285360"/>
                  <a:pt x="703395" y="22894"/>
                  <a:pt x="738320" y="1727"/>
                </a:cubicBezTo>
                <a:cubicBezTo>
                  <a:pt x="773245" y="-19440"/>
                  <a:pt x="520832" y="159419"/>
                  <a:pt x="417645" y="236677"/>
                </a:cubicBezTo>
                <a:cubicBezTo>
                  <a:pt x="314458" y="313935"/>
                  <a:pt x="148299" y="428765"/>
                  <a:pt x="119195" y="465277"/>
                </a:cubicBezTo>
                <a:cubicBezTo>
                  <a:pt x="90091" y="501789"/>
                  <a:pt x="250958" y="448873"/>
                  <a:pt x="243020" y="455752"/>
                </a:cubicBezTo>
                <a:cubicBezTo>
                  <a:pt x="235082" y="462631"/>
                  <a:pt x="101733" y="487502"/>
                  <a:pt x="71570" y="506552"/>
                </a:cubicBezTo>
                <a:cubicBezTo>
                  <a:pt x="41408" y="525602"/>
                  <a:pt x="73687" y="552590"/>
                  <a:pt x="62045" y="570052"/>
                </a:cubicBezTo>
                <a:cubicBezTo>
                  <a:pt x="50403" y="587514"/>
                  <a:pt x="-10980" y="601273"/>
                  <a:pt x="1720" y="611327"/>
                </a:cubicBezTo>
                <a:cubicBezTo>
                  <a:pt x="14420" y="621381"/>
                  <a:pt x="131366" y="645194"/>
                  <a:pt x="138245" y="630377"/>
                </a:cubicBezTo>
                <a:cubicBezTo>
                  <a:pt x="145124" y="615560"/>
                  <a:pt x="44053" y="531423"/>
                  <a:pt x="42995" y="522427"/>
                </a:cubicBezTo>
                <a:cubicBezTo>
                  <a:pt x="41937" y="513431"/>
                  <a:pt x="123428" y="546239"/>
                  <a:pt x="131895" y="576402"/>
                </a:cubicBezTo>
                <a:cubicBezTo>
                  <a:pt x="140362" y="606564"/>
                  <a:pt x="104378" y="675356"/>
                  <a:pt x="93795" y="703402"/>
                </a:cubicBezTo>
                <a:cubicBezTo>
                  <a:pt x="83212" y="731448"/>
                  <a:pt x="15478" y="778544"/>
                  <a:pt x="33470" y="76055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0113A66A-2ADE-DFC9-625F-FEB3F9835E71}"/>
              </a:ext>
            </a:extLst>
          </p:cNvPr>
          <p:cNvSpPr/>
          <p:nvPr/>
        </p:nvSpPr>
        <p:spPr>
          <a:xfrm>
            <a:off x="3279775" y="2421670"/>
            <a:ext cx="1164508" cy="1186307"/>
          </a:xfrm>
          <a:custGeom>
            <a:avLst/>
            <a:gdLst>
              <a:gd name="connsiteX0" fmla="*/ 1143000 w 1164508"/>
              <a:gd name="connsiteY0" fmla="*/ 1169255 h 1186307"/>
              <a:gd name="connsiteX1" fmla="*/ 1136650 w 1164508"/>
              <a:gd name="connsiteY1" fmla="*/ 1102580 h 1186307"/>
              <a:gd name="connsiteX2" fmla="*/ 885825 w 1164508"/>
              <a:gd name="connsiteY2" fmla="*/ 629505 h 1186307"/>
              <a:gd name="connsiteX3" fmla="*/ 581025 w 1164508"/>
              <a:gd name="connsiteY3" fmla="*/ 277080 h 1186307"/>
              <a:gd name="connsiteX4" fmla="*/ 692150 w 1164508"/>
              <a:gd name="connsiteY4" fmla="*/ 7205 h 1186307"/>
              <a:gd name="connsiteX5" fmla="*/ 584200 w 1164508"/>
              <a:gd name="connsiteY5" fmla="*/ 80230 h 1186307"/>
              <a:gd name="connsiteX6" fmla="*/ 155575 w 1164508"/>
              <a:gd name="connsiteY6" fmla="*/ 108805 h 1186307"/>
              <a:gd name="connsiteX7" fmla="*/ 0 w 1164508"/>
              <a:gd name="connsiteY7" fmla="*/ 111980 h 1186307"/>
              <a:gd name="connsiteX8" fmla="*/ 479425 w 1164508"/>
              <a:gd name="connsiteY8" fmla="*/ 102455 h 1186307"/>
              <a:gd name="connsiteX9" fmla="*/ 638175 w 1164508"/>
              <a:gd name="connsiteY9" fmla="*/ 96105 h 1186307"/>
              <a:gd name="connsiteX10" fmla="*/ 539750 w 1164508"/>
              <a:gd name="connsiteY10" fmla="*/ 172305 h 1186307"/>
              <a:gd name="connsiteX11" fmla="*/ 692150 w 1164508"/>
              <a:gd name="connsiteY11" fmla="*/ 318355 h 1186307"/>
              <a:gd name="connsiteX12" fmla="*/ 584200 w 1164508"/>
              <a:gd name="connsiteY12" fmla="*/ 318355 h 1186307"/>
              <a:gd name="connsiteX13" fmla="*/ 939800 w 1164508"/>
              <a:gd name="connsiteY13" fmla="*/ 635855 h 1186307"/>
              <a:gd name="connsiteX14" fmla="*/ 990600 w 1164508"/>
              <a:gd name="connsiteY14" fmla="*/ 883505 h 1186307"/>
              <a:gd name="connsiteX15" fmla="*/ 1000125 w 1164508"/>
              <a:gd name="connsiteY15" fmla="*/ 908905 h 1186307"/>
              <a:gd name="connsiteX16" fmla="*/ 1143000 w 1164508"/>
              <a:gd name="connsiteY16" fmla="*/ 1169255 h 1186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4508" h="1186307">
                <a:moveTo>
                  <a:pt x="1143000" y="1169255"/>
                </a:moveTo>
                <a:cubicBezTo>
                  <a:pt x="1165754" y="1201534"/>
                  <a:pt x="1179513" y="1192538"/>
                  <a:pt x="1136650" y="1102580"/>
                </a:cubicBezTo>
                <a:cubicBezTo>
                  <a:pt x="1093787" y="1012622"/>
                  <a:pt x="978429" y="767088"/>
                  <a:pt x="885825" y="629505"/>
                </a:cubicBezTo>
                <a:cubicBezTo>
                  <a:pt x="793221" y="491922"/>
                  <a:pt x="613304" y="380797"/>
                  <a:pt x="581025" y="277080"/>
                </a:cubicBezTo>
                <a:cubicBezTo>
                  <a:pt x="548746" y="173363"/>
                  <a:pt x="691621" y="40013"/>
                  <a:pt x="692150" y="7205"/>
                </a:cubicBezTo>
                <a:cubicBezTo>
                  <a:pt x="692679" y="-25603"/>
                  <a:pt x="673629" y="63297"/>
                  <a:pt x="584200" y="80230"/>
                </a:cubicBezTo>
                <a:cubicBezTo>
                  <a:pt x="494771" y="97163"/>
                  <a:pt x="252942" y="103513"/>
                  <a:pt x="155575" y="108805"/>
                </a:cubicBezTo>
                <a:cubicBezTo>
                  <a:pt x="58208" y="114097"/>
                  <a:pt x="0" y="111980"/>
                  <a:pt x="0" y="111980"/>
                </a:cubicBezTo>
                <a:lnTo>
                  <a:pt x="479425" y="102455"/>
                </a:lnTo>
                <a:cubicBezTo>
                  <a:pt x="585787" y="99809"/>
                  <a:pt x="628121" y="84463"/>
                  <a:pt x="638175" y="96105"/>
                </a:cubicBezTo>
                <a:cubicBezTo>
                  <a:pt x="648229" y="107747"/>
                  <a:pt x="530754" y="135263"/>
                  <a:pt x="539750" y="172305"/>
                </a:cubicBezTo>
                <a:cubicBezTo>
                  <a:pt x="548746" y="209347"/>
                  <a:pt x="684742" y="294013"/>
                  <a:pt x="692150" y="318355"/>
                </a:cubicBezTo>
                <a:cubicBezTo>
                  <a:pt x="699558" y="342697"/>
                  <a:pt x="542925" y="265438"/>
                  <a:pt x="584200" y="318355"/>
                </a:cubicBezTo>
                <a:cubicBezTo>
                  <a:pt x="625475" y="371272"/>
                  <a:pt x="872067" y="541663"/>
                  <a:pt x="939800" y="635855"/>
                </a:cubicBezTo>
                <a:cubicBezTo>
                  <a:pt x="1007533" y="730047"/>
                  <a:pt x="980546" y="837997"/>
                  <a:pt x="990600" y="883505"/>
                </a:cubicBezTo>
                <a:cubicBezTo>
                  <a:pt x="1000654" y="929013"/>
                  <a:pt x="970492" y="858105"/>
                  <a:pt x="1000125" y="908905"/>
                </a:cubicBezTo>
                <a:cubicBezTo>
                  <a:pt x="1029758" y="959705"/>
                  <a:pt x="1120246" y="1136976"/>
                  <a:pt x="1143000" y="116925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F0617165-3A7F-B2FF-60E0-855411B0424D}"/>
              </a:ext>
            </a:extLst>
          </p:cNvPr>
          <p:cNvSpPr/>
          <p:nvPr/>
        </p:nvSpPr>
        <p:spPr>
          <a:xfrm>
            <a:off x="3744832" y="2141660"/>
            <a:ext cx="1634993" cy="553962"/>
          </a:xfrm>
          <a:custGeom>
            <a:avLst/>
            <a:gdLst>
              <a:gd name="connsiteX0" fmla="*/ 315993 w 1634993"/>
              <a:gd name="connsiteY0" fmla="*/ 553915 h 553962"/>
              <a:gd name="connsiteX1" fmla="*/ 747793 w 1634993"/>
              <a:gd name="connsiteY1" fmla="*/ 242765 h 553962"/>
              <a:gd name="connsiteX2" fmla="*/ 1052593 w 1634993"/>
              <a:gd name="connsiteY2" fmla="*/ 55440 h 553962"/>
              <a:gd name="connsiteX3" fmla="*/ 1620918 w 1634993"/>
              <a:gd name="connsiteY3" fmla="*/ 1465 h 553962"/>
              <a:gd name="connsiteX4" fmla="*/ 1474868 w 1634993"/>
              <a:gd name="connsiteY4" fmla="*/ 14165 h 553962"/>
              <a:gd name="connsiteX5" fmla="*/ 887493 w 1634993"/>
              <a:gd name="connsiteY5" fmla="*/ 45915 h 553962"/>
              <a:gd name="connsiteX6" fmla="*/ 360443 w 1634993"/>
              <a:gd name="connsiteY6" fmla="*/ 7815 h 553962"/>
              <a:gd name="connsiteX7" fmla="*/ 30243 w 1634993"/>
              <a:gd name="connsiteY7" fmla="*/ 141165 h 553962"/>
              <a:gd name="connsiteX8" fmla="*/ 93743 w 1634993"/>
              <a:gd name="connsiteY8" fmla="*/ 109415 h 553962"/>
              <a:gd name="connsiteX9" fmla="*/ 725568 w 1634993"/>
              <a:gd name="connsiteY9" fmla="*/ 26865 h 553962"/>
              <a:gd name="connsiteX10" fmla="*/ 970043 w 1634993"/>
              <a:gd name="connsiteY10" fmla="*/ 77665 h 553962"/>
              <a:gd name="connsiteX11" fmla="*/ 639843 w 1634993"/>
              <a:gd name="connsiteY11" fmla="*/ 264990 h 553962"/>
              <a:gd name="connsiteX12" fmla="*/ 315993 w 1634993"/>
              <a:gd name="connsiteY12" fmla="*/ 553915 h 55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4993" h="553962">
                <a:moveTo>
                  <a:pt x="315993" y="553915"/>
                </a:moveTo>
                <a:cubicBezTo>
                  <a:pt x="333985" y="550211"/>
                  <a:pt x="625026" y="325844"/>
                  <a:pt x="747793" y="242765"/>
                </a:cubicBezTo>
                <a:cubicBezTo>
                  <a:pt x="870560" y="159686"/>
                  <a:pt x="907072" y="95657"/>
                  <a:pt x="1052593" y="55440"/>
                </a:cubicBezTo>
                <a:cubicBezTo>
                  <a:pt x="1198114" y="15223"/>
                  <a:pt x="1550539" y="8344"/>
                  <a:pt x="1620918" y="1465"/>
                </a:cubicBezTo>
                <a:cubicBezTo>
                  <a:pt x="1691297" y="-5414"/>
                  <a:pt x="1474868" y="14165"/>
                  <a:pt x="1474868" y="14165"/>
                </a:cubicBezTo>
                <a:cubicBezTo>
                  <a:pt x="1352631" y="21573"/>
                  <a:pt x="1073230" y="46973"/>
                  <a:pt x="887493" y="45915"/>
                </a:cubicBezTo>
                <a:cubicBezTo>
                  <a:pt x="701756" y="44857"/>
                  <a:pt x="503318" y="-8060"/>
                  <a:pt x="360443" y="7815"/>
                </a:cubicBezTo>
                <a:cubicBezTo>
                  <a:pt x="217568" y="23690"/>
                  <a:pt x="74693" y="124232"/>
                  <a:pt x="30243" y="141165"/>
                </a:cubicBezTo>
                <a:cubicBezTo>
                  <a:pt x="-14207" y="158098"/>
                  <a:pt x="-22145" y="128465"/>
                  <a:pt x="93743" y="109415"/>
                </a:cubicBezTo>
                <a:cubicBezTo>
                  <a:pt x="209630" y="90365"/>
                  <a:pt x="579518" y="32157"/>
                  <a:pt x="725568" y="26865"/>
                </a:cubicBezTo>
                <a:cubicBezTo>
                  <a:pt x="871618" y="21573"/>
                  <a:pt x="984330" y="37978"/>
                  <a:pt x="970043" y="77665"/>
                </a:cubicBezTo>
                <a:cubicBezTo>
                  <a:pt x="955756" y="117352"/>
                  <a:pt x="742501" y="186673"/>
                  <a:pt x="639843" y="264990"/>
                </a:cubicBezTo>
                <a:cubicBezTo>
                  <a:pt x="537185" y="343307"/>
                  <a:pt x="298001" y="557619"/>
                  <a:pt x="315993" y="5539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92836DD1-4271-2BB9-C905-E502189059D4}"/>
              </a:ext>
            </a:extLst>
          </p:cNvPr>
          <p:cNvSpPr/>
          <p:nvPr/>
        </p:nvSpPr>
        <p:spPr>
          <a:xfrm>
            <a:off x="4564092" y="2980297"/>
            <a:ext cx="1683502" cy="400913"/>
          </a:xfrm>
          <a:custGeom>
            <a:avLst/>
            <a:gdLst>
              <a:gd name="connsiteX0" fmla="*/ 17433 w 1683502"/>
              <a:gd name="connsiteY0" fmla="*/ 397903 h 400913"/>
              <a:gd name="connsiteX1" fmla="*/ 658783 w 1683502"/>
              <a:gd name="connsiteY1" fmla="*/ 64528 h 400913"/>
              <a:gd name="connsiteX2" fmla="*/ 1658908 w 1683502"/>
              <a:gd name="connsiteY2" fmla="*/ 64528 h 400913"/>
              <a:gd name="connsiteX3" fmla="*/ 1395383 w 1683502"/>
              <a:gd name="connsiteY3" fmla="*/ 26428 h 400913"/>
              <a:gd name="connsiteX4" fmla="*/ 1598583 w 1683502"/>
              <a:gd name="connsiteY4" fmla="*/ 67703 h 400913"/>
              <a:gd name="connsiteX5" fmla="*/ 1249333 w 1683502"/>
              <a:gd name="connsiteY5" fmla="*/ 29603 h 400913"/>
              <a:gd name="connsiteX6" fmla="*/ 557183 w 1683502"/>
              <a:gd name="connsiteY6" fmla="*/ 4203 h 400913"/>
              <a:gd name="connsiteX7" fmla="*/ 642908 w 1683502"/>
              <a:gd name="connsiteY7" fmla="*/ 23253 h 400913"/>
              <a:gd name="connsiteX8" fmla="*/ 220633 w 1683502"/>
              <a:gd name="connsiteY8" fmla="*/ 216928 h 400913"/>
              <a:gd name="connsiteX9" fmla="*/ 17433 w 1683502"/>
              <a:gd name="connsiteY9" fmla="*/ 397903 h 40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3502" h="400913">
                <a:moveTo>
                  <a:pt x="17433" y="397903"/>
                </a:moveTo>
                <a:cubicBezTo>
                  <a:pt x="90458" y="372503"/>
                  <a:pt x="385204" y="120090"/>
                  <a:pt x="658783" y="64528"/>
                </a:cubicBezTo>
                <a:cubicBezTo>
                  <a:pt x="932362" y="8966"/>
                  <a:pt x="1536141" y="70878"/>
                  <a:pt x="1658908" y="64528"/>
                </a:cubicBezTo>
                <a:cubicBezTo>
                  <a:pt x="1781675" y="58178"/>
                  <a:pt x="1405437" y="25899"/>
                  <a:pt x="1395383" y="26428"/>
                </a:cubicBezTo>
                <a:cubicBezTo>
                  <a:pt x="1385329" y="26957"/>
                  <a:pt x="1622925" y="67174"/>
                  <a:pt x="1598583" y="67703"/>
                </a:cubicBezTo>
                <a:cubicBezTo>
                  <a:pt x="1574241" y="68232"/>
                  <a:pt x="1422900" y="40186"/>
                  <a:pt x="1249333" y="29603"/>
                </a:cubicBezTo>
                <a:cubicBezTo>
                  <a:pt x="1075766" y="19020"/>
                  <a:pt x="658254" y="5261"/>
                  <a:pt x="557183" y="4203"/>
                </a:cubicBezTo>
                <a:cubicBezTo>
                  <a:pt x="456112" y="3145"/>
                  <a:pt x="699000" y="-12201"/>
                  <a:pt x="642908" y="23253"/>
                </a:cubicBezTo>
                <a:cubicBezTo>
                  <a:pt x="586816" y="58707"/>
                  <a:pt x="323291" y="152370"/>
                  <a:pt x="220633" y="216928"/>
                </a:cubicBezTo>
                <a:cubicBezTo>
                  <a:pt x="117975" y="281486"/>
                  <a:pt x="-55592" y="423303"/>
                  <a:pt x="17433" y="39790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E3DEE661-94BE-5E97-2125-4AD1602F5045}"/>
              </a:ext>
            </a:extLst>
          </p:cNvPr>
          <p:cNvSpPr/>
          <p:nvPr/>
        </p:nvSpPr>
        <p:spPr>
          <a:xfrm>
            <a:off x="4504679" y="1862568"/>
            <a:ext cx="1286314" cy="1538500"/>
          </a:xfrm>
          <a:custGeom>
            <a:avLst/>
            <a:gdLst>
              <a:gd name="connsiteX0" fmla="*/ 114946 w 1286314"/>
              <a:gd name="connsiteY0" fmla="*/ 1537857 h 1538500"/>
              <a:gd name="connsiteX1" fmla="*/ 646 w 1286314"/>
              <a:gd name="connsiteY1" fmla="*/ 1121932 h 1538500"/>
              <a:gd name="connsiteX2" fmla="*/ 178446 w 1286314"/>
              <a:gd name="connsiteY2" fmla="*/ 636157 h 1538500"/>
              <a:gd name="connsiteX3" fmla="*/ 1248421 w 1286314"/>
              <a:gd name="connsiteY3" fmla="*/ 20207 h 1538500"/>
              <a:gd name="connsiteX4" fmla="*/ 997596 w 1286314"/>
              <a:gd name="connsiteY4" fmla="*/ 169432 h 1538500"/>
              <a:gd name="connsiteX5" fmla="*/ 527696 w 1286314"/>
              <a:gd name="connsiteY5" fmla="*/ 375807 h 1538500"/>
              <a:gd name="connsiteX6" fmla="*/ 83196 w 1286314"/>
              <a:gd name="connsiteY6" fmla="*/ 804432 h 1538500"/>
              <a:gd name="connsiteX7" fmla="*/ 13346 w 1286314"/>
              <a:gd name="connsiteY7" fmla="*/ 1026682 h 1538500"/>
              <a:gd name="connsiteX8" fmla="*/ 114946 w 1286314"/>
              <a:gd name="connsiteY8" fmla="*/ 1537857 h 15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6314" h="1538500">
                <a:moveTo>
                  <a:pt x="114946" y="1537857"/>
                </a:moveTo>
                <a:cubicBezTo>
                  <a:pt x="112829" y="1553732"/>
                  <a:pt x="-9937" y="1272215"/>
                  <a:pt x="646" y="1121932"/>
                </a:cubicBezTo>
                <a:cubicBezTo>
                  <a:pt x="11229" y="971649"/>
                  <a:pt x="-29516" y="819778"/>
                  <a:pt x="178446" y="636157"/>
                </a:cubicBezTo>
                <a:cubicBezTo>
                  <a:pt x="386408" y="452536"/>
                  <a:pt x="1111896" y="97994"/>
                  <a:pt x="1248421" y="20207"/>
                </a:cubicBezTo>
                <a:cubicBezTo>
                  <a:pt x="1384946" y="-57581"/>
                  <a:pt x="1117717" y="110165"/>
                  <a:pt x="997596" y="169432"/>
                </a:cubicBezTo>
                <a:cubicBezTo>
                  <a:pt x="877475" y="228699"/>
                  <a:pt x="680096" y="269974"/>
                  <a:pt x="527696" y="375807"/>
                </a:cubicBezTo>
                <a:cubicBezTo>
                  <a:pt x="375296" y="481640"/>
                  <a:pt x="168921" y="695953"/>
                  <a:pt x="83196" y="804432"/>
                </a:cubicBezTo>
                <a:cubicBezTo>
                  <a:pt x="-2529" y="912911"/>
                  <a:pt x="9642" y="904974"/>
                  <a:pt x="13346" y="1026682"/>
                </a:cubicBezTo>
                <a:cubicBezTo>
                  <a:pt x="17050" y="1148390"/>
                  <a:pt x="117063" y="1521982"/>
                  <a:pt x="114946" y="153785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D4B35E9A-E073-1F50-797D-9C9CCFFCE75F}"/>
              </a:ext>
            </a:extLst>
          </p:cNvPr>
          <p:cNvSpPr/>
          <p:nvPr/>
        </p:nvSpPr>
        <p:spPr>
          <a:xfrm>
            <a:off x="4721063" y="3196370"/>
            <a:ext cx="1381034" cy="1063103"/>
          </a:xfrm>
          <a:custGeom>
            <a:avLst/>
            <a:gdLst>
              <a:gd name="connsiteX0" fmla="*/ 162 w 1381034"/>
              <a:gd name="connsiteY0" fmla="*/ 308830 h 1063103"/>
              <a:gd name="connsiteX1" fmla="*/ 457362 w 1381034"/>
              <a:gd name="connsiteY1" fmla="*/ 108805 h 1063103"/>
              <a:gd name="connsiteX2" fmla="*/ 847887 w 1381034"/>
              <a:gd name="connsiteY2" fmla="*/ 289780 h 1063103"/>
              <a:gd name="connsiteX3" fmla="*/ 625637 w 1381034"/>
              <a:gd name="connsiteY3" fmla="*/ 264380 h 1063103"/>
              <a:gd name="connsiteX4" fmla="*/ 866937 w 1381034"/>
              <a:gd name="connsiteY4" fmla="*/ 470755 h 1063103"/>
              <a:gd name="connsiteX5" fmla="*/ 762162 w 1381034"/>
              <a:gd name="connsiteY5" fmla="*/ 451705 h 1063103"/>
              <a:gd name="connsiteX6" fmla="*/ 1003462 w 1381034"/>
              <a:gd name="connsiteY6" fmla="*/ 613630 h 1063103"/>
              <a:gd name="connsiteX7" fmla="*/ 1378112 w 1381034"/>
              <a:gd name="connsiteY7" fmla="*/ 1058130 h 1063103"/>
              <a:gd name="connsiteX8" fmla="*/ 1187612 w 1381034"/>
              <a:gd name="connsiteY8" fmla="*/ 864455 h 1063103"/>
              <a:gd name="connsiteX9" fmla="*/ 673262 w 1381034"/>
              <a:gd name="connsiteY9" fmla="*/ 356455 h 1063103"/>
              <a:gd name="connsiteX10" fmla="*/ 438312 w 1381034"/>
              <a:gd name="connsiteY10" fmla="*/ 207230 h 1063103"/>
              <a:gd name="connsiteX11" fmla="*/ 758987 w 1381034"/>
              <a:gd name="connsiteY11" fmla="*/ 280255 h 1063103"/>
              <a:gd name="connsiteX12" fmla="*/ 473237 w 1381034"/>
              <a:gd name="connsiteY12" fmla="*/ 102455 h 1063103"/>
              <a:gd name="connsiteX13" fmla="*/ 1162212 w 1381034"/>
              <a:gd name="connsiteY13" fmla="*/ 855 h 1063103"/>
              <a:gd name="connsiteX14" fmla="*/ 492287 w 1381034"/>
              <a:gd name="connsiteY14" fmla="*/ 51655 h 1063103"/>
              <a:gd name="connsiteX15" fmla="*/ 174787 w 1381034"/>
              <a:gd name="connsiteY15" fmla="*/ 13555 h 1063103"/>
              <a:gd name="connsiteX16" fmla="*/ 508162 w 1381034"/>
              <a:gd name="connsiteY16" fmla="*/ 73880 h 1063103"/>
              <a:gd name="connsiteX17" fmla="*/ 162 w 1381034"/>
              <a:gd name="connsiteY17" fmla="*/ 308830 h 106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81034" h="1063103">
                <a:moveTo>
                  <a:pt x="162" y="308830"/>
                </a:moveTo>
                <a:cubicBezTo>
                  <a:pt x="-8305" y="314651"/>
                  <a:pt x="316075" y="111980"/>
                  <a:pt x="457362" y="108805"/>
                </a:cubicBezTo>
                <a:cubicBezTo>
                  <a:pt x="598649" y="105630"/>
                  <a:pt x="819841" y="263851"/>
                  <a:pt x="847887" y="289780"/>
                </a:cubicBezTo>
                <a:cubicBezTo>
                  <a:pt x="875933" y="315709"/>
                  <a:pt x="622462" y="234217"/>
                  <a:pt x="625637" y="264380"/>
                </a:cubicBezTo>
                <a:cubicBezTo>
                  <a:pt x="628812" y="294543"/>
                  <a:pt x="844183" y="439534"/>
                  <a:pt x="866937" y="470755"/>
                </a:cubicBezTo>
                <a:cubicBezTo>
                  <a:pt x="889691" y="501976"/>
                  <a:pt x="739408" y="427893"/>
                  <a:pt x="762162" y="451705"/>
                </a:cubicBezTo>
                <a:cubicBezTo>
                  <a:pt x="784916" y="475517"/>
                  <a:pt x="900804" y="512559"/>
                  <a:pt x="1003462" y="613630"/>
                </a:cubicBezTo>
                <a:cubicBezTo>
                  <a:pt x="1106120" y="714701"/>
                  <a:pt x="1347421" y="1016326"/>
                  <a:pt x="1378112" y="1058130"/>
                </a:cubicBezTo>
                <a:cubicBezTo>
                  <a:pt x="1408803" y="1099934"/>
                  <a:pt x="1187612" y="864455"/>
                  <a:pt x="1187612" y="864455"/>
                </a:cubicBezTo>
                <a:cubicBezTo>
                  <a:pt x="1070137" y="747509"/>
                  <a:pt x="798145" y="465992"/>
                  <a:pt x="673262" y="356455"/>
                </a:cubicBezTo>
                <a:cubicBezTo>
                  <a:pt x="548379" y="246918"/>
                  <a:pt x="424025" y="219930"/>
                  <a:pt x="438312" y="207230"/>
                </a:cubicBezTo>
                <a:cubicBezTo>
                  <a:pt x="452600" y="194530"/>
                  <a:pt x="753166" y="297717"/>
                  <a:pt x="758987" y="280255"/>
                </a:cubicBezTo>
                <a:cubicBezTo>
                  <a:pt x="764808" y="262793"/>
                  <a:pt x="406033" y="149022"/>
                  <a:pt x="473237" y="102455"/>
                </a:cubicBezTo>
                <a:cubicBezTo>
                  <a:pt x="540441" y="55888"/>
                  <a:pt x="1159037" y="9322"/>
                  <a:pt x="1162212" y="855"/>
                </a:cubicBezTo>
                <a:cubicBezTo>
                  <a:pt x="1165387" y="-7612"/>
                  <a:pt x="656858" y="49538"/>
                  <a:pt x="492287" y="51655"/>
                </a:cubicBezTo>
                <a:cubicBezTo>
                  <a:pt x="327716" y="53772"/>
                  <a:pt x="172141" y="9851"/>
                  <a:pt x="174787" y="13555"/>
                </a:cubicBezTo>
                <a:cubicBezTo>
                  <a:pt x="177433" y="17259"/>
                  <a:pt x="531445" y="26784"/>
                  <a:pt x="508162" y="73880"/>
                </a:cubicBezTo>
                <a:cubicBezTo>
                  <a:pt x="484879" y="120976"/>
                  <a:pt x="8629" y="303009"/>
                  <a:pt x="162" y="30883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6939E9A1-9277-5040-EE09-4EAE02B2DD99}"/>
              </a:ext>
            </a:extLst>
          </p:cNvPr>
          <p:cNvSpPr/>
          <p:nvPr/>
        </p:nvSpPr>
        <p:spPr>
          <a:xfrm>
            <a:off x="5671671" y="4039064"/>
            <a:ext cx="846680" cy="1104753"/>
          </a:xfrm>
          <a:custGeom>
            <a:avLst/>
            <a:gdLst>
              <a:gd name="connsiteX0" fmla="*/ 5229 w 846680"/>
              <a:gd name="connsiteY0" fmla="*/ 5886 h 1104753"/>
              <a:gd name="connsiteX1" fmla="*/ 532279 w 846680"/>
              <a:gd name="connsiteY1" fmla="*/ 875836 h 1104753"/>
              <a:gd name="connsiteX2" fmla="*/ 576729 w 846680"/>
              <a:gd name="connsiteY2" fmla="*/ 863136 h 1104753"/>
              <a:gd name="connsiteX3" fmla="*/ 846604 w 846680"/>
              <a:gd name="connsiteY3" fmla="*/ 1104436 h 1104753"/>
              <a:gd name="connsiteX4" fmla="*/ 602129 w 846680"/>
              <a:gd name="connsiteY4" fmla="*/ 907586 h 1104753"/>
              <a:gd name="connsiteX5" fmla="*/ 395754 w 846680"/>
              <a:gd name="connsiteY5" fmla="*/ 621836 h 1104753"/>
              <a:gd name="connsiteX6" fmla="*/ 259229 w 846680"/>
              <a:gd name="connsiteY6" fmla="*/ 250361 h 1104753"/>
              <a:gd name="connsiteX7" fmla="*/ 262404 w 846680"/>
              <a:gd name="connsiteY7" fmla="*/ 482136 h 1104753"/>
              <a:gd name="connsiteX8" fmla="*/ 5229 w 846680"/>
              <a:gd name="connsiteY8" fmla="*/ 5886 h 110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680" h="1104753">
                <a:moveTo>
                  <a:pt x="5229" y="5886"/>
                </a:moveTo>
                <a:cubicBezTo>
                  <a:pt x="50208" y="71503"/>
                  <a:pt x="437029" y="732961"/>
                  <a:pt x="532279" y="875836"/>
                </a:cubicBezTo>
                <a:cubicBezTo>
                  <a:pt x="627529" y="1018711"/>
                  <a:pt x="524342" y="825036"/>
                  <a:pt x="576729" y="863136"/>
                </a:cubicBezTo>
                <a:cubicBezTo>
                  <a:pt x="629116" y="901236"/>
                  <a:pt x="842371" y="1097028"/>
                  <a:pt x="846604" y="1104436"/>
                </a:cubicBezTo>
                <a:cubicBezTo>
                  <a:pt x="850837" y="1111844"/>
                  <a:pt x="677271" y="988019"/>
                  <a:pt x="602129" y="907586"/>
                </a:cubicBezTo>
                <a:cubicBezTo>
                  <a:pt x="526987" y="827153"/>
                  <a:pt x="452904" y="731374"/>
                  <a:pt x="395754" y="621836"/>
                </a:cubicBezTo>
                <a:cubicBezTo>
                  <a:pt x="338604" y="512298"/>
                  <a:pt x="281454" y="273644"/>
                  <a:pt x="259229" y="250361"/>
                </a:cubicBezTo>
                <a:cubicBezTo>
                  <a:pt x="237004" y="227078"/>
                  <a:pt x="305796" y="520236"/>
                  <a:pt x="262404" y="482136"/>
                </a:cubicBezTo>
                <a:cubicBezTo>
                  <a:pt x="219012" y="444036"/>
                  <a:pt x="-39750" y="-59731"/>
                  <a:pt x="5229" y="588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94CC0036-BA27-7CDC-37D1-D16C73057B4B}"/>
              </a:ext>
            </a:extLst>
          </p:cNvPr>
          <p:cNvSpPr/>
          <p:nvPr/>
        </p:nvSpPr>
        <p:spPr>
          <a:xfrm>
            <a:off x="6133991" y="4372224"/>
            <a:ext cx="679892" cy="1476473"/>
          </a:xfrm>
          <a:custGeom>
            <a:avLst/>
            <a:gdLst>
              <a:gd name="connsiteX0" fmla="*/ 3284 w 679892"/>
              <a:gd name="connsiteY0" fmla="*/ 6101 h 1476473"/>
              <a:gd name="connsiteX1" fmla="*/ 409684 w 679892"/>
              <a:gd name="connsiteY1" fmla="*/ 571251 h 1476473"/>
              <a:gd name="connsiteX2" fmla="*/ 190609 w 679892"/>
              <a:gd name="connsiteY2" fmla="*/ 285501 h 1476473"/>
              <a:gd name="connsiteX3" fmla="*/ 362059 w 679892"/>
              <a:gd name="connsiteY3" fmla="*/ 580776 h 1476473"/>
              <a:gd name="connsiteX4" fmla="*/ 457309 w 679892"/>
              <a:gd name="connsiteY4" fmla="*/ 917326 h 1476473"/>
              <a:gd name="connsiteX5" fmla="*/ 609709 w 679892"/>
              <a:gd name="connsiteY5" fmla="*/ 1285626 h 1476473"/>
              <a:gd name="connsiteX6" fmla="*/ 536684 w 679892"/>
              <a:gd name="connsiteY6" fmla="*/ 1076076 h 1476473"/>
              <a:gd name="connsiteX7" fmla="*/ 454134 w 679892"/>
              <a:gd name="connsiteY7" fmla="*/ 844301 h 1476473"/>
              <a:gd name="connsiteX8" fmla="*/ 625584 w 679892"/>
              <a:gd name="connsiteY8" fmla="*/ 1123701 h 1476473"/>
              <a:gd name="connsiteX9" fmla="*/ 679559 w 679892"/>
              <a:gd name="connsiteY9" fmla="*/ 1476126 h 1476473"/>
              <a:gd name="connsiteX10" fmla="*/ 606534 w 679892"/>
              <a:gd name="connsiteY10" fmla="*/ 1057026 h 1476473"/>
              <a:gd name="connsiteX11" fmla="*/ 400159 w 679892"/>
              <a:gd name="connsiteY11" fmla="*/ 631576 h 1476473"/>
              <a:gd name="connsiteX12" fmla="*/ 114409 w 679892"/>
              <a:gd name="connsiteY12" fmla="*/ 9276 h 1476473"/>
              <a:gd name="connsiteX13" fmla="*/ 212834 w 679892"/>
              <a:gd name="connsiteY13" fmla="*/ 256926 h 1476473"/>
              <a:gd name="connsiteX14" fmla="*/ 3284 w 679892"/>
              <a:gd name="connsiteY14" fmla="*/ 6101 h 147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9892" h="1476473">
                <a:moveTo>
                  <a:pt x="3284" y="6101"/>
                </a:moveTo>
                <a:cubicBezTo>
                  <a:pt x="36092" y="58489"/>
                  <a:pt x="378463" y="524684"/>
                  <a:pt x="409684" y="571251"/>
                </a:cubicBezTo>
                <a:cubicBezTo>
                  <a:pt x="440905" y="617818"/>
                  <a:pt x="198547" y="283913"/>
                  <a:pt x="190609" y="285501"/>
                </a:cubicBezTo>
                <a:cubicBezTo>
                  <a:pt x="182671" y="287089"/>
                  <a:pt x="317609" y="475472"/>
                  <a:pt x="362059" y="580776"/>
                </a:cubicBezTo>
                <a:cubicBezTo>
                  <a:pt x="406509" y="686080"/>
                  <a:pt x="416034" y="799851"/>
                  <a:pt x="457309" y="917326"/>
                </a:cubicBezTo>
                <a:cubicBezTo>
                  <a:pt x="498584" y="1034801"/>
                  <a:pt x="596480" y="1259168"/>
                  <a:pt x="609709" y="1285626"/>
                </a:cubicBezTo>
                <a:cubicBezTo>
                  <a:pt x="622938" y="1312084"/>
                  <a:pt x="562613" y="1149630"/>
                  <a:pt x="536684" y="1076076"/>
                </a:cubicBezTo>
                <a:cubicBezTo>
                  <a:pt x="510755" y="1002522"/>
                  <a:pt x="439317" y="836364"/>
                  <a:pt x="454134" y="844301"/>
                </a:cubicBezTo>
                <a:cubicBezTo>
                  <a:pt x="468951" y="852239"/>
                  <a:pt x="588013" y="1018397"/>
                  <a:pt x="625584" y="1123701"/>
                </a:cubicBezTo>
                <a:cubicBezTo>
                  <a:pt x="663155" y="1229005"/>
                  <a:pt x="682734" y="1487239"/>
                  <a:pt x="679559" y="1476126"/>
                </a:cubicBezTo>
                <a:cubicBezTo>
                  <a:pt x="676384" y="1465013"/>
                  <a:pt x="653101" y="1197784"/>
                  <a:pt x="606534" y="1057026"/>
                </a:cubicBezTo>
                <a:cubicBezTo>
                  <a:pt x="559967" y="916268"/>
                  <a:pt x="482180" y="806201"/>
                  <a:pt x="400159" y="631576"/>
                </a:cubicBezTo>
                <a:cubicBezTo>
                  <a:pt x="318138" y="456951"/>
                  <a:pt x="145630" y="71718"/>
                  <a:pt x="114409" y="9276"/>
                </a:cubicBezTo>
                <a:cubicBezTo>
                  <a:pt x="83188" y="-53166"/>
                  <a:pt x="231884" y="257984"/>
                  <a:pt x="212834" y="256926"/>
                </a:cubicBezTo>
                <a:cubicBezTo>
                  <a:pt x="193784" y="255868"/>
                  <a:pt x="-29524" y="-46287"/>
                  <a:pt x="3284" y="610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69DF63BC-3FDE-DCBE-2A29-8B8DB403FA90}"/>
              </a:ext>
            </a:extLst>
          </p:cNvPr>
          <p:cNvSpPr/>
          <p:nvPr/>
        </p:nvSpPr>
        <p:spPr>
          <a:xfrm>
            <a:off x="6590272" y="5467309"/>
            <a:ext cx="823275" cy="1325202"/>
          </a:xfrm>
          <a:custGeom>
            <a:avLst/>
            <a:gdLst>
              <a:gd name="connsiteX0" fmla="*/ 1028 w 823275"/>
              <a:gd name="connsiteY0" fmla="*/ 3216 h 1325202"/>
              <a:gd name="connsiteX1" fmla="*/ 496328 w 823275"/>
              <a:gd name="connsiteY1" fmla="*/ 879516 h 1325202"/>
              <a:gd name="connsiteX2" fmla="*/ 397903 w 823275"/>
              <a:gd name="connsiteY2" fmla="*/ 787441 h 1325202"/>
              <a:gd name="connsiteX3" fmla="*/ 817003 w 823275"/>
              <a:gd name="connsiteY3" fmla="*/ 1314491 h 1325202"/>
              <a:gd name="connsiteX4" fmla="*/ 620153 w 823275"/>
              <a:gd name="connsiteY4" fmla="*/ 1092241 h 1325202"/>
              <a:gd name="connsiteX5" fmla="*/ 223278 w 823275"/>
              <a:gd name="connsiteY5" fmla="*/ 511216 h 1325202"/>
              <a:gd name="connsiteX6" fmla="*/ 362978 w 823275"/>
              <a:gd name="connsiteY6" fmla="*/ 581066 h 1325202"/>
              <a:gd name="connsiteX7" fmla="*/ 1028 w 823275"/>
              <a:gd name="connsiteY7" fmla="*/ 3216 h 132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3275" h="1325202">
                <a:moveTo>
                  <a:pt x="1028" y="3216"/>
                </a:moveTo>
                <a:cubicBezTo>
                  <a:pt x="23253" y="52958"/>
                  <a:pt x="430182" y="748812"/>
                  <a:pt x="496328" y="879516"/>
                </a:cubicBezTo>
                <a:cubicBezTo>
                  <a:pt x="562474" y="1010220"/>
                  <a:pt x="344457" y="714945"/>
                  <a:pt x="397903" y="787441"/>
                </a:cubicBezTo>
                <a:cubicBezTo>
                  <a:pt x="451349" y="859937"/>
                  <a:pt x="779961" y="1263691"/>
                  <a:pt x="817003" y="1314491"/>
                </a:cubicBezTo>
                <a:cubicBezTo>
                  <a:pt x="854045" y="1365291"/>
                  <a:pt x="719107" y="1226120"/>
                  <a:pt x="620153" y="1092241"/>
                </a:cubicBezTo>
                <a:cubicBezTo>
                  <a:pt x="521199" y="958362"/>
                  <a:pt x="266140" y="596412"/>
                  <a:pt x="223278" y="511216"/>
                </a:cubicBezTo>
                <a:cubicBezTo>
                  <a:pt x="180416" y="426020"/>
                  <a:pt x="402136" y="666262"/>
                  <a:pt x="362978" y="581066"/>
                </a:cubicBezTo>
                <a:cubicBezTo>
                  <a:pt x="323820" y="495870"/>
                  <a:pt x="-21197" y="-46526"/>
                  <a:pt x="1028" y="321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5314D161-7D15-BD29-35FE-D434E94DCAD4}"/>
              </a:ext>
            </a:extLst>
          </p:cNvPr>
          <p:cNvSpPr/>
          <p:nvPr/>
        </p:nvSpPr>
        <p:spPr>
          <a:xfrm>
            <a:off x="4956143" y="2128599"/>
            <a:ext cx="1625647" cy="336772"/>
          </a:xfrm>
          <a:custGeom>
            <a:avLst/>
            <a:gdLst>
              <a:gd name="connsiteX0" fmla="*/ 32 w 1625647"/>
              <a:gd name="connsiteY0" fmla="*/ 284401 h 336772"/>
              <a:gd name="connsiteX1" fmla="*/ 847757 w 1625647"/>
              <a:gd name="connsiteY1" fmla="*/ 62151 h 336772"/>
              <a:gd name="connsiteX2" fmla="*/ 1603407 w 1625647"/>
              <a:gd name="connsiteY2" fmla="*/ 328851 h 336772"/>
              <a:gd name="connsiteX3" fmla="*/ 1384332 w 1625647"/>
              <a:gd name="connsiteY3" fmla="*/ 243126 h 336772"/>
              <a:gd name="connsiteX4" fmla="*/ 965232 w 1625647"/>
              <a:gd name="connsiteY4" fmla="*/ 5001 h 336772"/>
              <a:gd name="connsiteX5" fmla="*/ 1044607 w 1625647"/>
              <a:gd name="connsiteY5" fmla="*/ 78026 h 336772"/>
              <a:gd name="connsiteX6" fmla="*/ 816007 w 1625647"/>
              <a:gd name="connsiteY6" fmla="*/ 39926 h 336772"/>
              <a:gd name="connsiteX7" fmla="*/ 32 w 1625647"/>
              <a:gd name="connsiteY7" fmla="*/ 284401 h 33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5647" h="336772">
                <a:moveTo>
                  <a:pt x="32" y="284401"/>
                </a:moveTo>
                <a:cubicBezTo>
                  <a:pt x="5324" y="288105"/>
                  <a:pt x="580528" y="54743"/>
                  <a:pt x="847757" y="62151"/>
                </a:cubicBezTo>
                <a:cubicBezTo>
                  <a:pt x="1114986" y="69559"/>
                  <a:pt x="1513978" y="298689"/>
                  <a:pt x="1603407" y="328851"/>
                </a:cubicBezTo>
                <a:cubicBezTo>
                  <a:pt x="1692836" y="359013"/>
                  <a:pt x="1490694" y="297101"/>
                  <a:pt x="1384332" y="243126"/>
                </a:cubicBezTo>
                <a:cubicBezTo>
                  <a:pt x="1277970" y="189151"/>
                  <a:pt x="1021853" y="32518"/>
                  <a:pt x="965232" y="5001"/>
                </a:cubicBezTo>
                <a:cubicBezTo>
                  <a:pt x="908611" y="-22516"/>
                  <a:pt x="1069478" y="72205"/>
                  <a:pt x="1044607" y="78026"/>
                </a:cubicBezTo>
                <a:cubicBezTo>
                  <a:pt x="1019736" y="83847"/>
                  <a:pt x="990632" y="4472"/>
                  <a:pt x="816007" y="39926"/>
                </a:cubicBezTo>
                <a:cubicBezTo>
                  <a:pt x="641382" y="75380"/>
                  <a:pt x="-5260" y="280697"/>
                  <a:pt x="32" y="28440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8DB7755C-6E2F-2FE9-23BC-3B4311618004}"/>
              </a:ext>
            </a:extLst>
          </p:cNvPr>
          <p:cNvSpPr/>
          <p:nvPr/>
        </p:nvSpPr>
        <p:spPr>
          <a:xfrm>
            <a:off x="5818607" y="2268695"/>
            <a:ext cx="1749815" cy="965872"/>
          </a:xfrm>
          <a:custGeom>
            <a:avLst/>
            <a:gdLst>
              <a:gd name="connsiteX0" fmla="*/ 64668 w 1749815"/>
              <a:gd name="connsiteY0" fmla="*/ 42705 h 965872"/>
              <a:gd name="connsiteX1" fmla="*/ 134518 w 1749815"/>
              <a:gd name="connsiteY1" fmla="*/ 45880 h 965872"/>
              <a:gd name="connsiteX2" fmla="*/ 1071143 w 1749815"/>
              <a:gd name="connsiteY2" fmla="*/ 496730 h 965872"/>
              <a:gd name="connsiteX3" fmla="*/ 960018 w 1749815"/>
              <a:gd name="connsiteY3" fmla="*/ 426880 h 965872"/>
              <a:gd name="connsiteX4" fmla="*/ 1363243 w 1749815"/>
              <a:gd name="connsiteY4" fmla="*/ 722155 h 965872"/>
              <a:gd name="connsiteX5" fmla="*/ 1744243 w 1749815"/>
              <a:gd name="connsiteY5" fmla="*/ 957105 h 965872"/>
              <a:gd name="connsiteX6" fmla="*/ 1506118 w 1749815"/>
              <a:gd name="connsiteY6" fmla="*/ 833280 h 965872"/>
              <a:gd name="connsiteX7" fmla="*/ 458368 w 1749815"/>
              <a:gd name="connsiteY7" fmla="*/ 93505 h 965872"/>
              <a:gd name="connsiteX8" fmla="*/ 696493 w 1749815"/>
              <a:gd name="connsiteY8" fmla="*/ 290355 h 965872"/>
              <a:gd name="connsiteX9" fmla="*/ 64668 w 1749815"/>
              <a:gd name="connsiteY9" fmla="*/ 42705 h 96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9815" h="965872">
                <a:moveTo>
                  <a:pt x="64668" y="42705"/>
                </a:moveTo>
                <a:cubicBezTo>
                  <a:pt x="-28995" y="1959"/>
                  <a:pt x="-33228" y="-29791"/>
                  <a:pt x="134518" y="45880"/>
                </a:cubicBezTo>
                <a:cubicBezTo>
                  <a:pt x="302264" y="121551"/>
                  <a:pt x="933560" y="433230"/>
                  <a:pt x="1071143" y="496730"/>
                </a:cubicBezTo>
                <a:cubicBezTo>
                  <a:pt x="1208726" y="560230"/>
                  <a:pt x="911335" y="389309"/>
                  <a:pt x="960018" y="426880"/>
                </a:cubicBezTo>
                <a:cubicBezTo>
                  <a:pt x="1008701" y="464451"/>
                  <a:pt x="1232539" y="633784"/>
                  <a:pt x="1363243" y="722155"/>
                </a:cubicBezTo>
                <a:cubicBezTo>
                  <a:pt x="1493947" y="810526"/>
                  <a:pt x="1720431" y="938584"/>
                  <a:pt x="1744243" y="957105"/>
                </a:cubicBezTo>
                <a:cubicBezTo>
                  <a:pt x="1768055" y="975626"/>
                  <a:pt x="1720430" y="977213"/>
                  <a:pt x="1506118" y="833280"/>
                </a:cubicBezTo>
                <a:cubicBezTo>
                  <a:pt x="1291806" y="689347"/>
                  <a:pt x="593305" y="183992"/>
                  <a:pt x="458368" y="93505"/>
                </a:cubicBezTo>
                <a:cubicBezTo>
                  <a:pt x="323431" y="3018"/>
                  <a:pt x="765814" y="300938"/>
                  <a:pt x="696493" y="290355"/>
                </a:cubicBezTo>
                <a:cubicBezTo>
                  <a:pt x="627172" y="279772"/>
                  <a:pt x="158331" y="83451"/>
                  <a:pt x="64668" y="4270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7914F98A-2893-788E-FEBD-08AB17D397FE}"/>
              </a:ext>
            </a:extLst>
          </p:cNvPr>
          <p:cNvSpPr/>
          <p:nvPr/>
        </p:nvSpPr>
        <p:spPr>
          <a:xfrm>
            <a:off x="7270750" y="3117210"/>
            <a:ext cx="609748" cy="1086825"/>
          </a:xfrm>
          <a:custGeom>
            <a:avLst/>
            <a:gdLst>
              <a:gd name="connsiteX0" fmla="*/ 250825 w 609748"/>
              <a:gd name="connsiteY0" fmla="*/ 19690 h 1086825"/>
              <a:gd name="connsiteX1" fmla="*/ 298450 w 609748"/>
              <a:gd name="connsiteY1" fmla="*/ 359415 h 1086825"/>
              <a:gd name="connsiteX2" fmla="*/ 511175 w 609748"/>
              <a:gd name="connsiteY2" fmla="*/ 724540 h 1086825"/>
              <a:gd name="connsiteX3" fmla="*/ 434975 w 609748"/>
              <a:gd name="connsiteY3" fmla="*/ 705490 h 1086825"/>
              <a:gd name="connsiteX4" fmla="*/ 609600 w 609748"/>
              <a:gd name="connsiteY4" fmla="*/ 1086490 h 1086825"/>
              <a:gd name="connsiteX5" fmla="*/ 463550 w 609748"/>
              <a:gd name="connsiteY5" fmla="*/ 768990 h 1086825"/>
              <a:gd name="connsiteX6" fmla="*/ 371475 w 609748"/>
              <a:gd name="connsiteY6" fmla="*/ 575315 h 1086825"/>
              <a:gd name="connsiteX7" fmla="*/ 0 w 609748"/>
              <a:gd name="connsiteY7" fmla="*/ 181615 h 1086825"/>
              <a:gd name="connsiteX8" fmla="*/ 371475 w 609748"/>
              <a:gd name="connsiteY8" fmla="*/ 502290 h 1086825"/>
              <a:gd name="connsiteX9" fmla="*/ 254000 w 609748"/>
              <a:gd name="connsiteY9" fmla="*/ 343540 h 1086825"/>
              <a:gd name="connsiteX10" fmla="*/ 260350 w 609748"/>
              <a:gd name="connsiteY10" fmla="*/ 70490 h 1086825"/>
              <a:gd name="connsiteX11" fmla="*/ 250825 w 609748"/>
              <a:gd name="connsiteY11" fmla="*/ 19690 h 108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748" h="1086825">
                <a:moveTo>
                  <a:pt x="250825" y="19690"/>
                </a:moveTo>
                <a:cubicBezTo>
                  <a:pt x="257175" y="67844"/>
                  <a:pt x="255058" y="241940"/>
                  <a:pt x="298450" y="359415"/>
                </a:cubicBezTo>
                <a:cubicBezTo>
                  <a:pt x="341842" y="476890"/>
                  <a:pt x="488421" y="666861"/>
                  <a:pt x="511175" y="724540"/>
                </a:cubicBezTo>
                <a:cubicBezTo>
                  <a:pt x="533929" y="782219"/>
                  <a:pt x="418571" y="645165"/>
                  <a:pt x="434975" y="705490"/>
                </a:cubicBezTo>
                <a:cubicBezTo>
                  <a:pt x="451379" y="765815"/>
                  <a:pt x="604838" y="1075907"/>
                  <a:pt x="609600" y="1086490"/>
                </a:cubicBezTo>
                <a:cubicBezTo>
                  <a:pt x="614363" y="1097073"/>
                  <a:pt x="503237" y="854186"/>
                  <a:pt x="463550" y="768990"/>
                </a:cubicBezTo>
                <a:cubicBezTo>
                  <a:pt x="423863" y="683794"/>
                  <a:pt x="448733" y="673211"/>
                  <a:pt x="371475" y="575315"/>
                </a:cubicBezTo>
                <a:cubicBezTo>
                  <a:pt x="294217" y="477419"/>
                  <a:pt x="0" y="193786"/>
                  <a:pt x="0" y="181615"/>
                </a:cubicBezTo>
                <a:cubicBezTo>
                  <a:pt x="0" y="169444"/>
                  <a:pt x="329142" y="475302"/>
                  <a:pt x="371475" y="502290"/>
                </a:cubicBezTo>
                <a:cubicBezTo>
                  <a:pt x="413808" y="529278"/>
                  <a:pt x="272521" y="415507"/>
                  <a:pt x="254000" y="343540"/>
                </a:cubicBezTo>
                <a:cubicBezTo>
                  <a:pt x="235479" y="271573"/>
                  <a:pt x="259292" y="120232"/>
                  <a:pt x="260350" y="70490"/>
                </a:cubicBezTo>
                <a:cubicBezTo>
                  <a:pt x="261408" y="20748"/>
                  <a:pt x="244475" y="-28464"/>
                  <a:pt x="250825" y="1969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FD5F280B-15DD-BA21-03BF-F4F25253CF44}"/>
              </a:ext>
            </a:extLst>
          </p:cNvPr>
          <p:cNvSpPr/>
          <p:nvPr/>
        </p:nvSpPr>
        <p:spPr>
          <a:xfrm>
            <a:off x="7854529" y="4242649"/>
            <a:ext cx="245441" cy="1378762"/>
          </a:xfrm>
          <a:custGeom>
            <a:avLst/>
            <a:gdLst>
              <a:gd name="connsiteX0" fmla="*/ 421 w 245441"/>
              <a:gd name="connsiteY0" fmla="*/ 2326 h 1378762"/>
              <a:gd name="connsiteX1" fmla="*/ 127421 w 245441"/>
              <a:gd name="connsiteY1" fmla="*/ 688126 h 1378762"/>
              <a:gd name="connsiteX2" fmla="*/ 127421 w 245441"/>
              <a:gd name="connsiteY2" fmla="*/ 538901 h 1378762"/>
              <a:gd name="connsiteX3" fmla="*/ 241721 w 245441"/>
              <a:gd name="connsiteY3" fmla="*/ 1345351 h 1378762"/>
              <a:gd name="connsiteX4" fmla="*/ 209971 w 245441"/>
              <a:gd name="connsiteY4" fmla="*/ 1161201 h 1378762"/>
              <a:gd name="connsiteX5" fmla="*/ 133771 w 245441"/>
              <a:gd name="connsiteY5" fmla="*/ 573826 h 1378762"/>
              <a:gd name="connsiteX6" fmla="*/ 76621 w 245441"/>
              <a:gd name="connsiteY6" fmla="*/ 119801 h 1378762"/>
              <a:gd name="connsiteX7" fmla="*/ 86146 w 245441"/>
              <a:gd name="connsiteY7" fmla="*/ 453176 h 1378762"/>
              <a:gd name="connsiteX8" fmla="*/ 421 w 245441"/>
              <a:gd name="connsiteY8" fmla="*/ 2326 h 137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441" h="1378762">
                <a:moveTo>
                  <a:pt x="421" y="2326"/>
                </a:moveTo>
                <a:cubicBezTo>
                  <a:pt x="7300" y="41484"/>
                  <a:pt x="106254" y="598697"/>
                  <a:pt x="127421" y="688126"/>
                </a:cubicBezTo>
                <a:cubicBezTo>
                  <a:pt x="148588" y="777555"/>
                  <a:pt x="108371" y="429364"/>
                  <a:pt x="127421" y="538901"/>
                </a:cubicBezTo>
                <a:cubicBezTo>
                  <a:pt x="146471" y="648438"/>
                  <a:pt x="227963" y="1241634"/>
                  <a:pt x="241721" y="1345351"/>
                </a:cubicBezTo>
                <a:cubicBezTo>
                  <a:pt x="255479" y="1449068"/>
                  <a:pt x="227963" y="1289789"/>
                  <a:pt x="209971" y="1161201"/>
                </a:cubicBezTo>
                <a:cubicBezTo>
                  <a:pt x="191979" y="1032614"/>
                  <a:pt x="155996" y="747393"/>
                  <a:pt x="133771" y="573826"/>
                </a:cubicBezTo>
                <a:cubicBezTo>
                  <a:pt x="111546" y="400259"/>
                  <a:pt x="84558" y="139909"/>
                  <a:pt x="76621" y="119801"/>
                </a:cubicBezTo>
                <a:cubicBezTo>
                  <a:pt x="68684" y="99693"/>
                  <a:pt x="99375" y="475401"/>
                  <a:pt x="86146" y="453176"/>
                </a:cubicBezTo>
                <a:cubicBezTo>
                  <a:pt x="72917" y="430951"/>
                  <a:pt x="-6458" y="-36832"/>
                  <a:pt x="421" y="232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C849F865-9AFC-2CC1-DF5E-0957585279EF}"/>
              </a:ext>
            </a:extLst>
          </p:cNvPr>
          <p:cNvSpPr/>
          <p:nvPr/>
        </p:nvSpPr>
        <p:spPr>
          <a:xfrm>
            <a:off x="7879636" y="5615402"/>
            <a:ext cx="253082" cy="1067451"/>
          </a:xfrm>
          <a:custGeom>
            <a:avLst/>
            <a:gdLst>
              <a:gd name="connsiteX0" fmla="*/ 251539 w 253082"/>
              <a:gd name="connsiteY0" fmla="*/ 13873 h 1067451"/>
              <a:gd name="connsiteX1" fmla="*/ 73739 w 253082"/>
              <a:gd name="connsiteY1" fmla="*/ 686973 h 1067451"/>
              <a:gd name="connsiteX2" fmla="*/ 105489 w 253082"/>
              <a:gd name="connsiteY2" fmla="*/ 591723 h 1067451"/>
              <a:gd name="connsiteX3" fmla="*/ 714 w 253082"/>
              <a:gd name="connsiteY3" fmla="*/ 1064798 h 1067451"/>
              <a:gd name="connsiteX4" fmla="*/ 64214 w 253082"/>
              <a:gd name="connsiteY4" fmla="*/ 759998 h 1067451"/>
              <a:gd name="connsiteX5" fmla="*/ 156289 w 253082"/>
              <a:gd name="connsiteY5" fmla="*/ 271048 h 1067451"/>
              <a:gd name="connsiteX6" fmla="*/ 251539 w 253082"/>
              <a:gd name="connsiteY6" fmla="*/ 13873 h 106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082" h="1067451">
                <a:moveTo>
                  <a:pt x="251539" y="13873"/>
                </a:moveTo>
                <a:cubicBezTo>
                  <a:pt x="237781" y="83194"/>
                  <a:pt x="98081" y="590665"/>
                  <a:pt x="73739" y="686973"/>
                </a:cubicBezTo>
                <a:cubicBezTo>
                  <a:pt x="49397" y="783281"/>
                  <a:pt x="117660" y="528752"/>
                  <a:pt x="105489" y="591723"/>
                </a:cubicBezTo>
                <a:cubicBezTo>
                  <a:pt x="93318" y="654694"/>
                  <a:pt x="7593" y="1036752"/>
                  <a:pt x="714" y="1064798"/>
                </a:cubicBezTo>
                <a:cubicBezTo>
                  <a:pt x="-6165" y="1092844"/>
                  <a:pt x="38285" y="892290"/>
                  <a:pt x="64214" y="759998"/>
                </a:cubicBezTo>
                <a:cubicBezTo>
                  <a:pt x="90143" y="627706"/>
                  <a:pt x="129301" y="390640"/>
                  <a:pt x="156289" y="271048"/>
                </a:cubicBezTo>
                <a:cubicBezTo>
                  <a:pt x="183276" y="151456"/>
                  <a:pt x="265297" y="-55448"/>
                  <a:pt x="251539" y="1387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946C8A20-C559-2A3A-A882-5AA5B1B23400}"/>
              </a:ext>
            </a:extLst>
          </p:cNvPr>
          <p:cNvSpPr/>
          <p:nvPr/>
        </p:nvSpPr>
        <p:spPr>
          <a:xfrm>
            <a:off x="6826250" y="6724467"/>
            <a:ext cx="1035360" cy="874047"/>
          </a:xfrm>
          <a:custGeom>
            <a:avLst/>
            <a:gdLst>
              <a:gd name="connsiteX0" fmla="*/ 0 w 1035360"/>
              <a:gd name="connsiteY0" fmla="*/ 873308 h 874047"/>
              <a:gd name="connsiteX1" fmla="*/ 381000 w 1035360"/>
              <a:gd name="connsiteY1" fmla="*/ 806633 h 874047"/>
              <a:gd name="connsiteX2" fmla="*/ 781050 w 1035360"/>
              <a:gd name="connsiteY2" fmla="*/ 431983 h 874047"/>
              <a:gd name="connsiteX3" fmla="*/ 682625 w 1035360"/>
              <a:gd name="connsiteY3" fmla="*/ 578033 h 874047"/>
              <a:gd name="connsiteX4" fmla="*/ 873125 w 1035360"/>
              <a:gd name="connsiteY4" fmla="*/ 308158 h 874047"/>
              <a:gd name="connsiteX5" fmla="*/ 1035050 w 1035360"/>
              <a:gd name="connsiteY5" fmla="*/ 183 h 874047"/>
              <a:gd name="connsiteX6" fmla="*/ 908050 w 1035360"/>
              <a:gd name="connsiteY6" fmla="*/ 266883 h 874047"/>
              <a:gd name="connsiteX7" fmla="*/ 701675 w 1035360"/>
              <a:gd name="connsiteY7" fmla="*/ 511358 h 874047"/>
              <a:gd name="connsiteX8" fmla="*/ 784225 w 1035360"/>
              <a:gd name="connsiteY8" fmla="*/ 393883 h 874047"/>
              <a:gd name="connsiteX9" fmla="*/ 476250 w 1035360"/>
              <a:gd name="connsiteY9" fmla="*/ 746308 h 874047"/>
              <a:gd name="connsiteX10" fmla="*/ 301625 w 1035360"/>
              <a:gd name="connsiteY10" fmla="*/ 825683 h 874047"/>
              <a:gd name="connsiteX11" fmla="*/ 384175 w 1035360"/>
              <a:gd name="connsiteY11" fmla="*/ 797108 h 874047"/>
              <a:gd name="connsiteX12" fmla="*/ 0 w 1035360"/>
              <a:gd name="connsiteY12" fmla="*/ 873308 h 87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5360" h="874047">
                <a:moveTo>
                  <a:pt x="0" y="873308"/>
                </a:moveTo>
                <a:cubicBezTo>
                  <a:pt x="-529" y="874895"/>
                  <a:pt x="250825" y="880187"/>
                  <a:pt x="381000" y="806633"/>
                </a:cubicBezTo>
                <a:cubicBezTo>
                  <a:pt x="511175" y="733079"/>
                  <a:pt x="730779" y="470083"/>
                  <a:pt x="781050" y="431983"/>
                </a:cubicBezTo>
                <a:cubicBezTo>
                  <a:pt x="831321" y="393883"/>
                  <a:pt x="667279" y="598670"/>
                  <a:pt x="682625" y="578033"/>
                </a:cubicBezTo>
                <a:cubicBezTo>
                  <a:pt x="697971" y="557396"/>
                  <a:pt x="814388" y="404466"/>
                  <a:pt x="873125" y="308158"/>
                </a:cubicBezTo>
                <a:cubicBezTo>
                  <a:pt x="931862" y="211850"/>
                  <a:pt x="1029229" y="7062"/>
                  <a:pt x="1035050" y="183"/>
                </a:cubicBezTo>
                <a:cubicBezTo>
                  <a:pt x="1040871" y="-6696"/>
                  <a:pt x="963612" y="181687"/>
                  <a:pt x="908050" y="266883"/>
                </a:cubicBezTo>
                <a:cubicBezTo>
                  <a:pt x="852488" y="352079"/>
                  <a:pt x="722313" y="490191"/>
                  <a:pt x="701675" y="511358"/>
                </a:cubicBezTo>
                <a:cubicBezTo>
                  <a:pt x="681038" y="532525"/>
                  <a:pt x="821796" y="354725"/>
                  <a:pt x="784225" y="393883"/>
                </a:cubicBezTo>
                <a:cubicBezTo>
                  <a:pt x="746654" y="433041"/>
                  <a:pt x="556683" y="674341"/>
                  <a:pt x="476250" y="746308"/>
                </a:cubicBezTo>
                <a:cubicBezTo>
                  <a:pt x="395817" y="818275"/>
                  <a:pt x="316971" y="817216"/>
                  <a:pt x="301625" y="825683"/>
                </a:cubicBezTo>
                <a:cubicBezTo>
                  <a:pt x="286279" y="834150"/>
                  <a:pt x="438150" y="784937"/>
                  <a:pt x="384175" y="797108"/>
                </a:cubicBezTo>
                <a:cubicBezTo>
                  <a:pt x="330200" y="809279"/>
                  <a:pt x="529" y="871721"/>
                  <a:pt x="0" y="87330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C0D2D027-6D87-F18E-248E-CBFC683DF0F5}"/>
              </a:ext>
            </a:extLst>
          </p:cNvPr>
          <p:cNvSpPr/>
          <p:nvPr/>
        </p:nvSpPr>
        <p:spPr>
          <a:xfrm>
            <a:off x="5799256" y="7706670"/>
            <a:ext cx="571266" cy="813573"/>
          </a:xfrm>
          <a:custGeom>
            <a:avLst/>
            <a:gdLst>
              <a:gd name="connsiteX0" fmla="*/ 1469 w 571266"/>
              <a:gd name="connsiteY0" fmla="*/ 808680 h 813573"/>
              <a:gd name="connsiteX1" fmla="*/ 325319 w 571266"/>
              <a:gd name="connsiteY1" fmla="*/ 265755 h 813573"/>
              <a:gd name="connsiteX2" fmla="*/ 280869 w 571266"/>
              <a:gd name="connsiteY2" fmla="*/ 399105 h 813573"/>
              <a:gd name="connsiteX3" fmla="*/ 569794 w 571266"/>
              <a:gd name="connsiteY3" fmla="*/ 2230 h 813573"/>
              <a:gd name="connsiteX4" fmla="*/ 388819 w 571266"/>
              <a:gd name="connsiteY4" fmla="*/ 243530 h 813573"/>
              <a:gd name="connsiteX5" fmla="*/ 287219 w 571266"/>
              <a:gd name="connsiteY5" fmla="*/ 361005 h 813573"/>
              <a:gd name="connsiteX6" fmla="*/ 344369 w 571266"/>
              <a:gd name="connsiteY6" fmla="*/ 208605 h 813573"/>
              <a:gd name="connsiteX7" fmla="*/ 211019 w 571266"/>
              <a:gd name="connsiteY7" fmla="*/ 516580 h 813573"/>
              <a:gd name="connsiteX8" fmla="*/ 1469 w 571266"/>
              <a:gd name="connsiteY8" fmla="*/ 808680 h 81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266" h="813573">
                <a:moveTo>
                  <a:pt x="1469" y="808680"/>
                </a:moveTo>
                <a:cubicBezTo>
                  <a:pt x="20519" y="766876"/>
                  <a:pt x="278752" y="334017"/>
                  <a:pt x="325319" y="265755"/>
                </a:cubicBezTo>
                <a:cubicBezTo>
                  <a:pt x="371886" y="197493"/>
                  <a:pt x="240123" y="443026"/>
                  <a:pt x="280869" y="399105"/>
                </a:cubicBezTo>
                <a:cubicBezTo>
                  <a:pt x="321615" y="355184"/>
                  <a:pt x="551802" y="28159"/>
                  <a:pt x="569794" y="2230"/>
                </a:cubicBezTo>
                <a:cubicBezTo>
                  <a:pt x="587786" y="-23699"/>
                  <a:pt x="435915" y="183734"/>
                  <a:pt x="388819" y="243530"/>
                </a:cubicBezTo>
                <a:cubicBezTo>
                  <a:pt x="341723" y="303326"/>
                  <a:pt x="294627" y="366826"/>
                  <a:pt x="287219" y="361005"/>
                </a:cubicBezTo>
                <a:cubicBezTo>
                  <a:pt x="279811" y="355184"/>
                  <a:pt x="357069" y="182676"/>
                  <a:pt x="344369" y="208605"/>
                </a:cubicBezTo>
                <a:cubicBezTo>
                  <a:pt x="331669" y="234534"/>
                  <a:pt x="268169" y="419743"/>
                  <a:pt x="211019" y="516580"/>
                </a:cubicBezTo>
                <a:cubicBezTo>
                  <a:pt x="153869" y="613417"/>
                  <a:pt x="-17581" y="850484"/>
                  <a:pt x="1469" y="80868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27C772E9-5A8B-020F-8EF1-85DF43142921}"/>
              </a:ext>
            </a:extLst>
          </p:cNvPr>
          <p:cNvSpPr/>
          <p:nvPr/>
        </p:nvSpPr>
        <p:spPr>
          <a:xfrm>
            <a:off x="6595059" y="6681909"/>
            <a:ext cx="145691" cy="632484"/>
          </a:xfrm>
          <a:custGeom>
            <a:avLst/>
            <a:gdLst>
              <a:gd name="connsiteX0" fmla="*/ 2591 w 145691"/>
              <a:gd name="connsiteY0" fmla="*/ 4641 h 632484"/>
              <a:gd name="connsiteX1" fmla="*/ 139116 w 145691"/>
              <a:gd name="connsiteY1" fmla="*/ 604716 h 632484"/>
              <a:gd name="connsiteX2" fmla="*/ 116891 w 145691"/>
              <a:gd name="connsiteY2" fmla="*/ 512641 h 632484"/>
              <a:gd name="connsiteX3" fmla="*/ 53391 w 145691"/>
              <a:gd name="connsiteY3" fmla="*/ 334841 h 632484"/>
              <a:gd name="connsiteX4" fmla="*/ 2591 w 145691"/>
              <a:gd name="connsiteY4" fmla="*/ 4641 h 63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691" h="632484">
                <a:moveTo>
                  <a:pt x="2591" y="4641"/>
                </a:moveTo>
                <a:cubicBezTo>
                  <a:pt x="16878" y="49620"/>
                  <a:pt x="120066" y="520049"/>
                  <a:pt x="139116" y="604716"/>
                </a:cubicBezTo>
                <a:cubicBezTo>
                  <a:pt x="158166" y="689383"/>
                  <a:pt x="131178" y="557620"/>
                  <a:pt x="116891" y="512641"/>
                </a:cubicBezTo>
                <a:cubicBezTo>
                  <a:pt x="102604" y="467662"/>
                  <a:pt x="69795" y="415274"/>
                  <a:pt x="53391" y="334841"/>
                </a:cubicBezTo>
                <a:cubicBezTo>
                  <a:pt x="36987" y="254408"/>
                  <a:pt x="-11696" y="-40338"/>
                  <a:pt x="2591" y="46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23D62B71-5F6D-F685-D373-1DCB1728B59F}"/>
              </a:ext>
            </a:extLst>
          </p:cNvPr>
          <p:cNvSpPr/>
          <p:nvPr/>
        </p:nvSpPr>
        <p:spPr>
          <a:xfrm>
            <a:off x="6224400" y="7621708"/>
            <a:ext cx="288615" cy="621178"/>
          </a:xfrm>
          <a:custGeom>
            <a:avLst/>
            <a:gdLst>
              <a:gd name="connsiteX0" fmla="*/ 287525 w 288615"/>
              <a:gd name="connsiteY0" fmla="*/ 1467 h 621178"/>
              <a:gd name="connsiteX1" fmla="*/ 141475 w 288615"/>
              <a:gd name="connsiteY1" fmla="*/ 388817 h 621178"/>
              <a:gd name="connsiteX2" fmla="*/ 1775 w 288615"/>
              <a:gd name="connsiteY2" fmla="*/ 620592 h 621178"/>
              <a:gd name="connsiteX3" fmla="*/ 71625 w 288615"/>
              <a:gd name="connsiteY3" fmla="*/ 449142 h 621178"/>
              <a:gd name="connsiteX4" fmla="*/ 201800 w 288615"/>
              <a:gd name="connsiteY4" fmla="*/ 261817 h 621178"/>
              <a:gd name="connsiteX5" fmla="*/ 287525 w 288615"/>
              <a:gd name="connsiteY5" fmla="*/ 1467 h 62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615" h="621178">
                <a:moveTo>
                  <a:pt x="287525" y="1467"/>
                </a:moveTo>
                <a:cubicBezTo>
                  <a:pt x="277471" y="22634"/>
                  <a:pt x="189100" y="285630"/>
                  <a:pt x="141475" y="388817"/>
                </a:cubicBezTo>
                <a:cubicBezTo>
                  <a:pt x="93850" y="492004"/>
                  <a:pt x="13417" y="610538"/>
                  <a:pt x="1775" y="620592"/>
                </a:cubicBezTo>
                <a:cubicBezTo>
                  <a:pt x="-9867" y="630646"/>
                  <a:pt x="38288" y="508938"/>
                  <a:pt x="71625" y="449142"/>
                </a:cubicBezTo>
                <a:cubicBezTo>
                  <a:pt x="104962" y="389346"/>
                  <a:pt x="167933" y="329550"/>
                  <a:pt x="201800" y="261817"/>
                </a:cubicBezTo>
                <a:cubicBezTo>
                  <a:pt x="235667" y="194084"/>
                  <a:pt x="297579" y="-19700"/>
                  <a:pt x="287525" y="146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95E9F600-8E9A-732A-4902-5EE7000E9756}"/>
              </a:ext>
            </a:extLst>
          </p:cNvPr>
          <p:cNvSpPr/>
          <p:nvPr/>
        </p:nvSpPr>
        <p:spPr>
          <a:xfrm>
            <a:off x="2714505" y="3509888"/>
            <a:ext cx="1545789" cy="1737568"/>
          </a:xfrm>
          <a:custGeom>
            <a:avLst/>
            <a:gdLst>
              <a:gd name="connsiteX0" fmla="*/ 1540503 w 1545789"/>
              <a:gd name="connsiteY0" fmla="*/ 385456 h 1737568"/>
              <a:gd name="connsiteX1" fmla="*/ 906519 w 1545789"/>
              <a:gd name="connsiteY1" fmla="*/ 373264 h 1737568"/>
              <a:gd name="connsiteX2" fmla="*/ 851655 w 1545789"/>
              <a:gd name="connsiteY2" fmla="*/ 464704 h 1737568"/>
              <a:gd name="connsiteX3" fmla="*/ 936999 w 1545789"/>
              <a:gd name="connsiteY3" fmla="*/ 415936 h 1737568"/>
              <a:gd name="connsiteX4" fmla="*/ 498087 w 1545789"/>
              <a:gd name="connsiteY4" fmla="*/ 659776 h 1737568"/>
              <a:gd name="connsiteX5" fmla="*/ 309111 w 1545789"/>
              <a:gd name="connsiteY5" fmla="*/ 1031632 h 1737568"/>
              <a:gd name="connsiteX6" fmla="*/ 303015 w 1545789"/>
              <a:gd name="connsiteY6" fmla="*/ 799984 h 1737568"/>
              <a:gd name="connsiteX7" fmla="*/ 16503 w 1545789"/>
              <a:gd name="connsiteY7" fmla="*/ 1690000 h 1737568"/>
              <a:gd name="connsiteX8" fmla="*/ 34791 w 1545789"/>
              <a:gd name="connsiteY8" fmla="*/ 1531504 h 1737568"/>
              <a:gd name="connsiteX9" fmla="*/ 34791 w 1545789"/>
              <a:gd name="connsiteY9" fmla="*/ 812176 h 1737568"/>
              <a:gd name="connsiteX10" fmla="*/ 382263 w 1545789"/>
              <a:gd name="connsiteY10" fmla="*/ 294016 h 1737568"/>
              <a:gd name="connsiteX11" fmla="*/ 455415 w 1545789"/>
              <a:gd name="connsiteY11" fmla="*/ 190384 h 1737568"/>
              <a:gd name="connsiteX12" fmla="*/ 790695 w 1545789"/>
              <a:gd name="connsiteY12" fmla="*/ 269632 h 1737568"/>
              <a:gd name="connsiteX13" fmla="*/ 687063 w 1545789"/>
              <a:gd name="connsiteY13" fmla="*/ 1408 h 1737568"/>
              <a:gd name="connsiteX14" fmla="*/ 1321047 w 1545789"/>
              <a:gd name="connsiteY14" fmla="*/ 159904 h 1737568"/>
              <a:gd name="connsiteX15" fmla="*/ 1217415 w 1545789"/>
              <a:gd name="connsiteY15" fmla="*/ 68464 h 1737568"/>
              <a:gd name="connsiteX16" fmla="*/ 1540503 w 1545789"/>
              <a:gd name="connsiteY16" fmla="*/ 385456 h 173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45789" h="1737568">
                <a:moveTo>
                  <a:pt x="1540503" y="385456"/>
                </a:moveTo>
                <a:cubicBezTo>
                  <a:pt x="1488687" y="436256"/>
                  <a:pt x="1021327" y="360056"/>
                  <a:pt x="906519" y="373264"/>
                </a:cubicBezTo>
                <a:cubicBezTo>
                  <a:pt x="791711" y="386472"/>
                  <a:pt x="846575" y="457592"/>
                  <a:pt x="851655" y="464704"/>
                </a:cubicBezTo>
                <a:cubicBezTo>
                  <a:pt x="856735" y="471816"/>
                  <a:pt x="936999" y="415936"/>
                  <a:pt x="936999" y="415936"/>
                </a:cubicBezTo>
                <a:cubicBezTo>
                  <a:pt x="878071" y="448448"/>
                  <a:pt x="602735" y="557160"/>
                  <a:pt x="498087" y="659776"/>
                </a:cubicBezTo>
                <a:cubicBezTo>
                  <a:pt x="393439" y="762392"/>
                  <a:pt x="341623" y="1008264"/>
                  <a:pt x="309111" y="1031632"/>
                </a:cubicBezTo>
                <a:cubicBezTo>
                  <a:pt x="276599" y="1055000"/>
                  <a:pt x="351783" y="690256"/>
                  <a:pt x="303015" y="799984"/>
                </a:cubicBezTo>
                <a:cubicBezTo>
                  <a:pt x="254247" y="909712"/>
                  <a:pt x="61207" y="1568080"/>
                  <a:pt x="16503" y="1690000"/>
                </a:cubicBezTo>
                <a:cubicBezTo>
                  <a:pt x="-28201" y="1811920"/>
                  <a:pt x="31743" y="1677808"/>
                  <a:pt x="34791" y="1531504"/>
                </a:cubicBezTo>
                <a:cubicBezTo>
                  <a:pt x="37839" y="1385200"/>
                  <a:pt x="-23121" y="1018424"/>
                  <a:pt x="34791" y="812176"/>
                </a:cubicBezTo>
                <a:cubicBezTo>
                  <a:pt x="92703" y="605928"/>
                  <a:pt x="312159" y="397648"/>
                  <a:pt x="382263" y="294016"/>
                </a:cubicBezTo>
                <a:cubicBezTo>
                  <a:pt x="452367" y="190384"/>
                  <a:pt x="387343" y="194448"/>
                  <a:pt x="455415" y="190384"/>
                </a:cubicBezTo>
                <a:cubicBezTo>
                  <a:pt x="523487" y="186320"/>
                  <a:pt x="752087" y="301128"/>
                  <a:pt x="790695" y="269632"/>
                </a:cubicBezTo>
                <a:cubicBezTo>
                  <a:pt x="829303" y="238136"/>
                  <a:pt x="598671" y="19696"/>
                  <a:pt x="687063" y="1408"/>
                </a:cubicBezTo>
                <a:cubicBezTo>
                  <a:pt x="775455" y="-16880"/>
                  <a:pt x="1232655" y="148728"/>
                  <a:pt x="1321047" y="159904"/>
                </a:cubicBezTo>
                <a:cubicBezTo>
                  <a:pt x="1409439" y="171080"/>
                  <a:pt x="1187951" y="28840"/>
                  <a:pt x="1217415" y="68464"/>
                </a:cubicBezTo>
                <a:cubicBezTo>
                  <a:pt x="1246879" y="108088"/>
                  <a:pt x="1592319" y="334656"/>
                  <a:pt x="1540503" y="385456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158D55BF-F454-58E6-6D1B-D9E880420197}"/>
              </a:ext>
            </a:extLst>
          </p:cNvPr>
          <p:cNvSpPr/>
          <p:nvPr/>
        </p:nvSpPr>
        <p:spPr>
          <a:xfrm>
            <a:off x="3834741" y="3417216"/>
            <a:ext cx="2403741" cy="1576474"/>
          </a:xfrm>
          <a:custGeom>
            <a:avLst/>
            <a:gdLst>
              <a:gd name="connsiteX0" fmla="*/ 30123 w 2403741"/>
              <a:gd name="connsiteY0" fmla="*/ 648816 h 1576474"/>
              <a:gd name="connsiteX1" fmla="*/ 1005483 w 2403741"/>
              <a:gd name="connsiteY1" fmla="*/ 386688 h 1576474"/>
              <a:gd name="connsiteX2" fmla="*/ 938427 w 2403741"/>
              <a:gd name="connsiteY2" fmla="*/ 563472 h 1576474"/>
              <a:gd name="connsiteX3" fmla="*/ 1212747 w 2403741"/>
              <a:gd name="connsiteY3" fmla="*/ 661008 h 1576474"/>
              <a:gd name="connsiteX4" fmla="*/ 1023771 w 2403741"/>
              <a:gd name="connsiteY4" fmla="*/ 764640 h 1576474"/>
              <a:gd name="connsiteX5" fmla="*/ 1334667 w 2403741"/>
              <a:gd name="connsiteY5" fmla="*/ 1038960 h 1576474"/>
              <a:gd name="connsiteX6" fmla="*/ 1279803 w 2403741"/>
              <a:gd name="connsiteY6" fmla="*/ 1148688 h 1576474"/>
              <a:gd name="connsiteX7" fmla="*/ 1523643 w 2403741"/>
              <a:gd name="connsiteY7" fmla="*/ 1246224 h 1576474"/>
              <a:gd name="connsiteX8" fmla="*/ 1462683 w 2403741"/>
              <a:gd name="connsiteY8" fmla="*/ 1380336 h 1576474"/>
              <a:gd name="connsiteX9" fmla="*/ 1523643 w 2403741"/>
              <a:gd name="connsiteY9" fmla="*/ 1496160 h 1576474"/>
              <a:gd name="connsiteX10" fmla="*/ 1383435 w 2403741"/>
              <a:gd name="connsiteY10" fmla="*/ 1551024 h 1576474"/>
              <a:gd name="connsiteX11" fmla="*/ 2383179 w 2403741"/>
              <a:gd name="connsiteY11" fmla="*/ 1069440 h 1576474"/>
              <a:gd name="connsiteX12" fmla="*/ 2011323 w 2403741"/>
              <a:gd name="connsiteY12" fmla="*/ 526896 h 1576474"/>
              <a:gd name="connsiteX13" fmla="*/ 1450491 w 2403741"/>
              <a:gd name="connsiteY13" fmla="*/ 14832 h 1576474"/>
              <a:gd name="connsiteX14" fmla="*/ 469035 w 2403741"/>
              <a:gd name="connsiteY14" fmla="*/ 148944 h 1576474"/>
              <a:gd name="connsiteX15" fmla="*/ 5739 w 2403741"/>
              <a:gd name="connsiteY15" fmla="*/ 264768 h 1576474"/>
              <a:gd name="connsiteX16" fmla="*/ 761643 w 2403741"/>
              <a:gd name="connsiteY16" fmla="*/ 240384 h 1576474"/>
              <a:gd name="connsiteX17" fmla="*/ 30123 w 2403741"/>
              <a:gd name="connsiteY17" fmla="*/ 648816 h 157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03741" h="1576474">
                <a:moveTo>
                  <a:pt x="30123" y="648816"/>
                </a:moveTo>
                <a:cubicBezTo>
                  <a:pt x="70763" y="673200"/>
                  <a:pt x="854099" y="400912"/>
                  <a:pt x="1005483" y="386688"/>
                </a:cubicBezTo>
                <a:cubicBezTo>
                  <a:pt x="1156867" y="372464"/>
                  <a:pt x="903883" y="517752"/>
                  <a:pt x="938427" y="563472"/>
                </a:cubicBezTo>
                <a:cubicBezTo>
                  <a:pt x="972971" y="609192"/>
                  <a:pt x="1198523" y="627480"/>
                  <a:pt x="1212747" y="661008"/>
                </a:cubicBezTo>
                <a:cubicBezTo>
                  <a:pt x="1226971" y="694536"/>
                  <a:pt x="1003451" y="701648"/>
                  <a:pt x="1023771" y="764640"/>
                </a:cubicBezTo>
                <a:cubicBezTo>
                  <a:pt x="1044091" y="827632"/>
                  <a:pt x="1291995" y="974952"/>
                  <a:pt x="1334667" y="1038960"/>
                </a:cubicBezTo>
                <a:cubicBezTo>
                  <a:pt x="1377339" y="1102968"/>
                  <a:pt x="1248307" y="1114144"/>
                  <a:pt x="1279803" y="1148688"/>
                </a:cubicBezTo>
                <a:cubicBezTo>
                  <a:pt x="1311299" y="1183232"/>
                  <a:pt x="1493163" y="1207616"/>
                  <a:pt x="1523643" y="1246224"/>
                </a:cubicBezTo>
                <a:cubicBezTo>
                  <a:pt x="1554123" y="1284832"/>
                  <a:pt x="1462683" y="1338680"/>
                  <a:pt x="1462683" y="1380336"/>
                </a:cubicBezTo>
                <a:cubicBezTo>
                  <a:pt x="1462683" y="1421992"/>
                  <a:pt x="1536851" y="1467712"/>
                  <a:pt x="1523643" y="1496160"/>
                </a:cubicBezTo>
                <a:cubicBezTo>
                  <a:pt x="1510435" y="1524608"/>
                  <a:pt x="1240179" y="1622144"/>
                  <a:pt x="1383435" y="1551024"/>
                </a:cubicBezTo>
                <a:cubicBezTo>
                  <a:pt x="1526691" y="1479904"/>
                  <a:pt x="2278531" y="1240128"/>
                  <a:pt x="2383179" y="1069440"/>
                </a:cubicBezTo>
                <a:cubicBezTo>
                  <a:pt x="2487827" y="898752"/>
                  <a:pt x="2166771" y="702664"/>
                  <a:pt x="2011323" y="526896"/>
                </a:cubicBezTo>
                <a:cubicBezTo>
                  <a:pt x="1855875" y="351128"/>
                  <a:pt x="1707539" y="77824"/>
                  <a:pt x="1450491" y="14832"/>
                </a:cubicBezTo>
                <a:cubicBezTo>
                  <a:pt x="1193443" y="-48160"/>
                  <a:pt x="709827" y="107288"/>
                  <a:pt x="469035" y="148944"/>
                </a:cubicBezTo>
                <a:cubicBezTo>
                  <a:pt x="228243" y="190600"/>
                  <a:pt x="-43029" y="249528"/>
                  <a:pt x="5739" y="264768"/>
                </a:cubicBezTo>
                <a:cubicBezTo>
                  <a:pt x="54507" y="280008"/>
                  <a:pt x="755547" y="175360"/>
                  <a:pt x="761643" y="240384"/>
                </a:cubicBezTo>
                <a:cubicBezTo>
                  <a:pt x="767739" y="305408"/>
                  <a:pt x="-10517" y="624432"/>
                  <a:pt x="30123" y="648816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2B71198F-EB75-416D-1E9B-3FFEBD18E9BD}"/>
              </a:ext>
            </a:extLst>
          </p:cNvPr>
          <p:cNvSpPr/>
          <p:nvPr/>
        </p:nvSpPr>
        <p:spPr>
          <a:xfrm>
            <a:off x="4923667" y="4126319"/>
            <a:ext cx="1825794" cy="1262043"/>
          </a:xfrm>
          <a:custGeom>
            <a:avLst/>
            <a:gdLst>
              <a:gd name="connsiteX0" fmla="*/ 1901 w 1825794"/>
              <a:gd name="connsiteY0" fmla="*/ 153073 h 1262043"/>
              <a:gd name="connsiteX1" fmla="*/ 471293 w 1825794"/>
              <a:gd name="connsiteY1" fmla="*/ 488353 h 1262043"/>
              <a:gd name="connsiteX2" fmla="*/ 751709 w 1825794"/>
              <a:gd name="connsiteY2" fmla="*/ 384721 h 1262043"/>
              <a:gd name="connsiteX3" fmla="*/ 660269 w 1825794"/>
              <a:gd name="connsiteY3" fmla="*/ 673 h 1262043"/>
              <a:gd name="connsiteX4" fmla="*/ 1056509 w 1825794"/>
              <a:gd name="connsiteY4" fmla="*/ 488353 h 1262043"/>
              <a:gd name="connsiteX5" fmla="*/ 1349117 w 1825794"/>
              <a:gd name="connsiteY5" fmla="*/ 659041 h 1262043"/>
              <a:gd name="connsiteX6" fmla="*/ 1239389 w 1825794"/>
              <a:gd name="connsiteY6" fmla="*/ 506641 h 1262043"/>
              <a:gd name="connsiteX7" fmla="*/ 1824605 w 1825794"/>
              <a:gd name="connsiteY7" fmla="*/ 1256449 h 1262043"/>
              <a:gd name="connsiteX8" fmla="*/ 1379597 w 1825794"/>
              <a:gd name="connsiteY8" fmla="*/ 841921 h 1262043"/>
              <a:gd name="connsiteX9" fmla="*/ 977261 w 1825794"/>
              <a:gd name="connsiteY9" fmla="*/ 707809 h 1262043"/>
              <a:gd name="connsiteX10" fmla="*/ 117725 w 1825794"/>
              <a:gd name="connsiteY10" fmla="*/ 902881 h 1262043"/>
              <a:gd name="connsiteX11" fmla="*/ 355469 w 1825794"/>
              <a:gd name="connsiteY11" fmla="*/ 799249 h 1262043"/>
              <a:gd name="connsiteX12" fmla="*/ 184781 w 1825794"/>
              <a:gd name="connsiteY12" fmla="*/ 494449 h 1262043"/>
              <a:gd name="connsiteX13" fmla="*/ 300605 w 1825794"/>
              <a:gd name="connsiteY13" fmla="*/ 616369 h 1262043"/>
              <a:gd name="connsiteX14" fmla="*/ 1901 w 1825794"/>
              <a:gd name="connsiteY14" fmla="*/ 153073 h 1262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5794" h="1262043">
                <a:moveTo>
                  <a:pt x="1901" y="153073"/>
                </a:moveTo>
                <a:cubicBezTo>
                  <a:pt x="30349" y="131737"/>
                  <a:pt x="346325" y="449745"/>
                  <a:pt x="471293" y="488353"/>
                </a:cubicBezTo>
                <a:cubicBezTo>
                  <a:pt x="596261" y="526961"/>
                  <a:pt x="720213" y="466001"/>
                  <a:pt x="751709" y="384721"/>
                </a:cubicBezTo>
                <a:cubicBezTo>
                  <a:pt x="783205" y="303441"/>
                  <a:pt x="609469" y="-16599"/>
                  <a:pt x="660269" y="673"/>
                </a:cubicBezTo>
                <a:cubicBezTo>
                  <a:pt x="711069" y="17945"/>
                  <a:pt x="941701" y="378625"/>
                  <a:pt x="1056509" y="488353"/>
                </a:cubicBezTo>
                <a:cubicBezTo>
                  <a:pt x="1171317" y="598081"/>
                  <a:pt x="1318637" y="655993"/>
                  <a:pt x="1349117" y="659041"/>
                </a:cubicBezTo>
                <a:cubicBezTo>
                  <a:pt x="1379597" y="662089"/>
                  <a:pt x="1160141" y="407073"/>
                  <a:pt x="1239389" y="506641"/>
                </a:cubicBezTo>
                <a:cubicBezTo>
                  <a:pt x="1318637" y="606209"/>
                  <a:pt x="1801237" y="1200569"/>
                  <a:pt x="1824605" y="1256449"/>
                </a:cubicBezTo>
                <a:cubicBezTo>
                  <a:pt x="1847973" y="1312329"/>
                  <a:pt x="1520821" y="933361"/>
                  <a:pt x="1379597" y="841921"/>
                </a:cubicBezTo>
                <a:cubicBezTo>
                  <a:pt x="1238373" y="750481"/>
                  <a:pt x="1187573" y="697649"/>
                  <a:pt x="977261" y="707809"/>
                </a:cubicBezTo>
                <a:cubicBezTo>
                  <a:pt x="766949" y="717969"/>
                  <a:pt x="221357" y="887641"/>
                  <a:pt x="117725" y="902881"/>
                </a:cubicBezTo>
                <a:cubicBezTo>
                  <a:pt x="14093" y="918121"/>
                  <a:pt x="344293" y="867321"/>
                  <a:pt x="355469" y="799249"/>
                </a:cubicBezTo>
                <a:cubicBezTo>
                  <a:pt x="366645" y="731177"/>
                  <a:pt x="193925" y="524929"/>
                  <a:pt x="184781" y="494449"/>
                </a:cubicBezTo>
                <a:cubicBezTo>
                  <a:pt x="175637" y="463969"/>
                  <a:pt x="328037" y="669201"/>
                  <a:pt x="300605" y="616369"/>
                </a:cubicBezTo>
                <a:cubicBezTo>
                  <a:pt x="273173" y="563537"/>
                  <a:pt x="-26547" y="174409"/>
                  <a:pt x="1901" y="153073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E988BA01-1FE8-0624-0176-36431536DE69}"/>
              </a:ext>
            </a:extLst>
          </p:cNvPr>
          <p:cNvSpPr/>
          <p:nvPr/>
        </p:nvSpPr>
        <p:spPr>
          <a:xfrm>
            <a:off x="2650079" y="3749773"/>
            <a:ext cx="966022" cy="2438356"/>
          </a:xfrm>
          <a:custGeom>
            <a:avLst/>
            <a:gdLst>
              <a:gd name="connsiteX0" fmla="*/ 964849 w 966022"/>
              <a:gd name="connsiteY0" fmla="*/ 17555 h 2438356"/>
              <a:gd name="connsiteX1" fmla="*/ 629569 w 966022"/>
              <a:gd name="connsiteY1" fmla="*/ 529619 h 2438356"/>
              <a:gd name="connsiteX2" fmla="*/ 641761 w 966022"/>
              <a:gd name="connsiteY2" fmla="*/ 1108739 h 2438356"/>
              <a:gd name="connsiteX3" fmla="*/ 513745 w 966022"/>
              <a:gd name="connsiteY3" fmla="*/ 968531 h 2438356"/>
              <a:gd name="connsiteX4" fmla="*/ 605185 w 966022"/>
              <a:gd name="connsiteY4" fmla="*/ 1175795 h 2438356"/>
              <a:gd name="connsiteX5" fmla="*/ 257713 w 966022"/>
              <a:gd name="connsiteY5" fmla="*/ 968531 h 2438356"/>
              <a:gd name="connsiteX6" fmla="*/ 196753 w 966022"/>
              <a:gd name="connsiteY6" fmla="*/ 1480595 h 2438356"/>
              <a:gd name="connsiteX7" fmla="*/ 233329 w 966022"/>
              <a:gd name="connsiteY7" fmla="*/ 1523267 h 2438356"/>
              <a:gd name="connsiteX8" fmla="*/ 172369 w 966022"/>
              <a:gd name="connsiteY8" fmla="*/ 1913411 h 2438356"/>
              <a:gd name="connsiteX9" fmla="*/ 44353 w 966022"/>
              <a:gd name="connsiteY9" fmla="*/ 2437667 h 2438356"/>
              <a:gd name="connsiteX10" fmla="*/ 1681 w 966022"/>
              <a:gd name="connsiteY10" fmla="*/ 1797587 h 2438356"/>
              <a:gd name="connsiteX11" fmla="*/ 13873 w 966022"/>
              <a:gd name="connsiteY11" fmla="*/ 791747 h 2438356"/>
              <a:gd name="connsiteX12" fmla="*/ 62641 w 966022"/>
              <a:gd name="connsiteY12" fmla="*/ 730787 h 2438356"/>
              <a:gd name="connsiteX13" fmla="*/ 446689 w 966022"/>
              <a:gd name="connsiteY13" fmla="*/ 218723 h 2438356"/>
              <a:gd name="connsiteX14" fmla="*/ 257713 w 966022"/>
              <a:gd name="connsiteY14" fmla="*/ 261395 h 2438356"/>
              <a:gd name="connsiteX15" fmla="*/ 605185 w 966022"/>
              <a:gd name="connsiteY15" fmla="*/ 5363 h 2438356"/>
              <a:gd name="connsiteX16" fmla="*/ 495457 w 966022"/>
              <a:gd name="connsiteY16" fmla="*/ 108995 h 2438356"/>
              <a:gd name="connsiteX17" fmla="*/ 964849 w 966022"/>
              <a:gd name="connsiteY17" fmla="*/ 17555 h 243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66022" h="2438356">
                <a:moveTo>
                  <a:pt x="964849" y="17555"/>
                </a:moveTo>
                <a:cubicBezTo>
                  <a:pt x="987201" y="87659"/>
                  <a:pt x="683417" y="347755"/>
                  <a:pt x="629569" y="529619"/>
                </a:cubicBezTo>
                <a:cubicBezTo>
                  <a:pt x="575721" y="711483"/>
                  <a:pt x="661065" y="1035587"/>
                  <a:pt x="641761" y="1108739"/>
                </a:cubicBezTo>
                <a:cubicBezTo>
                  <a:pt x="622457" y="1181891"/>
                  <a:pt x="519841" y="957355"/>
                  <a:pt x="513745" y="968531"/>
                </a:cubicBezTo>
                <a:cubicBezTo>
                  <a:pt x="507649" y="979707"/>
                  <a:pt x="647857" y="1175795"/>
                  <a:pt x="605185" y="1175795"/>
                </a:cubicBezTo>
                <a:cubicBezTo>
                  <a:pt x="562513" y="1175795"/>
                  <a:pt x="325785" y="917731"/>
                  <a:pt x="257713" y="968531"/>
                </a:cubicBezTo>
                <a:cubicBezTo>
                  <a:pt x="189641" y="1019331"/>
                  <a:pt x="200817" y="1388139"/>
                  <a:pt x="196753" y="1480595"/>
                </a:cubicBezTo>
                <a:cubicBezTo>
                  <a:pt x="192689" y="1573051"/>
                  <a:pt x="237393" y="1451131"/>
                  <a:pt x="233329" y="1523267"/>
                </a:cubicBezTo>
                <a:cubicBezTo>
                  <a:pt x="229265" y="1595403"/>
                  <a:pt x="203865" y="1761011"/>
                  <a:pt x="172369" y="1913411"/>
                </a:cubicBezTo>
                <a:cubicBezTo>
                  <a:pt x="140873" y="2065811"/>
                  <a:pt x="72801" y="2456971"/>
                  <a:pt x="44353" y="2437667"/>
                </a:cubicBezTo>
                <a:cubicBezTo>
                  <a:pt x="15905" y="2418363"/>
                  <a:pt x="6761" y="2071907"/>
                  <a:pt x="1681" y="1797587"/>
                </a:cubicBezTo>
                <a:cubicBezTo>
                  <a:pt x="-3399" y="1523267"/>
                  <a:pt x="3713" y="969547"/>
                  <a:pt x="13873" y="791747"/>
                </a:cubicBezTo>
                <a:cubicBezTo>
                  <a:pt x="24033" y="613947"/>
                  <a:pt x="62641" y="730787"/>
                  <a:pt x="62641" y="730787"/>
                </a:cubicBezTo>
                <a:cubicBezTo>
                  <a:pt x="134777" y="635283"/>
                  <a:pt x="414177" y="296955"/>
                  <a:pt x="446689" y="218723"/>
                </a:cubicBezTo>
                <a:cubicBezTo>
                  <a:pt x="479201" y="140491"/>
                  <a:pt x="231297" y="296955"/>
                  <a:pt x="257713" y="261395"/>
                </a:cubicBezTo>
                <a:cubicBezTo>
                  <a:pt x="284129" y="225835"/>
                  <a:pt x="565561" y="30763"/>
                  <a:pt x="605185" y="5363"/>
                </a:cubicBezTo>
                <a:cubicBezTo>
                  <a:pt x="644809" y="-20037"/>
                  <a:pt x="430433" y="107979"/>
                  <a:pt x="495457" y="108995"/>
                </a:cubicBezTo>
                <a:cubicBezTo>
                  <a:pt x="560481" y="110011"/>
                  <a:pt x="942497" y="-52549"/>
                  <a:pt x="964849" y="17555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FC0B7BB2-1444-BFE7-15B7-4D6CDFDABB86}"/>
              </a:ext>
            </a:extLst>
          </p:cNvPr>
          <p:cNvSpPr/>
          <p:nvPr/>
        </p:nvSpPr>
        <p:spPr>
          <a:xfrm>
            <a:off x="4922306" y="4074580"/>
            <a:ext cx="1934251" cy="2082615"/>
          </a:xfrm>
          <a:custGeom>
            <a:avLst/>
            <a:gdLst>
              <a:gd name="connsiteX0" fmla="*/ 3262 w 1934251"/>
              <a:gd name="connsiteY0" fmla="*/ 1100924 h 2082615"/>
              <a:gd name="connsiteX1" fmla="*/ 1003006 w 1934251"/>
              <a:gd name="connsiteY1" fmla="*/ 1027772 h 2082615"/>
              <a:gd name="connsiteX2" fmla="*/ 1118830 w 1934251"/>
              <a:gd name="connsiteY2" fmla="*/ 1070444 h 2082615"/>
              <a:gd name="connsiteX3" fmla="*/ 984718 w 1934251"/>
              <a:gd name="connsiteY3" fmla="*/ 979004 h 2082615"/>
              <a:gd name="connsiteX4" fmla="*/ 1198078 w 1934251"/>
              <a:gd name="connsiteY4" fmla="*/ 1235036 h 2082615"/>
              <a:gd name="connsiteX5" fmla="*/ 1460206 w 1934251"/>
              <a:gd name="connsiteY5" fmla="*/ 1765388 h 2082615"/>
              <a:gd name="connsiteX6" fmla="*/ 1380958 w 1934251"/>
              <a:gd name="connsiteY6" fmla="*/ 1497164 h 2082615"/>
              <a:gd name="connsiteX7" fmla="*/ 1911310 w 1934251"/>
              <a:gd name="connsiteY7" fmla="*/ 2082380 h 2082615"/>
              <a:gd name="connsiteX8" fmla="*/ 1777198 w 1934251"/>
              <a:gd name="connsiteY8" fmla="*/ 1417916 h 2082615"/>
              <a:gd name="connsiteX9" fmla="*/ 1228558 w 1934251"/>
              <a:gd name="connsiteY9" fmla="*/ 21932 h 2082615"/>
              <a:gd name="connsiteX10" fmla="*/ 1417534 w 1934251"/>
              <a:gd name="connsiteY10" fmla="*/ 558380 h 2082615"/>
              <a:gd name="connsiteX11" fmla="*/ 954238 w 1934251"/>
              <a:gd name="connsiteY11" fmla="*/ 485228 h 2082615"/>
              <a:gd name="connsiteX12" fmla="*/ 1076158 w 1934251"/>
              <a:gd name="connsiteY12" fmla="*/ 759548 h 2082615"/>
              <a:gd name="connsiteX13" fmla="*/ 460462 w 1934251"/>
              <a:gd name="connsiteY13" fmla="*/ 796124 h 2082615"/>
              <a:gd name="connsiteX14" fmla="*/ 673822 w 1934251"/>
              <a:gd name="connsiteY14" fmla="*/ 863180 h 2082615"/>
              <a:gd name="connsiteX15" fmla="*/ 3262 w 1934251"/>
              <a:gd name="connsiteY15" fmla="*/ 1100924 h 2082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34251" h="2082615">
                <a:moveTo>
                  <a:pt x="3262" y="1100924"/>
                </a:moveTo>
                <a:cubicBezTo>
                  <a:pt x="58126" y="1128356"/>
                  <a:pt x="817078" y="1032852"/>
                  <a:pt x="1003006" y="1027772"/>
                </a:cubicBezTo>
                <a:cubicBezTo>
                  <a:pt x="1188934" y="1022692"/>
                  <a:pt x="1121878" y="1078572"/>
                  <a:pt x="1118830" y="1070444"/>
                </a:cubicBezTo>
                <a:cubicBezTo>
                  <a:pt x="1115782" y="1062316"/>
                  <a:pt x="971510" y="951572"/>
                  <a:pt x="984718" y="979004"/>
                </a:cubicBezTo>
                <a:cubicBezTo>
                  <a:pt x="997926" y="1006436"/>
                  <a:pt x="1118830" y="1103972"/>
                  <a:pt x="1198078" y="1235036"/>
                </a:cubicBezTo>
                <a:cubicBezTo>
                  <a:pt x="1277326" y="1366100"/>
                  <a:pt x="1429726" y="1721700"/>
                  <a:pt x="1460206" y="1765388"/>
                </a:cubicBezTo>
                <a:cubicBezTo>
                  <a:pt x="1490686" y="1809076"/>
                  <a:pt x="1305774" y="1444332"/>
                  <a:pt x="1380958" y="1497164"/>
                </a:cubicBezTo>
                <a:cubicBezTo>
                  <a:pt x="1456142" y="1549996"/>
                  <a:pt x="1845270" y="2095588"/>
                  <a:pt x="1911310" y="2082380"/>
                </a:cubicBezTo>
                <a:cubicBezTo>
                  <a:pt x="1977350" y="2069172"/>
                  <a:pt x="1890990" y="1761324"/>
                  <a:pt x="1777198" y="1417916"/>
                </a:cubicBezTo>
                <a:cubicBezTo>
                  <a:pt x="1663406" y="1074508"/>
                  <a:pt x="1288502" y="165188"/>
                  <a:pt x="1228558" y="21932"/>
                </a:cubicBezTo>
                <a:cubicBezTo>
                  <a:pt x="1168614" y="-121324"/>
                  <a:pt x="1463254" y="481164"/>
                  <a:pt x="1417534" y="558380"/>
                </a:cubicBezTo>
                <a:cubicBezTo>
                  <a:pt x="1371814" y="635596"/>
                  <a:pt x="1011134" y="451700"/>
                  <a:pt x="954238" y="485228"/>
                </a:cubicBezTo>
                <a:cubicBezTo>
                  <a:pt x="897342" y="518756"/>
                  <a:pt x="1158454" y="707732"/>
                  <a:pt x="1076158" y="759548"/>
                </a:cubicBezTo>
                <a:cubicBezTo>
                  <a:pt x="993862" y="811364"/>
                  <a:pt x="527518" y="778852"/>
                  <a:pt x="460462" y="796124"/>
                </a:cubicBezTo>
                <a:cubicBezTo>
                  <a:pt x="393406" y="813396"/>
                  <a:pt x="744942" y="816444"/>
                  <a:pt x="673822" y="863180"/>
                </a:cubicBezTo>
                <a:cubicBezTo>
                  <a:pt x="602702" y="909916"/>
                  <a:pt x="-51602" y="1073492"/>
                  <a:pt x="3262" y="1100924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388AEC6B-1B1A-D4F3-BC25-D059CB8241CF}"/>
              </a:ext>
            </a:extLst>
          </p:cNvPr>
          <p:cNvSpPr/>
          <p:nvPr/>
        </p:nvSpPr>
        <p:spPr>
          <a:xfrm>
            <a:off x="2975807" y="5204777"/>
            <a:ext cx="1161952" cy="913849"/>
          </a:xfrm>
          <a:custGeom>
            <a:avLst/>
            <a:gdLst>
              <a:gd name="connsiteX0" fmla="*/ 736657 w 1161952"/>
              <a:gd name="connsiteY0" fmla="*/ 1207 h 913849"/>
              <a:gd name="connsiteX1" fmla="*/ 1065841 w 1161952"/>
              <a:gd name="connsiteY1" fmla="*/ 318199 h 913849"/>
              <a:gd name="connsiteX2" fmla="*/ 1059745 w 1161952"/>
              <a:gd name="connsiteY2" fmla="*/ 604711 h 913849"/>
              <a:gd name="connsiteX3" fmla="*/ 1114609 w 1161952"/>
              <a:gd name="connsiteY3" fmla="*/ 519367 h 913849"/>
              <a:gd name="connsiteX4" fmla="*/ 1157281 w 1161952"/>
              <a:gd name="connsiteY4" fmla="*/ 641287 h 913849"/>
              <a:gd name="connsiteX5" fmla="*/ 998785 w 1161952"/>
              <a:gd name="connsiteY5" fmla="*/ 824167 h 913849"/>
              <a:gd name="connsiteX6" fmla="*/ 943921 w 1161952"/>
              <a:gd name="connsiteY6" fmla="*/ 909511 h 913849"/>
              <a:gd name="connsiteX7" fmla="*/ 864673 w 1161952"/>
              <a:gd name="connsiteY7" fmla="*/ 696151 h 913849"/>
              <a:gd name="connsiteX8" fmla="*/ 724465 w 1161952"/>
              <a:gd name="connsiteY8" fmla="*/ 531559 h 913849"/>
              <a:gd name="connsiteX9" fmla="*/ 255073 w 1161952"/>
              <a:gd name="connsiteY9" fmla="*/ 537655 h 913849"/>
              <a:gd name="connsiteX10" fmla="*/ 5137 w 1161952"/>
              <a:gd name="connsiteY10" fmla="*/ 629095 h 913849"/>
              <a:gd name="connsiteX11" fmla="*/ 474529 w 1161952"/>
              <a:gd name="connsiteY11" fmla="*/ 434023 h 913849"/>
              <a:gd name="connsiteX12" fmla="*/ 352609 w 1161952"/>
              <a:gd name="connsiteY12" fmla="*/ 196279 h 913849"/>
              <a:gd name="connsiteX13" fmla="*/ 669601 w 1161952"/>
              <a:gd name="connsiteY13" fmla="*/ 287719 h 913849"/>
              <a:gd name="connsiteX14" fmla="*/ 602545 w 1161952"/>
              <a:gd name="connsiteY14" fmla="*/ 202375 h 913849"/>
              <a:gd name="connsiteX15" fmla="*/ 754945 w 1161952"/>
              <a:gd name="connsiteY15" fmla="*/ 208471 h 913849"/>
              <a:gd name="connsiteX16" fmla="*/ 736657 w 1161952"/>
              <a:gd name="connsiteY16" fmla="*/ 1207 h 91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1952" h="913849">
                <a:moveTo>
                  <a:pt x="736657" y="1207"/>
                </a:moveTo>
                <a:cubicBezTo>
                  <a:pt x="788473" y="19495"/>
                  <a:pt x="1011993" y="217615"/>
                  <a:pt x="1065841" y="318199"/>
                </a:cubicBezTo>
                <a:cubicBezTo>
                  <a:pt x="1119689" y="418783"/>
                  <a:pt x="1051617" y="571183"/>
                  <a:pt x="1059745" y="604711"/>
                </a:cubicBezTo>
                <a:cubicBezTo>
                  <a:pt x="1067873" y="638239"/>
                  <a:pt x="1098353" y="513271"/>
                  <a:pt x="1114609" y="519367"/>
                </a:cubicBezTo>
                <a:cubicBezTo>
                  <a:pt x="1130865" y="525463"/>
                  <a:pt x="1176585" y="590487"/>
                  <a:pt x="1157281" y="641287"/>
                </a:cubicBezTo>
                <a:cubicBezTo>
                  <a:pt x="1137977" y="692087"/>
                  <a:pt x="1034345" y="779463"/>
                  <a:pt x="998785" y="824167"/>
                </a:cubicBezTo>
                <a:cubicBezTo>
                  <a:pt x="963225" y="868871"/>
                  <a:pt x="966273" y="930847"/>
                  <a:pt x="943921" y="909511"/>
                </a:cubicBezTo>
                <a:cubicBezTo>
                  <a:pt x="921569" y="888175"/>
                  <a:pt x="901249" y="759143"/>
                  <a:pt x="864673" y="696151"/>
                </a:cubicBezTo>
                <a:cubicBezTo>
                  <a:pt x="828097" y="633159"/>
                  <a:pt x="826065" y="557975"/>
                  <a:pt x="724465" y="531559"/>
                </a:cubicBezTo>
                <a:cubicBezTo>
                  <a:pt x="622865" y="505143"/>
                  <a:pt x="374961" y="521399"/>
                  <a:pt x="255073" y="537655"/>
                </a:cubicBezTo>
                <a:cubicBezTo>
                  <a:pt x="135185" y="553911"/>
                  <a:pt x="-31439" y="646367"/>
                  <a:pt x="5137" y="629095"/>
                </a:cubicBezTo>
                <a:cubicBezTo>
                  <a:pt x="41713" y="611823"/>
                  <a:pt x="416617" y="506159"/>
                  <a:pt x="474529" y="434023"/>
                </a:cubicBezTo>
                <a:cubicBezTo>
                  <a:pt x="532441" y="361887"/>
                  <a:pt x="320097" y="220663"/>
                  <a:pt x="352609" y="196279"/>
                </a:cubicBezTo>
                <a:cubicBezTo>
                  <a:pt x="385121" y="171895"/>
                  <a:pt x="627945" y="286703"/>
                  <a:pt x="669601" y="287719"/>
                </a:cubicBezTo>
                <a:cubicBezTo>
                  <a:pt x="711257" y="288735"/>
                  <a:pt x="588321" y="215583"/>
                  <a:pt x="602545" y="202375"/>
                </a:cubicBezTo>
                <a:cubicBezTo>
                  <a:pt x="616769" y="189167"/>
                  <a:pt x="737673" y="238951"/>
                  <a:pt x="754945" y="208471"/>
                </a:cubicBezTo>
                <a:cubicBezTo>
                  <a:pt x="772217" y="177991"/>
                  <a:pt x="684841" y="-17081"/>
                  <a:pt x="736657" y="1207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9CD0DB45-82E5-A223-31A9-7991F1F3D92B}"/>
              </a:ext>
            </a:extLst>
          </p:cNvPr>
          <p:cNvSpPr/>
          <p:nvPr/>
        </p:nvSpPr>
        <p:spPr>
          <a:xfrm>
            <a:off x="4474459" y="5303104"/>
            <a:ext cx="615912" cy="1298864"/>
          </a:xfrm>
          <a:custGeom>
            <a:avLst/>
            <a:gdLst>
              <a:gd name="connsiteX0" fmla="*/ 615701 w 615912"/>
              <a:gd name="connsiteY0" fmla="*/ 49184 h 1298864"/>
              <a:gd name="connsiteX1" fmla="*/ 286517 w 615912"/>
              <a:gd name="connsiteY1" fmla="*/ 433232 h 1298864"/>
              <a:gd name="connsiteX2" fmla="*/ 329189 w 615912"/>
              <a:gd name="connsiteY2" fmla="*/ 920912 h 1298864"/>
              <a:gd name="connsiteX3" fmla="*/ 164597 w 615912"/>
              <a:gd name="connsiteY3" fmla="*/ 634400 h 1298864"/>
              <a:gd name="connsiteX4" fmla="*/ 207269 w 615912"/>
              <a:gd name="connsiteY4" fmla="*/ 1128176 h 1298864"/>
              <a:gd name="connsiteX5" fmla="*/ 286517 w 615912"/>
              <a:gd name="connsiteY5" fmla="*/ 1298864 h 1298864"/>
              <a:gd name="connsiteX6" fmla="*/ 164597 w 615912"/>
              <a:gd name="connsiteY6" fmla="*/ 1036736 h 1298864"/>
              <a:gd name="connsiteX7" fmla="*/ 5 w 615912"/>
              <a:gd name="connsiteY7" fmla="*/ 646592 h 1298864"/>
              <a:gd name="connsiteX8" fmla="*/ 158501 w 615912"/>
              <a:gd name="connsiteY8" fmla="*/ 286928 h 1298864"/>
              <a:gd name="connsiteX9" fmla="*/ 176789 w 615912"/>
              <a:gd name="connsiteY9" fmla="*/ 416 h 1298864"/>
              <a:gd name="connsiteX10" fmla="*/ 219461 w 615912"/>
              <a:gd name="connsiteY10" fmla="*/ 219872 h 1298864"/>
              <a:gd name="connsiteX11" fmla="*/ 335285 w 615912"/>
              <a:gd name="connsiteY11" fmla="*/ 79664 h 1298864"/>
              <a:gd name="connsiteX12" fmla="*/ 615701 w 615912"/>
              <a:gd name="connsiteY12" fmla="*/ 49184 h 129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5912" h="1298864">
                <a:moveTo>
                  <a:pt x="615701" y="49184"/>
                </a:moveTo>
                <a:cubicBezTo>
                  <a:pt x="607573" y="108112"/>
                  <a:pt x="334269" y="287944"/>
                  <a:pt x="286517" y="433232"/>
                </a:cubicBezTo>
                <a:cubicBezTo>
                  <a:pt x="238765" y="578520"/>
                  <a:pt x="349509" y="887384"/>
                  <a:pt x="329189" y="920912"/>
                </a:cubicBezTo>
                <a:cubicBezTo>
                  <a:pt x="308869" y="954440"/>
                  <a:pt x="184917" y="599856"/>
                  <a:pt x="164597" y="634400"/>
                </a:cubicBezTo>
                <a:cubicBezTo>
                  <a:pt x="144277" y="668944"/>
                  <a:pt x="186949" y="1017432"/>
                  <a:pt x="207269" y="1128176"/>
                </a:cubicBezTo>
                <a:cubicBezTo>
                  <a:pt x="227589" y="1238920"/>
                  <a:pt x="286517" y="1298864"/>
                  <a:pt x="286517" y="1298864"/>
                </a:cubicBezTo>
                <a:cubicBezTo>
                  <a:pt x="279405" y="1283624"/>
                  <a:pt x="212349" y="1145448"/>
                  <a:pt x="164597" y="1036736"/>
                </a:cubicBezTo>
                <a:cubicBezTo>
                  <a:pt x="116845" y="928024"/>
                  <a:pt x="1021" y="771560"/>
                  <a:pt x="5" y="646592"/>
                </a:cubicBezTo>
                <a:cubicBezTo>
                  <a:pt x="-1011" y="521624"/>
                  <a:pt x="129037" y="394624"/>
                  <a:pt x="158501" y="286928"/>
                </a:cubicBezTo>
                <a:cubicBezTo>
                  <a:pt x="187965" y="179232"/>
                  <a:pt x="166629" y="11592"/>
                  <a:pt x="176789" y="416"/>
                </a:cubicBezTo>
                <a:cubicBezTo>
                  <a:pt x="186949" y="-10760"/>
                  <a:pt x="193045" y="206664"/>
                  <a:pt x="219461" y="219872"/>
                </a:cubicBezTo>
                <a:cubicBezTo>
                  <a:pt x="245877" y="233080"/>
                  <a:pt x="275341" y="106080"/>
                  <a:pt x="335285" y="79664"/>
                </a:cubicBezTo>
                <a:cubicBezTo>
                  <a:pt x="395229" y="53248"/>
                  <a:pt x="623829" y="-9744"/>
                  <a:pt x="615701" y="49184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CD8E44FA-124A-F608-5133-8FE8EDA017FE}"/>
              </a:ext>
            </a:extLst>
          </p:cNvPr>
          <p:cNvSpPr/>
          <p:nvPr/>
        </p:nvSpPr>
        <p:spPr>
          <a:xfrm>
            <a:off x="2715249" y="6297157"/>
            <a:ext cx="972784" cy="2575473"/>
          </a:xfrm>
          <a:custGeom>
            <a:avLst/>
            <a:gdLst>
              <a:gd name="connsiteX0" fmla="*/ 314463 w 972784"/>
              <a:gd name="connsiteY0" fmla="*/ 121931 h 2575473"/>
              <a:gd name="connsiteX1" fmla="*/ 296175 w 972784"/>
              <a:gd name="connsiteY1" fmla="*/ 621803 h 2575473"/>
              <a:gd name="connsiteX2" fmla="*/ 497343 w 972784"/>
              <a:gd name="connsiteY2" fmla="*/ 1450859 h 2575473"/>
              <a:gd name="connsiteX3" fmla="*/ 424191 w 972784"/>
              <a:gd name="connsiteY3" fmla="*/ 1353323 h 2575473"/>
              <a:gd name="connsiteX4" fmla="*/ 954543 w 972784"/>
              <a:gd name="connsiteY4" fmla="*/ 2511563 h 2575473"/>
              <a:gd name="connsiteX5" fmla="*/ 777759 w 972784"/>
              <a:gd name="connsiteY5" fmla="*/ 2279915 h 2575473"/>
              <a:gd name="connsiteX6" fmla="*/ 82815 w 972784"/>
              <a:gd name="connsiteY6" fmla="*/ 1060715 h 2575473"/>
              <a:gd name="connsiteX7" fmla="*/ 9663 w 972784"/>
              <a:gd name="connsiteY7" fmla="*/ 554747 h 2575473"/>
              <a:gd name="connsiteX8" fmla="*/ 52335 w 972784"/>
              <a:gd name="connsiteY8" fmla="*/ 42683 h 2575473"/>
              <a:gd name="connsiteX9" fmla="*/ 58431 w 972784"/>
              <a:gd name="connsiteY9" fmla="*/ 268235 h 2575473"/>
              <a:gd name="connsiteX10" fmla="*/ 149871 w 972784"/>
              <a:gd name="connsiteY10" fmla="*/ 11 h 2575473"/>
              <a:gd name="connsiteX11" fmla="*/ 198639 w 972784"/>
              <a:gd name="connsiteY11" fmla="*/ 280427 h 2575473"/>
              <a:gd name="connsiteX12" fmla="*/ 314463 w 972784"/>
              <a:gd name="connsiteY12" fmla="*/ 121931 h 257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72784" h="2575473">
                <a:moveTo>
                  <a:pt x="314463" y="121931"/>
                </a:moveTo>
                <a:cubicBezTo>
                  <a:pt x="330719" y="178827"/>
                  <a:pt x="265695" y="400315"/>
                  <a:pt x="296175" y="621803"/>
                </a:cubicBezTo>
                <a:cubicBezTo>
                  <a:pt x="326655" y="843291"/>
                  <a:pt x="476007" y="1328939"/>
                  <a:pt x="497343" y="1450859"/>
                </a:cubicBezTo>
                <a:cubicBezTo>
                  <a:pt x="518679" y="1572779"/>
                  <a:pt x="347991" y="1176539"/>
                  <a:pt x="424191" y="1353323"/>
                </a:cubicBezTo>
                <a:cubicBezTo>
                  <a:pt x="500391" y="1530107"/>
                  <a:pt x="895615" y="2357131"/>
                  <a:pt x="954543" y="2511563"/>
                </a:cubicBezTo>
                <a:cubicBezTo>
                  <a:pt x="1013471" y="2665995"/>
                  <a:pt x="923047" y="2521723"/>
                  <a:pt x="777759" y="2279915"/>
                </a:cubicBezTo>
                <a:cubicBezTo>
                  <a:pt x="632471" y="2038107"/>
                  <a:pt x="210831" y="1348243"/>
                  <a:pt x="82815" y="1060715"/>
                </a:cubicBezTo>
                <a:cubicBezTo>
                  <a:pt x="-45201" y="773187"/>
                  <a:pt x="14743" y="724419"/>
                  <a:pt x="9663" y="554747"/>
                </a:cubicBezTo>
                <a:cubicBezTo>
                  <a:pt x="4583" y="385075"/>
                  <a:pt x="44207" y="90435"/>
                  <a:pt x="52335" y="42683"/>
                </a:cubicBezTo>
                <a:cubicBezTo>
                  <a:pt x="60463" y="-5069"/>
                  <a:pt x="42175" y="275347"/>
                  <a:pt x="58431" y="268235"/>
                </a:cubicBezTo>
                <a:cubicBezTo>
                  <a:pt x="74687" y="261123"/>
                  <a:pt x="126503" y="-2021"/>
                  <a:pt x="149871" y="11"/>
                </a:cubicBezTo>
                <a:cubicBezTo>
                  <a:pt x="173239" y="2043"/>
                  <a:pt x="175271" y="260107"/>
                  <a:pt x="198639" y="280427"/>
                </a:cubicBezTo>
                <a:cubicBezTo>
                  <a:pt x="222007" y="300747"/>
                  <a:pt x="298207" y="65035"/>
                  <a:pt x="314463" y="121931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58986C35-FC32-CE93-1A71-8EC48F727E5B}"/>
              </a:ext>
            </a:extLst>
          </p:cNvPr>
          <p:cNvSpPr/>
          <p:nvPr/>
        </p:nvSpPr>
        <p:spPr>
          <a:xfrm>
            <a:off x="3290790" y="8178605"/>
            <a:ext cx="1080355" cy="1002649"/>
          </a:xfrm>
          <a:custGeom>
            <a:avLst/>
            <a:gdLst>
              <a:gd name="connsiteX0" fmla="*/ 86394 w 1080355"/>
              <a:gd name="connsiteY0" fmla="*/ 8323 h 1002649"/>
              <a:gd name="connsiteX1" fmla="*/ 732570 w 1080355"/>
              <a:gd name="connsiteY1" fmla="*/ 752035 h 1002649"/>
              <a:gd name="connsiteX2" fmla="*/ 1080042 w 1080355"/>
              <a:gd name="connsiteY2" fmla="*/ 1001971 h 1002649"/>
              <a:gd name="connsiteX3" fmla="*/ 799626 w 1080355"/>
              <a:gd name="connsiteY3" fmla="*/ 831283 h 1002649"/>
              <a:gd name="connsiteX4" fmla="*/ 19338 w 1080355"/>
              <a:gd name="connsiteY4" fmla="*/ 331411 h 1002649"/>
              <a:gd name="connsiteX5" fmla="*/ 226602 w 1080355"/>
              <a:gd name="connsiteY5" fmla="*/ 349699 h 1002649"/>
              <a:gd name="connsiteX6" fmla="*/ 86394 w 1080355"/>
              <a:gd name="connsiteY6" fmla="*/ 8323 h 100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355" h="1002649">
                <a:moveTo>
                  <a:pt x="86394" y="8323"/>
                </a:moveTo>
                <a:cubicBezTo>
                  <a:pt x="170722" y="75379"/>
                  <a:pt x="566962" y="586427"/>
                  <a:pt x="732570" y="752035"/>
                </a:cubicBezTo>
                <a:cubicBezTo>
                  <a:pt x="898178" y="917643"/>
                  <a:pt x="1068866" y="988763"/>
                  <a:pt x="1080042" y="1001971"/>
                </a:cubicBezTo>
                <a:cubicBezTo>
                  <a:pt x="1091218" y="1015179"/>
                  <a:pt x="799626" y="831283"/>
                  <a:pt x="799626" y="831283"/>
                </a:cubicBezTo>
                <a:cubicBezTo>
                  <a:pt x="622842" y="719523"/>
                  <a:pt x="114842" y="411675"/>
                  <a:pt x="19338" y="331411"/>
                </a:cubicBezTo>
                <a:cubicBezTo>
                  <a:pt x="-76166" y="251147"/>
                  <a:pt x="212378" y="399483"/>
                  <a:pt x="226602" y="349699"/>
                </a:cubicBezTo>
                <a:cubicBezTo>
                  <a:pt x="240826" y="299915"/>
                  <a:pt x="2066" y="-58733"/>
                  <a:pt x="86394" y="8323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8D965D61-D6C3-A401-0E02-C75A834680F4}"/>
              </a:ext>
            </a:extLst>
          </p:cNvPr>
          <p:cNvSpPr/>
          <p:nvPr/>
        </p:nvSpPr>
        <p:spPr>
          <a:xfrm>
            <a:off x="4919308" y="5970319"/>
            <a:ext cx="2005910" cy="2959160"/>
          </a:xfrm>
          <a:custGeom>
            <a:avLst/>
            <a:gdLst>
              <a:gd name="connsiteX0" fmla="*/ 1286420 w 2005910"/>
              <a:gd name="connsiteY0" fmla="*/ 509729 h 2959160"/>
              <a:gd name="connsiteX1" fmla="*/ 743876 w 2005910"/>
              <a:gd name="connsiteY1" fmla="*/ 1765505 h 2959160"/>
              <a:gd name="connsiteX2" fmla="*/ 780452 w 2005910"/>
              <a:gd name="connsiteY2" fmla="*/ 2033729 h 2959160"/>
              <a:gd name="connsiteX3" fmla="*/ 164 w 2005910"/>
              <a:gd name="connsiteY3" fmla="*/ 2942033 h 2959160"/>
              <a:gd name="connsiteX4" fmla="*/ 853604 w 2005910"/>
              <a:gd name="connsiteY4" fmla="*/ 2600657 h 2959160"/>
              <a:gd name="connsiteX5" fmla="*/ 1591220 w 2005910"/>
              <a:gd name="connsiteY5" fmla="*/ 2259281 h 2959160"/>
              <a:gd name="connsiteX6" fmla="*/ 1914308 w 2005910"/>
              <a:gd name="connsiteY6" fmla="*/ 1649681 h 2959160"/>
              <a:gd name="connsiteX7" fmla="*/ 1999652 w 2005910"/>
              <a:gd name="connsiteY7" fmla="*/ 15953 h 2959160"/>
              <a:gd name="connsiteX8" fmla="*/ 1780196 w 2005910"/>
              <a:gd name="connsiteY8" fmla="*/ 784049 h 2959160"/>
              <a:gd name="connsiteX9" fmla="*/ 1707044 w 2005910"/>
              <a:gd name="connsiteY9" fmla="*/ 204929 h 2959160"/>
              <a:gd name="connsiteX10" fmla="*/ 1341284 w 2005910"/>
              <a:gd name="connsiteY10" fmla="*/ 832817 h 2959160"/>
              <a:gd name="connsiteX11" fmla="*/ 1286420 w 2005910"/>
              <a:gd name="connsiteY11" fmla="*/ 509729 h 295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910" h="2959160">
                <a:moveTo>
                  <a:pt x="1286420" y="509729"/>
                </a:moveTo>
                <a:cubicBezTo>
                  <a:pt x="1186852" y="665177"/>
                  <a:pt x="828204" y="1511505"/>
                  <a:pt x="743876" y="1765505"/>
                </a:cubicBezTo>
                <a:cubicBezTo>
                  <a:pt x="659548" y="2019505"/>
                  <a:pt x="904404" y="1837641"/>
                  <a:pt x="780452" y="2033729"/>
                </a:cubicBezTo>
                <a:cubicBezTo>
                  <a:pt x="656500" y="2229817"/>
                  <a:pt x="-12028" y="2847545"/>
                  <a:pt x="164" y="2942033"/>
                </a:cubicBezTo>
                <a:cubicBezTo>
                  <a:pt x="12356" y="3036521"/>
                  <a:pt x="588428" y="2714449"/>
                  <a:pt x="853604" y="2600657"/>
                </a:cubicBezTo>
                <a:cubicBezTo>
                  <a:pt x="1118780" y="2486865"/>
                  <a:pt x="1414436" y="2417777"/>
                  <a:pt x="1591220" y="2259281"/>
                </a:cubicBezTo>
                <a:cubicBezTo>
                  <a:pt x="1768004" y="2100785"/>
                  <a:pt x="1846236" y="2023569"/>
                  <a:pt x="1914308" y="1649681"/>
                </a:cubicBezTo>
                <a:cubicBezTo>
                  <a:pt x="1982380" y="1275793"/>
                  <a:pt x="2022004" y="160225"/>
                  <a:pt x="1999652" y="15953"/>
                </a:cubicBezTo>
                <a:cubicBezTo>
                  <a:pt x="1977300" y="-128319"/>
                  <a:pt x="1828964" y="752553"/>
                  <a:pt x="1780196" y="784049"/>
                </a:cubicBezTo>
                <a:cubicBezTo>
                  <a:pt x="1731428" y="815545"/>
                  <a:pt x="1780196" y="196801"/>
                  <a:pt x="1707044" y="204929"/>
                </a:cubicBezTo>
                <a:cubicBezTo>
                  <a:pt x="1633892" y="213057"/>
                  <a:pt x="1410372" y="777953"/>
                  <a:pt x="1341284" y="832817"/>
                </a:cubicBezTo>
                <a:cubicBezTo>
                  <a:pt x="1272196" y="887681"/>
                  <a:pt x="1385988" y="354281"/>
                  <a:pt x="1286420" y="509729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B048A3C9-43DE-42BC-2CBF-ED162F498F36}"/>
              </a:ext>
            </a:extLst>
          </p:cNvPr>
          <p:cNvSpPr/>
          <p:nvPr/>
        </p:nvSpPr>
        <p:spPr>
          <a:xfrm>
            <a:off x="5906680" y="4822629"/>
            <a:ext cx="1103579" cy="2225360"/>
          </a:xfrm>
          <a:custGeom>
            <a:avLst/>
            <a:gdLst>
              <a:gd name="connsiteX0" fmla="*/ 344 w 1103579"/>
              <a:gd name="connsiteY0" fmla="*/ 212667 h 2225360"/>
              <a:gd name="connsiteX1" fmla="*/ 372200 w 1103579"/>
              <a:gd name="connsiteY1" fmla="*/ 1194123 h 2225360"/>
              <a:gd name="connsiteX2" fmla="*/ 414872 w 1103579"/>
              <a:gd name="connsiteY2" fmla="*/ 1907355 h 2225360"/>
              <a:gd name="connsiteX3" fmla="*/ 701384 w 1103579"/>
              <a:gd name="connsiteY3" fmla="*/ 1535499 h 2225360"/>
              <a:gd name="connsiteX4" fmla="*/ 945224 w 1103579"/>
              <a:gd name="connsiteY4" fmla="*/ 2224347 h 2225360"/>
              <a:gd name="connsiteX5" fmla="*/ 1091528 w 1103579"/>
              <a:gd name="connsiteY5" fmla="*/ 1352619 h 2225360"/>
              <a:gd name="connsiteX6" fmla="*/ 628232 w 1103579"/>
              <a:gd name="connsiteY6" fmla="*/ 5403 h 2225360"/>
              <a:gd name="connsiteX7" fmla="*/ 756248 w 1103579"/>
              <a:gd name="connsiteY7" fmla="*/ 852747 h 2225360"/>
              <a:gd name="connsiteX8" fmla="*/ 268568 w 1103579"/>
              <a:gd name="connsiteY8" fmla="*/ 145611 h 2225360"/>
              <a:gd name="connsiteX9" fmla="*/ 445352 w 1103579"/>
              <a:gd name="connsiteY9" fmla="*/ 749115 h 2225360"/>
              <a:gd name="connsiteX10" fmla="*/ 344 w 1103579"/>
              <a:gd name="connsiteY10" fmla="*/ 212667 h 222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3579" h="2225360">
                <a:moveTo>
                  <a:pt x="344" y="212667"/>
                </a:moveTo>
                <a:cubicBezTo>
                  <a:pt x="-11848" y="286835"/>
                  <a:pt x="303112" y="911675"/>
                  <a:pt x="372200" y="1194123"/>
                </a:cubicBezTo>
                <a:cubicBezTo>
                  <a:pt x="441288" y="1476571"/>
                  <a:pt x="360008" y="1850459"/>
                  <a:pt x="414872" y="1907355"/>
                </a:cubicBezTo>
                <a:cubicBezTo>
                  <a:pt x="469736" y="1964251"/>
                  <a:pt x="612992" y="1482667"/>
                  <a:pt x="701384" y="1535499"/>
                </a:cubicBezTo>
                <a:cubicBezTo>
                  <a:pt x="789776" y="1588331"/>
                  <a:pt x="880200" y="2254827"/>
                  <a:pt x="945224" y="2224347"/>
                </a:cubicBezTo>
                <a:cubicBezTo>
                  <a:pt x="1010248" y="2193867"/>
                  <a:pt x="1144360" y="1722443"/>
                  <a:pt x="1091528" y="1352619"/>
                </a:cubicBezTo>
                <a:cubicBezTo>
                  <a:pt x="1038696" y="982795"/>
                  <a:pt x="684112" y="88715"/>
                  <a:pt x="628232" y="5403"/>
                </a:cubicBezTo>
                <a:cubicBezTo>
                  <a:pt x="572352" y="-77909"/>
                  <a:pt x="816192" y="829379"/>
                  <a:pt x="756248" y="852747"/>
                </a:cubicBezTo>
                <a:cubicBezTo>
                  <a:pt x="696304" y="876115"/>
                  <a:pt x="320384" y="162883"/>
                  <a:pt x="268568" y="145611"/>
                </a:cubicBezTo>
                <a:cubicBezTo>
                  <a:pt x="216752" y="128339"/>
                  <a:pt x="489040" y="736923"/>
                  <a:pt x="445352" y="749115"/>
                </a:cubicBezTo>
                <a:cubicBezTo>
                  <a:pt x="401664" y="761307"/>
                  <a:pt x="12536" y="138499"/>
                  <a:pt x="344" y="212667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E00F4177-77F8-7B20-1F4B-2A698FA65AFC}"/>
              </a:ext>
            </a:extLst>
          </p:cNvPr>
          <p:cNvSpPr/>
          <p:nvPr/>
        </p:nvSpPr>
        <p:spPr>
          <a:xfrm>
            <a:off x="4179088" y="6572775"/>
            <a:ext cx="944213" cy="892178"/>
          </a:xfrm>
          <a:custGeom>
            <a:avLst/>
            <a:gdLst>
              <a:gd name="connsiteX0" fmla="*/ 1026 w 944213"/>
              <a:gd name="connsiteY0" fmla="*/ 677111 h 892178"/>
              <a:gd name="connsiteX1" fmla="*/ 327598 w 944213"/>
              <a:gd name="connsiteY1" fmla="*/ 883102 h 892178"/>
              <a:gd name="connsiteX2" fmla="*/ 252235 w 944213"/>
              <a:gd name="connsiteY2" fmla="*/ 852957 h 892178"/>
              <a:gd name="connsiteX3" fmla="*/ 729532 w 944213"/>
              <a:gd name="connsiteY3" fmla="*/ 827836 h 892178"/>
              <a:gd name="connsiteX4" fmla="*/ 629048 w 944213"/>
              <a:gd name="connsiteY4" fmla="*/ 787643 h 892178"/>
              <a:gd name="connsiteX5" fmla="*/ 905378 w 944213"/>
              <a:gd name="connsiteY5" fmla="*/ 667062 h 892178"/>
              <a:gd name="connsiteX6" fmla="*/ 915426 w 944213"/>
              <a:gd name="connsiteY6" fmla="*/ 601748 h 892178"/>
              <a:gd name="connsiteX7" fmla="*/ 654169 w 944213"/>
              <a:gd name="connsiteY7" fmla="*/ 3871 h 892178"/>
              <a:gd name="connsiteX8" fmla="*/ 769725 w 944213"/>
              <a:gd name="connsiteY8" fmla="*/ 350539 h 892178"/>
              <a:gd name="connsiteX9" fmla="*/ 608952 w 944213"/>
              <a:gd name="connsiteY9" fmla="*/ 476144 h 892178"/>
              <a:gd name="connsiteX10" fmla="*/ 347694 w 944213"/>
              <a:gd name="connsiteY10" fmla="*/ 451023 h 892178"/>
              <a:gd name="connsiteX11" fmla="*/ 322574 w 944213"/>
              <a:gd name="connsiteY11" fmla="*/ 501265 h 892178"/>
              <a:gd name="connsiteX12" fmla="*/ 453202 w 944213"/>
              <a:gd name="connsiteY12" fmla="*/ 546482 h 892178"/>
              <a:gd name="connsiteX13" fmla="*/ 1026 w 944213"/>
              <a:gd name="connsiteY13" fmla="*/ 677111 h 89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4213" h="892178">
                <a:moveTo>
                  <a:pt x="1026" y="677111"/>
                </a:moveTo>
                <a:cubicBezTo>
                  <a:pt x="-19908" y="733214"/>
                  <a:pt x="285730" y="853794"/>
                  <a:pt x="327598" y="883102"/>
                </a:cubicBezTo>
                <a:cubicBezTo>
                  <a:pt x="369466" y="912410"/>
                  <a:pt x="185246" y="862168"/>
                  <a:pt x="252235" y="852957"/>
                </a:cubicBezTo>
                <a:cubicBezTo>
                  <a:pt x="319224" y="843746"/>
                  <a:pt x="666730" y="838722"/>
                  <a:pt x="729532" y="827836"/>
                </a:cubicBezTo>
                <a:cubicBezTo>
                  <a:pt x="792334" y="816950"/>
                  <a:pt x="599740" y="814439"/>
                  <a:pt x="629048" y="787643"/>
                </a:cubicBezTo>
                <a:cubicBezTo>
                  <a:pt x="658356" y="760847"/>
                  <a:pt x="857648" y="698044"/>
                  <a:pt x="905378" y="667062"/>
                </a:cubicBezTo>
                <a:cubicBezTo>
                  <a:pt x="953108" y="636080"/>
                  <a:pt x="957294" y="712280"/>
                  <a:pt x="915426" y="601748"/>
                </a:cubicBezTo>
                <a:cubicBezTo>
                  <a:pt x="873558" y="491216"/>
                  <a:pt x="678452" y="45739"/>
                  <a:pt x="654169" y="3871"/>
                </a:cubicBezTo>
                <a:cubicBezTo>
                  <a:pt x="629886" y="-37997"/>
                  <a:pt x="777261" y="271827"/>
                  <a:pt x="769725" y="350539"/>
                </a:cubicBezTo>
                <a:cubicBezTo>
                  <a:pt x="762189" y="429251"/>
                  <a:pt x="679291" y="459397"/>
                  <a:pt x="608952" y="476144"/>
                </a:cubicBezTo>
                <a:cubicBezTo>
                  <a:pt x="538614" y="492891"/>
                  <a:pt x="395424" y="446836"/>
                  <a:pt x="347694" y="451023"/>
                </a:cubicBezTo>
                <a:cubicBezTo>
                  <a:pt x="299964" y="455210"/>
                  <a:pt x="304989" y="485355"/>
                  <a:pt x="322574" y="501265"/>
                </a:cubicBezTo>
                <a:cubicBezTo>
                  <a:pt x="340159" y="517175"/>
                  <a:pt x="505119" y="518012"/>
                  <a:pt x="453202" y="546482"/>
                </a:cubicBezTo>
                <a:cubicBezTo>
                  <a:pt x="401286" y="574952"/>
                  <a:pt x="21960" y="621008"/>
                  <a:pt x="1026" y="677111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942A9939-24B6-4618-4F1F-E2C66E9F2694}"/>
              </a:ext>
            </a:extLst>
          </p:cNvPr>
          <p:cNvSpPr/>
          <p:nvPr/>
        </p:nvSpPr>
        <p:spPr>
          <a:xfrm>
            <a:off x="4509269" y="7460314"/>
            <a:ext cx="879161" cy="468554"/>
          </a:xfrm>
          <a:custGeom>
            <a:avLst/>
            <a:gdLst>
              <a:gd name="connsiteX0" fmla="*/ 2441 w 879161"/>
              <a:gd name="connsiteY0" fmla="*/ 91022 h 468554"/>
              <a:gd name="connsiteX1" fmla="*/ 329012 w 879161"/>
              <a:gd name="connsiteY1" fmla="*/ 91022 h 468554"/>
              <a:gd name="connsiteX2" fmla="*/ 329012 w 879161"/>
              <a:gd name="connsiteY2" fmla="*/ 587 h 468554"/>
              <a:gd name="connsiteX3" fmla="*/ 715874 w 879161"/>
              <a:gd name="connsiteY3" fmla="*/ 141264 h 468554"/>
              <a:gd name="connsiteX4" fmla="*/ 665632 w 879161"/>
              <a:gd name="connsiteY4" fmla="*/ 45805 h 468554"/>
              <a:gd name="connsiteX5" fmla="*/ 876647 w 879161"/>
              <a:gd name="connsiteY5" fmla="*/ 226675 h 468554"/>
              <a:gd name="connsiteX6" fmla="*/ 781188 w 879161"/>
              <a:gd name="connsiteY6" fmla="*/ 377400 h 468554"/>
              <a:gd name="connsiteX7" fmla="*/ 771140 w 879161"/>
              <a:gd name="connsiteY7" fmla="*/ 467835 h 468554"/>
              <a:gd name="connsiteX8" fmla="*/ 414423 w 879161"/>
              <a:gd name="connsiteY8" fmla="*/ 417594 h 468554"/>
              <a:gd name="connsiteX9" fmla="*/ 700801 w 879161"/>
              <a:gd name="connsiteY9" fmla="*/ 377400 h 468554"/>
              <a:gd name="connsiteX10" fmla="*/ 474713 w 879161"/>
              <a:gd name="connsiteY10" fmla="*/ 191506 h 468554"/>
              <a:gd name="connsiteX11" fmla="*/ 253650 w 879161"/>
              <a:gd name="connsiteY11" fmla="*/ 166385 h 468554"/>
              <a:gd name="connsiteX12" fmla="*/ 524955 w 879161"/>
              <a:gd name="connsiteY12" fmla="*/ 261844 h 468554"/>
              <a:gd name="connsiteX13" fmla="*/ 2441 w 879161"/>
              <a:gd name="connsiteY13" fmla="*/ 91022 h 46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9161" h="468554">
                <a:moveTo>
                  <a:pt x="2441" y="91022"/>
                </a:moveTo>
                <a:cubicBezTo>
                  <a:pt x="-30216" y="62552"/>
                  <a:pt x="274584" y="106094"/>
                  <a:pt x="329012" y="91022"/>
                </a:cubicBezTo>
                <a:cubicBezTo>
                  <a:pt x="383440" y="75950"/>
                  <a:pt x="264535" y="-7787"/>
                  <a:pt x="329012" y="587"/>
                </a:cubicBezTo>
                <a:cubicBezTo>
                  <a:pt x="393489" y="8961"/>
                  <a:pt x="659771" y="133728"/>
                  <a:pt x="715874" y="141264"/>
                </a:cubicBezTo>
                <a:cubicBezTo>
                  <a:pt x="771977" y="148800"/>
                  <a:pt x="638837" y="31570"/>
                  <a:pt x="665632" y="45805"/>
                </a:cubicBezTo>
                <a:cubicBezTo>
                  <a:pt x="692428" y="60040"/>
                  <a:pt x="857388" y="171409"/>
                  <a:pt x="876647" y="226675"/>
                </a:cubicBezTo>
                <a:cubicBezTo>
                  <a:pt x="895906" y="281941"/>
                  <a:pt x="798772" y="337207"/>
                  <a:pt x="781188" y="377400"/>
                </a:cubicBezTo>
                <a:cubicBezTo>
                  <a:pt x="763604" y="417593"/>
                  <a:pt x="832268" y="461136"/>
                  <a:pt x="771140" y="467835"/>
                </a:cubicBezTo>
                <a:cubicBezTo>
                  <a:pt x="710013" y="474534"/>
                  <a:pt x="426146" y="432667"/>
                  <a:pt x="414423" y="417594"/>
                </a:cubicBezTo>
                <a:cubicBezTo>
                  <a:pt x="402700" y="402521"/>
                  <a:pt x="690753" y="415081"/>
                  <a:pt x="700801" y="377400"/>
                </a:cubicBezTo>
                <a:cubicBezTo>
                  <a:pt x="710849" y="339719"/>
                  <a:pt x="549238" y="226675"/>
                  <a:pt x="474713" y="191506"/>
                </a:cubicBezTo>
                <a:cubicBezTo>
                  <a:pt x="400188" y="156337"/>
                  <a:pt x="245276" y="154662"/>
                  <a:pt x="253650" y="166385"/>
                </a:cubicBezTo>
                <a:cubicBezTo>
                  <a:pt x="262024" y="178108"/>
                  <a:pt x="565148" y="274404"/>
                  <a:pt x="524955" y="261844"/>
                </a:cubicBezTo>
                <a:cubicBezTo>
                  <a:pt x="484762" y="249284"/>
                  <a:pt x="35098" y="119492"/>
                  <a:pt x="2441" y="91022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DE1572BB-C24A-0AD5-B6C5-A838C7860DCE}"/>
              </a:ext>
            </a:extLst>
          </p:cNvPr>
          <p:cNvSpPr/>
          <p:nvPr/>
        </p:nvSpPr>
        <p:spPr>
          <a:xfrm>
            <a:off x="3816429" y="7886899"/>
            <a:ext cx="1444863" cy="531232"/>
          </a:xfrm>
          <a:custGeom>
            <a:avLst/>
            <a:gdLst>
              <a:gd name="connsiteX0" fmla="*/ 1438859 w 1444863"/>
              <a:gd name="connsiteY0" fmla="*/ 1057 h 531232"/>
              <a:gd name="connsiteX1" fmla="*/ 1237892 w 1444863"/>
              <a:gd name="connsiteY1" fmla="*/ 116613 h 531232"/>
              <a:gd name="connsiteX2" fmla="*/ 1257989 w 1444863"/>
              <a:gd name="connsiteY2" fmla="*/ 232169 h 531232"/>
              <a:gd name="connsiteX3" fmla="*/ 1001756 w 1444863"/>
              <a:gd name="connsiteY3" fmla="*/ 528596 h 531232"/>
              <a:gd name="connsiteX4" fmla="*/ 971611 w 1444863"/>
              <a:gd name="connsiteY4" fmla="*/ 382894 h 531232"/>
              <a:gd name="connsiteX5" fmla="*/ 629967 w 1444863"/>
              <a:gd name="connsiteY5" fmla="*/ 478354 h 531232"/>
              <a:gd name="connsiteX6" fmla="*/ 444072 w 1444863"/>
              <a:gd name="connsiteY6" fmla="*/ 503475 h 531232"/>
              <a:gd name="connsiteX7" fmla="*/ 52186 w 1444863"/>
              <a:gd name="connsiteY7" fmla="*/ 277387 h 531232"/>
              <a:gd name="connsiteX8" fmla="*/ 328516 w 1444863"/>
              <a:gd name="connsiteY8" fmla="*/ 402991 h 531232"/>
              <a:gd name="connsiteX9" fmla="*/ 1945 w 1444863"/>
              <a:gd name="connsiteY9" fmla="*/ 141734 h 531232"/>
              <a:gd name="connsiteX10" fmla="*/ 514411 w 1444863"/>
              <a:gd name="connsiteY10" fmla="*/ 347725 h 531232"/>
              <a:gd name="connsiteX11" fmla="*/ 996731 w 1444863"/>
              <a:gd name="connsiteY11" fmla="*/ 222121 h 531232"/>
              <a:gd name="connsiteX12" fmla="*/ 1127360 w 1444863"/>
              <a:gd name="connsiteY12" fmla="*/ 136710 h 531232"/>
              <a:gd name="connsiteX13" fmla="*/ 971611 w 1444863"/>
              <a:gd name="connsiteY13" fmla="*/ 186952 h 531232"/>
              <a:gd name="connsiteX14" fmla="*/ 1438859 w 1444863"/>
              <a:gd name="connsiteY14" fmla="*/ 1057 h 53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44863" h="531232">
                <a:moveTo>
                  <a:pt x="1438859" y="1057"/>
                </a:moveTo>
                <a:cubicBezTo>
                  <a:pt x="1483239" y="-10666"/>
                  <a:pt x="1268037" y="78094"/>
                  <a:pt x="1237892" y="116613"/>
                </a:cubicBezTo>
                <a:cubicBezTo>
                  <a:pt x="1207747" y="155132"/>
                  <a:pt x="1297345" y="163505"/>
                  <a:pt x="1257989" y="232169"/>
                </a:cubicBezTo>
                <a:cubicBezTo>
                  <a:pt x="1218633" y="300833"/>
                  <a:pt x="1049486" y="503475"/>
                  <a:pt x="1001756" y="528596"/>
                </a:cubicBezTo>
                <a:cubicBezTo>
                  <a:pt x="954026" y="553717"/>
                  <a:pt x="1033576" y="391268"/>
                  <a:pt x="971611" y="382894"/>
                </a:cubicBezTo>
                <a:cubicBezTo>
                  <a:pt x="909646" y="374520"/>
                  <a:pt x="717890" y="458257"/>
                  <a:pt x="629967" y="478354"/>
                </a:cubicBezTo>
                <a:cubicBezTo>
                  <a:pt x="542044" y="498451"/>
                  <a:pt x="540369" y="536969"/>
                  <a:pt x="444072" y="503475"/>
                </a:cubicBezTo>
                <a:cubicBezTo>
                  <a:pt x="347775" y="469981"/>
                  <a:pt x="71445" y="294134"/>
                  <a:pt x="52186" y="277387"/>
                </a:cubicBezTo>
                <a:cubicBezTo>
                  <a:pt x="32927" y="260640"/>
                  <a:pt x="336889" y="425600"/>
                  <a:pt x="328516" y="402991"/>
                </a:cubicBezTo>
                <a:cubicBezTo>
                  <a:pt x="320143" y="380382"/>
                  <a:pt x="-29037" y="150945"/>
                  <a:pt x="1945" y="141734"/>
                </a:cubicBezTo>
                <a:cubicBezTo>
                  <a:pt x="32927" y="132523"/>
                  <a:pt x="348613" y="334327"/>
                  <a:pt x="514411" y="347725"/>
                </a:cubicBezTo>
                <a:cubicBezTo>
                  <a:pt x="680209" y="361123"/>
                  <a:pt x="894573" y="257290"/>
                  <a:pt x="996731" y="222121"/>
                </a:cubicBezTo>
                <a:cubicBezTo>
                  <a:pt x="1098889" y="186952"/>
                  <a:pt x="1131547" y="142572"/>
                  <a:pt x="1127360" y="136710"/>
                </a:cubicBezTo>
                <a:cubicBezTo>
                  <a:pt x="1123173" y="130849"/>
                  <a:pt x="926393" y="206211"/>
                  <a:pt x="971611" y="186952"/>
                </a:cubicBezTo>
                <a:cubicBezTo>
                  <a:pt x="1016829" y="167693"/>
                  <a:pt x="1394479" y="12780"/>
                  <a:pt x="1438859" y="1057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F6E901EB-A0E7-5E41-1FC6-F637B021AD53}"/>
              </a:ext>
            </a:extLst>
          </p:cNvPr>
          <p:cNvSpPr/>
          <p:nvPr/>
        </p:nvSpPr>
        <p:spPr>
          <a:xfrm>
            <a:off x="5623016" y="6111477"/>
            <a:ext cx="682696" cy="1521323"/>
          </a:xfrm>
          <a:custGeom>
            <a:avLst/>
            <a:gdLst>
              <a:gd name="connsiteX0" fmla="*/ 491406 w 682696"/>
              <a:gd name="connsiteY0" fmla="*/ 2945 h 1521323"/>
              <a:gd name="connsiteX1" fmla="*/ 139714 w 682696"/>
              <a:gd name="connsiteY1" fmla="*/ 635991 h 1521323"/>
              <a:gd name="connsiteX2" fmla="*/ 114593 w 682696"/>
              <a:gd name="connsiteY2" fmla="*/ 1158505 h 1521323"/>
              <a:gd name="connsiteX3" fmla="*/ 109569 w 682696"/>
              <a:gd name="connsiteY3" fmla="*/ 1063046 h 1521323"/>
              <a:gd name="connsiteX4" fmla="*/ 4061 w 682696"/>
              <a:gd name="connsiteY4" fmla="*/ 1520246 h 1521323"/>
              <a:gd name="connsiteX5" fmla="*/ 270342 w 682696"/>
              <a:gd name="connsiteY5" fmla="*/ 912321 h 1521323"/>
              <a:gd name="connsiteX6" fmla="*/ 677300 w 682696"/>
              <a:gd name="connsiteY6" fmla="*/ 419952 h 1521323"/>
              <a:gd name="connsiteX7" fmla="*/ 491406 w 682696"/>
              <a:gd name="connsiteY7" fmla="*/ 2945 h 152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2696" h="1521323">
                <a:moveTo>
                  <a:pt x="491406" y="2945"/>
                </a:moveTo>
                <a:cubicBezTo>
                  <a:pt x="401808" y="38951"/>
                  <a:pt x="202516" y="443398"/>
                  <a:pt x="139714" y="635991"/>
                </a:cubicBezTo>
                <a:cubicBezTo>
                  <a:pt x="76912" y="828584"/>
                  <a:pt x="119617" y="1087329"/>
                  <a:pt x="114593" y="1158505"/>
                </a:cubicBezTo>
                <a:cubicBezTo>
                  <a:pt x="109569" y="1229681"/>
                  <a:pt x="127991" y="1002756"/>
                  <a:pt x="109569" y="1063046"/>
                </a:cubicBezTo>
                <a:cubicBezTo>
                  <a:pt x="91147" y="1123336"/>
                  <a:pt x="-22735" y="1545367"/>
                  <a:pt x="4061" y="1520246"/>
                </a:cubicBezTo>
                <a:cubicBezTo>
                  <a:pt x="30856" y="1495125"/>
                  <a:pt x="158136" y="1095703"/>
                  <a:pt x="270342" y="912321"/>
                </a:cubicBezTo>
                <a:cubicBezTo>
                  <a:pt x="382548" y="728939"/>
                  <a:pt x="643806" y="569840"/>
                  <a:pt x="677300" y="419952"/>
                </a:cubicBezTo>
                <a:cubicBezTo>
                  <a:pt x="710794" y="270064"/>
                  <a:pt x="581004" y="-33061"/>
                  <a:pt x="491406" y="2945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C78D4EA0-5FDF-08FA-B747-2FBDD8F8301F}"/>
              </a:ext>
            </a:extLst>
          </p:cNvPr>
          <p:cNvSpPr/>
          <p:nvPr/>
        </p:nvSpPr>
        <p:spPr>
          <a:xfrm>
            <a:off x="3379935" y="6767485"/>
            <a:ext cx="561819" cy="1150661"/>
          </a:xfrm>
          <a:custGeom>
            <a:avLst/>
            <a:gdLst>
              <a:gd name="connsiteX0" fmla="*/ 559019 w 561819"/>
              <a:gd name="connsiteY0" fmla="*/ 80 h 1150661"/>
              <a:gd name="connsiteX1" fmla="*/ 368100 w 561819"/>
              <a:gd name="connsiteY1" fmla="*/ 351772 h 1150661"/>
              <a:gd name="connsiteX2" fmla="*/ 227423 w 561819"/>
              <a:gd name="connsiteY2" fmla="*/ 512546 h 1150661"/>
              <a:gd name="connsiteX3" fmla="*/ 212351 w 561819"/>
              <a:gd name="connsiteY3" fmla="*/ 944625 h 1150661"/>
              <a:gd name="connsiteX4" fmla="*/ 182206 w 561819"/>
              <a:gd name="connsiteY4" fmla="*/ 708489 h 1150661"/>
              <a:gd name="connsiteX5" fmla="*/ 1335 w 561819"/>
              <a:gd name="connsiteY5" fmla="*/ 1150616 h 1150661"/>
              <a:gd name="connsiteX6" fmla="*/ 101819 w 561819"/>
              <a:gd name="connsiteY6" fmla="*/ 678344 h 1150661"/>
              <a:gd name="connsiteX7" fmla="*/ 136988 w 561819"/>
              <a:gd name="connsiteY7" fmla="*/ 296506 h 1150661"/>
              <a:gd name="connsiteX8" fmla="*/ 408294 w 561819"/>
              <a:gd name="connsiteY8" fmla="*/ 50322 h 1150661"/>
              <a:gd name="connsiteX9" fmla="*/ 212351 w 561819"/>
              <a:gd name="connsiteY9" fmla="*/ 316603 h 1150661"/>
              <a:gd name="connsiteX10" fmla="*/ 559019 w 561819"/>
              <a:gd name="connsiteY10" fmla="*/ 80 h 115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1819" h="1150661">
                <a:moveTo>
                  <a:pt x="559019" y="80"/>
                </a:moveTo>
                <a:cubicBezTo>
                  <a:pt x="584977" y="5942"/>
                  <a:pt x="423366" y="266361"/>
                  <a:pt x="368100" y="351772"/>
                </a:cubicBezTo>
                <a:cubicBezTo>
                  <a:pt x="312834" y="437183"/>
                  <a:pt x="253381" y="413737"/>
                  <a:pt x="227423" y="512546"/>
                </a:cubicBezTo>
                <a:cubicBezTo>
                  <a:pt x="201465" y="611355"/>
                  <a:pt x="219887" y="911968"/>
                  <a:pt x="212351" y="944625"/>
                </a:cubicBezTo>
                <a:cubicBezTo>
                  <a:pt x="204815" y="977282"/>
                  <a:pt x="217375" y="674157"/>
                  <a:pt x="182206" y="708489"/>
                </a:cubicBezTo>
                <a:cubicBezTo>
                  <a:pt x="147037" y="742821"/>
                  <a:pt x="14733" y="1155640"/>
                  <a:pt x="1335" y="1150616"/>
                </a:cubicBezTo>
                <a:cubicBezTo>
                  <a:pt x="-12063" y="1145592"/>
                  <a:pt x="79210" y="820696"/>
                  <a:pt x="101819" y="678344"/>
                </a:cubicBezTo>
                <a:cubicBezTo>
                  <a:pt x="124428" y="535992"/>
                  <a:pt x="85909" y="401176"/>
                  <a:pt x="136988" y="296506"/>
                </a:cubicBezTo>
                <a:cubicBezTo>
                  <a:pt x="188067" y="191836"/>
                  <a:pt x="395734" y="46973"/>
                  <a:pt x="408294" y="50322"/>
                </a:cubicBezTo>
                <a:cubicBezTo>
                  <a:pt x="420854" y="53671"/>
                  <a:pt x="189742" y="324139"/>
                  <a:pt x="212351" y="316603"/>
                </a:cubicBezTo>
                <a:cubicBezTo>
                  <a:pt x="234960" y="309067"/>
                  <a:pt x="533061" y="-5782"/>
                  <a:pt x="559019" y="80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4B2A5B31-1C82-6683-19E6-C29DECF2FF99}"/>
              </a:ext>
            </a:extLst>
          </p:cNvPr>
          <p:cNvSpPr/>
          <p:nvPr/>
        </p:nvSpPr>
        <p:spPr>
          <a:xfrm>
            <a:off x="3608104" y="5633308"/>
            <a:ext cx="693027" cy="1509826"/>
          </a:xfrm>
          <a:custGeom>
            <a:avLst/>
            <a:gdLst>
              <a:gd name="connsiteX0" fmla="*/ 415256 w 693027"/>
              <a:gd name="connsiteY0" fmla="*/ 191 h 1509826"/>
              <a:gd name="connsiteX1" fmla="*/ 466939 w 693027"/>
              <a:gd name="connsiteY1" fmla="*/ 310292 h 1509826"/>
              <a:gd name="connsiteX2" fmla="*/ 176717 w 693027"/>
              <a:gd name="connsiteY2" fmla="*/ 898689 h 1509826"/>
              <a:gd name="connsiteX3" fmla="*/ 299962 w 693027"/>
              <a:gd name="connsiteY3" fmla="*/ 783395 h 1509826"/>
              <a:gd name="connsiteX4" fmla="*/ 144912 w 693027"/>
              <a:gd name="connsiteY4" fmla="*/ 998080 h 1509826"/>
              <a:gd name="connsiteX5" fmla="*/ 188644 w 693027"/>
              <a:gd name="connsiteY5" fmla="*/ 1065666 h 1509826"/>
              <a:gd name="connsiteX6" fmla="*/ 1788 w 693027"/>
              <a:gd name="connsiteY6" fmla="*/ 1499012 h 1509826"/>
              <a:gd name="connsiteX7" fmla="*/ 113106 w 693027"/>
              <a:gd name="connsiteY7" fmla="*/ 1351913 h 1509826"/>
              <a:gd name="connsiteX8" fmla="*/ 411280 w 693027"/>
              <a:gd name="connsiteY8" fmla="*/ 1057715 h 1509826"/>
              <a:gd name="connsiteX9" fmla="*/ 347670 w 693027"/>
              <a:gd name="connsiteY9" fmla="*/ 1232643 h 1509826"/>
              <a:gd name="connsiteX10" fmla="*/ 685600 w 693027"/>
              <a:gd name="connsiteY10" fmla="*/ 485221 h 1509826"/>
              <a:gd name="connsiteX11" fmla="*/ 582233 w 693027"/>
              <a:gd name="connsiteY11" fmla="*/ 528953 h 1509826"/>
              <a:gd name="connsiteX12" fmla="*/ 594160 w 693027"/>
              <a:gd name="connsiteY12" fmla="*/ 393781 h 1509826"/>
              <a:gd name="connsiteX13" fmla="*/ 625966 w 693027"/>
              <a:gd name="connsiteY13" fmla="*/ 314268 h 1509826"/>
              <a:gd name="connsiteX14" fmla="*/ 562355 w 693027"/>
              <a:gd name="connsiteY14" fmla="*/ 194998 h 1509826"/>
              <a:gd name="connsiteX15" fmla="*/ 629941 w 693027"/>
              <a:gd name="connsiteY15" fmla="*/ 350049 h 1509826"/>
              <a:gd name="connsiteX16" fmla="*/ 415256 w 693027"/>
              <a:gd name="connsiteY16" fmla="*/ 191 h 150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3027" h="1509826">
                <a:moveTo>
                  <a:pt x="415256" y="191"/>
                </a:moveTo>
                <a:cubicBezTo>
                  <a:pt x="388089" y="-6435"/>
                  <a:pt x="506696" y="160542"/>
                  <a:pt x="466939" y="310292"/>
                </a:cubicBezTo>
                <a:cubicBezTo>
                  <a:pt x="427183" y="460042"/>
                  <a:pt x="204547" y="819838"/>
                  <a:pt x="176717" y="898689"/>
                </a:cubicBezTo>
                <a:cubicBezTo>
                  <a:pt x="148887" y="977540"/>
                  <a:pt x="305263" y="766830"/>
                  <a:pt x="299962" y="783395"/>
                </a:cubicBezTo>
                <a:cubicBezTo>
                  <a:pt x="294661" y="799960"/>
                  <a:pt x="163465" y="951035"/>
                  <a:pt x="144912" y="998080"/>
                </a:cubicBezTo>
                <a:cubicBezTo>
                  <a:pt x="126359" y="1045125"/>
                  <a:pt x="212498" y="982177"/>
                  <a:pt x="188644" y="1065666"/>
                </a:cubicBezTo>
                <a:cubicBezTo>
                  <a:pt x="164790" y="1149155"/>
                  <a:pt x="14378" y="1451304"/>
                  <a:pt x="1788" y="1499012"/>
                </a:cubicBezTo>
                <a:cubicBezTo>
                  <a:pt x="-10802" y="1546720"/>
                  <a:pt x="44857" y="1425462"/>
                  <a:pt x="113106" y="1351913"/>
                </a:cubicBezTo>
                <a:cubicBezTo>
                  <a:pt x="181355" y="1278364"/>
                  <a:pt x="372186" y="1077593"/>
                  <a:pt x="411280" y="1057715"/>
                </a:cubicBezTo>
                <a:cubicBezTo>
                  <a:pt x="450374" y="1037837"/>
                  <a:pt x="301950" y="1328059"/>
                  <a:pt x="347670" y="1232643"/>
                </a:cubicBezTo>
                <a:cubicBezTo>
                  <a:pt x="393390" y="1137227"/>
                  <a:pt x="646506" y="602503"/>
                  <a:pt x="685600" y="485221"/>
                </a:cubicBezTo>
                <a:cubicBezTo>
                  <a:pt x="724694" y="367939"/>
                  <a:pt x="597473" y="544193"/>
                  <a:pt x="582233" y="528953"/>
                </a:cubicBezTo>
                <a:cubicBezTo>
                  <a:pt x="566993" y="513713"/>
                  <a:pt x="586871" y="429562"/>
                  <a:pt x="594160" y="393781"/>
                </a:cubicBezTo>
                <a:cubicBezTo>
                  <a:pt x="601449" y="358000"/>
                  <a:pt x="631267" y="347399"/>
                  <a:pt x="625966" y="314268"/>
                </a:cubicBezTo>
                <a:cubicBezTo>
                  <a:pt x="620665" y="281137"/>
                  <a:pt x="561693" y="189035"/>
                  <a:pt x="562355" y="194998"/>
                </a:cubicBezTo>
                <a:cubicBezTo>
                  <a:pt x="563017" y="200961"/>
                  <a:pt x="651807" y="379204"/>
                  <a:pt x="629941" y="350049"/>
                </a:cubicBezTo>
                <a:cubicBezTo>
                  <a:pt x="608075" y="320894"/>
                  <a:pt x="442423" y="6817"/>
                  <a:pt x="415256" y="191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CA452EF1-1A89-EBEC-27BF-5C2808AA54E5}"/>
              </a:ext>
            </a:extLst>
          </p:cNvPr>
          <p:cNvSpPr/>
          <p:nvPr/>
        </p:nvSpPr>
        <p:spPr>
          <a:xfrm>
            <a:off x="4410137" y="5049072"/>
            <a:ext cx="678809" cy="905018"/>
          </a:xfrm>
          <a:custGeom>
            <a:avLst/>
            <a:gdLst>
              <a:gd name="connsiteX0" fmla="*/ 392451 w 678809"/>
              <a:gd name="connsiteY0" fmla="*/ 107349 h 905018"/>
              <a:gd name="connsiteX1" fmla="*/ 86326 w 678809"/>
              <a:gd name="connsiteY1" fmla="*/ 469133 h 905018"/>
              <a:gd name="connsiteX2" fmla="*/ 153912 w 678809"/>
              <a:gd name="connsiteY2" fmla="*/ 326010 h 905018"/>
              <a:gd name="connsiteX3" fmla="*/ 42593 w 678809"/>
              <a:gd name="connsiteY3" fmla="*/ 500938 h 905018"/>
              <a:gd name="connsiteX4" fmla="*/ 70423 w 678809"/>
              <a:gd name="connsiteY4" fmla="*/ 496963 h 905018"/>
              <a:gd name="connsiteX5" fmla="*/ 22715 w 678809"/>
              <a:gd name="connsiteY5" fmla="*/ 592378 h 905018"/>
              <a:gd name="connsiteX6" fmla="*/ 2837 w 678809"/>
              <a:gd name="connsiteY6" fmla="*/ 854771 h 905018"/>
              <a:gd name="connsiteX7" fmla="*/ 50545 w 678809"/>
              <a:gd name="connsiteY7" fmla="*/ 815015 h 905018"/>
              <a:gd name="connsiteX8" fmla="*/ 14764 w 678809"/>
              <a:gd name="connsiteY8" fmla="*/ 890552 h 905018"/>
              <a:gd name="connsiteX9" fmla="*/ 340767 w 678809"/>
              <a:gd name="connsiteY9" fmla="*/ 477085 h 905018"/>
              <a:gd name="connsiteX10" fmla="*/ 233425 w 678809"/>
              <a:gd name="connsiteY10" fmla="*/ 524792 h 905018"/>
              <a:gd name="connsiteX11" fmla="*/ 376548 w 678809"/>
              <a:gd name="connsiteY11" fmla="*/ 230594 h 905018"/>
              <a:gd name="connsiteX12" fmla="*/ 678698 w 678809"/>
              <a:gd name="connsiteY12" fmla="*/ 6 h 905018"/>
              <a:gd name="connsiteX13" fmla="*/ 340767 w 678809"/>
              <a:gd name="connsiteY13" fmla="*/ 222643 h 905018"/>
              <a:gd name="connsiteX14" fmla="*/ 392451 w 678809"/>
              <a:gd name="connsiteY14" fmla="*/ 107349 h 90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8809" h="905018">
                <a:moveTo>
                  <a:pt x="392451" y="107349"/>
                </a:moveTo>
                <a:cubicBezTo>
                  <a:pt x="350044" y="148431"/>
                  <a:pt x="126082" y="432690"/>
                  <a:pt x="86326" y="469133"/>
                </a:cubicBezTo>
                <a:cubicBezTo>
                  <a:pt x="46570" y="505576"/>
                  <a:pt x="161201" y="320709"/>
                  <a:pt x="153912" y="326010"/>
                </a:cubicBezTo>
                <a:cubicBezTo>
                  <a:pt x="146623" y="331311"/>
                  <a:pt x="56508" y="472446"/>
                  <a:pt x="42593" y="500938"/>
                </a:cubicBezTo>
                <a:cubicBezTo>
                  <a:pt x="28678" y="529430"/>
                  <a:pt x="73736" y="481723"/>
                  <a:pt x="70423" y="496963"/>
                </a:cubicBezTo>
                <a:cubicBezTo>
                  <a:pt x="67110" y="512203"/>
                  <a:pt x="33979" y="532743"/>
                  <a:pt x="22715" y="592378"/>
                </a:cubicBezTo>
                <a:cubicBezTo>
                  <a:pt x="11451" y="652013"/>
                  <a:pt x="-1801" y="817665"/>
                  <a:pt x="2837" y="854771"/>
                </a:cubicBezTo>
                <a:cubicBezTo>
                  <a:pt x="7475" y="891877"/>
                  <a:pt x="48557" y="809052"/>
                  <a:pt x="50545" y="815015"/>
                </a:cubicBezTo>
                <a:cubicBezTo>
                  <a:pt x="52533" y="820979"/>
                  <a:pt x="-33606" y="946874"/>
                  <a:pt x="14764" y="890552"/>
                </a:cubicBezTo>
                <a:cubicBezTo>
                  <a:pt x="63134" y="834230"/>
                  <a:pt x="304324" y="538045"/>
                  <a:pt x="340767" y="477085"/>
                </a:cubicBezTo>
                <a:cubicBezTo>
                  <a:pt x="377210" y="416125"/>
                  <a:pt x="227462" y="565874"/>
                  <a:pt x="233425" y="524792"/>
                </a:cubicBezTo>
                <a:cubicBezTo>
                  <a:pt x="239388" y="483710"/>
                  <a:pt x="302336" y="318058"/>
                  <a:pt x="376548" y="230594"/>
                </a:cubicBezTo>
                <a:cubicBezTo>
                  <a:pt x="450760" y="143130"/>
                  <a:pt x="684661" y="1331"/>
                  <a:pt x="678698" y="6"/>
                </a:cubicBezTo>
                <a:cubicBezTo>
                  <a:pt x="672735" y="-1319"/>
                  <a:pt x="391788" y="198127"/>
                  <a:pt x="340767" y="222643"/>
                </a:cubicBezTo>
                <a:cubicBezTo>
                  <a:pt x="289746" y="247160"/>
                  <a:pt x="434858" y="66267"/>
                  <a:pt x="392451" y="107349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D7854665-8A7C-5281-2A38-E060ECFADA6D}"/>
              </a:ext>
            </a:extLst>
          </p:cNvPr>
          <p:cNvSpPr/>
          <p:nvPr/>
        </p:nvSpPr>
        <p:spPr>
          <a:xfrm>
            <a:off x="4921031" y="5454479"/>
            <a:ext cx="1488911" cy="577030"/>
          </a:xfrm>
          <a:custGeom>
            <a:avLst/>
            <a:gdLst>
              <a:gd name="connsiteX0" fmla="*/ 135999 w 1488911"/>
              <a:gd name="connsiteY0" fmla="*/ 270460 h 577030"/>
              <a:gd name="connsiteX1" fmla="*/ 505734 w 1488911"/>
              <a:gd name="connsiteY1" fmla="*/ 163118 h 577030"/>
              <a:gd name="connsiteX2" fmla="*/ 871494 w 1488911"/>
              <a:gd name="connsiteY2" fmla="*/ 357924 h 577030"/>
              <a:gd name="connsiteX3" fmla="*/ 867519 w 1488911"/>
              <a:gd name="connsiteY3" fmla="*/ 286363 h 577030"/>
              <a:gd name="connsiteX4" fmla="*/ 1133887 w 1488911"/>
              <a:gd name="connsiteY4" fmla="*/ 441413 h 577030"/>
              <a:gd name="connsiteX5" fmla="*/ 1102082 w 1488911"/>
              <a:gd name="connsiteY5" fmla="*/ 441413 h 577030"/>
              <a:gd name="connsiteX6" fmla="*/ 1424110 w 1488911"/>
              <a:gd name="connsiteY6" fmla="*/ 572610 h 577030"/>
              <a:gd name="connsiteX7" fmla="*/ 1304840 w 1488911"/>
              <a:gd name="connsiteY7" fmla="*/ 465267 h 577030"/>
              <a:gd name="connsiteX8" fmla="*/ 1479769 w 1488911"/>
              <a:gd name="connsiteY8" fmla="*/ 576585 h 577030"/>
              <a:gd name="connsiteX9" fmla="*/ 1455915 w 1488911"/>
              <a:gd name="connsiteY9" fmla="*/ 413584 h 577030"/>
              <a:gd name="connsiteX10" fmla="*/ 1384353 w 1488911"/>
              <a:gd name="connsiteY10" fmla="*/ 274436 h 577030"/>
              <a:gd name="connsiteX11" fmla="*/ 1443988 w 1488911"/>
              <a:gd name="connsiteY11" fmla="*/ 116 h 577030"/>
              <a:gd name="connsiteX12" fmla="*/ 1265084 w 1488911"/>
              <a:gd name="connsiteY12" fmla="*/ 238655 h 577030"/>
              <a:gd name="connsiteX13" fmla="*/ 1292913 w 1488911"/>
              <a:gd name="connsiteY13" fmla="*/ 119385 h 577030"/>
              <a:gd name="connsiteX14" fmla="*/ 1070277 w 1488911"/>
              <a:gd name="connsiteY14" fmla="*/ 222752 h 577030"/>
              <a:gd name="connsiteX15" fmla="*/ 621028 w 1488911"/>
              <a:gd name="connsiteY15" fmla="*/ 35897 h 577030"/>
              <a:gd name="connsiteX16" fmla="*/ 287073 w 1488911"/>
              <a:gd name="connsiteY16" fmla="*/ 135288 h 577030"/>
              <a:gd name="connsiteX17" fmla="*/ 465978 w 1488911"/>
              <a:gd name="connsiteY17" fmla="*/ 119385 h 577030"/>
              <a:gd name="connsiteX18" fmla="*/ 132023 w 1488911"/>
              <a:gd name="connsiteY18" fmla="*/ 171069 h 577030"/>
              <a:gd name="connsiteX19" fmla="*/ 187682 w 1488911"/>
              <a:gd name="connsiteY19" fmla="*/ 163118 h 577030"/>
              <a:gd name="connsiteX20" fmla="*/ 826 w 1488911"/>
              <a:gd name="connsiteY20" fmla="*/ 389730 h 577030"/>
              <a:gd name="connsiteX21" fmla="*/ 135999 w 1488911"/>
              <a:gd name="connsiteY21" fmla="*/ 270460 h 57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88911" h="577030">
                <a:moveTo>
                  <a:pt x="135999" y="270460"/>
                </a:moveTo>
                <a:cubicBezTo>
                  <a:pt x="220150" y="232691"/>
                  <a:pt x="383152" y="148541"/>
                  <a:pt x="505734" y="163118"/>
                </a:cubicBezTo>
                <a:cubicBezTo>
                  <a:pt x="628317" y="177695"/>
                  <a:pt x="811197" y="337383"/>
                  <a:pt x="871494" y="357924"/>
                </a:cubicBezTo>
                <a:cubicBezTo>
                  <a:pt x="931791" y="378465"/>
                  <a:pt x="823787" y="272448"/>
                  <a:pt x="867519" y="286363"/>
                </a:cubicBezTo>
                <a:cubicBezTo>
                  <a:pt x="911251" y="300278"/>
                  <a:pt x="1094793" y="415571"/>
                  <a:pt x="1133887" y="441413"/>
                </a:cubicBezTo>
                <a:cubicBezTo>
                  <a:pt x="1172981" y="467255"/>
                  <a:pt x="1053712" y="419547"/>
                  <a:pt x="1102082" y="441413"/>
                </a:cubicBezTo>
                <a:cubicBezTo>
                  <a:pt x="1150452" y="463279"/>
                  <a:pt x="1390317" y="568634"/>
                  <a:pt x="1424110" y="572610"/>
                </a:cubicBezTo>
                <a:cubicBezTo>
                  <a:pt x="1457903" y="576586"/>
                  <a:pt x="1295564" y="464605"/>
                  <a:pt x="1304840" y="465267"/>
                </a:cubicBezTo>
                <a:cubicBezTo>
                  <a:pt x="1314116" y="465929"/>
                  <a:pt x="1454590" y="585199"/>
                  <a:pt x="1479769" y="576585"/>
                </a:cubicBezTo>
                <a:cubicBezTo>
                  <a:pt x="1504948" y="567971"/>
                  <a:pt x="1471818" y="463942"/>
                  <a:pt x="1455915" y="413584"/>
                </a:cubicBezTo>
                <a:cubicBezTo>
                  <a:pt x="1440012" y="363226"/>
                  <a:pt x="1386341" y="343347"/>
                  <a:pt x="1384353" y="274436"/>
                </a:cubicBezTo>
                <a:cubicBezTo>
                  <a:pt x="1382365" y="205525"/>
                  <a:pt x="1463866" y="6079"/>
                  <a:pt x="1443988" y="116"/>
                </a:cubicBezTo>
                <a:cubicBezTo>
                  <a:pt x="1424110" y="-5847"/>
                  <a:pt x="1290263" y="218777"/>
                  <a:pt x="1265084" y="238655"/>
                </a:cubicBezTo>
                <a:cubicBezTo>
                  <a:pt x="1239905" y="258533"/>
                  <a:pt x="1325381" y="122035"/>
                  <a:pt x="1292913" y="119385"/>
                </a:cubicBezTo>
                <a:cubicBezTo>
                  <a:pt x="1260445" y="116735"/>
                  <a:pt x="1182258" y="236667"/>
                  <a:pt x="1070277" y="222752"/>
                </a:cubicBezTo>
                <a:cubicBezTo>
                  <a:pt x="958296" y="208837"/>
                  <a:pt x="751562" y="50474"/>
                  <a:pt x="621028" y="35897"/>
                </a:cubicBezTo>
                <a:cubicBezTo>
                  <a:pt x="490494" y="21320"/>
                  <a:pt x="312915" y="121373"/>
                  <a:pt x="287073" y="135288"/>
                </a:cubicBezTo>
                <a:cubicBezTo>
                  <a:pt x="261231" y="149203"/>
                  <a:pt x="491820" y="113422"/>
                  <a:pt x="465978" y="119385"/>
                </a:cubicBezTo>
                <a:cubicBezTo>
                  <a:pt x="440136" y="125348"/>
                  <a:pt x="178406" y="163780"/>
                  <a:pt x="132023" y="171069"/>
                </a:cubicBezTo>
                <a:cubicBezTo>
                  <a:pt x="85640" y="178358"/>
                  <a:pt x="209548" y="126675"/>
                  <a:pt x="187682" y="163118"/>
                </a:cubicBezTo>
                <a:cubicBezTo>
                  <a:pt x="165816" y="199561"/>
                  <a:pt x="9440" y="369189"/>
                  <a:pt x="826" y="389730"/>
                </a:cubicBezTo>
                <a:cubicBezTo>
                  <a:pt x="-7788" y="410271"/>
                  <a:pt x="51848" y="308229"/>
                  <a:pt x="135999" y="270460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7FA57878-2B95-9854-C340-36E82CA4B4CE}"/>
              </a:ext>
            </a:extLst>
          </p:cNvPr>
          <p:cNvSpPr/>
          <p:nvPr/>
        </p:nvSpPr>
        <p:spPr>
          <a:xfrm>
            <a:off x="4178648" y="4443071"/>
            <a:ext cx="395118" cy="110659"/>
          </a:xfrm>
          <a:custGeom>
            <a:avLst/>
            <a:gdLst>
              <a:gd name="connsiteX0" fmla="*/ 160 w 395118"/>
              <a:gd name="connsiteY0" fmla="*/ 110641 h 110659"/>
              <a:gd name="connsiteX1" fmla="*/ 228760 w 395118"/>
              <a:gd name="connsiteY1" fmla="*/ 913 h 110659"/>
              <a:gd name="connsiteX2" fmla="*/ 393352 w 395118"/>
              <a:gd name="connsiteY2" fmla="*/ 55777 h 110659"/>
              <a:gd name="connsiteX3" fmla="*/ 320200 w 395118"/>
              <a:gd name="connsiteY3" fmla="*/ 10057 h 110659"/>
              <a:gd name="connsiteX4" fmla="*/ 265336 w 395118"/>
              <a:gd name="connsiteY4" fmla="*/ 10057 h 110659"/>
              <a:gd name="connsiteX5" fmla="*/ 160 w 395118"/>
              <a:gd name="connsiteY5" fmla="*/ 110641 h 11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118" h="110659">
                <a:moveTo>
                  <a:pt x="160" y="110641"/>
                </a:moveTo>
                <a:cubicBezTo>
                  <a:pt x="-5936" y="109117"/>
                  <a:pt x="163228" y="10057"/>
                  <a:pt x="228760" y="913"/>
                </a:cubicBezTo>
                <a:cubicBezTo>
                  <a:pt x="294292" y="-8231"/>
                  <a:pt x="378112" y="54253"/>
                  <a:pt x="393352" y="55777"/>
                </a:cubicBezTo>
                <a:cubicBezTo>
                  <a:pt x="408592" y="57301"/>
                  <a:pt x="320200" y="10057"/>
                  <a:pt x="320200" y="10057"/>
                </a:cubicBezTo>
                <a:cubicBezTo>
                  <a:pt x="298864" y="2437"/>
                  <a:pt x="315628" y="-611"/>
                  <a:pt x="265336" y="10057"/>
                </a:cubicBezTo>
                <a:cubicBezTo>
                  <a:pt x="215044" y="20725"/>
                  <a:pt x="6256" y="112165"/>
                  <a:pt x="160" y="1106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E864DC33-D76F-EC6F-D8D3-1EE305AD23EF}"/>
              </a:ext>
            </a:extLst>
          </p:cNvPr>
          <p:cNvSpPr/>
          <p:nvPr/>
        </p:nvSpPr>
        <p:spPr>
          <a:xfrm>
            <a:off x="3255138" y="4489537"/>
            <a:ext cx="1841926" cy="750757"/>
          </a:xfrm>
          <a:custGeom>
            <a:avLst/>
            <a:gdLst>
              <a:gd name="connsiteX0" fmla="*/ 311022 w 1841926"/>
              <a:gd name="connsiteY0" fmla="*/ 201335 h 750757"/>
              <a:gd name="connsiteX1" fmla="*/ 841374 w 1841926"/>
              <a:gd name="connsiteY1" fmla="*/ 45887 h 750757"/>
              <a:gd name="connsiteX2" fmla="*/ 1115694 w 1841926"/>
              <a:gd name="connsiteY2" fmla="*/ 82463 h 750757"/>
              <a:gd name="connsiteX3" fmla="*/ 1106550 w 1841926"/>
              <a:gd name="connsiteY3" fmla="*/ 9311 h 750757"/>
              <a:gd name="connsiteX4" fmla="*/ 1710054 w 1841926"/>
              <a:gd name="connsiteY4" fmla="*/ 329351 h 750757"/>
              <a:gd name="connsiteX5" fmla="*/ 1636902 w 1841926"/>
              <a:gd name="connsiteY5" fmla="*/ 265343 h 750757"/>
              <a:gd name="connsiteX6" fmla="*/ 1838070 w 1841926"/>
              <a:gd name="connsiteY6" fmla="*/ 411647 h 750757"/>
              <a:gd name="connsiteX7" fmla="*/ 1426590 w 1841926"/>
              <a:gd name="connsiteY7" fmla="*/ 457367 h 750757"/>
              <a:gd name="connsiteX8" fmla="*/ 1252854 w 1841926"/>
              <a:gd name="connsiteY8" fmla="*/ 521375 h 750757"/>
              <a:gd name="connsiteX9" fmla="*/ 1033398 w 1841926"/>
              <a:gd name="connsiteY9" fmla="*/ 411647 h 750757"/>
              <a:gd name="connsiteX10" fmla="*/ 1115694 w 1841926"/>
              <a:gd name="connsiteY10" fmla="*/ 749975 h 750757"/>
              <a:gd name="connsiteX11" fmla="*/ 804798 w 1841926"/>
              <a:gd name="connsiteY11" fmla="*/ 503087 h 750757"/>
              <a:gd name="connsiteX12" fmla="*/ 429894 w 1841926"/>
              <a:gd name="connsiteY12" fmla="*/ 448223 h 750757"/>
              <a:gd name="connsiteX13" fmla="*/ 126 w 1841926"/>
              <a:gd name="connsiteY13" fmla="*/ 448223 h 750757"/>
              <a:gd name="connsiteX14" fmla="*/ 384174 w 1841926"/>
              <a:gd name="connsiteY14" fmla="*/ 448223 h 750757"/>
              <a:gd name="connsiteX15" fmla="*/ 311022 w 1841926"/>
              <a:gd name="connsiteY15" fmla="*/ 201335 h 75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41926" h="750757">
                <a:moveTo>
                  <a:pt x="311022" y="201335"/>
                </a:moveTo>
                <a:cubicBezTo>
                  <a:pt x="387222" y="134279"/>
                  <a:pt x="707262" y="65699"/>
                  <a:pt x="841374" y="45887"/>
                </a:cubicBezTo>
                <a:cubicBezTo>
                  <a:pt x="975486" y="26075"/>
                  <a:pt x="1071498" y="88559"/>
                  <a:pt x="1115694" y="82463"/>
                </a:cubicBezTo>
                <a:cubicBezTo>
                  <a:pt x="1159890" y="76367"/>
                  <a:pt x="1007490" y="-31837"/>
                  <a:pt x="1106550" y="9311"/>
                </a:cubicBezTo>
                <a:cubicBezTo>
                  <a:pt x="1205610" y="50459"/>
                  <a:pt x="1621662" y="286679"/>
                  <a:pt x="1710054" y="329351"/>
                </a:cubicBezTo>
                <a:cubicBezTo>
                  <a:pt x="1798446" y="372023"/>
                  <a:pt x="1615566" y="251627"/>
                  <a:pt x="1636902" y="265343"/>
                </a:cubicBezTo>
                <a:cubicBezTo>
                  <a:pt x="1658238" y="279059"/>
                  <a:pt x="1873122" y="379643"/>
                  <a:pt x="1838070" y="411647"/>
                </a:cubicBezTo>
                <a:cubicBezTo>
                  <a:pt x="1803018" y="443651"/>
                  <a:pt x="1524126" y="439079"/>
                  <a:pt x="1426590" y="457367"/>
                </a:cubicBezTo>
                <a:cubicBezTo>
                  <a:pt x="1329054" y="475655"/>
                  <a:pt x="1318386" y="528995"/>
                  <a:pt x="1252854" y="521375"/>
                </a:cubicBezTo>
                <a:cubicBezTo>
                  <a:pt x="1187322" y="513755"/>
                  <a:pt x="1056258" y="373547"/>
                  <a:pt x="1033398" y="411647"/>
                </a:cubicBezTo>
                <a:cubicBezTo>
                  <a:pt x="1010538" y="449747"/>
                  <a:pt x="1153794" y="734735"/>
                  <a:pt x="1115694" y="749975"/>
                </a:cubicBezTo>
                <a:cubicBezTo>
                  <a:pt x="1077594" y="765215"/>
                  <a:pt x="919098" y="553379"/>
                  <a:pt x="804798" y="503087"/>
                </a:cubicBezTo>
                <a:cubicBezTo>
                  <a:pt x="690498" y="452795"/>
                  <a:pt x="564006" y="457367"/>
                  <a:pt x="429894" y="448223"/>
                </a:cubicBezTo>
                <a:cubicBezTo>
                  <a:pt x="295782" y="439079"/>
                  <a:pt x="126" y="448223"/>
                  <a:pt x="126" y="448223"/>
                </a:cubicBezTo>
                <a:cubicBezTo>
                  <a:pt x="-7494" y="448223"/>
                  <a:pt x="330834" y="483275"/>
                  <a:pt x="384174" y="448223"/>
                </a:cubicBezTo>
                <a:cubicBezTo>
                  <a:pt x="437514" y="413171"/>
                  <a:pt x="234822" y="268391"/>
                  <a:pt x="311022" y="201335"/>
                </a:cubicBezTo>
                <a:close/>
              </a:path>
            </a:pathLst>
          </a:custGeom>
          <a:solidFill>
            <a:schemeClr val="accent5">
              <a:lumMod val="75000"/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621CB822-DA12-01EE-6B94-175766A9EDB1}"/>
              </a:ext>
            </a:extLst>
          </p:cNvPr>
          <p:cNvSpPr/>
          <p:nvPr/>
        </p:nvSpPr>
        <p:spPr>
          <a:xfrm>
            <a:off x="4951464" y="6245337"/>
            <a:ext cx="1239914" cy="1676408"/>
          </a:xfrm>
          <a:custGeom>
            <a:avLst/>
            <a:gdLst>
              <a:gd name="connsiteX0" fmla="*/ 1156728 w 1239914"/>
              <a:gd name="connsiteY0" fmla="*/ 15 h 1676408"/>
              <a:gd name="connsiteX1" fmla="*/ 754392 w 1239914"/>
              <a:gd name="connsiteY1" fmla="*/ 530367 h 1676408"/>
              <a:gd name="connsiteX2" fmla="*/ 297192 w 1239914"/>
              <a:gd name="connsiteY2" fmla="*/ 484647 h 1676408"/>
              <a:gd name="connsiteX3" fmla="*/ 589800 w 1239914"/>
              <a:gd name="connsiteY3" fmla="*/ 594375 h 1676408"/>
              <a:gd name="connsiteX4" fmla="*/ 4584 w 1239914"/>
              <a:gd name="connsiteY4" fmla="*/ 612663 h 1676408"/>
              <a:gd name="connsiteX5" fmla="*/ 324624 w 1239914"/>
              <a:gd name="connsiteY5" fmla="*/ 795543 h 1676408"/>
              <a:gd name="connsiteX6" fmla="*/ 461784 w 1239914"/>
              <a:gd name="connsiteY6" fmla="*/ 1152159 h 1676408"/>
              <a:gd name="connsiteX7" fmla="*/ 489216 w 1239914"/>
              <a:gd name="connsiteY7" fmla="*/ 1069863 h 1676408"/>
              <a:gd name="connsiteX8" fmla="*/ 498360 w 1239914"/>
              <a:gd name="connsiteY8" fmla="*/ 1664223 h 1676408"/>
              <a:gd name="connsiteX9" fmla="*/ 544080 w 1239914"/>
              <a:gd name="connsiteY9" fmla="*/ 1426479 h 1676408"/>
              <a:gd name="connsiteX10" fmla="*/ 1156728 w 1239914"/>
              <a:gd name="connsiteY10" fmla="*/ 905271 h 1676408"/>
              <a:gd name="connsiteX11" fmla="*/ 1083576 w 1239914"/>
              <a:gd name="connsiteY11" fmla="*/ 914415 h 1676408"/>
              <a:gd name="connsiteX12" fmla="*/ 1239024 w 1239914"/>
              <a:gd name="connsiteY12" fmla="*/ 658383 h 1676408"/>
              <a:gd name="connsiteX13" fmla="*/ 1147584 w 1239914"/>
              <a:gd name="connsiteY13" fmla="*/ 384063 h 1676408"/>
              <a:gd name="connsiteX14" fmla="*/ 1156728 w 1239914"/>
              <a:gd name="connsiteY14" fmla="*/ 548655 h 1676408"/>
              <a:gd name="connsiteX15" fmla="*/ 1156728 w 1239914"/>
              <a:gd name="connsiteY15" fmla="*/ 15 h 167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39914" h="1676408">
                <a:moveTo>
                  <a:pt x="1156728" y="15"/>
                </a:moveTo>
                <a:cubicBezTo>
                  <a:pt x="1089672" y="-3033"/>
                  <a:pt x="897648" y="449595"/>
                  <a:pt x="754392" y="530367"/>
                </a:cubicBezTo>
                <a:cubicBezTo>
                  <a:pt x="611136" y="611139"/>
                  <a:pt x="324624" y="473979"/>
                  <a:pt x="297192" y="484647"/>
                </a:cubicBezTo>
                <a:cubicBezTo>
                  <a:pt x="269760" y="495315"/>
                  <a:pt x="638568" y="573039"/>
                  <a:pt x="589800" y="594375"/>
                </a:cubicBezTo>
                <a:cubicBezTo>
                  <a:pt x="541032" y="615711"/>
                  <a:pt x="48780" y="579135"/>
                  <a:pt x="4584" y="612663"/>
                </a:cubicBezTo>
                <a:cubicBezTo>
                  <a:pt x="-39612" y="646191"/>
                  <a:pt x="248424" y="705627"/>
                  <a:pt x="324624" y="795543"/>
                </a:cubicBezTo>
                <a:cubicBezTo>
                  <a:pt x="400824" y="885459"/>
                  <a:pt x="434352" y="1106439"/>
                  <a:pt x="461784" y="1152159"/>
                </a:cubicBezTo>
                <a:cubicBezTo>
                  <a:pt x="489216" y="1197879"/>
                  <a:pt x="483120" y="984519"/>
                  <a:pt x="489216" y="1069863"/>
                </a:cubicBezTo>
                <a:cubicBezTo>
                  <a:pt x="495312" y="1155207"/>
                  <a:pt x="489216" y="1604787"/>
                  <a:pt x="498360" y="1664223"/>
                </a:cubicBezTo>
                <a:cubicBezTo>
                  <a:pt x="507504" y="1723659"/>
                  <a:pt x="434352" y="1552971"/>
                  <a:pt x="544080" y="1426479"/>
                </a:cubicBezTo>
                <a:cubicBezTo>
                  <a:pt x="653808" y="1299987"/>
                  <a:pt x="1066812" y="990615"/>
                  <a:pt x="1156728" y="905271"/>
                </a:cubicBezTo>
                <a:cubicBezTo>
                  <a:pt x="1246644" y="819927"/>
                  <a:pt x="1069860" y="955563"/>
                  <a:pt x="1083576" y="914415"/>
                </a:cubicBezTo>
                <a:cubicBezTo>
                  <a:pt x="1097292" y="873267"/>
                  <a:pt x="1228356" y="746775"/>
                  <a:pt x="1239024" y="658383"/>
                </a:cubicBezTo>
                <a:cubicBezTo>
                  <a:pt x="1249692" y="569991"/>
                  <a:pt x="1161300" y="402351"/>
                  <a:pt x="1147584" y="384063"/>
                </a:cubicBezTo>
                <a:cubicBezTo>
                  <a:pt x="1133868" y="365775"/>
                  <a:pt x="1156728" y="608091"/>
                  <a:pt x="1156728" y="548655"/>
                </a:cubicBezTo>
                <a:cubicBezTo>
                  <a:pt x="1156728" y="489219"/>
                  <a:pt x="1223784" y="3063"/>
                  <a:pt x="1156728" y="15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CD7FC904-9E37-EEB2-0F56-C8A8098E85B2}"/>
              </a:ext>
            </a:extLst>
          </p:cNvPr>
          <p:cNvSpPr/>
          <p:nvPr/>
        </p:nvSpPr>
        <p:spPr>
          <a:xfrm>
            <a:off x="2852703" y="6345252"/>
            <a:ext cx="823805" cy="1650628"/>
          </a:xfrm>
          <a:custGeom>
            <a:avLst/>
            <a:gdLst>
              <a:gd name="connsiteX0" fmla="*/ 146529 w 823805"/>
              <a:gd name="connsiteY0" fmla="*/ 684 h 1650628"/>
              <a:gd name="connsiteX1" fmla="*/ 402561 w 823805"/>
              <a:gd name="connsiteY1" fmla="*/ 631620 h 1650628"/>
              <a:gd name="connsiteX2" fmla="*/ 420849 w 823805"/>
              <a:gd name="connsiteY2" fmla="*/ 494460 h 1650628"/>
              <a:gd name="connsiteX3" fmla="*/ 503145 w 823805"/>
              <a:gd name="connsiteY3" fmla="*/ 887652 h 1650628"/>
              <a:gd name="connsiteX4" fmla="*/ 503145 w 823805"/>
              <a:gd name="connsiteY4" fmla="*/ 951660 h 1650628"/>
              <a:gd name="connsiteX5" fmla="*/ 823185 w 823805"/>
              <a:gd name="connsiteY5" fmla="*/ 640764 h 1650628"/>
              <a:gd name="connsiteX6" fmla="*/ 585441 w 823805"/>
              <a:gd name="connsiteY6" fmla="*/ 951660 h 1650628"/>
              <a:gd name="connsiteX7" fmla="*/ 622017 w 823805"/>
              <a:gd name="connsiteY7" fmla="*/ 1628316 h 1650628"/>
              <a:gd name="connsiteX8" fmla="*/ 512289 w 823805"/>
              <a:gd name="connsiteY8" fmla="*/ 1418004 h 1650628"/>
              <a:gd name="connsiteX9" fmla="*/ 109953 w 823805"/>
              <a:gd name="connsiteY9" fmla="*/ 732204 h 1650628"/>
              <a:gd name="connsiteX10" fmla="*/ 225 w 823805"/>
              <a:gd name="connsiteY10" fmla="*/ 512748 h 1650628"/>
              <a:gd name="connsiteX11" fmla="*/ 146529 w 823805"/>
              <a:gd name="connsiteY11" fmla="*/ 684 h 165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3805" h="1650628">
                <a:moveTo>
                  <a:pt x="146529" y="684"/>
                </a:moveTo>
                <a:cubicBezTo>
                  <a:pt x="213585" y="20496"/>
                  <a:pt x="356841" y="549324"/>
                  <a:pt x="402561" y="631620"/>
                </a:cubicBezTo>
                <a:cubicBezTo>
                  <a:pt x="448281" y="713916"/>
                  <a:pt x="404085" y="451788"/>
                  <a:pt x="420849" y="494460"/>
                </a:cubicBezTo>
                <a:cubicBezTo>
                  <a:pt x="437613" y="537132"/>
                  <a:pt x="489429" y="811452"/>
                  <a:pt x="503145" y="887652"/>
                </a:cubicBezTo>
                <a:cubicBezTo>
                  <a:pt x="516861" y="963852"/>
                  <a:pt x="449805" y="992808"/>
                  <a:pt x="503145" y="951660"/>
                </a:cubicBezTo>
                <a:cubicBezTo>
                  <a:pt x="556485" y="910512"/>
                  <a:pt x="809469" y="640764"/>
                  <a:pt x="823185" y="640764"/>
                </a:cubicBezTo>
                <a:cubicBezTo>
                  <a:pt x="836901" y="640764"/>
                  <a:pt x="618969" y="787068"/>
                  <a:pt x="585441" y="951660"/>
                </a:cubicBezTo>
                <a:cubicBezTo>
                  <a:pt x="551913" y="1116252"/>
                  <a:pt x="634209" y="1550592"/>
                  <a:pt x="622017" y="1628316"/>
                </a:cubicBezTo>
                <a:cubicBezTo>
                  <a:pt x="609825" y="1706040"/>
                  <a:pt x="597633" y="1567356"/>
                  <a:pt x="512289" y="1418004"/>
                </a:cubicBezTo>
                <a:cubicBezTo>
                  <a:pt x="426945" y="1268652"/>
                  <a:pt x="195297" y="883080"/>
                  <a:pt x="109953" y="732204"/>
                </a:cubicBezTo>
                <a:cubicBezTo>
                  <a:pt x="24609" y="581328"/>
                  <a:pt x="-2823" y="628572"/>
                  <a:pt x="225" y="512748"/>
                </a:cubicBezTo>
                <a:cubicBezTo>
                  <a:pt x="3273" y="396924"/>
                  <a:pt x="79473" y="-19128"/>
                  <a:pt x="146529" y="684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362709A9-8D92-18AE-E564-7C3418F14732}"/>
              </a:ext>
            </a:extLst>
          </p:cNvPr>
          <p:cNvSpPr/>
          <p:nvPr/>
        </p:nvSpPr>
        <p:spPr>
          <a:xfrm>
            <a:off x="4116463" y="7964374"/>
            <a:ext cx="1765395" cy="1101483"/>
          </a:xfrm>
          <a:custGeom>
            <a:avLst/>
            <a:gdLst>
              <a:gd name="connsiteX0" fmla="*/ 25769 w 1765395"/>
              <a:gd name="connsiteY0" fmla="*/ 960170 h 1101483"/>
              <a:gd name="connsiteX1" fmla="*/ 867017 w 1765395"/>
              <a:gd name="connsiteY1" fmla="*/ 548690 h 1101483"/>
              <a:gd name="connsiteX2" fmla="*/ 1260209 w 1765395"/>
              <a:gd name="connsiteY2" fmla="*/ 73202 h 1101483"/>
              <a:gd name="connsiteX3" fmla="*/ 995033 w 1765395"/>
              <a:gd name="connsiteY3" fmla="*/ 393242 h 1101483"/>
              <a:gd name="connsiteX4" fmla="*/ 1497953 w 1765395"/>
              <a:gd name="connsiteY4" fmla="*/ 9194 h 1101483"/>
              <a:gd name="connsiteX5" fmla="*/ 1251065 w 1765395"/>
              <a:gd name="connsiteY5" fmla="*/ 301802 h 1101483"/>
              <a:gd name="connsiteX6" fmla="*/ 1753985 w 1765395"/>
              <a:gd name="connsiteY6" fmla="*/ 50 h 1101483"/>
              <a:gd name="connsiteX7" fmla="*/ 1580249 w 1765395"/>
              <a:gd name="connsiteY7" fmla="*/ 329234 h 1101483"/>
              <a:gd name="connsiteX8" fmla="*/ 1324217 w 1765395"/>
              <a:gd name="connsiteY8" fmla="*/ 704138 h 1101483"/>
              <a:gd name="connsiteX9" fmla="*/ 583553 w 1765395"/>
              <a:gd name="connsiteY9" fmla="*/ 1051610 h 1101483"/>
              <a:gd name="connsiteX10" fmla="*/ 53201 w 1765395"/>
              <a:gd name="connsiteY10" fmla="*/ 1097330 h 1101483"/>
              <a:gd name="connsiteX11" fmla="*/ 199505 w 1765395"/>
              <a:gd name="connsiteY11" fmla="*/ 1033322 h 1101483"/>
              <a:gd name="connsiteX12" fmla="*/ 25769 w 1765395"/>
              <a:gd name="connsiteY12" fmla="*/ 960170 h 110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65395" h="1101483">
                <a:moveTo>
                  <a:pt x="25769" y="960170"/>
                </a:moveTo>
                <a:cubicBezTo>
                  <a:pt x="137021" y="879398"/>
                  <a:pt x="661277" y="696518"/>
                  <a:pt x="867017" y="548690"/>
                </a:cubicBezTo>
                <a:cubicBezTo>
                  <a:pt x="1072757" y="400862"/>
                  <a:pt x="1260209" y="73202"/>
                  <a:pt x="1260209" y="73202"/>
                </a:cubicBezTo>
                <a:cubicBezTo>
                  <a:pt x="1281545" y="47294"/>
                  <a:pt x="955409" y="403910"/>
                  <a:pt x="995033" y="393242"/>
                </a:cubicBezTo>
                <a:cubicBezTo>
                  <a:pt x="1034657" y="382574"/>
                  <a:pt x="1455281" y="24434"/>
                  <a:pt x="1497953" y="9194"/>
                </a:cubicBezTo>
                <a:cubicBezTo>
                  <a:pt x="1540625" y="-6046"/>
                  <a:pt x="1208393" y="303326"/>
                  <a:pt x="1251065" y="301802"/>
                </a:cubicBezTo>
                <a:cubicBezTo>
                  <a:pt x="1293737" y="300278"/>
                  <a:pt x="1699121" y="-4522"/>
                  <a:pt x="1753985" y="50"/>
                </a:cubicBezTo>
                <a:cubicBezTo>
                  <a:pt x="1808849" y="4622"/>
                  <a:pt x="1651877" y="211886"/>
                  <a:pt x="1580249" y="329234"/>
                </a:cubicBezTo>
                <a:cubicBezTo>
                  <a:pt x="1508621" y="446582"/>
                  <a:pt x="1490333" y="583742"/>
                  <a:pt x="1324217" y="704138"/>
                </a:cubicBezTo>
                <a:cubicBezTo>
                  <a:pt x="1158101" y="824534"/>
                  <a:pt x="795389" y="986078"/>
                  <a:pt x="583553" y="1051610"/>
                </a:cubicBezTo>
                <a:cubicBezTo>
                  <a:pt x="371717" y="1117142"/>
                  <a:pt x="117209" y="1100378"/>
                  <a:pt x="53201" y="1097330"/>
                </a:cubicBezTo>
                <a:cubicBezTo>
                  <a:pt x="-10807" y="1094282"/>
                  <a:pt x="199505" y="1057706"/>
                  <a:pt x="199505" y="1033322"/>
                </a:cubicBezTo>
                <a:cubicBezTo>
                  <a:pt x="199505" y="1008938"/>
                  <a:pt x="-85483" y="1040942"/>
                  <a:pt x="25769" y="960170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1821A6BD-AC1C-6CB2-81E4-B216A62B9D63}"/>
              </a:ext>
            </a:extLst>
          </p:cNvPr>
          <p:cNvSpPr/>
          <p:nvPr/>
        </p:nvSpPr>
        <p:spPr>
          <a:xfrm>
            <a:off x="3912467" y="7837336"/>
            <a:ext cx="1351219" cy="523727"/>
          </a:xfrm>
          <a:custGeom>
            <a:avLst/>
            <a:gdLst>
              <a:gd name="connsiteX0" fmla="*/ 1165 w 1351219"/>
              <a:gd name="connsiteY0" fmla="*/ 309968 h 523727"/>
              <a:gd name="connsiteX1" fmla="*/ 412645 w 1351219"/>
              <a:gd name="connsiteY1" fmla="*/ 419696 h 523727"/>
              <a:gd name="connsiteX2" fmla="*/ 906421 w 1351219"/>
              <a:gd name="connsiteY2" fmla="*/ 291680 h 523727"/>
              <a:gd name="connsiteX3" fmla="*/ 723541 w 1351219"/>
              <a:gd name="connsiteY3" fmla="*/ 392264 h 523727"/>
              <a:gd name="connsiteX4" fmla="*/ 1327045 w 1351219"/>
              <a:gd name="connsiteY4" fmla="*/ 17360 h 523727"/>
              <a:gd name="connsiteX5" fmla="*/ 1217317 w 1351219"/>
              <a:gd name="connsiteY5" fmla="*/ 99656 h 523727"/>
              <a:gd name="connsiteX6" fmla="*/ 1080157 w 1351219"/>
              <a:gd name="connsiteY6" fmla="*/ 428840 h 523727"/>
              <a:gd name="connsiteX7" fmla="*/ 668677 w 1351219"/>
              <a:gd name="connsiteY7" fmla="*/ 511136 h 523727"/>
              <a:gd name="connsiteX8" fmla="*/ 302917 w 1351219"/>
              <a:gd name="connsiteY8" fmla="*/ 501992 h 523727"/>
              <a:gd name="connsiteX9" fmla="*/ 1165 w 1351219"/>
              <a:gd name="connsiteY9" fmla="*/ 309968 h 52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1219" h="523727">
                <a:moveTo>
                  <a:pt x="1165" y="309968"/>
                </a:moveTo>
                <a:cubicBezTo>
                  <a:pt x="19453" y="296252"/>
                  <a:pt x="261769" y="422744"/>
                  <a:pt x="412645" y="419696"/>
                </a:cubicBezTo>
                <a:cubicBezTo>
                  <a:pt x="563521" y="416648"/>
                  <a:pt x="854605" y="296252"/>
                  <a:pt x="906421" y="291680"/>
                </a:cubicBezTo>
                <a:cubicBezTo>
                  <a:pt x="958237" y="287108"/>
                  <a:pt x="653437" y="437984"/>
                  <a:pt x="723541" y="392264"/>
                </a:cubicBezTo>
                <a:cubicBezTo>
                  <a:pt x="793645" y="346544"/>
                  <a:pt x="1244749" y="66128"/>
                  <a:pt x="1327045" y="17360"/>
                </a:cubicBezTo>
                <a:cubicBezTo>
                  <a:pt x="1409341" y="-31408"/>
                  <a:pt x="1258465" y="31076"/>
                  <a:pt x="1217317" y="99656"/>
                </a:cubicBezTo>
                <a:cubicBezTo>
                  <a:pt x="1176169" y="168236"/>
                  <a:pt x="1171597" y="360260"/>
                  <a:pt x="1080157" y="428840"/>
                </a:cubicBezTo>
                <a:cubicBezTo>
                  <a:pt x="988717" y="497420"/>
                  <a:pt x="798217" y="498944"/>
                  <a:pt x="668677" y="511136"/>
                </a:cubicBezTo>
                <a:cubicBezTo>
                  <a:pt x="539137" y="523328"/>
                  <a:pt x="421789" y="535520"/>
                  <a:pt x="302917" y="501992"/>
                </a:cubicBezTo>
                <a:cubicBezTo>
                  <a:pt x="184045" y="468464"/>
                  <a:pt x="-17123" y="323684"/>
                  <a:pt x="1165" y="309968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E325FC44-6B7C-46DD-DC5E-F647AFB9E82B}"/>
              </a:ext>
            </a:extLst>
          </p:cNvPr>
          <p:cNvSpPr/>
          <p:nvPr/>
        </p:nvSpPr>
        <p:spPr>
          <a:xfrm>
            <a:off x="3090501" y="7458391"/>
            <a:ext cx="1106643" cy="1469805"/>
          </a:xfrm>
          <a:custGeom>
            <a:avLst/>
            <a:gdLst>
              <a:gd name="connsiteX0" fmla="*/ 530523 w 1106643"/>
              <a:gd name="connsiteY0" fmla="*/ 30545 h 1469805"/>
              <a:gd name="connsiteX1" fmla="*/ 539667 w 1106643"/>
              <a:gd name="connsiteY1" fmla="*/ 478601 h 1469805"/>
              <a:gd name="connsiteX2" fmla="*/ 704259 w 1106643"/>
              <a:gd name="connsiteY2" fmla="*/ 853505 h 1469805"/>
              <a:gd name="connsiteX3" fmla="*/ 676827 w 1106643"/>
              <a:gd name="connsiteY3" fmla="*/ 762065 h 1469805"/>
              <a:gd name="connsiteX4" fmla="*/ 731691 w 1106643"/>
              <a:gd name="connsiteY4" fmla="*/ 890081 h 1469805"/>
              <a:gd name="connsiteX5" fmla="*/ 804843 w 1106643"/>
              <a:gd name="connsiteY5" fmla="*/ 826073 h 1469805"/>
              <a:gd name="connsiteX6" fmla="*/ 942003 w 1106643"/>
              <a:gd name="connsiteY6" fmla="*/ 899225 h 1469805"/>
              <a:gd name="connsiteX7" fmla="*/ 942003 w 1106643"/>
              <a:gd name="connsiteY7" fmla="*/ 862649 h 1469805"/>
              <a:gd name="connsiteX8" fmla="*/ 1106595 w 1106643"/>
              <a:gd name="connsiteY8" fmla="*/ 935801 h 1469805"/>
              <a:gd name="connsiteX9" fmla="*/ 923715 w 1106643"/>
              <a:gd name="connsiteY9" fmla="*/ 1365569 h 1469805"/>
              <a:gd name="connsiteX10" fmla="*/ 914571 w 1106643"/>
              <a:gd name="connsiteY10" fmla="*/ 1447865 h 1469805"/>
              <a:gd name="connsiteX11" fmla="*/ 457371 w 1106643"/>
              <a:gd name="connsiteY11" fmla="*/ 1045529 h 1469805"/>
              <a:gd name="connsiteX12" fmla="*/ 171 w 1106643"/>
              <a:gd name="connsiteY12" fmla="*/ 167705 h 1469805"/>
              <a:gd name="connsiteX13" fmla="*/ 402507 w 1106643"/>
              <a:gd name="connsiteY13" fmla="*/ 634049 h 1469805"/>
              <a:gd name="connsiteX14" fmla="*/ 311067 w 1106643"/>
              <a:gd name="connsiteY14" fmla="*/ 3113 h 1469805"/>
              <a:gd name="connsiteX15" fmla="*/ 365931 w 1106643"/>
              <a:gd name="connsiteY15" fmla="*/ 378017 h 1469805"/>
              <a:gd name="connsiteX16" fmla="*/ 530523 w 1106643"/>
              <a:gd name="connsiteY16" fmla="*/ 30545 h 146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06643" h="1469805">
                <a:moveTo>
                  <a:pt x="530523" y="30545"/>
                </a:moveTo>
                <a:cubicBezTo>
                  <a:pt x="559479" y="47309"/>
                  <a:pt x="510711" y="341441"/>
                  <a:pt x="539667" y="478601"/>
                </a:cubicBezTo>
                <a:cubicBezTo>
                  <a:pt x="568623" y="615761"/>
                  <a:pt x="681399" y="806261"/>
                  <a:pt x="704259" y="853505"/>
                </a:cubicBezTo>
                <a:cubicBezTo>
                  <a:pt x="727119" y="900749"/>
                  <a:pt x="672255" y="755969"/>
                  <a:pt x="676827" y="762065"/>
                </a:cubicBezTo>
                <a:cubicBezTo>
                  <a:pt x="681399" y="768161"/>
                  <a:pt x="710355" y="879413"/>
                  <a:pt x="731691" y="890081"/>
                </a:cubicBezTo>
                <a:cubicBezTo>
                  <a:pt x="753027" y="900749"/>
                  <a:pt x="769791" y="824549"/>
                  <a:pt x="804843" y="826073"/>
                </a:cubicBezTo>
                <a:cubicBezTo>
                  <a:pt x="839895" y="827597"/>
                  <a:pt x="942003" y="899225"/>
                  <a:pt x="942003" y="899225"/>
                </a:cubicBezTo>
                <a:cubicBezTo>
                  <a:pt x="964863" y="905321"/>
                  <a:pt x="914571" y="856553"/>
                  <a:pt x="942003" y="862649"/>
                </a:cubicBezTo>
                <a:cubicBezTo>
                  <a:pt x="969435" y="868745"/>
                  <a:pt x="1109643" y="851981"/>
                  <a:pt x="1106595" y="935801"/>
                </a:cubicBezTo>
                <a:cubicBezTo>
                  <a:pt x="1103547" y="1019621"/>
                  <a:pt x="955719" y="1280225"/>
                  <a:pt x="923715" y="1365569"/>
                </a:cubicBezTo>
                <a:cubicBezTo>
                  <a:pt x="891711" y="1450913"/>
                  <a:pt x="992295" y="1501205"/>
                  <a:pt x="914571" y="1447865"/>
                </a:cubicBezTo>
                <a:cubicBezTo>
                  <a:pt x="836847" y="1394525"/>
                  <a:pt x="609771" y="1258889"/>
                  <a:pt x="457371" y="1045529"/>
                </a:cubicBezTo>
                <a:cubicBezTo>
                  <a:pt x="304971" y="832169"/>
                  <a:pt x="9315" y="236285"/>
                  <a:pt x="171" y="167705"/>
                </a:cubicBezTo>
                <a:cubicBezTo>
                  <a:pt x="-8973" y="99125"/>
                  <a:pt x="350691" y="661481"/>
                  <a:pt x="402507" y="634049"/>
                </a:cubicBezTo>
                <a:cubicBezTo>
                  <a:pt x="454323" y="606617"/>
                  <a:pt x="317163" y="45785"/>
                  <a:pt x="311067" y="3113"/>
                </a:cubicBezTo>
                <a:cubicBezTo>
                  <a:pt x="304971" y="-39559"/>
                  <a:pt x="332403" y="370397"/>
                  <a:pt x="365931" y="378017"/>
                </a:cubicBezTo>
                <a:cubicBezTo>
                  <a:pt x="399459" y="385637"/>
                  <a:pt x="501567" y="13781"/>
                  <a:pt x="530523" y="30545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07F67CF3-3CC3-C83C-AC27-3FADE7E4D92D}"/>
              </a:ext>
            </a:extLst>
          </p:cNvPr>
          <p:cNvSpPr/>
          <p:nvPr/>
        </p:nvSpPr>
        <p:spPr>
          <a:xfrm>
            <a:off x="4826679" y="5255416"/>
            <a:ext cx="1603287" cy="613032"/>
          </a:xfrm>
          <a:custGeom>
            <a:avLst/>
            <a:gdLst>
              <a:gd name="connsiteX0" fmla="*/ 1353 w 1603287"/>
              <a:gd name="connsiteY0" fmla="*/ 359000 h 613032"/>
              <a:gd name="connsiteX1" fmla="*/ 604857 w 1603287"/>
              <a:gd name="connsiteY1" fmla="*/ 48104 h 613032"/>
              <a:gd name="connsiteX2" fmla="*/ 1263225 w 1603287"/>
              <a:gd name="connsiteY2" fmla="*/ 194408 h 613032"/>
              <a:gd name="connsiteX3" fmla="*/ 1107777 w 1603287"/>
              <a:gd name="connsiteY3" fmla="*/ 176120 h 613032"/>
              <a:gd name="connsiteX4" fmla="*/ 1528401 w 1603287"/>
              <a:gd name="connsiteY4" fmla="*/ 523592 h 613032"/>
              <a:gd name="connsiteX5" fmla="*/ 1592409 w 1603287"/>
              <a:gd name="connsiteY5" fmla="*/ 578456 h 613032"/>
              <a:gd name="connsiteX6" fmla="*/ 1400385 w 1603287"/>
              <a:gd name="connsiteY6" fmla="*/ 66392 h 613032"/>
              <a:gd name="connsiteX7" fmla="*/ 1409529 w 1603287"/>
              <a:gd name="connsiteY7" fmla="*/ 221840 h 613032"/>
              <a:gd name="connsiteX8" fmla="*/ 998049 w 1603287"/>
              <a:gd name="connsiteY8" fmla="*/ 48104 h 613032"/>
              <a:gd name="connsiteX9" fmla="*/ 458553 w 1603287"/>
              <a:gd name="connsiteY9" fmla="*/ 20672 h 613032"/>
              <a:gd name="connsiteX10" fmla="*/ 1353 w 1603287"/>
              <a:gd name="connsiteY10" fmla="*/ 359000 h 61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3287" h="613032">
                <a:moveTo>
                  <a:pt x="1353" y="359000"/>
                </a:moveTo>
                <a:cubicBezTo>
                  <a:pt x="25737" y="363572"/>
                  <a:pt x="394545" y="75536"/>
                  <a:pt x="604857" y="48104"/>
                </a:cubicBezTo>
                <a:cubicBezTo>
                  <a:pt x="815169" y="20672"/>
                  <a:pt x="1179405" y="173072"/>
                  <a:pt x="1263225" y="194408"/>
                </a:cubicBezTo>
                <a:cubicBezTo>
                  <a:pt x="1347045" y="215744"/>
                  <a:pt x="1063581" y="121256"/>
                  <a:pt x="1107777" y="176120"/>
                </a:cubicBezTo>
                <a:cubicBezTo>
                  <a:pt x="1151973" y="230984"/>
                  <a:pt x="1447629" y="456536"/>
                  <a:pt x="1528401" y="523592"/>
                </a:cubicBezTo>
                <a:cubicBezTo>
                  <a:pt x="1609173" y="590648"/>
                  <a:pt x="1613745" y="654656"/>
                  <a:pt x="1592409" y="578456"/>
                </a:cubicBezTo>
                <a:cubicBezTo>
                  <a:pt x="1571073" y="502256"/>
                  <a:pt x="1430865" y="125828"/>
                  <a:pt x="1400385" y="66392"/>
                </a:cubicBezTo>
                <a:cubicBezTo>
                  <a:pt x="1369905" y="6956"/>
                  <a:pt x="1476585" y="224888"/>
                  <a:pt x="1409529" y="221840"/>
                </a:cubicBezTo>
                <a:cubicBezTo>
                  <a:pt x="1342473" y="218792"/>
                  <a:pt x="1156545" y="81632"/>
                  <a:pt x="998049" y="48104"/>
                </a:cubicBezTo>
                <a:cubicBezTo>
                  <a:pt x="839553" y="14576"/>
                  <a:pt x="629241" y="-25048"/>
                  <a:pt x="458553" y="20672"/>
                </a:cubicBezTo>
                <a:cubicBezTo>
                  <a:pt x="287865" y="66392"/>
                  <a:pt x="-23031" y="354428"/>
                  <a:pt x="1353" y="359000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F50A4570-EF44-AA5C-0A54-8CD3AEC52110}"/>
              </a:ext>
            </a:extLst>
          </p:cNvPr>
          <p:cNvSpPr/>
          <p:nvPr/>
        </p:nvSpPr>
        <p:spPr>
          <a:xfrm>
            <a:off x="2835085" y="5474545"/>
            <a:ext cx="1016534" cy="606517"/>
          </a:xfrm>
          <a:custGeom>
            <a:avLst/>
            <a:gdLst>
              <a:gd name="connsiteX0" fmla="*/ 45275 w 1016534"/>
              <a:gd name="connsiteY0" fmla="*/ 606215 h 606517"/>
              <a:gd name="connsiteX1" fmla="*/ 347027 w 1016534"/>
              <a:gd name="connsiteY1" fmla="*/ 222167 h 606517"/>
              <a:gd name="connsiteX2" fmla="*/ 584771 w 1016534"/>
              <a:gd name="connsiteY2" fmla="*/ 258743 h 606517"/>
              <a:gd name="connsiteX3" fmla="*/ 566483 w 1016534"/>
              <a:gd name="connsiteY3" fmla="*/ 258743 h 606517"/>
              <a:gd name="connsiteX4" fmla="*/ 1005395 w 1016534"/>
              <a:gd name="connsiteY4" fmla="*/ 450767 h 606517"/>
              <a:gd name="connsiteX5" fmla="*/ 849947 w 1016534"/>
              <a:gd name="connsiteY5" fmla="*/ 231311 h 606517"/>
              <a:gd name="connsiteX6" fmla="*/ 465899 w 1016534"/>
              <a:gd name="connsiteY6" fmla="*/ 2711 h 606517"/>
              <a:gd name="connsiteX7" fmla="*/ 511619 w 1016534"/>
              <a:gd name="connsiteY7" fmla="*/ 103295 h 606517"/>
              <a:gd name="connsiteX8" fmla="*/ 292163 w 1016534"/>
              <a:gd name="connsiteY8" fmla="*/ 66719 h 606517"/>
              <a:gd name="connsiteX9" fmla="*/ 8699 w 1016534"/>
              <a:gd name="connsiteY9" fmla="*/ 240455 h 606517"/>
              <a:gd name="connsiteX10" fmla="*/ 72707 w 1016534"/>
              <a:gd name="connsiteY10" fmla="*/ 286175 h 606517"/>
              <a:gd name="connsiteX11" fmla="*/ 45275 w 1016534"/>
              <a:gd name="connsiteY11" fmla="*/ 606215 h 606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6534" h="606517">
                <a:moveTo>
                  <a:pt x="45275" y="606215"/>
                </a:moveTo>
                <a:cubicBezTo>
                  <a:pt x="90995" y="595547"/>
                  <a:pt x="257111" y="280079"/>
                  <a:pt x="347027" y="222167"/>
                </a:cubicBezTo>
                <a:cubicBezTo>
                  <a:pt x="436943" y="164255"/>
                  <a:pt x="548195" y="252647"/>
                  <a:pt x="584771" y="258743"/>
                </a:cubicBezTo>
                <a:cubicBezTo>
                  <a:pt x="621347" y="264839"/>
                  <a:pt x="496379" y="226739"/>
                  <a:pt x="566483" y="258743"/>
                </a:cubicBezTo>
                <a:cubicBezTo>
                  <a:pt x="636587" y="290747"/>
                  <a:pt x="958151" y="455339"/>
                  <a:pt x="1005395" y="450767"/>
                </a:cubicBezTo>
                <a:cubicBezTo>
                  <a:pt x="1052639" y="446195"/>
                  <a:pt x="939863" y="305987"/>
                  <a:pt x="849947" y="231311"/>
                </a:cubicBezTo>
                <a:cubicBezTo>
                  <a:pt x="760031" y="156635"/>
                  <a:pt x="522287" y="24047"/>
                  <a:pt x="465899" y="2711"/>
                </a:cubicBezTo>
                <a:cubicBezTo>
                  <a:pt x="409511" y="-18625"/>
                  <a:pt x="540575" y="92627"/>
                  <a:pt x="511619" y="103295"/>
                </a:cubicBezTo>
                <a:cubicBezTo>
                  <a:pt x="482663" y="113963"/>
                  <a:pt x="375983" y="43859"/>
                  <a:pt x="292163" y="66719"/>
                </a:cubicBezTo>
                <a:cubicBezTo>
                  <a:pt x="208343" y="89579"/>
                  <a:pt x="45275" y="203879"/>
                  <a:pt x="8699" y="240455"/>
                </a:cubicBezTo>
                <a:cubicBezTo>
                  <a:pt x="-27877" y="277031"/>
                  <a:pt x="62039" y="229787"/>
                  <a:pt x="72707" y="286175"/>
                </a:cubicBezTo>
                <a:cubicBezTo>
                  <a:pt x="83375" y="342563"/>
                  <a:pt x="-445" y="616883"/>
                  <a:pt x="45275" y="606215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DD52F722-6D61-4F32-1946-B84D679032C5}"/>
              </a:ext>
            </a:extLst>
          </p:cNvPr>
          <p:cNvSpPr/>
          <p:nvPr/>
        </p:nvSpPr>
        <p:spPr>
          <a:xfrm>
            <a:off x="2913161" y="5643746"/>
            <a:ext cx="615887" cy="337269"/>
          </a:xfrm>
          <a:custGeom>
            <a:avLst/>
            <a:gdLst>
              <a:gd name="connsiteX0" fmla="*/ 450 w 615887"/>
              <a:gd name="connsiteY0" fmla="*/ 337261 h 337269"/>
              <a:gd name="connsiteX1" fmla="*/ 137610 w 615887"/>
              <a:gd name="connsiteY1" fmla="*/ 116974 h 337269"/>
              <a:gd name="connsiteX2" fmla="*/ 237363 w 615887"/>
              <a:gd name="connsiteY2" fmla="*/ 46316 h 337269"/>
              <a:gd name="connsiteX3" fmla="*/ 195799 w 615887"/>
              <a:gd name="connsiteY3" fmla="*/ 58785 h 337269"/>
              <a:gd name="connsiteX4" fmla="*/ 357897 w 615887"/>
              <a:gd name="connsiteY4" fmla="*/ 46316 h 337269"/>
              <a:gd name="connsiteX5" fmla="*/ 382835 w 615887"/>
              <a:gd name="connsiteY5" fmla="*/ 21378 h 337269"/>
              <a:gd name="connsiteX6" fmla="*/ 611435 w 615887"/>
              <a:gd name="connsiteY6" fmla="*/ 83723 h 337269"/>
              <a:gd name="connsiteX7" fmla="*/ 515839 w 615887"/>
              <a:gd name="connsiteY7" fmla="*/ 46316 h 337269"/>
              <a:gd name="connsiteX8" fmla="*/ 295552 w 615887"/>
              <a:gd name="connsiteY8" fmla="*/ 596 h 337269"/>
              <a:gd name="connsiteX9" fmla="*/ 341272 w 615887"/>
              <a:gd name="connsiteY9" fmla="*/ 21378 h 337269"/>
              <a:gd name="connsiteX10" fmla="*/ 212424 w 615887"/>
              <a:gd name="connsiteY10" fmla="*/ 38003 h 337269"/>
              <a:gd name="connsiteX11" fmla="*/ 150079 w 615887"/>
              <a:gd name="connsiteY11" fmla="*/ 83723 h 337269"/>
              <a:gd name="connsiteX12" fmla="*/ 175017 w 615887"/>
              <a:gd name="connsiteY12" fmla="*/ 46316 h 337269"/>
              <a:gd name="connsiteX13" fmla="*/ 71108 w 615887"/>
              <a:gd name="connsiteY13" fmla="*/ 116974 h 337269"/>
              <a:gd name="connsiteX14" fmla="*/ 91890 w 615887"/>
              <a:gd name="connsiteY14" fmla="*/ 108661 h 337269"/>
              <a:gd name="connsiteX15" fmla="*/ 450 w 615887"/>
              <a:gd name="connsiteY15" fmla="*/ 337261 h 33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5887" h="337269">
                <a:moveTo>
                  <a:pt x="450" y="337261"/>
                </a:moveTo>
                <a:cubicBezTo>
                  <a:pt x="8070" y="338646"/>
                  <a:pt x="98125" y="165465"/>
                  <a:pt x="137610" y="116974"/>
                </a:cubicBezTo>
                <a:cubicBezTo>
                  <a:pt x="177095" y="68483"/>
                  <a:pt x="227665" y="56014"/>
                  <a:pt x="237363" y="46316"/>
                </a:cubicBezTo>
                <a:cubicBezTo>
                  <a:pt x="247061" y="36618"/>
                  <a:pt x="175710" y="58785"/>
                  <a:pt x="195799" y="58785"/>
                </a:cubicBezTo>
                <a:cubicBezTo>
                  <a:pt x="215888" y="58785"/>
                  <a:pt x="326724" y="52550"/>
                  <a:pt x="357897" y="46316"/>
                </a:cubicBezTo>
                <a:cubicBezTo>
                  <a:pt x="389070" y="40082"/>
                  <a:pt x="340579" y="15143"/>
                  <a:pt x="382835" y="21378"/>
                </a:cubicBezTo>
                <a:cubicBezTo>
                  <a:pt x="425091" y="27612"/>
                  <a:pt x="589268" y="79567"/>
                  <a:pt x="611435" y="83723"/>
                </a:cubicBezTo>
                <a:cubicBezTo>
                  <a:pt x="633602" y="87879"/>
                  <a:pt x="568486" y="60170"/>
                  <a:pt x="515839" y="46316"/>
                </a:cubicBezTo>
                <a:cubicBezTo>
                  <a:pt x="463192" y="32461"/>
                  <a:pt x="324646" y="4752"/>
                  <a:pt x="295552" y="596"/>
                </a:cubicBezTo>
                <a:cubicBezTo>
                  <a:pt x="266458" y="-3560"/>
                  <a:pt x="355127" y="15143"/>
                  <a:pt x="341272" y="21378"/>
                </a:cubicBezTo>
                <a:cubicBezTo>
                  <a:pt x="327417" y="27612"/>
                  <a:pt x="244290" y="27612"/>
                  <a:pt x="212424" y="38003"/>
                </a:cubicBezTo>
                <a:cubicBezTo>
                  <a:pt x="180558" y="48394"/>
                  <a:pt x="150079" y="83723"/>
                  <a:pt x="150079" y="83723"/>
                </a:cubicBezTo>
                <a:cubicBezTo>
                  <a:pt x="143845" y="85108"/>
                  <a:pt x="188179" y="40774"/>
                  <a:pt x="175017" y="46316"/>
                </a:cubicBezTo>
                <a:cubicBezTo>
                  <a:pt x="161855" y="51858"/>
                  <a:pt x="71108" y="116974"/>
                  <a:pt x="71108" y="116974"/>
                </a:cubicBezTo>
                <a:cubicBezTo>
                  <a:pt x="57254" y="127365"/>
                  <a:pt x="99510" y="75410"/>
                  <a:pt x="91890" y="108661"/>
                </a:cubicBezTo>
                <a:cubicBezTo>
                  <a:pt x="84270" y="141912"/>
                  <a:pt x="-7170" y="335876"/>
                  <a:pt x="450" y="33726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2D3FFA6D-1850-3755-7DEC-1814F9A89E7D}"/>
              </a:ext>
            </a:extLst>
          </p:cNvPr>
          <p:cNvSpPr/>
          <p:nvPr/>
        </p:nvSpPr>
        <p:spPr>
          <a:xfrm>
            <a:off x="3418514" y="5575320"/>
            <a:ext cx="452249" cy="369351"/>
          </a:xfrm>
          <a:custGeom>
            <a:avLst/>
            <a:gdLst>
              <a:gd name="connsiteX0" fmla="*/ 2173 w 452249"/>
              <a:gd name="connsiteY0" fmla="*/ 2520 h 369351"/>
              <a:gd name="connsiteX1" fmla="*/ 318057 w 452249"/>
              <a:gd name="connsiteY1" fmla="*/ 214495 h 369351"/>
              <a:gd name="connsiteX2" fmla="*/ 293119 w 452249"/>
              <a:gd name="connsiteY2" fmla="*/ 193713 h 369351"/>
              <a:gd name="connsiteX3" fmla="*/ 451061 w 452249"/>
              <a:gd name="connsiteY3" fmla="*/ 368280 h 369351"/>
              <a:gd name="connsiteX4" fmla="*/ 359621 w 452249"/>
              <a:gd name="connsiteY4" fmla="*/ 260215 h 369351"/>
              <a:gd name="connsiteX5" fmla="*/ 251555 w 452249"/>
              <a:gd name="connsiteY5" fmla="*/ 118898 h 369351"/>
              <a:gd name="connsiteX6" fmla="*/ 180897 w 452249"/>
              <a:gd name="connsiteY6" fmla="*/ 98116 h 369351"/>
              <a:gd name="connsiteX7" fmla="*/ 2173 w 452249"/>
              <a:gd name="connsiteY7" fmla="*/ 2520 h 36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249" h="369351">
                <a:moveTo>
                  <a:pt x="2173" y="2520"/>
                </a:moveTo>
                <a:cubicBezTo>
                  <a:pt x="25033" y="21916"/>
                  <a:pt x="269566" y="182630"/>
                  <a:pt x="318057" y="214495"/>
                </a:cubicBezTo>
                <a:cubicBezTo>
                  <a:pt x="366548" y="246360"/>
                  <a:pt x="270952" y="168082"/>
                  <a:pt x="293119" y="193713"/>
                </a:cubicBezTo>
                <a:cubicBezTo>
                  <a:pt x="315286" y="219344"/>
                  <a:pt x="439977" y="357196"/>
                  <a:pt x="451061" y="368280"/>
                </a:cubicBezTo>
                <a:cubicBezTo>
                  <a:pt x="462145" y="379364"/>
                  <a:pt x="392872" y="301779"/>
                  <a:pt x="359621" y="260215"/>
                </a:cubicBezTo>
                <a:cubicBezTo>
                  <a:pt x="326370" y="218651"/>
                  <a:pt x="281342" y="145914"/>
                  <a:pt x="251555" y="118898"/>
                </a:cubicBezTo>
                <a:cubicBezTo>
                  <a:pt x="221768" y="91882"/>
                  <a:pt x="218304" y="114742"/>
                  <a:pt x="180897" y="98116"/>
                </a:cubicBezTo>
                <a:cubicBezTo>
                  <a:pt x="143490" y="81490"/>
                  <a:pt x="-20687" y="-16876"/>
                  <a:pt x="2173" y="252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49D8B39A-A7B5-4816-186E-31BBFDE9D002}"/>
              </a:ext>
            </a:extLst>
          </p:cNvPr>
          <p:cNvSpPr/>
          <p:nvPr/>
        </p:nvSpPr>
        <p:spPr>
          <a:xfrm>
            <a:off x="7301116" y="5802172"/>
            <a:ext cx="120312" cy="1359946"/>
          </a:xfrm>
          <a:custGeom>
            <a:avLst/>
            <a:gdLst>
              <a:gd name="connsiteX0" fmla="*/ 26553 w 120312"/>
              <a:gd name="connsiteY0" fmla="*/ 112 h 1359946"/>
              <a:gd name="connsiteX1" fmla="*/ 113837 w 120312"/>
              <a:gd name="connsiteY1" fmla="*/ 291057 h 1359946"/>
              <a:gd name="connsiteX2" fmla="*/ 105524 w 120312"/>
              <a:gd name="connsiteY2" fmla="*/ 249493 h 1359946"/>
              <a:gd name="connsiteX3" fmla="*/ 39022 w 120312"/>
              <a:gd name="connsiteY3" fmla="*/ 586159 h 1359946"/>
              <a:gd name="connsiteX4" fmla="*/ 109680 w 120312"/>
              <a:gd name="connsiteY4" fmla="*/ 1192988 h 1359946"/>
              <a:gd name="connsiteX5" fmla="*/ 80586 w 120312"/>
              <a:gd name="connsiteY5" fmla="*/ 1055828 h 1359946"/>
              <a:gd name="connsiteX6" fmla="*/ 105524 w 120312"/>
              <a:gd name="connsiteY6" fmla="*/ 1359243 h 1359946"/>
              <a:gd name="connsiteX7" fmla="*/ 101368 w 120312"/>
              <a:gd name="connsiteY7" fmla="*/ 1126486 h 1359946"/>
              <a:gd name="connsiteX8" fmla="*/ 1615 w 120312"/>
              <a:gd name="connsiteY8" fmla="*/ 723319 h 1359946"/>
              <a:gd name="connsiteX9" fmla="*/ 39022 w 120312"/>
              <a:gd name="connsiteY9" fmla="*/ 328464 h 1359946"/>
              <a:gd name="connsiteX10" fmla="*/ 26553 w 120312"/>
              <a:gd name="connsiteY10" fmla="*/ 112 h 135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312" h="1359946">
                <a:moveTo>
                  <a:pt x="26553" y="112"/>
                </a:moveTo>
                <a:cubicBezTo>
                  <a:pt x="39022" y="-6122"/>
                  <a:pt x="100675" y="249493"/>
                  <a:pt x="113837" y="291057"/>
                </a:cubicBezTo>
                <a:cubicBezTo>
                  <a:pt x="126999" y="332621"/>
                  <a:pt x="117993" y="200309"/>
                  <a:pt x="105524" y="249493"/>
                </a:cubicBezTo>
                <a:cubicBezTo>
                  <a:pt x="93055" y="298677"/>
                  <a:pt x="38329" y="428910"/>
                  <a:pt x="39022" y="586159"/>
                </a:cubicBezTo>
                <a:cubicBezTo>
                  <a:pt x="39715" y="743408"/>
                  <a:pt x="102753" y="1114710"/>
                  <a:pt x="109680" y="1192988"/>
                </a:cubicBezTo>
                <a:cubicBezTo>
                  <a:pt x="116607" y="1271266"/>
                  <a:pt x="81279" y="1028119"/>
                  <a:pt x="80586" y="1055828"/>
                </a:cubicBezTo>
                <a:cubicBezTo>
                  <a:pt x="79893" y="1083537"/>
                  <a:pt x="102060" y="1347467"/>
                  <a:pt x="105524" y="1359243"/>
                </a:cubicBezTo>
                <a:cubicBezTo>
                  <a:pt x="108988" y="1371019"/>
                  <a:pt x="118686" y="1232473"/>
                  <a:pt x="101368" y="1126486"/>
                </a:cubicBezTo>
                <a:cubicBezTo>
                  <a:pt x="84050" y="1020499"/>
                  <a:pt x="12006" y="856323"/>
                  <a:pt x="1615" y="723319"/>
                </a:cubicBezTo>
                <a:cubicBezTo>
                  <a:pt x="-8776" y="590315"/>
                  <a:pt x="34173" y="443457"/>
                  <a:pt x="39022" y="328464"/>
                </a:cubicBezTo>
                <a:cubicBezTo>
                  <a:pt x="43871" y="213471"/>
                  <a:pt x="14084" y="6346"/>
                  <a:pt x="26553" y="11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367661CF-E5BB-29CA-4DAA-C8E9D92BBF4D}"/>
              </a:ext>
            </a:extLst>
          </p:cNvPr>
          <p:cNvSpPr/>
          <p:nvPr/>
        </p:nvSpPr>
        <p:spPr>
          <a:xfrm>
            <a:off x="7065580" y="5785585"/>
            <a:ext cx="307863" cy="1422877"/>
          </a:xfrm>
          <a:custGeom>
            <a:avLst/>
            <a:gdLst>
              <a:gd name="connsiteX0" fmla="*/ 29333 w 307863"/>
              <a:gd name="connsiteY0" fmla="*/ 73 h 1422877"/>
              <a:gd name="connsiteX1" fmla="*/ 62584 w 307863"/>
              <a:gd name="connsiteY1" fmla="*/ 507150 h 1422877"/>
              <a:gd name="connsiteX2" fmla="*/ 58427 w 307863"/>
              <a:gd name="connsiteY2" fmla="*/ 403240 h 1422877"/>
              <a:gd name="connsiteX3" fmla="*/ 104147 w 307863"/>
              <a:gd name="connsiteY3" fmla="*/ 789782 h 1422877"/>
              <a:gd name="connsiteX4" fmla="*/ 108304 w 307863"/>
              <a:gd name="connsiteY4" fmla="*/ 698342 h 1422877"/>
              <a:gd name="connsiteX5" fmla="*/ 212213 w 307863"/>
              <a:gd name="connsiteY5" fmla="*/ 1026695 h 1422877"/>
              <a:gd name="connsiteX6" fmla="*/ 187275 w 307863"/>
              <a:gd name="connsiteY6" fmla="*/ 881222 h 1422877"/>
              <a:gd name="connsiteX7" fmla="*/ 220525 w 307863"/>
              <a:gd name="connsiteY7" fmla="*/ 1113979 h 1422877"/>
              <a:gd name="connsiteX8" fmla="*/ 241307 w 307863"/>
              <a:gd name="connsiteY8" fmla="*/ 1296859 h 1422877"/>
              <a:gd name="connsiteX9" fmla="*/ 241307 w 307863"/>
              <a:gd name="connsiteY9" fmla="*/ 1176324 h 1422877"/>
              <a:gd name="connsiteX10" fmla="*/ 307809 w 307863"/>
              <a:gd name="connsiteY10" fmla="*/ 1421550 h 1422877"/>
              <a:gd name="connsiteX11" fmla="*/ 228838 w 307863"/>
              <a:gd name="connsiteY11" fmla="*/ 1047477 h 1422877"/>
              <a:gd name="connsiteX12" fmla="*/ 12707 w 307863"/>
              <a:gd name="connsiteY12" fmla="*/ 473899 h 1422877"/>
              <a:gd name="connsiteX13" fmla="*/ 29333 w 307863"/>
              <a:gd name="connsiteY13" fmla="*/ 73 h 142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7863" h="1422877">
                <a:moveTo>
                  <a:pt x="29333" y="73"/>
                </a:moveTo>
                <a:cubicBezTo>
                  <a:pt x="37646" y="5615"/>
                  <a:pt x="57735" y="439956"/>
                  <a:pt x="62584" y="507150"/>
                </a:cubicBezTo>
                <a:cubicBezTo>
                  <a:pt x="67433" y="574345"/>
                  <a:pt x="51500" y="356135"/>
                  <a:pt x="58427" y="403240"/>
                </a:cubicBezTo>
                <a:cubicBezTo>
                  <a:pt x="65354" y="450345"/>
                  <a:pt x="95834" y="740598"/>
                  <a:pt x="104147" y="789782"/>
                </a:cubicBezTo>
                <a:cubicBezTo>
                  <a:pt x="112460" y="838966"/>
                  <a:pt x="90293" y="658857"/>
                  <a:pt x="108304" y="698342"/>
                </a:cubicBezTo>
                <a:cubicBezTo>
                  <a:pt x="126315" y="737828"/>
                  <a:pt x="199051" y="996215"/>
                  <a:pt x="212213" y="1026695"/>
                </a:cubicBezTo>
                <a:cubicBezTo>
                  <a:pt x="225375" y="1057175"/>
                  <a:pt x="185890" y="866675"/>
                  <a:pt x="187275" y="881222"/>
                </a:cubicBezTo>
                <a:cubicBezTo>
                  <a:pt x="188660" y="895769"/>
                  <a:pt x="211520" y="1044706"/>
                  <a:pt x="220525" y="1113979"/>
                </a:cubicBezTo>
                <a:cubicBezTo>
                  <a:pt x="229530" y="1183252"/>
                  <a:pt x="237843" y="1286468"/>
                  <a:pt x="241307" y="1296859"/>
                </a:cubicBezTo>
                <a:cubicBezTo>
                  <a:pt x="244771" y="1307250"/>
                  <a:pt x="230223" y="1155542"/>
                  <a:pt x="241307" y="1176324"/>
                </a:cubicBezTo>
                <a:cubicBezTo>
                  <a:pt x="252391" y="1197106"/>
                  <a:pt x="309887" y="1443024"/>
                  <a:pt x="307809" y="1421550"/>
                </a:cubicBezTo>
                <a:cubicBezTo>
                  <a:pt x="305731" y="1400076"/>
                  <a:pt x="278022" y="1205419"/>
                  <a:pt x="228838" y="1047477"/>
                </a:cubicBezTo>
                <a:cubicBezTo>
                  <a:pt x="179654" y="889535"/>
                  <a:pt x="45958" y="643617"/>
                  <a:pt x="12707" y="473899"/>
                </a:cubicBezTo>
                <a:cubicBezTo>
                  <a:pt x="-20544" y="304181"/>
                  <a:pt x="21020" y="-5469"/>
                  <a:pt x="29333" y="7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9CB10812-4D13-D669-5686-5C7000D7A10E}"/>
              </a:ext>
            </a:extLst>
          </p:cNvPr>
          <p:cNvSpPr/>
          <p:nvPr/>
        </p:nvSpPr>
        <p:spPr>
          <a:xfrm>
            <a:off x="2437369" y="5402945"/>
            <a:ext cx="195140" cy="1381901"/>
          </a:xfrm>
          <a:custGeom>
            <a:avLst/>
            <a:gdLst>
              <a:gd name="connsiteX0" fmla="*/ 193609 w 195140"/>
              <a:gd name="connsiteY0" fmla="*/ 328 h 1381901"/>
              <a:gd name="connsiteX1" fmla="*/ 93856 w 195140"/>
              <a:gd name="connsiteY1" fmla="*/ 548968 h 1381901"/>
              <a:gd name="connsiteX2" fmla="*/ 122951 w 195140"/>
              <a:gd name="connsiteY2" fmla="*/ 544811 h 1381901"/>
              <a:gd name="connsiteX3" fmla="*/ 102169 w 195140"/>
              <a:gd name="connsiteY3" fmla="*/ 677815 h 1381901"/>
              <a:gd name="connsiteX4" fmla="*/ 139576 w 195140"/>
              <a:gd name="connsiteY4" fmla="*/ 1114233 h 1381901"/>
              <a:gd name="connsiteX5" fmla="*/ 118795 w 195140"/>
              <a:gd name="connsiteY5" fmla="*/ 877320 h 1381901"/>
              <a:gd name="connsiteX6" fmla="*/ 164515 w 195140"/>
              <a:gd name="connsiteY6" fmla="*/ 1376084 h 1381901"/>
              <a:gd name="connsiteX7" fmla="*/ 168671 w 195140"/>
              <a:gd name="connsiteY7" fmla="*/ 1114233 h 1381901"/>
              <a:gd name="connsiteX8" fmla="*/ 68918 w 195140"/>
              <a:gd name="connsiteY8" fmla="*/ 586375 h 1381901"/>
              <a:gd name="connsiteX9" fmla="*/ 77231 w 195140"/>
              <a:gd name="connsiteY9" fmla="*/ 469997 h 1381901"/>
              <a:gd name="connsiteX10" fmla="*/ 2416 w 195140"/>
              <a:gd name="connsiteY10" fmla="*/ 636251 h 1381901"/>
              <a:gd name="connsiteX11" fmla="*/ 193609 w 195140"/>
              <a:gd name="connsiteY11" fmla="*/ 328 h 1381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5140" h="1381901">
                <a:moveTo>
                  <a:pt x="193609" y="328"/>
                </a:moveTo>
                <a:cubicBezTo>
                  <a:pt x="208849" y="-14219"/>
                  <a:pt x="105632" y="458221"/>
                  <a:pt x="93856" y="548968"/>
                </a:cubicBezTo>
                <a:cubicBezTo>
                  <a:pt x="82080" y="639715"/>
                  <a:pt x="121566" y="523337"/>
                  <a:pt x="122951" y="544811"/>
                </a:cubicBezTo>
                <a:cubicBezTo>
                  <a:pt x="124336" y="566285"/>
                  <a:pt x="99398" y="582911"/>
                  <a:pt x="102169" y="677815"/>
                </a:cubicBezTo>
                <a:cubicBezTo>
                  <a:pt x="104940" y="772719"/>
                  <a:pt x="136805" y="1080982"/>
                  <a:pt x="139576" y="1114233"/>
                </a:cubicBezTo>
                <a:cubicBezTo>
                  <a:pt x="142347" y="1147484"/>
                  <a:pt x="114639" y="833678"/>
                  <a:pt x="118795" y="877320"/>
                </a:cubicBezTo>
                <a:cubicBezTo>
                  <a:pt x="122951" y="920962"/>
                  <a:pt x="156202" y="1336599"/>
                  <a:pt x="164515" y="1376084"/>
                </a:cubicBezTo>
                <a:cubicBezTo>
                  <a:pt x="172828" y="1415570"/>
                  <a:pt x="184604" y="1245851"/>
                  <a:pt x="168671" y="1114233"/>
                </a:cubicBezTo>
                <a:cubicBezTo>
                  <a:pt x="152738" y="982615"/>
                  <a:pt x="84158" y="693748"/>
                  <a:pt x="68918" y="586375"/>
                </a:cubicBezTo>
                <a:cubicBezTo>
                  <a:pt x="53678" y="479002"/>
                  <a:pt x="88315" y="461684"/>
                  <a:pt x="77231" y="469997"/>
                </a:cubicBezTo>
                <a:cubicBezTo>
                  <a:pt x="66147" y="478310"/>
                  <a:pt x="-14902" y="709680"/>
                  <a:pt x="2416" y="636251"/>
                </a:cubicBezTo>
                <a:cubicBezTo>
                  <a:pt x="19734" y="562822"/>
                  <a:pt x="178369" y="14875"/>
                  <a:pt x="193609" y="32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0BBBBA76-8ED3-8DA0-7BCF-2C7E2896A520}"/>
              </a:ext>
            </a:extLst>
          </p:cNvPr>
          <p:cNvSpPr/>
          <p:nvPr/>
        </p:nvSpPr>
        <p:spPr>
          <a:xfrm>
            <a:off x="2469077" y="6120630"/>
            <a:ext cx="417566" cy="2079390"/>
          </a:xfrm>
          <a:custGeom>
            <a:avLst/>
            <a:gdLst>
              <a:gd name="connsiteX0" fmla="*/ 3959 w 417566"/>
              <a:gd name="connsiteY0" fmla="*/ 5850 h 2079390"/>
              <a:gd name="connsiteX1" fmla="*/ 211778 w 417566"/>
              <a:gd name="connsiteY1" fmla="*/ 1352512 h 2079390"/>
              <a:gd name="connsiteX2" fmla="*/ 211778 w 417566"/>
              <a:gd name="connsiteY2" fmla="*/ 1277697 h 2079390"/>
              <a:gd name="connsiteX3" fmla="*/ 402970 w 417566"/>
              <a:gd name="connsiteY3" fmla="*/ 2025843 h 2079390"/>
              <a:gd name="connsiteX4" fmla="*/ 365563 w 417566"/>
              <a:gd name="connsiteY4" fmla="*/ 1880370 h 2079390"/>
              <a:gd name="connsiteX5" fmla="*/ 57992 w 417566"/>
              <a:gd name="connsiteY5" fmla="*/ 770621 h 2079390"/>
              <a:gd name="connsiteX6" fmla="*/ 74618 w 417566"/>
              <a:gd name="connsiteY6" fmla="*/ 857905 h 2079390"/>
              <a:gd name="connsiteX7" fmla="*/ 3959 w 417566"/>
              <a:gd name="connsiteY7" fmla="*/ 5850 h 207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7566" h="2079390">
                <a:moveTo>
                  <a:pt x="3959" y="5850"/>
                </a:moveTo>
                <a:cubicBezTo>
                  <a:pt x="26819" y="88285"/>
                  <a:pt x="177141" y="1140537"/>
                  <a:pt x="211778" y="1352512"/>
                </a:cubicBezTo>
                <a:cubicBezTo>
                  <a:pt x="246415" y="1564487"/>
                  <a:pt x="179913" y="1165475"/>
                  <a:pt x="211778" y="1277697"/>
                </a:cubicBezTo>
                <a:cubicBezTo>
                  <a:pt x="243643" y="1389919"/>
                  <a:pt x="377339" y="1925398"/>
                  <a:pt x="402970" y="2025843"/>
                </a:cubicBezTo>
                <a:cubicBezTo>
                  <a:pt x="428601" y="2126289"/>
                  <a:pt x="423059" y="2089574"/>
                  <a:pt x="365563" y="1880370"/>
                </a:cubicBezTo>
                <a:cubicBezTo>
                  <a:pt x="308067" y="1671166"/>
                  <a:pt x="106483" y="941032"/>
                  <a:pt x="57992" y="770621"/>
                </a:cubicBezTo>
                <a:cubicBezTo>
                  <a:pt x="9501" y="600210"/>
                  <a:pt x="85009" y="978439"/>
                  <a:pt x="74618" y="857905"/>
                </a:cubicBezTo>
                <a:cubicBezTo>
                  <a:pt x="64227" y="737371"/>
                  <a:pt x="-18901" y="-76585"/>
                  <a:pt x="3959" y="585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CBFCD719-C352-A0C8-1AD1-4BE2E18EE2C4}"/>
              </a:ext>
            </a:extLst>
          </p:cNvPr>
          <p:cNvSpPr/>
          <p:nvPr/>
        </p:nvSpPr>
        <p:spPr>
          <a:xfrm>
            <a:off x="2374603" y="3776409"/>
            <a:ext cx="751847" cy="1718671"/>
          </a:xfrm>
          <a:custGeom>
            <a:avLst/>
            <a:gdLst>
              <a:gd name="connsiteX0" fmla="*/ 750982 w 751847"/>
              <a:gd name="connsiteY0" fmla="*/ 1726 h 1718671"/>
              <a:gd name="connsiteX1" fmla="*/ 160779 w 751847"/>
              <a:gd name="connsiteY1" fmla="*/ 629336 h 1718671"/>
              <a:gd name="connsiteX2" fmla="*/ 289626 w 751847"/>
              <a:gd name="connsiteY2" fmla="*/ 546209 h 1718671"/>
              <a:gd name="connsiteX3" fmla="*/ 206499 w 751847"/>
              <a:gd name="connsiteY3" fmla="*/ 778966 h 1718671"/>
              <a:gd name="connsiteX4" fmla="*/ 48557 w 751847"/>
              <a:gd name="connsiteY4" fmla="*/ 1443984 h 1718671"/>
              <a:gd name="connsiteX5" fmla="*/ 2837 w 751847"/>
              <a:gd name="connsiteY5" fmla="*/ 1718304 h 1718671"/>
              <a:gd name="connsiteX6" fmla="*/ 40244 w 751847"/>
              <a:gd name="connsiteY6" fmla="*/ 1477235 h 1718671"/>
              <a:gd name="connsiteX7" fmla="*/ 322877 w 751847"/>
              <a:gd name="connsiteY7" fmla="*/ 575304 h 1718671"/>
              <a:gd name="connsiteX8" fmla="*/ 256375 w 751847"/>
              <a:gd name="connsiteY8" fmla="*/ 704151 h 1718671"/>
              <a:gd name="connsiteX9" fmla="*/ 497444 w 751847"/>
              <a:gd name="connsiteY9" fmla="*/ 338391 h 1718671"/>
              <a:gd name="connsiteX10" fmla="*/ 297939 w 751847"/>
              <a:gd name="connsiteY10" fmla="*/ 438144 h 1718671"/>
              <a:gd name="connsiteX11" fmla="*/ 750982 w 751847"/>
              <a:gd name="connsiteY11" fmla="*/ 1726 h 1718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1847" h="1718671">
                <a:moveTo>
                  <a:pt x="750982" y="1726"/>
                </a:moveTo>
                <a:cubicBezTo>
                  <a:pt x="728122" y="33591"/>
                  <a:pt x="237672" y="538589"/>
                  <a:pt x="160779" y="629336"/>
                </a:cubicBezTo>
                <a:cubicBezTo>
                  <a:pt x="83886" y="720083"/>
                  <a:pt x="282006" y="521271"/>
                  <a:pt x="289626" y="546209"/>
                </a:cubicBezTo>
                <a:cubicBezTo>
                  <a:pt x="297246" y="571147"/>
                  <a:pt x="246677" y="629337"/>
                  <a:pt x="206499" y="778966"/>
                </a:cubicBezTo>
                <a:cubicBezTo>
                  <a:pt x="166321" y="928595"/>
                  <a:pt x="82501" y="1287428"/>
                  <a:pt x="48557" y="1443984"/>
                </a:cubicBezTo>
                <a:cubicBezTo>
                  <a:pt x="14613" y="1600540"/>
                  <a:pt x="4222" y="1712762"/>
                  <a:pt x="2837" y="1718304"/>
                </a:cubicBezTo>
                <a:cubicBezTo>
                  <a:pt x="1452" y="1723846"/>
                  <a:pt x="-13096" y="1667735"/>
                  <a:pt x="40244" y="1477235"/>
                </a:cubicBezTo>
                <a:cubicBezTo>
                  <a:pt x="93584" y="1286735"/>
                  <a:pt x="286855" y="704151"/>
                  <a:pt x="322877" y="575304"/>
                </a:cubicBezTo>
                <a:cubicBezTo>
                  <a:pt x="358899" y="446457"/>
                  <a:pt x="227281" y="743636"/>
                  <a:pt x="256375" y="704151"/>
                </a:cubicBezTo>
                <a:cubicBezTo>
                  <a:pt x="285469" y="664666"/>
                  <a:pt x="490517" y="382725"/>
                  <a:pt x="497444" y="338391"/>
                </a:cubicBezTo>
                <a:cubicBezTo>
                  <a:pt x="504371" y="294057"/>
                  <a:pt x="259146" y="487328"/>
                  <a:pt x="297939" y="438144"/>
                </a:cubicBezTo>
                <a:cubicBezTo>
                  <a:pt x="336732" y="388960"/>
                  <a:pt x="773842" y="-30139"/>
                  <a:pt x="750982" y="172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15A6C4B2-5D80-E86A-B948-06B426C1A93F}"/>
              </a:ext>
            </a:extLst>
          </p:cNvPr>
          <p:cNvSpPr/>
          <p:nvPr/>
        </p:nvSpPr>
        <p:spPr>
          <a:xfrm>
            <a:off x="4622906" y="2405989"/>
            <a:ext cx="897102" cy="673932"/>
          </a:xfrm>
          <a:custGeom>
            <a:avLst/>
            <a:gdLst>
              <a:gd name="connsiteX0" fmla="*/ 639050 w 897102"/>
              <a:gd name="connsiteY0" fmla="*/ 546 h 673932"/>
              <a:gd name="connsiteX1" fmla="*/ 15596 w 897102"/>
              <a:gd name="connsiteY1" fmla="*/ 274866 h 673932"/>
              <a:gd name="connsiteX2" fmla="*/ 177694 w 897102"/>
              <a:gd name="connsiteY2" fmla="*/ 266553 h 673932"/>
              <a:gd name="connsiteX3" fmla="*/ 57159 w 897102"/>
              <a:gd name="connsiteY3" fmla="*/ 449433 h 673932"/>
              <a:gd name="connsiteX4" fmla="*/ 186007 w 897102"/>
              <a:gd name="connsiteY4" fmla="*/ 416182 h 673932"/>
              <a:gd name="connsiteX5" fmla="*/ 44690 w 897102"/>
              <a:gd name="connsiteY5" fmla="*/ 673876 h 673932"/>
              <a:gd name="connsiteX6" fmla="*/ 260821 w 897102"/>
              <a:gd name="connsiteY6" fmla="*/ 436964 h 673932"/>
              <a:gd name="connsiteX7" fmla="*/ 896745 w 897102"/>
              <a:gd name="connsiteY7" fmla="*/ 175113 h 673932"/>
              <a:gd name="connsiteX8" fmla="*/ 352261 w 897102"/>
              <a:gd name="connsiteY8" fmla="*/ 283178 h 673932"/>
              <a:gd name="connsiteX9" fmla="*/ 397981 w 897102"/>
              <a:gd name="connsiteY9" fmla="*/ 208364 h 673932"/>
              <a:gd name="connsiteX10" fmla="*/ 252509 w 897102"/>
              <a:gd name="connsiteY10" fmla="*/ 204207 h 673932"/>
              <a:gd name="connsiteX11" fmla="*/ 639050 w 897102"/>
              <a:gd name="connsiteY11" fmla="*/ 546 h 67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7102" h="673932">
                <a:moveTo>
                  <a:pt x="639050" y="546"/>
                </a:moveTo>
                <a:cubicBezTo>
                  <a:pt x="599564" y="12323"/>
                  <a:pt x="92489" y="230532"/>
                  <a:pt x="15596" y="274866"/>
                </a:cubicBezTo>
                <a:cubicBezTo>
                  <a:pt x="-61297" y="319201"/>
                  <a:pt x="170767" y="237459"/>
                  <a:pt x="177694" y="266553"/>
                </a:cubicBezTo>
                <a:cubicBezTo>
                  <a:pt x="184621" y="295647"/>
                  <a:pt x="55774" y="424495"/>
                  <a:pt x="57159" y="449433"/>
                </a:cubicBezTo>
                <a:cubicBezTo>
                  <a:pt x="58544" y="474371"/>
                  <a:pt x="188085" y="378775"/>
                  <a:pt x="186007" y="416182"/>
                </a:cubicBezTo>
                <a:cubicBezTo>
                  <a:pt x="183929" y="453589"/>
                  <a:pt x="32221" y="670412"/>
                  <a:pt x="44690" y="673876"/>
                </a:cubicBezTo>
                <a:cubicBezTo>
                  <a:pt x="57159" y="677340"/>
                  <a:pt x="118812" y="520091"/>
                  <a:pt x="260821" y="436964"/>
                </a:cubicBezTo>
                <a:cubicBezTo>
                  <a:pt x="402830" y="353837"/>
                  <a:pt x="881505" y="200744"/>
                  <a:pt x="896745" y="175113"/>
                </a:cubicBezTo>
                <a:cubicBezTo>
                  <a:pt x="911985" y="149482"/>
                  <a:pt x="435388" y="277636"/>
                  <a:pt x="352261" y="283178"/>
                </a:cubicBezTo>
                <a:cubicBezTo>
                  <a:pt x="269134" y="288720"/>
                  <a:pt x="414606" y="221526"/>
                  <a:pt x="397981" y="208364"/>
                </a:cubicBezTo>
                <a:cubicBezTo>
                  <a:pt x="381356" y="195202"/>
                  <a:pt x="214409" y="237458"/>
                  <a:pt x="252509" y="204207"/>
                </a:cubicBezTo>
                <a:cubicBezTo>
                  <a:pt x="290609" y="170956"/>
                  <a:pt x="678536" y="-11231"/>
                  <a:pt x="639050" y="54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7D1B3028-B537-E5AA-E6BB-80973C831BDE}"/>
              </a:ext>
            </a:extLst>
          </p:cNvPr>
          <p:cNvSpPr/>
          <p:nvPr/>
        </p:nvSpPr>
        <p:spPr>
          <a:xfrm>
            <a:off x="3637592" y="2443942"/>
            <a:ext cx="536277" cy="1022007"/>
          </a:xfrm>
          <a:custGeom>
            <a:avLst/>
            <a:gdLst>
              <a:gd name="connsiteX0" fmla="*/ 119761 w 536277"/>
              <a:gd name="connsiteY0" fmla="*/ 220287 h 1022007"/>
              <a:gd name="connsiteX1" fmla="*/ 348361 w 536277"/>
              <a:gd name="connsiteY1" fmla="*/ 719051 h 1022007"/>
              <a:gd name="connsiteX2" fmla="*/ 248608 w 536277"/>
              <a:gd name="connsiteY2" fmla="*/ 648393 h 1022007"/>
              <a:gd name="connsiteX3" fmla="*/ 531241 w 536277"/>
              <a:gd name="connsiteY3" fmla="*/ 1014153 h 1022007"/>
              <a:gd name="connsiteX4" fmla="*/ 398237 w 536277"/>
              <a:gd name="connsiteY4" fmla="*/ 847898 h 1022007"/>
              <a:gd name="connsiteX5" fmla="*/ 11695 w 536277"/>
              <a:gd name="connsiteY5" fmla="*/ 270163 h 1022007"/>
              <a:gd name="connsiteX6" fmla="*/ 94823 w 536277"/>
              <a:gd name="connsiteY6" fmla="*/ 0 h 1022007"/>
              <a:gd name="connsiteX7" fmla="*/ 36633 w 536277"/>
              <a:gd name="connsiteY7" fmla="*/ 270163 h 1022007"/>
              <a:gd name="connsiteX8" fmla="*/ 177950 w 536277"/>
              <a:gd name="connsiteY8" fmla="*/ 494607 h 1022007"/>
              <a:gd name="connsiteX9" fmla="*/ 119761 w 536277"/>
              <a:gd name="connsiteY9" fmla="*/ 220287 h 102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277" h="1022007">
                <a:moveTo>
                  <a:pt x="119761" y="220287"/>
                </a:moveTo>
                <a:cubicBezTo>
                  <a:pt x="148163" y="257694"/>
                  <a:pt x="326887" y="647700"/>
                  <a:pt x="348361" y="719051"/>
                </a:cubicBezTo>
                <a:cubicBezTo>
                  <a:pt x="369835" y="790402"/>
                  <a:pt x="218128" y="599209"/>
                  <a:pt x="248608" y="648393"/>
                </a:cubicBezTo>
                <a:cubicBezTo>
                  <a:pt x="279088" y="697577"/>
                  <a:pt x="506303" y="980902"/>
                  <a:pt x="531241" y="1014153"/>
                </a:cubicBezTo>
                <a:cubicBezTo>
                  <a:pt x="556179" y="1047404"/>
                  <a:pt x="484828" y="971896"/>
                  <a:pt x="398237" y="847898"/>
                </a:cubicBezTo>
                <a:cubicBezTo>
                  <a:pt x="311646" y="723900"/>
                  <a:pt x="62264" y="411479"/>
                  <a:pt x="11695" y="270163"/>
                </a:cubicBezTo>
                <a:cubicBezTo>
                  <a:pt x="-38874" y="128847"/>
                  <a:pt x="90667" y="0"/>
                  <a:pt x="94823" y="0"/>
                </a:cubicBezTo>
                <a:cubicBezTo>
                  <a:pt x="98979" y="0"/>
                  <a:pt x="22779" y="187729"/>
                  <a:pt x="36633" y="270163"/>
                </a:cubicBezTo>
                <a:cubicBezTo>
                  <a:pt x="50487" y="352597"/>
                  <a:pt x="159939" y="503612"/>
                  <a:pt x="177950" y="494607"/>
                </a:cubicBezTo>
                <a:cubicBezTo>
                  <a:pt x="195961" y="485602"/>
                  <a:pt x="91359" y="182880"/>
                  <a:pt x="119761" y="22028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C6B1035E-4648-55FE-B2B2-CA8A5E1E766C}"/>
              </a:ext>
            </a:extLst>
          </p:cNvPr>
          <p:cNvSpPr/>
          <p:nvPr/>
        </p:nvSpPr>
        <p:spPr>
          <a:xfrm>
            <a:off x="3408045" y="2805477"/>
            <a:ext cx="466887" cy="766090"/>
          </a:xfrm>
          <a:custGeom>
            <a:avLst/>
            <a:gdLst>
              <a:gd name="connsiteX0" fmla="*/ 33424 w 466887"/>
              <a:gd name="connsiteY0" fmla="*/ 68 h 766090"/>
              <a:gd name="connsiteX1" fmla="*/ 149802 w 466887"/>
              <a:gd name="connsiteY1" fmla="*/ 419861 h 766090"/>
              <a:gd name="connsiteX2" fmla="*/ 453217 w 466887"/>
              <a:gd name="connsiteY2" fmla="*/ 756527 h 766090"/>
              <a:gd name="connsiteX3" fmla="*/ 374246 w 466887"/>
              <a:gd name="connsiteY3" fmla="*/ 644305 h 766090"/>
              <a:gd name="connsiteX4" fmla="*/ 16799 w 466887"/>
              <a:gd name="connsiteY4" fmla="*/ 336734 h 766090"/>
              <a:gd name="connsiteX5" fmla="*/ 58362 w 466887"/>
              <a:gd name="connsiteY5" fmla="*/ 386610 h 766090"/>
              <a:gd name="connsiteX6" fmla="*/ 33424 w 466887"/>
              <a:gd name="connsiteY6" fmla="*/ 68 h 76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887" h="766090">
                <a:moveTo>
                  <a:pt x="33424" y="68"/>
                </a:moveTo>
                <a:cubicBezTo>
                  <a:pt x="48664" y="5610"/>
                  <a:pt x="79837" y="293785"/>
                  <a:pt x="149802" y="419861"/>
                </a:cubicBezTo>
                <a:cubicBezTo>
                  <a:pt x="219767" y="545937"/>
                  <a:pt x="415810" y="719120"/>
                  <a:pt x="453217" y="756527"/>
                </a:cubicBezTo>
                <a:cubicBezTo>
                  <a:pt x="490624" y="793934"/>
                  <a:pt x="446982" y="714271"/>
                  <a:pt x="374246" y="644305"/>
                </a:cubicBezTo>
                <a:cubicBezTo>
                  <a:pt x="301510" y="574340"/>
                  <a:pt x="69446" y="379683"/>
                  <a:pt x="16799" y="336734"/>
                </a:cubicBezTo>
                <a:cubicBezTo>
                  <a:pt x="-35848" y="293785"/>
                  <a:pt x="51435" y="446185"/>
                  <a:pt x="58362" y="386610"/>
                </a:cubicBezTo>
                <a:cubicBezTo>
                  <a:pt x="65289" y="327035"/>
                  <a:pt x="18184" y="-5474"/>
                  <a:pt x="33424" y="6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FDB2796E-FC5E-2B3F-5002-6E610D8ABCA1}"/>
              </a:ext>
            </a:extLst>
          </p:cNvPr>
          <p:cNvSpPr/>
          <p:nvPr/>
        </p:nvSpPr>
        <p:spPr>
          <a:xfrm>
            <a:off x="5634636" y="2533677"/>
            <a:ext cx="1719708" cy="1000768"/>
          </a:xfrm>
          <a:custGeom>
            <a:avLst/>
            <a:gdLst>
              <a:gd name="connsiteX0" fmla="*/ 1393 w 1719708"/>
              <a:gd name="connsiteY0" fmla="*/ 1705 h 1000768"/>
              <a:gd name="connsiteX1" fmla="*/ 857604 w 1719708"/>
              <a:gd name="connsiteY1" fmla="*/ 284338 h 1000768"/>
              <a:gd name="connsiteX2" fmla="*/ 895011 w 1719708"/>
              <a:gd name="connsiteY2" fmla="*/ 263556 h 1000768"/>
              <a:gd name="connsiteX3" fmla="*/ 1593280 w 1719708"/>
              <a:gd name="connsiteY3" fmla="*/ 957668 h 1000768"/>
              <a:gd name="connsiteX4" fmla="*/ 1510153 w 1719708"/>
              <a:gd name="connsiteY4" fmla="*/ 816352 h 1000768"/>
              <a:gd name="connsiteX5" fmla="*/ 1717971 w 1719708"/>
              <a:gd name="connsiteY5" fmla="*/ 999232 h 1000768"/>
              <a:gd name="connsiteX6" fmla="*/ 1372993 w 1719708"/>
              <a:gd name="connsiteY6" fmla="*/ 691661 h 1000768"/>
              <a:gd name="connsiteX7" fmla="*/ 558346 w 1719708"/>
              <a:gd name="connsiteY7" fmla="*/ 51581 h 1000768"/>
              <a:gd name="connsiteX8" fmla="*/ 653942 w 1719708"/>
              <a:gd name="connsiteY8" fmla="*/ 159647 h 1000768"/>
              <a:gd name="connsiteX9" fmla="*/ 1393 w 1719708"/>
              <a:gd name="connsiteY9" fmla="*/ 1705 h 100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9708" h="1000768">
                <a:moveTo>
                  <a:pt x="1393" y="1705"/>
                </a:moveTo>
                <a:cubicBezTo>
                  <a:pt x="35337" y="22487"/>
                  <a:pt x="708668" y="240696"/>
                  <a:pt x="857604" y="284338"/>
                </a:cubicBezTo>
                <a:cubicBezTo>
                  <a:pt x="1006540" y="327980"/>
                  <a:pt x="772398" y="151334"/>
                  <a:pt x="895011" y="263556"/>
                </a:cubicBezTo>
                <a:cubicBezTo>
                  <a:pt x="1017624" y="375778"/>
                  <a:pt x="1490756" y="865535"/>
                  <a:pt x="1593280" y="957668"/>
                </a:cubicBezTo>
                <a:cubicBezTo>
                  <a:pt x="1695804" y="1049801"/>
                  <a:pt x="1489371" y="809425"/>
                  <a:pt x="1510153" y="816352"/>
                </a:cubicBezTo>
                <a:cubicBezTo>
                  <a:pt x="1530935" y="823279"/>
                  <a:pt x="1740831" y="1020014"/>
                  <a:pt x="1717971" y="999232"/>
                </a:cubicBezTo>
                <a:cubicBezTo>
                  <a:pt x="1695111" y="978450"/>
                  <a:pt x="1566264" y="849603"/>
                  <a:pt x="1372993" y="691661"/>
                </a:cubicBezTo>
                <a:cubicBezTo>
                  <a:pt x="1179722" y="533719"/>
                  <a:pt x="678188" y="140250"/>
                  <a:pt x="558346" y="51581"/>
                </a:cubicBezTo>
                <a:cubicBezTo>
                  <a:pt x="438504" y="-37088"/>
                  <a:pt x="743997" y="162418"/>
                  <a:pt x="653942" y="159647"/>
                </a:cubicBezTo>
                <a:cubicBezTo>
                  <a:pt x="563888" y="156876"/>
                  <a:pt x="-32551" y="-19077"/>
                  <a:pt x="1393" y="170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754931D4-B220-E5F0-0B01-9444ECE6B408}"/>
              </a:ext>
            </a:extLst>
          </p:cNvPr>
          <p:cNvSpPr/>
          <p:nvPr/>
        </p:nvSpPr>
        <p:spPr>
          <a:xfrm>
            <a:off x="5478081" y="3313956"/>
            <a:ext cx="1590696" cy="1153067"/>
          </a:xfrm>
          <a:custGeom>
            <a:avLst/>
            <a:gdLst>
              <a:gd name="connsiteX0" fmla="*/ 6 w 1590696"/>
              <a:gd name="connsiteY0" fmla="*/ 27760 h 1153067"/>
              <a:gd name="connsiteX1" fmla="*/ 581897 w 1590696"/>
              <a:gd name="connsiteY1" fmla="*/ 15291 h 1153067"/>
              <a:gd name="connsiteX2" fmla="*/ 864530 w 1590696"/>
              <a:gd name="connsiteY2" fmla="*/ 256360 h 1153067"/>
              <a:gd name="connsiteX3" fmla="*/ 839592 w 1590696"/>
              <a:gd name="connsiteY3" fmla="*/ 181546 h 1153067"/>
              <a:gd name="connsiteX4" fmla="*/ 1562799 w 1590696"/>
              <a:gd name="connsiteY4" fmla="*/ 1125040 h 1153067"/>
              <a:gd name="connsiteX5" fmla="*/ 1359137 w 1590696"/>
              <a:gd name="connsiteY5" fmla="*/ 842408 h 1153067"/>
              <a:gd name="connsiteX6" fmla="*/ 590210 w 1590696"/>
              <a:gd name="connsiteY6" fmla="*/ 206484 h 1153067"/>
              <a:gd name="connsiteX7" fmla="*/ 901937 w 1590696"/>
              <a:gd name="connsiteY7" fmla="*/ 368582 h 1153067"/>
              <a:gd name="connsiteX8" fmla="*/ 673337 w 1590696"/>
              <a:gd name="connsiteY8" fmla="*/ 152451 h 1153067"/>
              <a:gd name="connsiteX9" fmla="*/ 569428 w 1590696"/>
              <a:gd name="connsiteY9" fmla="*/ 52699 h 1153067"/>
              <a:gd name="connsiteX10" fmla="*/ 6 w 1590696"/>
              <a:gd name="connsiteY10" fmla="*/ 27760 h 115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90696" h="1153067">
                <a:moveTo>
                  <a:pt x="6" y="27760"/>
                </a:moveTo>
                <a:cubicBezTo>
                  <a:pt x="2084" y="21525"/>
                  <a:pt x="437810" y="-22809"/>
                  <a:pt x="581897" y="15291"/>
                </a:cubicBezTo>
                <a:cubicBezTo>
                  <a:pt x="725984" y="53391"/>
                  <a:pt x="821581" y="228651"/>
                  <a:pt x="864530" y="256360"/>
                </a:cubicBezTo>
                <a:cubicBezTo>
                  <a:pt x="907479" y="284069"/>
                  <a:pt x="723214" y="36766"/>
                  <a:pt x="839592" y="181546"/>
                </a:cubicBezTo>
                <a:cubicBezTo>
                  <a:pt x="955970" y="326326"/>
                  <a:pt x="1476208" y="1014896"/>
                  <a:pt x="1562799" y="1125040"/>
                </a:cubicBezTo>
                <a:cubicBezTo>
                  <a:pt x="1649390" y="1235184"/>
                  <a:pt x="1521235" y="995501"/>
                  <a:pt x="1359137" y="842408"/>
                </a:cubicBezTo>
                <a:cubicBezTo>
                  <a:pt x="1197039" y="689315"/>
                  <a:pt x="666410" y="285455"/>
                  <a:pt x="590210" y="206484"/>
                </a:cubicBezTo>
                <a:cubicBezTo>
                  <a:pt x="514010" y="127513"/>
                  <a:pt x="888083" y="377587"/>
                  <a:pt x="901937" y="368582"/>
                </a:cubicBezTo>
                <a:cubicBezTo>
                  <a:pt x="915791" y="359577"/>
                  <a:pt x="673337" y="152451"/>
                  <a:pt x="673337" y="152451"/>
                </a:cubicBezTo>
                <a:cubicBezTo>
                  <a:pt x="617919" y="99804"/>
                  <a:pt x="678186" y="74174"/>
                  <a:pt x="569428" y="52699"/>
                </a:cubicBezTo>
                <a:cubicBezTo>
                  <a:pt x="460670" y="31225"/>
                  <a:pt x="-2072" y="33995"/>
                  <a:pt x="6" y="2776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505FF844-57A2-A230-4FE9-0934438FF326}"/>
              </a:ext>
            </a:extLst>
          </p:cNvPr>
          <p:cNvSpPr/>
          <p:nvPr/>
        </p:nvSpPr>
        <p:spPr>
          <a:xfrm>
            <a:off x="5504060" y="3566352"/>
            <a:ext cx="1445851" cy="1809186"/>
          </a:xfrm>
          <a:custGeom>
            <a:avLst/>
            <a:gdLst>
              <a:gd name="connsiteX0" fmla="*/ 547605 w 1445851"/>
              <a:gd name="connsiteY0" fmla="*/ 240877 h 1809186"/>
              <a:gd name="connsiteX1" fmla="*/ 1075464 w 1445851"/>
              <a:gd name="connsiteY1" fmla="*/ 1163590 h 1809186"/>
              <a:gd name="connsiteX2" fmla="*/ 1125340 w 1445851"/>
              <a:gd name="connsiteY2" fmla="*/ 1184372 h 1809186"/>
              <a:gd name="connsiteX3" fmla="*/ 1428755 w 1445851"/>
              <a:gd name="connsiteY3" fmla="*/ 1782888 h 1809186"/>
              <a:gd name="connsiteX4" fmla="*/ 1299907 w 1445851"/>
              <a:gd name="connsiteY4" fmla="*/ 1570913 h 1809186"/>
              <a:gd name="connsiteX5" fmla="*/ 414602 w 1445851"/>
              <a:gd name="connsiteY5" fmla="*/ 411288 h 1809186"/>
              <a:gd name="connsiteX6" fmla="*/ 3122 w 1445851"/>
              <a:gd name="connsiteY6" fmla="*/ 3964 h 1809186"/>
              <a:gd name="connsiteX7" fmla="*/ 609951 w 1445851"/>
              <a:gd name="connsiteY7" fmla="*/ 610793 h 1809186"/>
              <a:gd name="connsiteX8" fmla="*/ 452009 w 1445851"/>
              <a:gd name="connsiteY8" fmla="*/ 153593 h 1809186"/>
              <a:gd name="connsiteX9" fmla="*/ 655671 w 1445851"/>
              <a:gd name="connsiteY9" fmla="*/ 627419 h 1809186"/>
              <a:gd name="connsiteX10" fmla="*/ 547605 w 1445851"/>
              <a:gd name="connsiteY10" fmla="*/ 240877 h 180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5851" h="1809186">
                <a:moveTo>
                  <a:pt x="547605" y="240877"/>
                </a:moveTo>
                <a:cubicBezTo>
                  <a:pt x="617570" y="330239"/>
                  <a:pt x="979175" y="1006341"/>
                  <a:pt x="1075464" y="1163590"/>
                </a:cubicBezTo>
                <a:cubicBezTo>
                  <a:pt x="1171753" y="1320839"/>
                  <a:pt x="1066458" y="1081156"/>
                  <a:pt x="1125340" y="1184372"/>
                </a:cubicBezTo>
                <a:cubicBezTo>
                  <a:pt x="1184222" y="1287588"/>
                  <a:pt x="1399661" y="1718465"/>
                  <a:pt x="1428755" y="1782888"/>
                </a:cubicBezTo>
                <a:cubicBezTo>
                  <a:pt x="1457850" y="1847312"/>
                  <a:pt x="1468932" y="1799513"/>
                  <a:pt x="1299907" y="1570913"/>
                </a:cubicBezTo>
                <a:cubicBezTo>
                  <a:pt x="1130882" y="1342313"/>
                  <a:pt x="630733" y="672446"/>
                  <a:pt x="414602" y="411288"/>
                </a:cubicBezTo>
                <a:cubicBezTo>
                  <a:pt x="198471" y="150130"/>
                  <a:pt x="-29436" y="-29287"/>
                  <a:pt x="3122" y="3964"/>
                </a:cubicBezTo>
                <a:cubicBezTo>
                  <a:pt x="35680" y="37215"/>
                  <a:pt x="535137" y="585855"/>
                  <a:pt x="609951" y="610793"/>
                </a:cubicBezTo>
                <a:cubicBezTo>
                  <a:pt x="684765" y="635731"/>
                  <a:pt x="444389" y="150822"/>
                  <a:pt x="452009" y="153593"/>
                </a:cubicBezTo>
                <a:cubicBezTo>
                  <a:pt x="459629" y="156364"/>
                  <a:pt x="633504" y="614950"/>
                  <a:pt x="655671" y="627419"/>
                </a:cubicBezTo>
                <a:cubicBezTo>
                  <a:pt x="677838" y="639888"/>
                  <a:pt x="477640" y="151515"/>
                  <a:pt x="547605" y="24087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3A08449E-9C67-F65C-7343-978FDC75EA63}"/>
              </a:ext>
            </a:extLst>
          </p:cNvPr>
          <p:cNvSpPr/>
          <p:nvPr/>
        </p:nvSpPr>
        <p:spPr>
          <a:xfrm>
            <a:off x="5867806" y="2943622"/>
            <a:ext cx="1665989" cy="1214696"/>
          </a:xfrm>
          <a:custGeom>
            <a:avLst/>
            <a:gdLst>
              <a:gd name="connsiteX0" fmla="*/ 979 w 1665989"/>
              <a:gd name="connsiteY0" fmla="*/ 15709 h 1214696"/>
              <a:gd name="connsiteX1" fmla="*/ 636903 w 1665989"/>
              <a:gd name="connsiteY1" fmla="*/ 7396 h 1214696"/>
              <a:gd name="connsiteX2" fmla="*/ 503899 w 1665989"/>
              <a:gd name="connsiteY2" fmla="*/ 115462 h 1214696"/>
              <a:gd name="connsiteX3" fmla="*/ 753281 w 1665989"/>
              <a:gd name="connsiteY3" fmla="*/ 132087 h 1214696"/>
              <a:gd name="connsiteX4" fmla="*/ 478961 w 1665989"/>
              <a:gd name="connsiteY4" fmla="*/ 219371 h 1214696"/>
              <a:gd name="connsiteX5" fmla="*/ 832252 w 1665989"/>
              <a:gd name="connsiteY5" fmla="*/ 240153 h 1214696"/>
              <a:gd name="connsiteX6" fmla="*/ 611965 w 1665989"/>
              <a:gd name="connsiteY6" fmla="*/ 273403 h 1214696"/>
              <a:gd name="connsiteX7" fmla="*/ 1040070 w 1665989"/>
              <a:gd name="connsiteY7" fmla="*/ 497847 h 1214696"/>
              <a:gd name="connsiteX8" fmla="*/ 1646899 w 1665989"/>
              <a:gd name="connsiteY8" fmla="*/ 1196116 h 1214696"/>
              <a:gd name="connsiteX9" fmla="*/ 1439081 w 1665989"/>
              <a:gd name="connsiteY9" fmla="*/ 946734 h 1214696"/>
              <a:gd name="connsiteX10" fmla="*/ 699249 w 1665989"/>
              <a:gd name="connsiteY10" fmla="*/ 240153 h 1214696"/>
              <a:gd name="connsiteX11" fmla="*/ 495587 w 1665989"/>
              <a:gd name="connsiteY11" fmla="*/ 65585 h 1214696"/>
              <a:gd name="connsiteX12" fmla="*/ 979 w 1665989"/>
              <a:gd name="connsiteY12" fmla="*/ 15709 h 121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65989" h="1214696">
                <a:moveTo>
                  <a:pt x="979" y="15709"/>
                </a:moveTo>
                <a:cubicBezTo>
                  <a:pt x="24532" y="6011"/>
                  <a:pt x="553083" y="-9229"/>
                  <a:pt x="636903" y="7396"/>
                </a:cubicBezTo>
                <a:cubicBezTo>
                  <a:pt x="720723" y="24021"/>
                  <a:pt x="484503" y="94680"/>
                  <a:pt x="503899" y="115462"/>
                </a:cubicBezTo>
                <a:cubicBezTo>
                  <a:pt x="523295" y="136244"/>
                  <a:pt x="757437" y="114769"/>
                  <a:pt x="753281" y="132087"/>
                </a:cubicBezTo>
                <a:cubicBezTo>
                  <a:pt x="749125" y="149405"/>
                  <a:pt x="465799" y="201360"/>
                  <a:pt x="478961" y="219371"/>
                </a:cubicBezTo>
                <a:cubicBezTo>
                  <a:pt x="492123" y="237382"/>
                  <a:pt x="810085" y="231148"/>
                  <a:pt x="832252" y="240153"/>
                </a:cubicBezTo>
                <a:cubicBezTo>
                  <a:pt x="854419" y="249158"/>
                  <a:pt x="577329" y="230454"/>
                  <a:pt x="611965" y="273403"/>
                </a:cubicBezTo>
                <a:cubicBezTo>
                  <a:pt x="646601" y="316352"/>
                  <a:pt x="867581" y="344062"/>
                  <a:pt x="1040070" y="497847"/>
                </a:cubicBezTo>
                <a:cubicBezTo>
                  <a:pt x="1212559" y="651633"/>
                  <a:pt x="1580397" y="1121302"/>
                  <a:pt x="1646899" y="1196116"/>
                </a:cubicBezTo>
                <a:cubicBezTo>
                  <a:pt x="1713401" y="1270931"/>
                  <a:pt x="1597023" y="1106061"/>
                  <a:pt x="1439081" y="946734"/>
                </a:cubicBezTo>
                <a:cubicBezTo>
                  <a:pt x="1281139" y="787407"/>
                  <a:pt x="856498" y="387011"/>
                  <a:pt x="699249" y="240153"/>
                </a:cubicBezTo>
                <a:cubicBezTo>
                  <a:pt x="542000" y="93295"/>
                  <a:pt x="605730" y="102300"/>
                  <a:pt x="495587" y="65585"/>
                </a:cubicBezTo>
                <a:cubicBezTo>
                  <a:pt x="385444" y="28870"/>
                  <a:pt x="-22574" y="25407"/>
                  <a:pt x="979" y="1570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7785282C-54BD-745C-3594-4AC80F59048D}"/>
              </a:ext>
            </a:extLst>
          </p:cNvPr>
          <p:cNvSpPr/>
          <p:nvPr/>
        </p:nvSpPr>
        <p:spPr>
          <a:xfrm>
            <a:off x="6545676" y="4007911"/>
            <a:ext cx="695206" cy="1538032"/>
          </a:xfrm>
          <a:custGeom>
            <a:avLst/>
            <a:gdLst>
              <a:gd name="connsiteX0" fmla="*/ 597 w 695206"/>
              <a:gd name="connsiteY0" fmla="*/ 2980 h 1538032"/>
              <a:gd name="connsiteX1" fmla="*/ 470266 w 695206"/>
              <a:gd name="connsiteY1" fmla="*/ 1046227 h 1538032"/>
              <a:gd name="connsiteX2" fmla="*/ 457797 w 695206"/>
              <a:gd name="connsiteY2" fmla="*/ 726187 h 1538032"/>
              <a:gd name="connsiteX3" fmla="*/ 686397 w 695206"/>
              <a:gd name="connsiteY3" fmla="*/ 1532522 h 1538032"/>
              <a:gd name="connsiteX4" fmla="*/ 615739 w 695206"/>
              <a:gd name="connsiteY4" fmla="*/ 1050384 h 1538032"/>
              <a:gd name="connsiteX5" fmla="*/ 316480 w 695206"/>
              <a:gd name="connsiteY5" fmla="*/ 456024 h 1538032"/>
              <a:gd name="connsiteX6" fmla="*/ 370513 w 695206"/>
              <a:gd name="connsiteY6" fmla="*/ 722031 h 1538032"/>
              <a:gd name="connsiteX7" fmla="*/ 597 w 695206"/>
              <a:gd name="connsiteY7" fmla="*/ 2980 h 153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5206" h="1538032">
                <a:moveTo>
                  <a:pt x="597" y="2980"/>
                </a:moveTo>
                <a:cubicBezTo>
                  <a:pt x="17223" y="57013"/>
                  <a:pt x="394066" y="925693"/>
                  <a:pt x="470266" y="1046227"/>
                </a:cubicBezTo>
                <a:cubicBezTo>
                  <a:pt x="546466" y="1166761"/>
                  <a:pt x="421775" y="645138"/>
                  <a:pt x="457797" y="726187"/>
                </a:cubicBezTo>
                <a:cubicBezTo>
                  <a:pt x="493819" y="807236"/>
                  <a:pt x="660073" y="1478489"/>
                  <a:pt x="686397" y="1532522"/>
                </a:cubicBezTo>
                <a:cubicBezTo>
                  <a:pt x="712721" y="1586555"/>
                  <a:pt x="677392" y="1229800"/>
                  <a:pt x="615739" y="1050384"/>
                </a:cubicBezTo>
                <a:cubicBezTo>
                  <a:pt x="554086" y="870968"/>
                  <a:pt x="357351" y="510750"/>
                  <a:pt x="316480" y="456024"/>
                </a:cubicBezTo>
                <a:cubicBezTo>
                  <a:pt x="275609" y="401299"/>
                  <a:pt x="421775" y="797538"/>
                  <a:pt x="370513" y="722031"/>
                </a:cubicBezTo>
                <a:cubicBezTo>
                  <a:pt x="319251" y="646524"/>
                  <a:pt x="-16029" y="-51053"/>
                  <a:pt x="597" y="298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E35D2F5C-0516-A3A4-BE16-D29F47F91CBA}"/>
              </a:ext>
            </a:extLst>
          </p:cNvPr>
          <p:cNvSpPr/>
          <p:nvPr/>
        </p:nvSpPr>
        <p:spPr>
          <a:xfrm>
            <a:off x="7076533" y="3921791"/>
            <a:ext cx="654378" cy="1673612"/>
          </a:xfrm>
          <a:custGeom>
            <a:avLst/>
            <a:gdLst>
              <a:gd name="connsiteX0" fmla="*/ 72412 w 654378"/>
              <a:gd name="connsiteY0" fmla="*/ 1816 h 1673612"/>
              <a:gd name="connsiteX1" fmla="*/ 575332 w 654378"/>
              <a:gd name="connsiteY1" fmla="*/ 1107409 h 1673612"/>
              <a:gd name="connsiteX2" fmla="*/ 438172 w 654378"/>
              <a:gd name="connsiteY2" fmla="*/ 936998 h 1673612"/>
              <a:gd name="connsiteX3" fmla="*/ 654303 w 654378"/>
              <a:gd name="connsiteY3" fmla="*/ 1664362 h 1673612"/>
              <a:gd name="connsiteX4" fmla="*/ 463111 w 654378"/>
              <a:gd name="connsiteY4" fmla="*/ 1360947 h 1673612"/>
              <a:gd name="connsiteX5" fmla="*/ 500518 w 654378"/>
              <a:gd name="connsiteY5" fmla="*/ 1560453 h 1673612"/>
              <a:gd name="connsiteX6" fmla="*/ 1754 w 654378"/>
              <a:gd name="connsiteY6" fmla="*/ 138976 h 1673612"/>
              <a:gd name="connsiteX7" fmla="*/ 325951 w 654378"/>
              <a:gd name="connsiteY7" fmla="*/ 828933 h 1673612"/>
              <a:gd name="connsiteX8" fmla="*/ 72412 w 654378"/>
              <a:gd name="connsiteY8" fmla="*/ 1816 h 167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4378" h="1673612">
                <a:moveTo>
                  <a:pt x="72412" y="1816"/>
                </a:moveTo>
                <a:cubicBezTo>
                  <a:pt x="113975" y="48229"/>
                  <a:pt x="514372" y="951545"/>
                  <a:pt x="575332" y="1107409"/>
                </a:cubicBezTo>
                <a:cubicBezTo>
                  <a:pt x="636292" y="1263273"/>
                  <a:pt x="425010" y="844172"/>
                  <a:pt x="438172" y="936998"/>
                </a:cubicBezTo>
                <a:cubicBezTo>
                  <a:pt x="451334" y="1029824"/>
                  <a:pt x="650147" y="1593704"/>
                  <a:pt x="654303" y="1664362"/>
                </a:cubicBezTo>
                <a:cubicBezTo>
                  <a:pt x="658459" y="1735020"/>
                  <a:pt x="488742" y="1378265"/>
                  <a:pt x="463111" y="1360947"/>
                </a:cubicBezTo>
                <a:cubicBezTo>
                  <a:pt x="437480" y="1343629"/>
                  <a:pt x="577411" y="1764115"/>
                  <a:pt x="500518" y="1560453"/>
                </a:cubicBezTo>
                <a:cubicBezTo>
                  <a:pt x="423625" y="1356791"/>
                  <a:pt x="30848" y="260896"/>
                  <a:pt x="1754" y="138976"/>
                </a:cubicBezTo>
                <a:cubicBezTo>
                  <a:pt x="-27341" y="17056"/>
                  <a:pt x="314867" y="844173"/>
                  <a:pt x="325951" y="828933"/>
                </a:cubicBezTo>
                <a:cubicBezTo>
                  <a:pt x="337035" y="813693"/>
                  <a:pt x="30849" y="-44597"/>
                  <a:pt x="72412" y="181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D2C6DF39-FAC7-1F2F-876D-0E637AE66060}"/>
              </a:ext>
            </a:extLst>
          </p:cNvPr>
          <p:cNvSpPr/>
          <p:nvPr/>
        </p:nvSpPr>
        <p:spPr>
          <a:xfrm>
            <a:off x="7684836" y="4994440"/>
            <a:ext cx="236386" cy="1727187"/>
          </a:xfrm>
          <a:custGeom>
            <a:avLst/>
            <a:gdLst>
              <a:gd name="connsiteX0" fmla="*/ 233037 w 236386"/>
              <a:gd name="connsiteY0" fmla="*/ 9822 h 1727187"/>
              <a:gd name="connsiteX1" fmla="*/ 208099 w 236386"/>
              <a:gd name="connsiteY1" fmla="*/ 1003193 h 1727187"/>
              <a:gd name="connsiteX2" fmla="*/ 199786 w 236386"/>
              <a:gd name="connsiteY2" fmla="*/ 953316 h 1727187"/>
              <a:gd name="connsiteX3" fmla="*/ 8593 w 236386"/>
              <a:gd name="connsiteY3" fmla="*/ 1705618 h 1727187"/>
              <a:gd name="connsiteX4" fmla="*/ 79251 w 236386"/>
              <a:gd name="connsiteY4" fmla="*/ 1477018 h 1727187"/>
              <a:gd name="connsiteX5" fmla="*/ 129128 w 236386"/>
              <a:gd name="connsiteY5" fmla="*/ 999036 h 1727187"/>
              <a:gd name="connsiteX6" fmla="*/ 280 w 236386"/>
              <a:gd name="connsiteY6" fmla="*/ 683153 h 1727187"/>
              <a:gd name="connsiteX7" fmla="*/ 95877 w 236386"/>
              <a:gd name="connsiteY7" fmla="*/ 853564 h 1727187"/>
              <a:gd name="connsiteX8" fmla="*/ 137440 w 236386"/>
              <a:gd name="connsiteY8" fmla="*/ 176076 h 1727187"/>
              <a:gd name="connsiteX9" fmla="*/ 124971 w 236386"/>
              <a:gd name="connsiteY9" fmla="*/ 475335 h 1727187"/>
              <a:gd name="connsiteX10" fmla="*/ 233037 w 236386"/>
              <a:gd name="connsiteY10" fmla="*/ 9822 h 172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6386" h="1727187">
                <a:moveTo>
                  <a:pt x="233037" y="9822"/>
                </a:moveTo>
                <a:cubicBezTo>
                  <a:pt x="246892" y="97798"/>
                  <a:pt x="213641" y="845944"/>
                  <a:pt x="208099" y="1003193"/>
                </a:cubicBezTo>
                <a:cubicBezTo>
                  <a:pt x="202557" y="1160442"/>
                  <a:pt x="233037" y="836245"/>
                  <a:pt x="199786" y="953316"/>
                </a:cubicBezTo>
                <a:cubicBezTo>
                  <a:pt x="166535" y="1070387"/>
                  <a:pt x="28682" y="1618334"/>
                  <a:pt x="8593" y="1705618"/>
                </a:cubicBezTo>
                <a:cubicBezTo>
                  <a:pt x="-11496" y="1792902"/>
                  <a:pt x="59162" y="1594782"/>
                  <a:pt x="79251" y="1477018"/>
                </a:cubicBezTo>
                <a:cubicBezTo>
                  <a:pt x="99340" y="1359254"/>
                  <a:pt x="142290" y="1131347"/>
                  <a:pt x="129128" y="999036"/>
                </a:cubicBezTo>
                <a:cubicBezTo>
                  <a:pt x="115966" y="866725"/>
                  <a:pt x="5822" y="707398"/>
                  <a:pt x="280" y="683153"/>
                </a:cubicBezTo>
                <a:cubicBezTo>
                  <a:pt x="-5262" y="658908"/>
                  <a:pt x="73017" y="938077"/>
                  <a:pt x="95877" y="853564"/>
                </a:cubicBezTo>
                <a:cubicBezTo>
                  <a:pt x="118737" y="769051"/>
                  <a:pt x="132591" y="239114"/>
                  <a:pt x="137440" y="176076"/>
                </a:cubicBezTo>
                <a:cubicBezTo>
                  <a:pt x="142289" y="113038"/>
                  <a:pt x="109038" y="497502"/>
                  <a:pt x="124971" y="475335"/>
                </a:cubicBezTo>
                <a:cubicBezTo>
                  <a:pt x="140904" y="453168"/>
                  <a:pt x="219182" y="-78154"/>
                  <a:pt x="233037" y="982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45D43653-5CF8-BEAE-AAA0-F540C42C7282}"/>
              </a:ext>
            </a:extLst>
          </p:cNvPr>
          <p:cNvSpPr/>
          <p:nvPr/>
        </p:nvSpPr>
        <p:spPr>
          <a:xfrm>
            <a:off x="7393624" y="5588110"/>
            <a:ext cx="687521" cy="1736194"/>
          </a:xfrm>
          <a:custGeom>
            <a:avLst/>
            <a:gdLst>
              <a:gd name="connsiteX0" fmla="*/ 682191 w 687521"/>
              <a:gd name="connsiteY0" fmla="*/ 6355 h 1736194"/>
              <a:gd name="connsiteX1" fmla="*/ 333056 w 687521"/>
              <a:gd name="connsiteY1" fmla="*/ 1107792 h 1736194"/>
              <a:gd name="connsiteX2" fmla="*/ 412027 w 687521"/>
              <a:gd name="connsiteY2" fmla="*/ 1016352 h 1736194"/>
              <a:gd name="connsiteX3" fmla="*/ 8860 w 687521"/>
              <a:gd name="connsiteY3" fmla="*/ 1714621 h 1736194"/>
              <a:gd name="connsiteX4" fmla="*/ 166801 w 687521"/>
              <a:gd name="connsiteY4" fmla="*/ 1506803 h 1736194"/>
              <a:gd name="connsiteX5" fmla="*/ 549187 w 687521"/>
              <a:gd name="connsiteY5" fmla="*/ 987257 h 1736194"/>
              <a:gd name="connsiteX6" fmla="*/ 366307 w 687521"/>
              <a:gd name="connsiteY6" fmla="*/ 1103635 h 1736194"/>
              <a:gd name="connsiteX7" fmla="*/ 549187 w 687521"/>
              <a:gd name="connsiteY7" fmla="*/ 717094 h 1736194"/>
              <a:gd name="connsiteX8" fmla="*/ 644783 w 687521"/>
              <a:gd name="connsiteY8" fmla="*/ 255737 h 1736194"/>
              <a:gd name="connsiteX9" fmla="*/ 549187 w 687521"/>
              <a:gd name="connsiteY9" fmla="*/ 638123 h 1736194"/>
              <a:gd name="connsiteX10" fmla="*/ 682191 w 687521"/>
              <a:gd name="connsiteY10" fmla="*/ 6355 h 173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7521" h="1736194">
                <a:moveTo>
                  <a:pt x="682191" y="6355"/>
                </a:moveTo>
                <a:cubicBezTo>
                  <a:pt x="646169" y="84633"/>
                  <a:pt x="378083" y="939459"/>
                  <a:pt x="333056" y="1107792"/>
                </a:cubicBezTo>
                <a:cubicBezTo>
                  <a:pt x="288029" y="1276125"/>
                  <a:pt x="466060" y="915214"/>
                  <a:pt x="412027" y="1016352"/>
                </a:cubicBezTo>
                <a:cubicBezTo>
                  <a:pt x="357994" y="1117490"/>
                  <a:pt x="49731" y="1632879"/>
                  <a:pt x="8860" y="1714621"/>
                </a:cubicBezTo>
                <a:cubicBezTo>
                  <a:pt x="-32011" y="1796363"/>
                  <a:pt x="76746" y="1628030"/>
                  <a:pt x="166801" y="1506803"/>
                </a:cubicBezTo>
                <a:cubicBezTo>
                  <a:pt x="256856" y="1385576"/>
                  <a:pt x="515936" y="1054452"/>
                  <a:pt x="549187" y="987257"/>
                </a:cubicBezTo>
                <a:cubicBezTo>
                  <a:pt x="582438" y="920062"/>
                  <a:pt x="366307" y="1148662"/>
                  <a:pt x="366307" y="1103635"/>
                </a:cubicBezTo>
                <a:cubicBezTo>
                  <a:pt x="366307" y="1058608"/>
                  <a:pt x="502774" y="858410"/>
                  <a:pt x="549187" y="717094"/>
                </a:cubicBezTo>
                <a:cubicBezTo>
                  <a:pt x="595600" y="575778"/>
                  <a:pt x="644783" y="268899"/>
                  <a:pt x="644783" y="255737"/>
                </a:cubicBezTo>
                <a:cubicBezTo>
                  <a:pt x="644783" y="242575"/>
                  <a:pt x="538103" y="678301"/>
                  <a:pt x="549187" y="638123"/>
                </a:cubicBezTo>
                <a:cubicBezTo>
                  <a:pt x="560271" y="597945"/>
                  <a:pt x="718213" y="-71923"/>
                  <a:pt x="682191" y="635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3B4D8295-0E54-F4DB-2FF4-0B4527672392}"/>
              </a:ext>
            </a:extLst>
          </p:cNvPr>
          <p:cNvSpPr/>
          <p:nvPr/>
        </p:nvSpPr>
        <p:spPr>
          <a:xfrm>
            <a:off x="6658479" y="4678136"/>
            <a:ext cx="760630" cy="1814114"/>
          </a:xfrm>
          <a:custGeom>
            <a:avLst/>
            <a:gdLst>
              <a:gd name="connsiteX0" fmla="*/ 16 w 760630"/>
              <a:gd name="connsiteY0" fmla="*/ 1929 h 1814114"/>
              <a:gd name="connsiteX1" fmla="*/ 399026 w 760630"/>
              <a:gd name="connsiteY1" fmla="*/ 858140 h 1814114"/>
              <a:gd name="connsiteX2" fmla="*/ 365776 w 760630"/>
              <a:gd name="connsiteY2" fmla="*/ 841515 h 1814114"/>
              <a:gd name="connsiteX3" fmla="*/ 353306 w 760630"/>
              <a:gd name="connsiteY3" fmla="*/ 1356904 h 1814114"/>
              <a:gd name="connsiteX4" fmla="*/ 415652 w 760630"/>
              <a:gd name="connsiteY4" fmla="*/ 1107522 h 1814114"/>
              <a:gd name="connsiteX5" fmla="*/ 507092 w 760630"/>
              <a:gd name="connsiteY5" fmla="*/ 1219744 h 1814114"/>
              <a:gd name="connsiteX6" fmla="*/ 507092 w 760630"/>
              <a:gd name="connsiteY6" fmla="*/ 1219744 h 1814114"/>
              <a:gd name="connsiteX7" fmla="*/ 548656 w 760630"/>
              <a:gd name="connsiteY7" fmla="*/ 1402624 h 1814114"/>
              <a:gd name="connsiteX8" fmla="*/ 565281 w 760630"/>
              <a:gd name="connsiteY8" fmla="*/ 1814104 h 1814114"/>
              <a:gd name="connsiteX9" fmla="*/ 573594 w 760630"/>
              <a:gd name="connsiteY9" fmla="*/ 1390155 h 1814114"/>
              <a:gd name="connsiteX10" fmla="*/ 760630 w 760630"/>
              <a:gd name="connsiteY10" fmla="*/ 542257 h 1814114"/>
              <a:gd name="connsiteX11" fmla="*/ 573594 w 760630"/>
              <a:gd name="connsiteY11" fmla="*/ 1041020 h 1814114"/>
              <a:gd name="connsiteX12" fmla="*/ 415652 w 760630"/>
              <a:gd name="connsiteY12" fmla="*/ 637853 h 1814114"/>
              <a:gd name="connsiteX13" fmla="*/ 16 w 760630"/>
              <a:gd name="connsiteY13" fmla="*/ 1929 h 181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0630" h="1814114">
                <a:moveTo>
                  <a:pt x="16" y="1929"/>
                </a:moveTo>
                <a:cubicBezTo>
                  <a:pt x="-2755" y="38643"/>
                  <a:pt x="338066" y="718209"/>
                  <a:pt x="399026" y="858140"/>
                </a:cubicBezTo>
                <a:cubicBezTo>
                  <a:pt x="459986" y="998071"/>
                  <a:pt x="373396" y="758388"/>
                  <a:pt x="365776" y="841515"/>
                </a:cubicBezTo>
                <a:cubicBezTo>
                  <a:pt x="358156" y="924642"/>
                  <a:pt x="344993" y="1312570"/>
                  <a:pt x="353306" y="1356904"/>
                </a:cubicBezTo>
                <a:cubicBezTo>
                  <a:pt x="361619" y="1401239"/>
                  <a:pt x="390021" y="1130382"/>
                  <a:pt x="415652" y="1107522"/>
                </a:cubicBezTo>
                <a:cubicBezTo>
                  <a:pt x="441283" y="1084662"/>
                  <a:pt x="507092" y="1219744"/>
                  <a:pt x="507092" y="1219744"/>
                </a:cubicBezTo>
                <a:lnTo>
                  <a:pt x="507092" y="1219744"/>
                </a:lnTo>
                <a:cubicBezTo>
                  <a:pt x="514019" y="1250224"/>
                  <a:pt x="538958" y="1303564"/>
                  <a:pt x="548656" y="1402624"/>
                </a:cubicBezTo>
                <a:cubicBezTo>
                  <a:pt x="558354" y="1501684"/>
                  <a:pt x="561125" y="1816182"/>
                  <a:pt x="565281" y="1814104"/>
                </a:cubicBezTo>
                <a:cubicBezTo>
                  <a:pt x="569437" y="1812026"/>
                  <a:pt x="541036" y="1602129"/>
                  <a:pt x="573594" y="1390155"/>
                </a:cubicBezTo>
                <a:cubicBezTo>
                  <a:pt x="606152" y="1178181"/>
                  <a:pt x="760630" y="600446"/>
                  <a:pt x="760630" y="542257"/>
                </a:cubicBezTo>
                <a:cubicBezTo>
                  <a:pt x="760630" y="484068"/>
                  <a:pt x="631090" y="1025087"/>
                  <a:pt x="573594" y="1041020"/>
                </a:cubicBezTo>
                <a:cubicBezTo>
                  <a:pt x="516098" y="1056953"/>
                  <a:pt x="515405" y="813113"/>
                  <a:pt x="415652" y="637853"/>
                </a:cubicBezTo>
                <a:cubicBezTo>
                  <a:pt x="315899" y="462593"/>
                  <a:pt x="2787" y="-34785"/>
                  <a:pt x="16" y="192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48779383-3BAB-6FB7-FD46-C0A60F2DBB7F}"/>
              </a:ext>
            </a:extLst>
          </p:cNvPr>
          <p:cNvSpPr/>
          <p:nvPr/>
        </p:nvSpPr>
        <p:spPr>
          <a:xfrm>
            <a:off x="6296495" y="3241915"/>
            <a:ext cx="863288" cy="1286051"/>
          </a:xfrm>
          <a:custGeom>
            <a:avLst/>
            <a:gdLst>
              <a:gd name="connsiteX0" fmla="*/ 396 w 863288"/>
              <a:gd name="connsiteY0" fmla="*/ 49 h 1286051"/>
              <a:gd name="connsiteX1" fmla="*/ 582287 w 863288"/>
              <a:gd name="connsiteY1" fmla="*/ 407372 h 1286051"/>
              <a:gd name="connsiteX2" fmla="*/ 524098 w 863288"/>
              <a:gd name="connsiteY2" fmla="*/ 349183 h 1286051"/>
              <a:gd name="connsiteX3" fmla="*/ 648789 w 863288"/>
              <a:gd name="connsiteY3" fmla="*/ 635972 h 1286051"/>
              <a:gd name="connsiteX4" fmla="*/ 860763 w 863288"/>
              <a:gd name="connsiteY4" fmla="*/ 1280209 h 1286051"/>
              <a:gd name="connsiteX5" fmla="*/ 736072 w 863288"/>
              <a:gd name="connsiteY5" fmla="*/ 926918 h 1286051"/>
              <a:gd name="connsiteX6" fmla="*/ 320436 w 863288"/>
              <a:gd name="connsiteY6" fmla="*/ 461405 h 1286051"/>
              <a:gd name="connsiteX7" fmla="*/ 499160 w 863288"/>
              <a:gd name="connsiteY7" fmla="*/ 594409 h 1286051"/>
              <a:gd name="connsiteX8" fmla="*/ 490847 w 863288"/>
              <a:gd name="connsiteY8" fmla="*/ 436467 h 1286051"/>
              <a:gd name="connsiteX9" fmla="*/ 396 w 863288"/>
              <a:gd name="connsiteY9" fmla="*/ 49 h 128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3288" h="1286051">
                <a:moveTo>
                  <a:pt x="396" y="49"/>
                </a:moveTo>
                <a:cubicBezTo>
                  <a:pt x="15636" y="-4800"/>
                  <a:pt x="495003" y="349183"/>
                  <a:pt x="582287" y="407372"/>
                </a:cubicBezTo>
                <a:cubicBezTo>
                  <a:pt x="669571" y="465561"/>
                  <a:pt x="513014" y="311083"/>
                  <a:pt x="524098" y="349183"/>
                </a:cubicBezTo>
                <a:cubicBezTo>
                  <a:pt x="535182" y="387283"/>
                  <a:pt x="592678" y="480801"/>
                  <a:pt x="648789" y="635972"/>
                </a:cubicBezTo>
                <a:cubicBezTo>
                  <a:pt x="704900" y="791143"/>
                  <a:pt x="846216" y="1231718"/>
                  <a:pt x="860763" y="1280209"/>
                </a:cubicBezTo>
                <a:cubicBezTo>
                  <a:pt x="875310" y="1328700"/>
                  <a:pt x="826126" y="1063385"/>
                  <a:pt x="736072" y="926918"/>
                </a:cubicBezTo>
                <a:cubicBezTo>
                  <a:pt x="646018" y="790451"/>
                  <a:pt x="359921" y="516823"/>
                  <a:pt x="320436" y="461405"/>
                </a:cubicBezTo>
                <a:cubicBezTo>
                  <a:pt x="280951" y="405987"/>
                  <a:pt x="470758" y="598565"/>
                  <a:pt x="499160" y="594409"/>
                </a:cubicBezTo>
                <a:cubicBezTo>
                  <a:pt x="527562" y="590253"/>
                  <a:pt x="567740" y="534142"/>
                  <a:pt x="490847" y="436467"/>
                </a:cubicBezTo>
                <a:cubicBezTo>
                  <a:pt x="413954" y="338792"/>
                  <a:pt x="-14844" y="4898"/>
                  <a:pt x="396" y="4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12328894-0A92-0F33-B9F9-E6F3F3C38A35}"/>
              </a:ext>
            </a:extLst>
          </p:cNvPr>
          <p:cNvSpPr/>
          <p:nvPr/>
        </p:nvSpPr>
        <p:spPr>
          <a:xfrm>
            <a:off x="5369923" y="2691119"/>
            <a:ext cx="1095879" cy="163459"/>
          </a:xfrm>
          <a:custGeom>
            <a:avLst/>
            <a:gdLst>
              <a:gd name="connsiteX0" fmla="*/ 99 w 1095879"/>
              <a:gd name="connsiteY0" fmla="*/ 64550 h 163459"/>
              <a:gd name="connsiteX1" fmla="*/ 573677 w 1095879"/>
              <a:gd name="connsiteY1" fmla="*/ 2205 h 163459"/>
              <a:gd name="connsiteX2" fmla="*/ 1072441 w 1095879"/>
              <a:gd name="connsiteY2" fmla="*/ 160146 h 163459"/>
              <a:gd name="connsiteX3" fmla="*/ 935281 w 1095879"/>
              <a:gd name="connsiteY3" fmla="*/ 110270 h 163459"/>
              <a:gd name="connsiteX4" fmla="*/ 245324 w 1095879"/>
              <a:gd name="connsiteY4" fmla="*/ 118583 h 163459"/>
              <a:gd name="connsiteX5" fmla="*/ 640179 w 1095879"/>
              <a:gd name="connsiteY5" fmla="*/ 68706 h 163459"/>
              <a:gd name="connsiteX6" fmla="*/ 527957 w 1095879"/>
              <a:gd name="connsiteY6" fmla="*/ 18830 h 163459"/>
              <a:gd name="connsiteX7" fmla="*/ 99 w 1095879"/>
              <a:gd name="connsiteY7" fmla="*/ 64550 h 16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5879" h="163459">
                <a:moveTo>
                  <a:pt x="99" y="64550"/>
                </a:moveTo>
                <a:cubicBezTo>
                  <a:pt x="7719" y="61779"/>
                  <a:pt x="394953" y="-13728"/>
                  <a:pt x="573677" y="2205"/>
                </a:cubicBezTo>
                <a:cubicBezTo>
                  <a:pt x="752401" y="18138"/>
                  <a:pt x="1012174" y="142135"/>
                  <a:pt x="1072441" y="160146"/>
                </a:cubicBezTo>
                <a:cubicBezTo>
                  <a:pt x="1132708" y="178157"/>
                  <a:pt x="1073134" y="117197"/>
                  <a:pt x="935281" y="110270"/>
                </a:cubicBezTo>
                <a:cubicBezTo>
                  <a:pt x="797428" y="103343"/>
                  <a:pt x="294508" y="125510"/>
                  <a:pt x="245324" y="118583"/>
                </a:cubicBezTo>
                <a:cubicBezTo>
                  <a:pt x="196140" y="111656"/>
                  <a:pt x="593074" y="85331"/>
                  <a:pt x="640179" y="68706"/>
                </a:cubicBezTo>
                <a:cubicBezTo>
                  <a:pt x="687284" y="52081"/>
                  <a:pt x="630481" y="19523"/>
                  <a:pt x="527957" y="18830"/>
                </a:cubicBezTo>
                <a:cubicBezTo>
                  <a:pt x="425433" y="18137"/>
                  <a:pt x="-7521" y="67321"/>
                  <a:pt x="99" y="6455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F1075B8D-9FAB-FABE-5375-2CF3A21D1F91}"/>
              </a:ext>
            </a:extLst>
          </p:cNvPr>
          <p:cNvSpPr/>
          <p:nvPr/>
        </p:nvSpPr>
        <p:spPr>
          <a:xfrm>
            <a:off x="4132699" y="2098924"/>
            <a:ext cx="992132" cy="1152074"/>
          </a:xfrm>
          <a:custGeom>
            <a:avLst/>
            <a:gdLst>
              <a:gd name="connsiteX0" fmla="*/ 992097 w 992132"/>
              <a:gd name="connsiteY0" fmla="*/ 40 h 1152074"/>
              <a:gd name="connsiteX1" fmla="*/ 381112 w 992132"/>
              <a:gd name="connsiteY1" fmla="*/ 390738 h 1152074"/>
              <a:gd name="connsiteX2" fmla="*/ 227326 w 992132"/>
              <a:gd name="connsiteY2" fmla="*/ 926909 h 1152074"/>
              <a:gd name="connsiteX3" fmla="*/ 198232 w 992132"/>
              <a:gd name="connsiteY3" fmla="*/ 810531 h 1152074"/>
              <a:gd name="connsiteX4" fmla="*/ 406050 w 992132"/>
              <a:gd name="connsiteY4" fmla="*/ 1151352 h 1152074"/>
              <a:gd name="connsiteX5" fmla="*/ 260577 w 992132"/>
              <a:gd name="connsiteY5" fmla="*/ 893658 h 1152074"/>
              <a:gd name="connsiteX6" fmla="*/ 2883 w 992132"/>
              <a:gd name="connsiteY6" fmla="*/ 656745 h 1152074"/>
              <a:gd name="connsiteX7" fmla="*/ 123417 w 992132"/>
              <a:gd name="connsiteY7" fmla="*/ 652589 h 1152074"/>
              <a:gd name="connsiteX8" fmla="*/ 144199 w 992132"/>
              <a:gd name="connsiteY8" fmla="*/ 565305 h 1152074"/>
              <a:gd name="connsiteX9" fmla="*/ 601399 w 992132"/>
              <a:gd name="connsiteY9" fmla="*/ 315923 h 1152074"/>
              <a:gd name="connsiteX10" fmla="*/ 352017 w 992132"/>
              <a:gd name="connsiteY10" fmla="*/ 365800 h 1152074"/>
              <a:gd name="connsiteX11" fmla="*/ 992097 w 992132"/>
              <a:gd name="connsiteY11" fmla="*/ 40 h 11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92132" h="1152074">
                <a:moveTo>
                  <a:pt x="992097" y="40"/>
                </a:moveTo>
                <a:cubicBezTo>
                  <a:pt x="996946" y="4196"/>
                  <a:pt x="508574" y="236260"/>
                  <a:pt x="381112" y="390738"/>
                </a:cubicBezTo>
                <a:cubicBezTo>
                  <a:pt x="253650" y="545216"/>
                  <a:pt x="257806" y="856944"/>
                  <a:pt x="227326" y="926909"/>
                </a:cubicBezTo>
                <a:cubicBezTo>
                  <a:pt x="196846" y="996874"/>
                  <a:pt x="168445" y="773124"/>
                  <a:pt x="198232" y="810531"/>
                </a:cubicBezTo>
                <a:cubicBezTo>
                  <a:pt x="228019" y="847938"/>
                  <a:pt x="395659" y="1137498"/>
                  <a:pt x="406050" y="1151352"/>
                </a:cubicBezTo>
                <a:cubicBezTo>
                  <a:pt x="416441" y="1165206"/>
                  <a:pt x="327771" y="976092"/>
                  <a:pt x="260577" y="893658"/>
                </a:cubicBezTo>
                <a:cubicBezTo>
                  <a:pt x="193383" y="811224"/>
                  <a:pt x="25743" y="696923"/>
                  <a:pt x="2883" y="656745"/>
                </a:cubicBezTo>
                <a:cubicBezTo>
                  <a:pt x="-19977" y="616567"/>
                  <a:pt x="99864" y="667829"/>
                  <a:pt x="123417" y="652589"/>
                </a:cubicBezTo>
                <a:cubicBezTo>
                  <a:pt x="146970" y="637349"/>
                  <a:pt x="64535" y="621416"/>
                  <a:pt x="144199" y="565305"/>
                </a:cubicBezTo>
                <a:cubicBezTo>
                  <a:pt x="223863" y="509194"/>
                  <a:pt x="566763" y="349174"/>
                  <a:pt x="601399" y="315923"/>
                </a:cubicBezTo>
                <a:cubicBezTo>
                  <a:pt x="636035" y="282672"/>
                  <a:pt x="288979" y="419140"/>
                  <a:pt x="352017" y="365800"/>
                </a:cubicBezTo>
                <a:cubicBezTo>
                  <a:pt x="415055" y="312460"/>
                  <a:pt x="987248" y="-4116"/>
                  <a:pt x="992097" y="4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D82B1AC8-4CFD-7EE3-6FAC-33321565523C}"/>
              </a:ext>
            </a:extLst>
          </p:cNvPr>
          <p:cNvSpPr/>
          <p:nvPr/>
        </p:nvSpPr>
        <p:spPr>
          <a:xfrm>
            <a:off x="3572377" y="2496893"/>
            <a:ext cx="640369" cy="1299167"/>
          </a:xfrm>
          <a:custGeom>
            <a:avLst/>
            <a:gdLst>
              <a:gd name="connsiteX0" fmla="*/ 31190 w 640369"/>
              <a:gd name="connsiteY0" fmla="*/ 1082 h 1299167"/>
              <a:gd name="connsiteX1" fmla="*/ 85223 w 640369"/>
              <a:gd name="connsiteY1" fmla="*/ 433343 h 1299167"/>
              <a:gd name="connsiteX2" fmla="*/ 492547 w 640369"/>
              <a:gd name="connsiteY2" fmla="*/ 1031860 h 1299167"/>
              <a:gd name="connsiteX3" fmla="*/ 442670 w 640369"/>
              <a:gd name="connsiteY3" fmla="*/ 977827 h 1299167"/>
              <a:gd name="connsiteX4" fmla="*/ 638019 w 640369"/>
              <a:gd name="connsiteY4" fmla="*/ 1297867 h 1299167"/>
              <a:gd name="connsiteX5" fmla="*/ 517485 w 640369"/>
              <a:gd name="connsiteY5" fmla="*/ 1073423 h 1299167"/>
              <a:gd name="connsiteX6" fmla="*/ 60285 w 640369"/>
              <a:gd name="connsiteY6" fmla="*/ 657787 h 1299167"/>
              <a:gd name="connsiteX7" fmla="*/ 147568 w 640369"/>
              <a:gd name="connsiteY7" fmla="*/ 715976 h 1299167"/>
              <a:gd name="connsiteX8" fmla="*/ 60285 w 640369"/>
              <a:gd name="connsiteY8" fmla="*/ 508158 h 1299167"/>
              <a:gd name="connsiteX9" fmla="*/ 2096 w 640369"/>
              <a:gd name="connsiteY9" fmla="*/ 304496 h 1299167"/>
              <a:gd name="connsiteX10" fmla="*/ 14565 w 640369"/>
              <a:gd name="connsiteY10" fmla="*/ 308652 h 1299167"/>
              <a:gd name="connsiteX11" fmla="*/ 31190 w 640369"/>
              <a:gd name="connsiteY11" fmla="*/ 1082 h 129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0369" h="1299167">
                <a:moveTo>
                  <a:pt x="31190" y="1082"/>
                </a:moveTo>
                <a:cubicBezTo>
                  <a:pt x="42966" y="21864"/>
                  <a:pt x="8330" y="261547"/>
                  <a:pt x="85223" y="433343"/>
                </a:cubicBezTo>
                <a:cubicBezTo>
                  <a:pt x="162116" y="605139"/>
                  <a:pt x="432973" y="941113"/>
                  <a:pt x="492547" y="1031860"/>
                </a:cubicBezTo>
                <a:cubicBezTo>
                  <a:pt x="552122" y="1122607"/>
                  <a:pt x="418425" y="933493"/>
                  <a:pt x="442670" y="977827"/>
                </a:cubicBezTo>
                <a:cubicBezTo>
                  <a:pt x="466915" y="1022161"/>
                  <a:pt x="625550" y="1281934"/>
                  <a:pt x="638019" y="1297867"/>
                </a:cubicBezTo>
                <a:cubicBezTo>
                  <a:pt x="650488" y="1313800"/>
                  <a:pt x="613774" y="1180103"/>
                  <a:pt x="517485" y="1073423"/>
                </a:cubicBezTo>
                <a:cubicBezTo>
                  <a:pt x="421196" y="966743"/>
                  <a:pt x="121938" y="717362"/>
                  <a:pt x="60285" y="657787"/>
                </a:cubicBezTo>
                <a:cubicBezTo>
                  <a:pt x="-1368" y="598212"/>
                  <a:pt x="147568" y="740914"/>
                  <a:pt x="147568" y="715976"/>
                </a:cubicBezTo>
                <a:cubicBezTo>
                  <a:pt x="147568" y="691038"/>
                  <a:pt x="84530" y="576738"/>
                  <a:pt x="60285" y="508158"/>
                </a:cubicBezTo>
                <a:cubicBezTo>
                  <a:pt x="36040" y="439578"/>
                  <a:pt x="9716" y="337747"/>
                  <a:pt x="2096" y="304496"/>
                </a:cubicBezTo>
                <a:cubicBezTo>
                  <a:pt x="-5524" y="271245"/>
                  <a:pt x="9716" y="352294"/>
                  <a:pt x="14565" y="308652"/>
                </a:cubicBezTo>
                <a:cubicBezTo>
                  <a:pt x="19414" y="265010"/>
                  <a:pt x="19414" y="-19700"/>
                  <a:pt x="31190" y="108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2EEA0C62-30F3-FDE7-3FA9-1140C2D81EEB}"/>
              </a:ext>
            </a:extLst>
          </p:cNvPr>
          <p:cNvSpPr/>
          <p:nvPr/>
        </p:nvSpPr>
        <p:spPr>
          <a:xfrm>
            <a:off x="5083217" y="3548724"/>
            <a:ext cx="824730" cy="878995"/>
          </a:xfrm>
          <a:custGeom>
            <a:avLst/>
            <a:gdLst>
              <a:gd name="connsiteX0" fmla="*/ 16 w 824730"/>
              <a:gd name="connsiteY0" fmla="*/ 811 h 878995"/>
              <a:gd name="connsiteX1" fmla="*/ 382401 w 824730"/>
              <a:gd name="connsiteY1" fmla="*/ 487105 h 878995"/>
              <a:gd name="connsiteX2" fmla="*/ 307587 w 824730"/>
              <a:gd name="connsiteY2" fmla="*/ 283443 h 878995"/>
              <a:gd name="connsiteX3" fmla="*/ 802194 w 824730"/>
              <a:gd name="connsiteY3" fmla="*/ 861178 h 878995"/>
              <a:gd name="connsiteX4" fmla="*/ 685816 w 824730"/>
              <a:gd name="connsiteY4" fmla="*/ 665829 h 878995"/>
              <a:gd name="connsiteX5" fmla="*/ 199521 w 824730"/>
              <a:gd name="connsiteY5" fmla="*/ 9123 h 878995"/>
              <a:gd name="connsiteX6" fmla="*/ 365776 w 824730"/>
              <a:gd name="connsiteY6" fmla="*/ 362414 h 878995"/>
              <a:gd name="connsiteX7" fmla="*/ 16 w 824730"/>
              <a:gd name="connsiteY7" fmla="*/ 811 h 878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730" h="878995">
                <a:moveTo>
                  <a:pt x="16" y="811"/>
                </a:moveTo>
                <a:cubicBezTo>
                  <a:pt x="2787" y="21593"/>
                  <a:pt x="331139" y="440000"/>
                  <a:pt x="382401" y="487105"/>
                </a:cubicBezTo>
                <a:cubicBezTo>
                  <a:pt x="433663" y="534210"/>
                  <a:pt x="237622" y="221098"/>
                  <a:pt x="307587" y="283443"/>
                </a:cubicBezTo>
                <a:cubicBezTo>
                  <a:pt x="377552" y="345788"/>
                  <a:pt x="739156" y="797447"/>
                  <a:pt x="802194" y="861178"/>
                </a:cubicBezTo>
                <a:cubicBezTo>
                  <a:pt x="865232" y="924909"/>
                  <a:pt x="786262" y="807838"/>
                  <a:pt x="685816" y="665829"/>
                </a:cubicBezTo>
                <a:cubicBezTo>
                  <a:pt x="585371" y="523820"/>
                  <a:pt x="252861" y="59692"/>
                  <a:pt x="199521" y="9123"/>
                </a:cubicBezTo>
                <a:cubicBezTo>
                  <a:pt x="146181" y="-41446"/>
                  <a:pt x="394870" y="359643"/>
                  <a:pt x="365776" y="362414"/>
                </a:cubicBezTo>
                <a:cubicBezTo>
                  <a:pt x="336682" y="365185"/>
                  <a:pt x="-2755" y="-19971"/>
                  <a:pt x="16" y="81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B4827C65-35E0-429C-0E27-0B3C172B3699}"/>
              </a:ext>
            </a:extLst>
          </p:cNvPr>
          <p:cNvSpPr/>
          <p:nvPr/>
        </p:nvSpPr>
        <p:spPr>
          <a:xfrm>
            <a:off x="6288404" y="6089023"/>
            <a:ext cx="140256" cy="216249"/>
          </a:xfrm>
          <a:custGeom>
            <a:avLst/>
            <a:gdLst>
              <a:gd name="connsiteX0" fmla="*/ 174 w 140256"/>
              <a:gd name="connsiteY0" fmla="*/ 50 h 216249"/>
              <a:gd name="connsiteX1" fmla="*/ 108240 w 140256"/>
              <a:gd name="connsiteY1" fmla="*/ 145522 h 216249"/>
              <a:gd name="connsiteX2" fmla="*/ 91614 w 140256"/>
              <a:gd name="connsiteY2" fmla="*/ 216181 h 216249"/>
              <a:gd name="connsiteX3" fmla="*/ 104083 w 140256"/>
              <a:gd name="connsiteY3" fmla="*/ 157992 h 216249"/>
              <a:gd name="connsiteX4" fmla="*/ 137334 w 140256"/>
              <a:gd name="connsiteY4" fmla="*/ 128897 h 216249"/>
              <a:gd name="connsiteX5" fmla="*/ 174 w 140256"/>
              <a:gd name="connsiteY5" fmla="*/ 50 h 21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256" h="216249">
                <a:moveTo>
                  <a:pt x="174" y="50"/>
                </a:moveTo>
                <a:cubicBezTo>
                  <a:pt x="-4675" y="2821"/>
                  <a:pt x="93000" y="109500"/>
                  <a:pt x="108240" y="145522"/>
                </a:cubicBezTo>
                <a:cubicBezTo>
                  <a:pt x="123480" y="181544"/>
                  <a:pt x="92307" y="214103"/>
                  <a:pt x="91614" y="216181"/>
                </a:cubicBezTo>
                <a:cubicBezTo>
                  <a:pt x="90921" y="218259"/>
                  <a:pt x="96463" y="172539"/>
                  <a:pt x="104083" y="157992"/>
                </a:cubicBezTo>
                <a:cubicBezTo>
                  <a:pt x="111703" y="143445"/>
                  <a:pt x="151188" y="148986"/>
                  <a:pt x="137334" y="128897"/>
                </a:cubicBezTo>
                <a:cubicBezTo>
                  <a:pt x="123480" y="108808"/>
                  <a:pt x="5023" y="-2721"/>
                  <a:pt x="174" y="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98E985ED-32F4-33EE-4BFB-E5F04372047B}"/>
              </a:ext>
            </a:extLst>
          </p:cNvPr>
          <p:cNvSpPr/>
          <p:nvPr/>
        </p:nvSpPr>
        <p:spPr>
          <a:xfrm>
            <a:off x="6446474" y="6034842"/>
            <a:ext cx="91434" cy="262141"/>
          </a:xfrm>
          <a:custGeom>
            <a:avLst/>
            <a:gdLst>
              <a:gd name="connsiteX0" fmla="*/ 46 w 91434"/>
              <a:gd name="connsiteY0" fmla="*/ 198 h 262141"/>
              <a:gd name="connsiteX1" fmla="*/ 74861 w 91434"/>
              <a:gd name="connsiteY1" fmla="*/ 166453 h 262141"/>
              <a:gd name="connsiteX2" fmla="*/ 54079 w 91434"/>
              <a:gd name="connsiteY2" fmla="*/ 262049 h 262141"/>
              <a:gd name="connsiteX3" fmla="*/ 74861 w 91434"/>
              <a:gd name="connsiteY3" fmla="*/ 183078 h 262141"/>
              <a:gd name="connsiteX4" fmla="*/ 87330 w 91434"/>
              <a:gd name="connsiteY4" fmla="*/ 133202 h 262141"/>
              <a:gd name="connsiteX5" fmla="*/ 46 w 91434"/>
              <a:gd name="connsiteY5" fmla="*/ 198 h 26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34" h="262141">
                <a:moveTo>
                  <a:pt x="46" y="198"/>
                </a:moveTo>
                <a:cubicBezTo>
                  <a:pt x="-2032" y="5740"/>
                  <a:pt x="65856" y="122811"/>
                  <a:pt x="74861" y="166453"/>
                </a:cubicBezTo>
                <a:cubicBezTo>
                  <a:pt x="83866" y="210095"/>
                  <a:pt x="54079" y="259278"/>
                  <a:pt x="54079" y="262049"/>
                </a:cubicBezTo>
                <a:cubicBezTo>
                  <a:pt x="54079" y="264820"/>
                  <a:pt x="69319" y="204553"/>
                  <a:pt x="74861" y="183078"/>
                </a:cubicBezTo>
                <a:cubicBezTo>
                  <a:pt x="80403" y="161604"/>
                  <a:pt x="99799" y="159526"/>
                  <a:pt x="87330" y="133202"/>
                </a:cubicBezTo>
                <a:cubicBezTo>
                  <a:pt x="74861" y="106878"/>
                  <a:pt x="2124" y="-5344"/>
                  <a:pt x="46" y="19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7365C461-275E-1921-C220-0D1384BC6D10}"/>
              </a:ext>
            </a:extLst>
          </p:cNvPr>
          <p:cNvSpPr/>
          <p:nvPr/>
        </p:nvSpPr>
        <p:spPr>
          <a:xfrm>
            <a:off x="6171948" y="5065845"/>
            <a:ext cx="233920" cy="596635"/>
          </a:xfrm>
          <a:custGeom>
            <a:avLst/>
            <a:gdLst>
              <a:gd name="connsiteX0" fmla="*/ 252 w 233920"/>
              <a:gd name="connsiteY0" fmla="*/ 762 h 596635"/>
              <a:gd name="connsiteX1" fmla="*/ 25190 w 233920"/>
              <a:gd name="connsiteY1" fmla="*/ 137922 h 596635"/>
              <a:gd name="connsiteX2" fmla="*/ 129099 w 233920"/>
              <a:gd name="connsiteY2" fmla="*/ 295864 h 596635"/>
              <a:gd name="connsiteX3" fmla="*/ 54285 w 233920"/>
              <a:gd name="connsiteY3" fmla="*/ 275082 h 596635"/>
              <a:gd name="connsiteX4" fmla="*/ 224696 w 233920"/>
              <a:gd name="connsiteY4" fmla="*/ 586810 h 596635"/>
              <a:gd name="connsiteX5" fmla="*/ 191445 w 233920"/>
              <a:gd name="connsiteY5" fmla="*/ 495370 h 596635"/>
              <a:gd name="connsiteX6" fmla="*/ 25190 w 233920"/>
              <a:gd name="connsiteY6" fmla="*/ 262613 h 596635"/>
              <a:gd name="connsiteX7" fmla="*/ 100005 w 233920"/>
              <a:gd name="connsiteY7" fmla="*/ 262613 h 596635"/>
              <a:gd name="connsiteX8" fmla="*/ 16877 w 233920"/>
              <a:gd name="connsiteY8" fmla="*/ 200268 h 596635"/>
              <a:gd name="connsiteX9" fmla="*/ 252 w 233920"/>
              <a:gd name="connsiteY9" fmla="*/ 762 h 59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920" h="596635">
                <a:moveTo>
                  <a:pt x="252" y="762"/>
                </a:moveTo>
                <a:cubicBezTo>
                  <a:pt x="1637" y="-9629"/>
                  <a:pt x="3716" y="88738"/>
                  <a:pt x="25190" y="137922"/>
                </a:cubicBezTo>
                <a:cubicBezTo>
                  <a:pt x="46665" y="187106"/>
                  <a:pt x="124250" y="273004"/>
                  <a:pt x="129099" y="295864"/>
                </a:cubicBezTo>
                <a:cubicBezTo>
                  <a:pt x="133948" y="318724"/>
                  <a:pt x="38352" y="226591"/>
                  <a:pt x="54285" y="275082"/>
                </a:cubicBezTo>
                <a:cubicBezTo>
                  <a:pt x="70218" y="323573"/>
                  <a:pt x="201836" y="550095"/>
                  <a:pt x="224696" y="586810"/>
                </a:cubicBezTo>
                <a:cubicBezTo>
                  <a:pt x="247556" y="623525"/>
                  <a:pt x="224696" y="549403"/>
                  <a:pt x="191445" y="495370"/>
                </a:cubicBezTo>
                <a:cubicBezTo>
                  <a:pt x="158194" y="441337"/>
                  <a:pt x="40430" y="301406"/>
                  <a:pt x="25190" y="262613"/>
                </a:cubicBezTo>
                <a:cubicBezTo>
                  <a:pt x="9950" y="223820"/>
                  <a:pt x="101390" y="273004"/>
                  <a:pt x="100005" y="262613"/>
                </a:cubicBezTo>
                <a:cubicBezTo>
                  <a:pt x="98620" y="252222"/>
                  <a:pt x="30732" y="236290"/>
                  <a:pt x="16877" y="200268"/>
                </a:cubicBezTo>
                <a:cubicBezTo>
                  <a:pt x="3022" y="164246"/>
                  <a:pt x="-1133" y="11153"/>
                  <a:pt x="252" y="76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1230E2D6-01EA-A03D-C7A3-453A8922D755}"/>
              </a:ext>
            </a:extLst>
          </p:cNvPr>
          <p:cNvSpPr/>
          <p:nvPr/>
        </p:nvSpPr>
        <p:spPr>
          <a:xfrm>
            <a:off x="6562796" y="6022522"/>
            <a:ext cx="122163" cy="274965"/>
          </a:xfrm>
          <a:custGeom>
            <a:avLst/>
            <a:gdLst>
              <a:gd name="connsiteX0" fmla="*/ 102 w 122163"/>
              <a:gd name="connsiteY0" fmla="*/ 49 h 274965"/>
              <a:gd name="connsiteX1" fmla="*/ 95699 w 122163"/>
              <a:gd name="connsiteY1" fmla="*/ 108114 h 274965"/>
              <a:gd name="connsiteX2" fmla="*/ 83229 w 122163"/>
              <a:gd name="connsiteY2" fmla="*/ 274369 h 274965"/>
              <a:gd name="connsiteX3" fmla="*/ 108168 w 122163"/>
              <a:gd name="connsiteY3" fmla="*/ 162147 h 274965"/>
              <a:gd name="connsiteX4" fmla="*/ 116480 w 122163"/>
              <a:gd name="connsiteY4" fmla="*/ 120583 h 274965"/>
              <a:gd name="connsiteX5" fmla="*/ 102 w 122163"/>
              <a:gd name="connsiteY5" fmla="*/ 49 h 27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63" h="274965">
                <a:moveTo>
                  <a:pt x="102" y="49"/>
                </a:moveTo>
                <a:cubicBezTo>
                  <a:pt x="-3361" y="-2029"/>
                  <a:pt x="81845" y="62394"/>
                  <a:pt x="95699" y="108114"/>
                </a:cubicBezTo>
                <a:cubicBezTo>
                  <a:pt x="109553" y="153834"/>
                  <a:pt x="81151" y="265364"/>
                  <a:pt x="83229" y="274369"/>
                </a:cubicBezTo>
                <a:cubicBezTo>
                  <a:pt x="85307" y="283374"/>
                  <a:pt x="102626" y="187778"/>
                  <a:pt x="108168" y="162147"/>
                </a:cubicBezTo>
                <a:cubicBezTo>
                  <a:pt x="113710" y="136516"/>
                  <a:pt x="131027" y="143443"/>
                  <a:pt x="116480" y="120583"/>
                </a:cubicBezTo>
                <a:cubicBezTo>
                  <a:pt x="101933" y="97723"/>
                  <a:pt x="3565" y="2127"/>
                  <a:pt x="102" y="4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9E2AFEE8-08F9-B2E0-43A2-ECA312C569D1}"/>
              </a:ext>
            </a:extLst>
          </p:cNvPr>
          <p:cNvSpPr/>
          <p:nvPr/>
        </p:nvSpPr>
        <p:spPr>
          <a:xfrm>
            <a:off x="5589962" y="4438400"/>
            <a:ext cx="236482" cy="233494"/>
          </a:xfrm>
          <a:custGeom>
            <a:avLst/>
            <a:gdLst>
              <a:gd name="connsiteX0" fmla="*/ 347 w 236482"/>
              <a:gd name="connsiteY0" fmla="*/ 596 h 233494"/>
              <a:gd name="connsiteX1" fmla="*/ 129194 w 236482"/>
              <a:gd name="connsiteY1" fmla="*/ 67098 h 233494"/>
              <a:gd name="connsiteX2" fmla="*/ 224791 w 236482"/>
              <a:gd name="connsiteY2" fmla="*/ 229196 h 233494"/>
              <a:gd name="connsiteX3" fmla="*/ 228947 w 236482"/>
              <a:gd name="connsiteY3" fmla="*/ 179320 h 233494"/>
              <a:gd name="connsiteX4" fmla="*/ 170758 w 236482"/>
              <a:gd name="connsiteY4" fmla="*/ 100349 h 233494"/>
              <a:gd name="connsiteX5" fmla="*/ 347 w 236482"/>
              <a:gd name="connsiteY5" fmla="*/ 596 h 23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482" h="233494">
                <a:moveTo>
                  <a:pt x="347" y="596"/>
                </a:moveTo>
                <a:cubicBezTo>
                  <a:pt x="-6580" y="-4946"/>
                  <a:pt x="91787" y="28998"/>
                  <a:pt x="129194" y="67098"/>
                </a:cubicBezTo>
                <a:cubicBezTo>
                  <a:pt x="166601" y="105198"/>
                  <a:pt x="208165" y="210492"/>
                  <a:pt x="224791" y="229196"/>
                </a:cubicBezTo>
                <a:cubicBezTo>
                  <a:pt x="241417" y="247900"/>
                  <a:pt x="237952" y="200794"/>
                  <a:pt x="228947" y="179320"/>
                </a:cubicBezTo>
                <a:cubicBezTo>
                  <a:pt x="219942" y="157846"/>
                  <a:pt x="204009" y="124594"/>
                  <a:pt x="170758" y="100349"/>
                </a:cubicBezTo>
                <a:cubicBezTo>
                  <a:pt x="137507" y="76104"/>
                  <a:pt x="7274" y="6138"/>
                  <a:pt x="347" y="5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7A717ADE-E271-1788-ED1E-4F0659CF1813}"/>
              </a:ext>
            </a:extLst>
          </p:cNvPr>
          <p:cNvSpPr/>
          <p:nvPr/>
        </p:nvSpPr>
        <p:spPr>
          <a:xfrm>
            <a:off x="4754638" y="3794665"/>
            <a:ext cx="427004" cy="67383"/>
          </a:xfrm>
          <a:custGeom>
            <a:avLst/>
            <a:gdLst>
              <a:gd name="connsiteX0" fmla="*/ 242 w 427004"/>
              <a:gd name="connsiteY0" fmla="*/ 66597 h 67383"/>
              <a:gd name="connsiteX1" fmla="*/ 237155 w 427004"/>
              <a:gd name="connsiteY1" fmla="*/ 12564 h 67383"/>
              <a:gd name="connsiteX2" fmla="*/ 424191 w 427004"/>
              <a:gd name="connsiteY2" fmla="*/ 66597 h 67383"/>
              <a:gd name="connsiteX3" fmla="*/ 345220 w 427004"/>
              <a:gd name="connsiteY3" fmla="*/ 41659 h 67383"/>
              <a:gd name="connsiteX4" fmla="*/ 282875 w 427004"/>
              <a:gd name="connsiteY4" fmla="*/ 95 h 67383"/>
              <a:gd name="connsiteX5" fmla="*/ 242 w 427004"/>
              <a:gd name="connsiteY5" fmla="*/ 66597 h 6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004" h="67383">
                <a:moveTo>
                  <a:pt x="242" y="66597"/>
                </a:moveTo>
                <a:cubicBezTo>
                  <a:pt x="-7378" y="68675"/>
                  <a:pt x="166497" y="12564"/>
                  <a:pt x="237155" y="12564"/>
                </a:cubicBezTo>
                <a:cubicBezTo>
                  <a:pt x="307813" y="12564"/>
                  <a:pt x="406180" y="61748"/>
                  <a:pt x="424191" y="66597"/>
                </a:cubicBezTo>
                <a:cubicBezTo>
                  <a:pt x="442202" y="71446"/>
                  <a:pt x="368773" y="52743"/>
                  <a:pt x="345220" y="41659"/>
                </a:cubicBezTo>
                <a:cubicBezTo>
                  <a:pt x="321667" y="30575"/>
                  <a:pt x="340371" y="-1983"/>
                  <a:pt x="282875" y="95"/>
                </a:cubicBezTo>
                <a:cubicBezTo>
                  <a:pt x="225379" y="2173"/>
                  <a:pt x="7862" y="64519"/>
                  <a:pt x="242" y="665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CD5DCEBA-FD5D-DF8B-B9E2-45BE4D6351B8}"/>
              </a:ext>
            </a:extLst>
          </p:cNvPr>
          <p:cNvSpPr/>
          <p:nvPr/>
        </p:nvSpPr>
        <p:spPr>
          <a:xfrm>
            <a:off x="3590959" y="3903202"/>
            <a:ext cx="234522" cy="83009"/>
          </a:xfrm>
          <a:custGeom>
            <a:avLst/>
            <a:gdLst>
              <a:gd name="connsiteX0" fmla="*/ 139 w 234522"/>
              <a:gd name="connsiteY0" fmla="*/ 82751 h 83009"/>
              <a:gd name="connsiteX1" fmla="*/ 124830 w 234522"/>
              <a:gd name="connsiteY1" fmla="*/ 28718 h 83009"/>
              <a:gd name="connsiteX2" fmla="*/ 232896 w 234522"/>
              <a:gd name="connsiteY2" fmla="*/ 16249 h 83009"/>
              <a:gd name="connsiteX3" fmla="*/ 187176 w 234522"/>
              <a:gd name="connsiteY3" fmla="*/ 7936 h 83009"/>
              <a:gd name="connsiteX4" fmla="*/ 149768 w 234522"/>
              <a:gd name="connsiteY4" fmla="*/ 3780 h 83009"/>
              <a:gd name="connsiteX5" fmla="*/ 139 w 234522"/>
              <a:gd name="connsiteY5" fmla="*/ 82751 h 8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522" h="83009">
                <a:moveTo>
                  <a:pt x="139" y="82751"/>
                </a:moveTo>
                <a:cubicBezTo>
                  <a:pt x="-4017" y="86907"/>
                  <a:pt x="86037" y="39802"/>
                  <a:pt x="124830" y="28718"/>
                </a:cubicBezTo>
                <a:cubicBezTo>
                  <a:pt x="163623" y="17634"/>
                  <a:pt x="222505" y="19713"/>
                  <a:pt x="232896" y="16249"/>
                </a:cubicBezTo>
                <a:cubicBezTo>
                  <a:pt x="243287" y="12785"/>
                  <a:pt x="201031" y="10014"/>
                  <a:pt x="187176" y="7936"/>
                </a:cubicBezTo>
                <a:cubicBezTo>
                  <a:pt x="173321" y="5858"/>
                  <a:pt x="183712" y="-5918"/>
                  <a:pt x="149768" y="3780"/>
                </a:cubicBezTo>
                <a:cubicBezTo>
                  <a:pt x="115824" y="13478"/>
                  <a:pt x="4295" y="78595"/>
                  <a:pt x="139" y="8275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12A2637B-C925-A119-4246-1A7EB6971DE3}"/>
              </a:ext>
            </a:extLst>
          </p:cNvPr>
          <p:cNvSpPr/>
          <p:nvPr/>
        </p:nvSpPr>
        <p:spPr>
          <a:xfrm>
            <a:off x="5211600" y="6570090"/>
            <a:ext cx="105226" cy="267723"/>
          </a:xfrm>
          <a:custGeom>
            <a:avLst/>
            <a:gdLst>
              <a:gd name="connsiteX0" fmla="*/ 37887 w 105226"/>
              <a:gd name="connsiteY0" fmla="*/ 1121 h 267723"/>
              <a:gd name="connsiteX1" fmla="*/ 54513 w 105226"/>
              <a:gd name="connsiteY1" fmla="*/ 192314 h 267723"/>
              <a:gd name="connsiteX2" fmla="*/ 104389 w 105226"/>
              <a:gd name="connsiteY2" fmla="*/ 267128 h 267723"/>
              <a:gd name="connsiteX3" fmla="*/ 79451 w 105226"/>
              <a:gd name="connsiteY3" fmla="*/ 221408 h 267723"/>
              <a:gd name="connsiteX4" fmla="*/ 480 w 105226"/>
              <a:gd name="connsiteY4" fmla="*/ 117499 h 267723"/>
              <a:gd name="connsiteX5" fmla="*/ 37887 w 105226"/>
              <a:gd name="connsiteY5" fmla="*/ 1121 h 26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226" h="267723">
                <a:moveTo>
                  <a:pt x="37887" y="1121"/>
                </a:moveTo>
                <a:cubicBezTo>
                  <a:pt x="46893" y="13590"/>
                  <a:pt x="43429" y="147980"/>
                  <a:pt x="54513" y="192314"/>
                </a:cubicBezTo>
                <a:cubicBezTo>
                  <a:pt x="65597" y="236648"/>
                  <a:pt x="100233" y="262279"/>
                  <a:pt x="104389" y="267128"/>
                </a:cubicBezTo>
                <a:cubicBezTo>
                  <a:pt x="108545" y="271977"/>
                  <a:pt x="96769" y="246346"/>
                  <a:pt x="79451" y="221408"/>
                </a:cubicBezTo>
                <a:cubicBezTo>
                  <a:pt x="62133" y="196470"/>
                  <a:pt x="5329" y="151443"/>
                  <a:pt x="480" y="117499"/>
                </a:cubicBezTo>
                <a:cubicBezTo>
                  <a:pt x="-4369" y="83555"/>
                  <a:pt x="28881" y="-11348"/>
                  <a:pt x="37887" y="112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87E367F8-66CC-1D91-BC6B-F9A611EE4AA9}"/>
              </a:ext>
            </a:extLst>
          </p:cNvPr>
          <p:cNvSpPr/>
          <p:nvPr/>
        </p:nvSpPr>
        <p:spPr>
          <a:xfrm>
            <a:off x="5748224" y="5889129"/>
            <a:ext cx="1383724" cy="1775206"/>
          </a:xfrm>
          <a:custGeom>
            <a:avLst/>
            <a:gdLst>
              <a:gd name="connsiteX0" fmla="*/ 502947 w 1383724"/>
              <a:gd name="connsiteY0" fmla="*/ 75253 h 1775206"/>
              <a:gd name="connsiteX1" fmla="*/ 611012 w 1383724"/>
              <a:gd name="connsiteY1" fmla="*/ 465951 h 1775206"/>
              <a:gd name="connsiteX2" fmla="*/ 170438 w 1383724"/>
              <a:gd name="connsiteY2" fmla="*/ 1230722 h 1775206"/>
              <a:gd name="connsiteX3" fmla="*/ 353318 w 1383724"/>
              <a:gd name="connsiteY3" fmla="*/ 1135126 h 1775206"/>
              <a:gd name="connsiteX4" fmla="*/ 27 w 1383724"/>
              <a:gd name="connsiteY4" fmla="*/ 1604795 h 1775206"/>
              <a:gd name="connsiteX5" fmla="*/ 374100 w 1383724"/>
              <a:gd name="connsiteY5" fmla="*/ 1467635 h 1775206"/>
              <a:gd name="connsiteX6" fmla="*/ 328380 w 1383724"/>
              <a:gd name="connsiteY6" fmla="*/ 1633889 h 1775206"/>
              <a:gd name="connsiteX7" fmla="*/ 885332 w 1383724"/>
              <a:gd name="connsiteY7" fmla="*/ 1550762 h 1775206"/>
              <a:gd name="connsiteX8" fmla="*/ 885332 w 1383724"/>
              <a:gd name="connsiteY8" fmla="*/ 1775206 h 1775206"/>
              <a:gd name="connsiteX9" fmla="*/ 1072369 w 1383724"/>
              <a:gd name="connsiteY9" fmla="*/ 1550762 h 1775206"/>
              <a:gd name="connsiteX10" fmla="*/ 1379940 w 1383724"/>
              <a:gd name="connsiteY10" fmla="*/ 773522 h 1775206"/>
              <a:gd name="connsiteX11" fmla="*/ 1238623 w 1383724"/>
              <a:gd name="connsiteY11" fmla="*/ 973027 h 1775206"/>
              <a:gd name="connsiteX12" fmla="*/ 1159652 w 1383724"/>
              <a:gd name="connsiteY12" fmla="*/ 391136 h 1775206"/>
              <a:gd name="connsiteX13" fmla="*/ 893645 w 1383724"/>
              <a:gd name="connsiteY13" fmla="*/ 4595 h 1775206"/>
              <a:gd name="connsiteX14" fmla="*/ 1055743 w 1383724"/>
              <a:gd name="connsiteY14" fmla="*/ 648831 h 1775206"/>
              <a:gd name="connsiteX15" fmla="*/ 502947 w 1383724"/>
              <a:gd name="connsiteY15" fmla="*/ 75253 h 17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83724" h="1775206">
                <a:moveTo>
                  <a:pt x="502947" y="75253"/>
                </a:moveTo>
                <a:cubicBezTo>
                  <a:pt x="428825" y="44773"/>
                  <a:pt x="666430" y="273373"/>
                  <a:pt x="611012" y="465951"/>
                </a:cubicBezTo>
                <a:cubicBezTo>
                  <a:pt x="555594" y="658529"/>
                  <a:pt x="213387" y="1119193"/>
                  <a:pt x="170438" y="1230722"/>
                </a:cubicBezTo>
                <a:cubicBezTo>
                  <a:pt x="127489" y="1342251"/>
                  <a:pt x="381720" y="1072780"/>
                  <a:pt x="353318" y="1135126"/>
                </a:cubicBezTo>
                <a:cubicBezTo>
                  <a:pt x="324916" y="1197472"/>
                  <a:pt x="-3437" y="1549377"/>
                  <a:pt x="27" y="1604795"/>
                </a:cubicBezTo>
                <a:cubicBezTo>
                  <a:pt x="3491" y="1660213"/>
                  <a:pt x="319375" y="1462786"/>
                  <a:pt x="374100" y="1467635"/>
                </a:cubicBezTo>
                <a:cubicBezTo>
                  <a:pt x="428825" y="1472484"/>
                  <a:pt x="243175" y="1620035"/>
                  <a:pt x="328380" y="1633889"/>
                </a:cubicBezTo>
                <a:cubicBezTo>
                  <a:pt x="413585" y="1647744"/>
                  <a:pt x="792507" y="1527209"/>
                  <a:pt x="885332" y="1550762"/>
                </a:cubicBezTo>
                <a:cubicBezTo>
                  <a:pt x="978157" y="1574315"/>
                  <a:pt x="854159" y="1775206"/>
                  <a:pt x="885332" y="1775206"/>
                </a:cubicBezTo>
                <a:cubicBezTo>
                  <a:pt x="916505" y="1775206"/>
                  <a:pt x="989934" y="1717709"/>
                  <a:pt x="1072369" y="1550762"/>
                </a:cubicBezTo>
                <a:cubicBezTo>
                  <a:pt x="1154804" y="1383815"/>
                  <a:pt x="1352231" y="869811"/>
                  <a:pt x="1379940" y="773522"/>
                </a:cubicBezTo>
                <a:cubicBezTo>
                  <a:pt x="1407649" y="677233"/>
                  <a:pt x="1275338" y="1036758"/>
                  <a:pt x="1238623" y="973027"/>
                </a:cubicBezTo>
                <a:cubicBezTo>
                  <a:pt x="1201908" y="909296"/>
                  <a:pt x="1217148" y="552541"/>
                  <a:pt x="1159652" y="391136"/>
                </a:cubicBezTo>
                <a:cubicBezTo>
                  <a:pt x="1102156" y="229731"/>
                  <a:pt x="910963" y="-38354"/>
                  <a:pt x="893645" y="4595"/>
                </a:cubicBezTo>
                <a:cubicBezTo>
                  <a:pt x="876327" y="47544"/>
                  <a:pt x="1120859" y="632206"/>
                  <a:pt x="1055743" y="648831"/>
                </a:cubicBezTo>
                <a:cubicBezTo>
                  <a:pt x="990627" y="665456"/>
                  <a:pt x="577069" y="105733"/>
                  <a:pt x="502947" y="75253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8B79FBD3-E297-D4E1-81B6-06F580EFA352}"/>
              </a:ext>
            </a:extLst>
          </p:cNvPr>
          <p:cNvSpPr/>
          <p:nvPr/>
        </p:nvSpPr>
        <p:spPr>
          <a:xfrm>
            <a:off x="5494883" y="6610920"/>
            <a:ext cx="1463573" cy="1905107"/>
          </a:xfrm>
          <a:custGeom>
            <a:avLst/>
            <a:gdLst>
              <a:gd name="connsiteX0" fmla="*/ 860197 w 1463573"/>
              <a:gd name="connsiteY0" fmla="*/ 109920 h 1905107"/>
              <a:gd name="connsiteX1" fmla="*/ 386372 w 1463573"/>
              <a:gd name="connsiteY1" fmla="*/ 720905 h 1905107"/>
              <a:gd name="connsiteX2" fmla="*/ 361433 w 1463573"/>
              <a:gd name="connsiteY2" fmla="*/ 1024320 h 1905107"/>
              <a:gd name="connsiteX3" fmla="*/ 70488 w 1463573"/>
              <a:gd name="connsiteY3" fmla="*/ 1390080 h 1905107"/>
              <a:gd name="connsiteX4" fmla="*/ 74644 w 1463573"/>
              <a:gd name="connsiteY4" fmla="*/ 1718433 h 1905107"/>
              <a:gd name="connsiteX5" fmla="*/ 3986 w 1463573"/>
              <a:gd name="connsiteY5" fmla="*/ 1901313 h 1905107"/>
              <a:gd name="connsiteX6" fmla="*/ 211804 w 1463573"/>
              <a:gd name="connsiteY6" fmla="*/ 1830655 h 1905107"/>
              <a:gd name="connsiteX7" fmla="*/ 839415 w 1463573"/>
              <a:gd name="connsiteY7" fmla="*/ 1693495 h 1905107"/>
              <a:gd name="connsiteX8" fmla="*/ 1213488 w 1463573"/>
              <a:gd name="connsiteY8" fmla="*/ 1340204 h 1905107"/>
              <a:gd name="connsiteX9" fmla="*/ 1458713 w 1463573"/>
              <a:gd name="connsiteY9" fmla="*/ 392553 h 1905107"/>
              <a:gd name="connsiteX10" fmla="*/ 1371430 w 1463573"/>
              <a:gd name="connsiteY10" fmla="*/ 849753 h 1905107"/>
              <a:gd name="connsiteX11" fmla="*/ 1304928 w 1463573"/>
              <a:gd name="connsiteY11" fmla="*/ 1855 h 1905107"/>
              <a:gd name="connsiteX12" fmla="*/ 922542 w 1463573"/>
              <a:gd name="connsiteY12" fmla="*/ 608684 h 1905107"/>
              <a:gd name="connsiteX13" fmla="*/ 860197 w 1463573"/>
              <a:gd name="connsiteY13" fmla="*/ 109920 h 190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3573" h="1905107">
                <a:moveTo>
                  <a:pt x="860197" y="109920"/>
                </a:moveTo>
                <a:cubicBezTo>
                  <a:pt x="770835" y="128624"/>
                  <a:pt x="469499" y="568505"/>
                  <a:pt x="386372" y="720905"/>
                </a:cubicBezTo>
                <a:cubicBezTo>
                  <a:pt x="303245" y="873305"/>
                  <a:pt x="414080" y="912791"/>
                  <a:pt x="361433" y="1024320"/>
                </a:cubicBezTo>
                <a:cubicBezTo>
                  <a:pt x="308786" y="1135849"/>
                  <a:pt x="118286" y="1274395"/>
                  <a:pt x="70488" y="1390080"/>
                </a:cubicBezTo>
                <a:cubicBezTo>
                  <a:pt x="22690" y="1505765"/>
                  <a:pt x="85728" y="1633228"/>
                  <a:pt x="74644" y="1718433"/>
                </a:cubicBezTo>
                <a:cubicBezTo>
                  <a:pt x="63560" y="1803638"/>
                  <a:pt x="-18874" y="1882609"/>
                  <a:pt x="3986" y="1901313"/>
                </a:cubicBezTo>
                <a:cubicBezTo>
                  <a:pt x="26846" y="1920017"/>
                  <a:pt x="72566" y="1865291"/>
                  <a:pt x="211804" y="1830655"/>
                </a:cubicBezTo>
                <a:cubicBezTo>
                  <a:pt x="351042" y="1796019"/>
                  <a:pt x="672468" y="1775237"/>
                  <a:pt x="839415" y="1693495"/>
                </a:cubicBezTo>
                <a:cubicBezTo>
                  <a:pt x="1006362" y="1611753"/>
                  <a:pt x="1110272" y="1557028"/>
                  <a:pt x="1213488" y="1340204"/>
                </a:cubicBezTo>
                <a:cubicBezTo>
                  <a:pt x="1316704" y="1123380"/>
                  <a:pt x="1432389" y="474295"/>
                  <a:pt x="1458713" y="392553"/>
                </a:cubicBezTo>
                <a:cubicBezTo>
                  <a:pt x="1485037" y="310811"/>
                  <a:pt x="1397061" y="914869"/>
                  <a:pt x="1371430" y="849753"/>
                </a:cubicBezTo>
                <a:cubicBezTo>
                  <a:pt x="1345799" y="784637"/>
                  <a:pt x="1379743" y="42033"/>
                  <a:pt x="1304928" y="1855"/>
                </a:cubicBezTo>
                <a:cubicBezTo>
                  <a:pt x="1230113" y="-38323"/>
                  <a:pt x="992507" y="587210"/>
                  <a:pt x="922542" y="608684"/>
                </a:cubicBezTo>
                <a:cubicBezTo>
                  <a:pt x="852577" y="630158"/>
                  <a:pt x="949559" y="91216"/>
                  <a:pt x="860197" y="109920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AEB1BAE9-6D35-7891-5072-6696C20051DA}"/>
              </a:ext>
            </a:extLst>
          </p:cNvPr>
          <p:cNvSpPr/>
          <p:nvPr/>
        </p:nvSpPr>
        <p:spPr>
          <a:xfrm>
            <a:off x="4900808" y="5938796"/>
            <a:ext cx="1321474" cy="291900"/>
          </a:xfrm>
          <a:custGeom>
            <a:avLst/>
            <a:gdLst>
              <a:gd name="connsiteX0" fmla="*/ 3701 w 1321474"/>
              <a:gd name="connsiteY0" fmla="*/ 100400 h 291900"/>
              <a:gd name="connsiteX1" fmla="*/ 440119 w 1321474"/>
              <a:gd name="connsiteY1" fmla="*/ 175215 h 291900"/>
              <a:gd name="connsiteX2" fmla="*/ 377774 w 1321474"/>
              <a:gd name="connsiteY2" fmla="*/ 137808 h 291900"/>
              <a:gd name="connsiteX3" fmla="*/ 789254 w 1321474"/>
              <a:gd name="connsiteY3" fmla="*/ 92088 h 291900"/>
              <a:gd name="connsiteX4" fmla="*/ 664563 w 1321474"/>
              <a:gd name="connsiteY4" fmla="*/ 125339 h 291900"/>
              <a:gd name="connsiteX5" fmla="*/ 868225 w 1321474"/>
              <a:gd name="connsiteY5" fmla="*/ 79619 h 291900"/>
              <a:gd name="connsiteX6" fmla="*/ 1063574 w 1321474"/>
              <a:gd name="connsiteY6" fmla="*/ 79619 h 291900"/>
              <a:gd name="connsiteX7" fmla="*/ 884850 w 1321474"/>
              <a:gd name="connsiteY7" fmla="*/ 648 h 291900"/>
              <a:gd name="connsiteX8" fmla="*/ 1312956 w 1321474"/>
              <a:gd name="connsiteY8" fmla="*/ 129495 h 291900"/>
              <a:gd name="connsiteX9" fmla="*/ 1130076 w 1321474"/>
              <a:gd name="connsiteY9" fmla="*/ 75462 h 291900"/>
              <a:gd name="connsiteX10" fmla="*/ 652094 w 1321474"/>
              <a:gd name="connsiteY10" fmla="*/ 254186 h 291900"/>
              <a:gd name="connsiteX11" fmla="*/ 531559 w 1321474"/>
              <a:gd name="connsiteY11" fmla="*/ 287437 h 291900"/>
              <a:gd name="connsiteX12" fmla="*/ 132548 w 1321474"/>
              <a:gd name="connsiteY12" fmla="*/ 187684 h 291900"/>
              <a:gd name="connsiteX13" fmla="*/ 223988 w 1321474"/>
              <a:gd name="connsiteY13" fmla="*/ 229248 h 291900"/>
              <a:gd name="connsiteX14" fmla="*/ 3701 w 1321474"/>
              <a:gd name="connsiteY14" fmla="*/ 100400 h 29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21474" h="291900">
                <a:moveTo>
                  <a:pt x="3701" y="100400"/>
                </a:moveTo>
                <a:cubicBezTo>
                  <a:pt x="39723" y="91395"/>
                  <a:pt x="377774" y="168980"/>
                  <a:pt x="440119" y="175215"/>
                </a:cubicBezTo>
                <a:cubicBezTo>
                  <a:pt x="502464" y="181450"/>
                  <a:pt x="319585" y="151662"/>
                  <a:pt x="377774" y="137808"/>
                </a:cubicBezTo>
                <a:cubicBezTo>
                  <a:pt x="435963" y="123954"/>
                  <a:pt x="741456" y="94166"/>
                  <a:pt x="789254" y="92088"/>
                </a:cubicBezTo>
                <a:cubicBezTo>
                  <a:pt x="837052" y="90010"/>
                  <a:pt x="651401" y="127417"/>
                  <a:pt x="664563" y="125339"/>
                </a:cubicBezTo>
                <a:cubicBezTo>
                  <a:pt x="677725" y="123261"/>
                  <a:pt x="801723" y="87239"/>
                  <a:pt x="868225" y="79619"/>
                </a:cubicBezTo>
                <a:cubicBezTo>
                  <a:pt x="934727" y="71999"/>
                  <a:pt x="1060803" y="92781"/>
                  <a:pt x="1063574" y="79619"/>
                </a:cubicBezTo>
                <a:cubicBezTo>
                  <a:pt x="1066345" y="66457"/>
                  <a:pt x="843286" y="-7665"/>
                  <a:pt x="884850" y="648"/>
                </a:cubicBezTo>
                <a:cubicBezTo>
                  <a:pt x="926414" y="8961"/>
                  <a:pt x="1312956" y="129495"/>
                  <a:pt x="1312956" y="129495"/>
                </a:cubicBezTo>
                <a:cubicBezTo>
                  <a:pt x="1353827" y="141964"/>
                  <a:pt x="1240220" y="54680"/>
                  <a:pt x="1130076" y="75462"/>
                </a:cubicBezTo>
                <a:cubicBezTo>
                  <a:pt x="1019932" y="96244"/>
                  <a:pt x="751847" y="218857"/>
                  <a:pt x="652094" y="254186"/>
                </a:cubicBezTo>
                <a:cubicBezTo>
                  <a:pt x="552341" y="289515"/>
                  <a:pt x="618150" y="298521"/>
                  <a:pt x="531559" y="287437"/>
                </a:cubicBezTo>
                <a:cubicBezTo>
                  <a:pt x="444968" y="276353"/>
                  <a:pt x="183810" y="197382"/>
                  <a:pt x="132548" y="187684"/>
                </a:cubicBezTo>
                <a:cubicBezTo>
                  <a:pt x="81286" y="177986"/>
                  <a:pt x="241999" y="238253"/>
                  <a:pt x="223988" y="229248"/>
                </a:cubicBezTo>
                <a:cubicBezTo>
                  <a:pt x="205977" y="220243"/>
                  <a:pt x="-32321" y="109405"/>
                  <a:pt x="3701" y="100400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953A2D18-FD0B-B1F0-37FD-45786ED86FFC}"/>
              </a:ext>
            </a:extLst>
          </p:cNvPr>
          <p:cNvSpPr/>
          <p:nvPr/>
        </p:nvSpPr>
        <p:spPr>
          <a:xfrm>
            <a:off x="2867794" y="5835532"/>
            <a:ext cx="1052092" cy="603329"/>
          </a:xfrm>
          <a:custGeom>
            <a:avLst/>
            <a:gdLst>
              <a:gd name="connsiteX0" fmla="*/ 419890 w 1052092"/>
              <a:gd name="connsiteY0" fmla="*/ 3 h 603329"/>
              <a:gd name="connsiteX1" fmla="*/ 349231 w 1052092"/>
              <a:gd name="connsiteY1" fmla="*/ 162101 h 603329"/>
              <a:gd name="connsiteX2" fmla="*/ 465610 w 1052092"/>
              <a:gd name="connsiteY2" fmla="*/ 257697 h 603329"/>
              <a:gd name="connsiteX3" fmla="*/ 340919 w 1052092"/>
              <a:gd name="connsiteY3" fmla="*/ 315886 h 603329"/>
              <a:gd name="connsiteX4" fmla="*/ 764868 w 1052092"/>
              <a:gd name="connsiteY4" fmla="*/ 245228 h 603329"/>
              <a:gd name="connsiteX5" fmla="*/ 723304 w 1052092"/>
              <a:gd name="connsiteY5" fmla="*/ 195352 h 603329"/>
              <a:gd name="connsiteX6" fmla="*/ 881246 w 1052092"/>
              <a:gd name="connsiteY6" fmla="*/ 270166 h 603329"/>
              <a:gd name="connsiteX7" fmla="*/ 823057 w 1052092"/>
              <a:gd name="connsiteY7" fmla="*/ 249384 h 603329"/>
              <a:gd name="connsiteX8" fmla="*/ 918653 w 1052092"/>
              <a:gd name="connsiteY8" fmla="*/ 290948 h 603329"/>
              <a:gd name="connsiteX9" fmla="*/ 1051657 w 1052092"/>
              <a:gd name="connsiteY9" fmla="*/ 253541 h 603329"/>
              <a:gd name="connsiteX10" fmla="*/ 964373 w 1052092"/>
              <a:gd name="connsiteY10" fmla="*/ 307573 h 603329"/>
              <a:gd name="connsiteX11" fmla="*/ 644333 w 1052092"/>
              <a:gd name="connsiteY11" fmla="*/ 519548 h 603329"/>
              <a:gd name="connsiteX12" fmla="*/ 519642 w 1052092"/>
              <a:gd name="connsiteY12" fmla="*/ 569424 h 603329"/>
              <a:gd name="connsiteX13" fmla="*/ 345075 w 1052092"/>
              <a:gd name="connsiteY13" fmla="*/ 594363 h 603329"/>
              <a:gd name="connsiteX14" fmla="*/ 249479 w 1052092"/>
              <a:gd name="connsiteY14" fmla="*/ 411483 h 603329"/>
              <a:gd name="connsiteX15" fmla="*/ 212071 w 1052092"/>
              <a:gd name="connsiteY15" fmla="*/ 315886 h 603329"/>
              <a:gd name="connsiteX16" fmla="*/ 207915 w 1052092"/>
              <a:gd name="connsiteY16" fmla="*/ 282635 h 603329"/>
              <a:gd name="connsiteX17" fmla="*/ 97 w 1052092"/>
              <a:gd name="connsiteY17" fmla="*/ 344981 h 603329"/>
              <a:gd name="connsiteX18" fmla="*/ 237010 w 1052092"/>
              <a:gd name="connsiteY18" fmla="*/ 157944 h 603329"/>
              <a:gd name="connsiteX19" fmla="*/ 419890 w 1052092"/>
              <a:gd name="connsiteY19" fmla="*/ 3 h 60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52092" h="603329">
                <a:moveTo>
                  <a:pt x="419890" y="3"/>
                </a:moveTo>
                <a:cubicBezTo>
                  <a:pt x="438593" y="696"/>
                  <a:pt x="341611" y="119152"/>
                  <a:pt x="349231" y="162101"/>
                </a:cubicBezTo>
                <a:cubicBezTo>
                  <a:pt x="356851" y="205050"/>
                  <a:pt x="466995" y="232066"/>
                  <a:pt x="465610" y="257697"/>
                </a:cubicBezTo>
                <a:cubicBezTo>
                  <a:pt x="464225" y="283328"/>
                  <a:pt x="291043" y="317964"/>
                  <a:pt x="340919" y="315886"/>
                </a:cubicBezTo>
                <a:cubicBezTo>
                  <a:pt x="390795" y="313808"/>
                  <a:pt x="701137" y="265317"/>
                  <a:pt x="764868" y="245228"/>
                </a:cubicBezTo>
                <a:cubicBezTo>
                  <a:pt x="828599" y="225139"/>
                  <a:pt x="703908" y="191196"/>
                  <a:pt x="723304" y="195352"/>
                </a:cubicBezTo>
                <a:cubicBezTo>
                  <a:pt x="742700" y="199508"/>
                  <a:pt x="864621" y="261161"/>
                  <a:pt x="881246" y="270166"/>
                </a:cubicBezTo>
                <a:cubicBezTo>
                  <a:pt x="897871" y="279171"/>
                  <a:pt x="816823" y="245920"/>
                  <a:pt x="823057" y="249384"/>
                </a:cubicBezTo>
                <a:cubicBezTo>
                  <a:pt x="829291" y="252848"/>
                  <a:pt x="880553" y="290255"/>
                  <a:pt x="918653" y="290948"/>
                </a:cubicBezTo>
                <a:cubicBezTo>
                  <a:pt x="956753" y="291641"/>
                  <a:pt x="1044037" y="250770"/>
                  <a:pt x="1051657" y="253541"/>
                </a:cubicBezTo>
                <a:cubicBezTo>
                  <a:pt x="1059277" y="256312"/>
                  <a:pt x="964373" y="307573"/>
                  <a:pt x="964373" y="307573"/>
                </a:cubicBezTo>
                <a:cubicBezTo>
                  <a:pt x="896486" y="351907"/>
                  <a:pt x="718455" y="475906"/>
                  <a:pt x="644333" y="519548"/>
                </a:cubicBezTo>
                <a:cubicBezTo>
                  <a:pt x="570211" y="563190"/>
                  <a:pt x="569518" y="556955"/>
                  <a:pt x="519642" y="569424"/>
                </a:cubicBezTo>
                <a:cubicBezTo>
                  <a:pt x="469766" y="581893"/>
                  <a:pt x="390102" y="620686"/>
                  <a:pt x="345075" y="594363"/>
                </a:cubicBezTo>
                <a:cubicBezTo>
                  <a:pt x="300048" y="568040"/>
                  <a:pt x="271646" y="457896"/>
                  <a:pt x="249479" y="411483"/>
                </a:cubicBezTo>
                <a:cubicBezTo>
                  <a:pt x="227312" y="365070"/>
                  <a:pt x="218998" y="337361"/>
                  <a:pt x="212071" y="315886"/>
                </a:cubicBezTo>
                <a:cubicBezTo>
                  <a:pt x="205144" y="294411"/>
                  <a:pt x="243244" y="277786"/>
                  <a:pt x="207915" y="282635"/>
                </a:cubicBezTo>
                <a:cubicBezTo>
                  <a:pt x="172586" y="287484"/>
                  <a:pt x="-4752" y="365763"/>
                  <a:pt x="97" y="344981"/>
                </a:cubicBezTo>
                <a:cubicBezTo>
                  <a:pt x="4946" y="324199"/>
                  <a:pt x="171201" y="212670"/>
                  <a:pt x="237010" y="157944"/>
                </a:cubicBezTo>
                <a:cubicBezTo>
                  <a:pt x="302819" y="103219"/>
                  <a:pt x="401187" y="-690"/>
                  <a:pt x="419890" y="3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F27F7AE2-88C7-4820-69B9-94A4E7F33CA6}"/>
              </a:ext>
            </a:extLst>
          </p:cNvPr>
          <p:cNvSpPr/>
          <p:nvPr/>
        </p:nvSpPr>
        <p:spPr>
          <a:xfrm>
            <a:off x="3199487" y="6048158"/>
            <a:ext cx="751752" cy="377793"/>
          </a:xfrm>
          <a:custGeom>
            <a:avLst/>
            <a:gdLst>
              <a:gd name="connsiteX0" fmla="*/ 749058 w 751752"/>
              <a:gd name="connsiteY0" fmla="*/ 3507 h 377793"/>
              <a:gd name="connsiteX1" fmla="*/ 528771 w 751752"/>
              <a:gd name="connsiteY1" fmla="*/ 203013 h 377793"/>
              <a:gd name="connsiteX2" fmla="*/ 607742 w 751752"/>
              <a:gd name="connsiteY2" fmla="*/ 173918 h 377793"/>
              <a:gd name="connsiteX3" fmla="*/ 466426 w 751752"/>
              <a:gd name="connsiteY3" fmla="*/ 252889 h 377793"/>
              <a:gd name="connsiteX4" fmla="*/ 9226 w 751752"/>
              <a:gd name="connsiteY4" fmla="*/ 377580 h 377793"/>
              <a:gd name="connsiteX5" fmla="*/ 158855 w 751752"/>
              <a:gd name="connsiteY5" fmla="*/ 281984 h 377793"/>
              <a:gd name="connsiteX6" fmla="*/ 146386 w 751752"/>
              <a:gd name="connsiteY6" fmla="*/ 248733 h 377793"/>
              <a:gd name="connsiteX7" fmla="*/ 350048 w 751752"/>
              <a:gd name="connsiteY7" fmla="*/ 198857 h 377793"/>
              <a:gd name="connsiteX8" fmla="*/ 291858 w 751752"/>
              <a:gd name="connsiteY8" fmla="*/ 161449 h 377793"/>
              <a:gd name="connsiteX9" fmla="*/ 462269 w 751752"/>
              <a:gd name="connsiteY9" fmla="*/ 124042 h 377793"/>
              <a:gd name="connsiteX10" fmla="*/ 636837 w 751752"/>
              <a:gd name="connsiteY10" fmla="*/ 78322 h 377793"/>
              <a:gd name="connsiteX11" fmla="*/ 749058 w 751752"/>
              <a:gd name="connsiteY11" fmla="*/ 3507 h 37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1752" h="377793">
                <a:moveTo>
                  <a:pt x="749058" y="3507"/>
                </a:moveTo>
                <a:cubicBezTo>
                  <a:pt x="731047" y="24289"/>
                  <a:pt x="552324" y="174611"/>
                  <a:pt x="528771" y="203013"/>
                </a:cubicBezTo>
                <a:cubicBezTo>
                  <a:pt x="505218" y="231415"/>
                  <a:pt x="618133" y="165605"/>
                  <a:pt x="607742" y="173918"/>
                </a:cubicBezTo>
                <a:cubicBezTo>
                  <a:pt x="597351" y="182231"/>
                  <a:pt x="566178" y="218945"/>
                  <a:pt x="466426" y="252889"/>
                </a:cubicBezTo>
                <a:cubicBezTo>
                  <a:pt x="366674" y="286833"/>
                  <a:pt x="60488" y="372731"/>
                  <a:pt x="9226" y="377580"/>
                </a:cubicBezTo>
                <a:cubicBezTo>
                  <a:pt x="-42036" y="382429"/>
                  <a:pt x="135995" y="303458"/>
                  <a:pt x="158855" y="281984"/>
                </a:cubicBezTo>
                <a:cubicBezTo>
                  <a:pt x="181715" y="260510"/>
                  <a:pt x="114521" y="262587"/>
                  <a:pt x="146386" y="248733"/>
                </a:cubicBezTo>
                <a:cubicBezTo>
                  <a:pt x="178251" y="234879"/>
                  <a:pt x="325803" y="213404"/>
                  <a:pt x="350048" y="198857"/>
                </a:cubicBezTo>
                <a:cubicBezTo>
                  <a:pt x="374293" y="184310"/>
                  <a:pt x="273154" y="173918"/>
                  <a:pt x="291858" y="161449"/>
                </a:cubicBezTo>
                <a:cubicBezTo>
                  <a:pt x="310561" y="148980"/>
                  <a:pt x="404773" y="137896"/>
                  <a:pt x="462269" y="124042"/>
                </a:cubicBezTo>
                <a:cubicBezTo>
                  <a:pt x="519765" y="110188"/>
                  <a:pt x="582804" y="96333"/>
                  <a:pt x="636837" y="78322"/>
                </a:cubicBezTo>
                <a:cubicBezTo>
                  <a:pt x="690870" y="60311"/>
                  <a:pt x="767069" y="-17275"/>
                  <a:pt x="749058" y="3507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60521A12-A9BC-6391-FA6E-371981519570}"/>
              </a:ext>
            </a:extLst>
          </p:cNvPr>
          <p:cNvSpPr/>
          <p:nvPr/>
        </p:nvSpPr>
        <p:spPr>
          <a:xfrm>
            <a:off x="4773969" y="5448993"/>
            <a:ext cx="288482" cy="271258"/>
          </a:xfrm>
          <a:custGeom>
            <a:avLst/>
            <a:gdLst>
              <a:gd name="connsiteX0" fmla="*/ 288482 w 288482"/>
              <a:gd name="connsiteY0" fmla="*/ 0 h 271258"/>
              <a:gd name="connsiteX1" fmla="*/ 118071 w 288482"/>
              <a:gd name="connsiteY1" fmla="*/ 124691 h 271258"/>
              <a:gd name="connsiteX2" fmla="*/ 1693 w 288482"/>
              <a:gd name="connsiteY2" fmla="*/ 270163 h 271258"/>
              <a:gd name="connsiteX3" fmla="*/ 51569 w 288482"/>
              <a:gd name="connsiteY3" fmla="*/ 182880 h 271258"/>
              <a:gd name="connsiteX4" fmla="*/ 88976 w 288482"/>
              <a:gd name="connsiteY4" fmla="*/ 29094 h 271258"/>
              <a:gd name="connsiteX5" fmla="*/ 68195 w 288482"/>
              <a:gd name="connsiteY5" fmla="*/ 87283 h 271258"/>
              <a:gd name="connsiteX6" fmla="*/ 59882 w 288482"/>
              <a:gd name="connsiteY6" fmla="*/ 124691 h 271258"/>
              <a:gd name="connsiteX7" fmla="*/ 101446 w 288482"/>
              <a:gd name="connsiteY7" fmla="*/ 99752 h 271258"/>
              <a:gd name="connsiteX8" fmla="*/ 288482 w 288482"/>
              <a:gd name="connsiteY8" fmla="*/ 0 h 27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482" h="271258">
                <a:moveTo>
                  <a:pt x="288482" y="0"/>
                </a:moveTo>
                <a:cubicBezTo>
                  <a:pt x="227175" y="39832"/>
                  <a:pt x="165869" y="79664"/>
                  <a:pt x="118071" y="124691"/>
                </a:cubicBezTo>
                <a:cubicBezTo>
                  <a:pt x="70273" y="169718"/>
                  <a:pt x="12777" y="260465"/>
                  <a:pt x="1693" y="270163"/>
                </a:cubicBezTo>
                <a:cubicBezTo>
                  <a:pt x="-9391" y="279861"/>
                  <a:pt x="37022" y="223058"/>
                  <a:pt x="51569" y="182880"/>
                </a:cubicBezTo>
                <a:cubicBezTo>
                  <a:pt x="66116" y="142702"/>
                  <a:pt x="86205" y="45027"/>
                  <a:pt x="88976" y="29094"/>
                </a:cubicBezTo>
                <a:cubicBezTo>
                  <a:pt x="91747" y="13161"/>
                  <a:pt x="73044" y="71350"/>
                  <a:pt x="68195" y="87283"/>
                </a:cubicBezTo>
                <a:cubicBezTo>
                  <a:pt x="63346" y="103216"/>
                  <a:pt x="54340" y="122613"/>
                  <a:pt x="59882" y="124691"/>
                </a:cubicBezTo>
                <a:cubicBezTo>
                  <a:pt x="65424" y="126769"/>
                  <a:pt x="101446" y="99752"/>
                  <a:pt x="101446" y="99752"/>
                </a:cubicBezTo>
                <a:lnTo>
                  <a:pt x="288482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A14651B0-C36B-CCE7-7DE2-77B5D17E5EDA}"/>
              </a:ext>
            </a:extLst>
          </p:cNvPr>
          <p:cNvSpPr/>
          <p:nvPr/>
        </p:nvSpPr>
        <p:spPr>
          <a:xfrm>
            <a:off x="4646255" y="5935103"/>
            <a:ext cx="86147" cy="166924"/>
          </a:xfrm>
          <a:custGeom>
            <a:avLst/>
            <a:gdLst>
              <a:gd name="connsiteX0" fmla="*/ 560 w 86147"/>
              <a:gd name="connsiteY0" fmla="*/ 184 h 166924"/>
              <a:gd name="connsiteX1" fmla="*/ 42123 w 86147"/>
              <a:gd name="connsiteY1" fmla="*/ 87468 h 166924"/>
              <a:gd name="connsiteX2" fmla="*/ 79530 w 86147"/>
              <a:gd name="connsiteY2" fmla="*/ 166439 h 166924"/>
              <a:gd name="connsiteX3" fmla="*/ 79530 w 86147"/>
              <a:gd name="connsiteY3" fmla="*/ 116562 h 166924"/>
              <a:gd name="connsiteX4" fmla="*/ 560 w 86147"/>
              <a:gd name="connsiteY4" fmla="*/ 184 h 16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47" h="166924">
                <a:moveTo>
                  <a:pt x="560" y="184"/>
                </a:moveTo>
                <a:cubicBezTo>
                  <a:pt x="-5675" y="-4665"/>
                  <a:pt x="42123" y="87468"/>
                  <a:pt x="42123" y="87468"/>
                </a:cubicBezTo>
                <a:cubicBezTo>
                  <a:pt x="55285" y="115177"/>
                  <a:pt x="73296" y="161590"/>
                  <a:pt x="79530" y="166439"/>
                </a:cubicBezTo>
                <a:cubicBezTo>
                  <a:pt x="85765" y="171288"/>
                  <a:pt x="90614" y="138729"/>
                  <a:pt x="79530" y="116562"/>
                </a:cubicBezTo>
                <a:cubicBezTo>
                  <a:pt x="68447" y="94395"/>
                  <a:pt x="6795" y="5033"/>
                  <a:pt x="560" y="18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8E4EB92B-FB26-65BB-D2A3-E5B347DCA3C9}"/>
              </a:ext>
            </a:extLst>
          </p:cNvPr>
          <p:cNvSpPr/>
          <p:nvPr/>
        </p:nvSpPr>
        <p:spPr>
          <a:xfrm>
            <a:off x="5652615" y="6766557"/>
            <a:ext cx="53631" cy="157966"/>
          </a:xfrm>
          <a:custGeom>
            <a:avLst/>
            <a:gdLst>
              <a:gd name="connsiteX0" fmla="*/ 49916 w 53631"/>
              <a:gd name="connsiteY0" fmla="*/ 3 h 157966"/>
              <a:gd name="connsiteX1" fmla="*/ 41603 w 53631"/>
              <a:gd name="connsiteY1" fmla="*/ 116381 h 157966"/>
              <a:gd name="connsiteX2" fmla="*/ 40 w 53631"/>
              <a:gd name="connsiteY2" fmla="*/ 157945 h 157966"/>
              <a:gd name="connsiteX3" fmla="*/ 49916 w 53631"/>
              <a:gd name="connsiteY3" fmla="*/ 112225 h 157966"/>
              <a:gd name="connsiteX4" fmla="*/ 49916 w 53631"/>
              <a:gd name="connsiteY4" fmla="*/ 3 h 157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31" h="157966">
                <a:moveTo>
                  <a:pt x="49916" y="3"/>
                </a:moveTo>
                <a:cubicBezTo>
                  <a:pt x="48531" y="696"/>
                  <a:pt x="49916" y="90057"/>
                  <a:pt x="41603" y="116381"/>
                </a:cubicBezTo>
                <a:cubicBezTo>
                  <a:pt x="33290" y="142705"/>
                  <a:pt x="-1345" y="158638"/>
                  <a:pt x="40" y="157945"/>
                </a:cubicBezTo>
                <a:cubicBezTo>
                  <a:pt x="1425" y="157252"/>
                  <a:pt x="42296" y="133699"/>
                  <a:pt x="49916" y="112225"/>
                </a:cubicBezTo>
                <a:cubicBezTo>
                  <a:pt x="57536" y="90751"/>
                  <a:pt x="51301" y="-690"/>
                  <a:pt x="49916" y="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942DC8C1-74A3-F88A-69F4-4F9FE103D5CB}"/>
              </a:ext>
            </a:extLst>
          </p:cNvPr>
          <p:cNvSpPr/>
          <p:nvPr/>
        </p:nvSpPr>
        <p:spPr>
          <a:xfrm>
            <a:off x="2625469" y="4575748"/>
            <a:ext cx="347965" cy="1873090"/>
          </a:xfrm>
          <a:custGeom>
            <a:avLst/>
            <a:gdLst>
              <a:gd name="connsiteX0" fmla="*/ 346331 w 347965"/>
              <a:gd name="connsiteY0" fmla="*/ 195757 h 1873090"/>
              <a:gd name="connsiteX1" fmla="*/ 267360 w 347965"/>
              <a:gd name="connsiteY1" fmla="*/ 623863 h 1873090"/>
              <a:gd name="connsiteX2" fmla="*/ 213327 w 347965"/>
              <a:gd name="connsiteY2" fmla="*/ 1089376 h 1873090"/>
              <a:gd name="connsiteX3" fmla="*/ 296455 w 347965"/>
              <a:gd name="connsiteY3" fmla="*/ 1031187 h 1873090"/>
              <a:gd name="connsiteX4" fmla="*/ 288142 w 347965"/>
              <a:gd name="connsiteY4" fmla="*/ 1276412 h 1873090"/>
              <a:gd name="connsiteX5" fmla="*/ 200858 w 347965"/>
              <a:gd name="connsiteY5" fmla="*/ 1671267 h 1873090"/>
              <a:gd name="connsiteX6" fmla="*/ 134356 w 347965"/>
              <a:gd name="connsiteY6" fmla="*/ 1870772 h 1873090"/>
              <a:gd name="connsiteX7" fmla="*/ 96949 w 347965"/>
              <a:gd name="connsiteY7" fmla="*/ 1675423 h 1873090"/>
              <a:gd name="connsiteX8" fmla="*/ 1353 w 347965"/>
              <a:gd name="connsiteY8" fmla="*/ 482547 h 1873090"/>
              <a:gd name="connsiteX9" fmla="*/ 175920 w 347965"/>
              <a:gd name="connsiteY9" fmla="*/ 212383 h 1873090"/>
              <a:gd name="connsiteX10" fmla="*/ 184233 w 347965"/>
              <a:gd name="connsiteY10" fmla="*/ 270572 h 1873090"/>
              <a:gd name="connsiteX11" fmla="*/ 271516 w 347965"/>
              <a:gd name="connsiteY11" fmla="*/ 408 h 1873090"/>
              <a:gd name="connsiteX12" fmla="*/ 188389 w 347965"/>
              <a:gd name="connsiteY12" fmla="*/ 341230 h 1873090"/>
              <a:gd name="connsiteX13" fmla="*/ 346331 w 347965"/>
              <a:gd name="connsiteY13" fmla="*/ 195757 h 187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7965" h="1873090">
                <a:moveTo>
                  <a:pt x="346331" y="195757"/>
                </a:moveTo>
                <a:cubicBezTo>
                  <a:pt x="359493" y="242863"/>
                  <a:pt x="289527" y="474927"/>
                  <a:pt x="267360" y="623863"/>
                </a:cubicBezTo>
                <a:cubicBezTo>
                  <a:pt x="245193" y="772799"/>
                  <a:pt x="208478" y="1021489"/>
                  <a:pt x="213327" y="1089376"/>
                </a:cubicBezTo>
                <a:cubicBezTo>
                  <a:pt x="218176" y="1157263"/>
                  <a:pt x="283986" y="1000015"/>
                  <a:pt x="296455" y="1031187"/>
                </a:cubicBezTo>
                <a:cubicBezTo>
                  <a:pt x="308924" y="1062359"/>
                  <a:pt x="304075" y="1169732"/>
                  <a:pt x="288142" y="1276412"/>
                </a:cubicBezTo>
                <a:cubicBezTo>
                  <a:pt x="272209" y="1383092"/>
                  <a:pt x="226489" y="1572207"/>
                  <a:pt x="200858" y="1671267"/>
                </a:cubicBezTo>
                <a:cubicBezTo>
                  <a:pt x="175227" y="1770327"/>
                  <a:pt x="151674" y="1870079"/>
                  <a:pt x="134356" y="1870772"/>
                </a:cubicBezTo>
                <a:cubicBezTo>
                  <a:pt x="117038" y="1871465"/>
                  <a:pt x="119116" y="1906794"/>
                  <a:pt x="96949" y="1675423"/>
                </a:cubicBezTo>
                <a:cubicBezTo>
                  <a:pt x="74782" y="1444052"/>
                  <a:pt x="-11809" y="726387"/>
                  <a:pt x="1353" y="482547"/>
                </a:cubicBezTo>
                <a:cubicBezTo>
                  <a:pt x="14515" y="238707"/>
                  <a:pt x="145440" y="247712"/>
                  <a:pt x="175920" y="212383"/>
                </a:cubicBezTo>
                <a:cubicBezTo>
                  <a:pt x="206400" y="177054"/>
                  <a:pt x="168300" y="305901"/>
                  <a:pt x="184233" y="270572"/>
                </a:cubicBezTo>
                <a:cubicBezTo>
                  <a:pt x="200166" y="235243"/>
                  <a:pt x="270823" y="-11368"/>
                  <a:pt x="271516" y="408"/>
                </a:cubicBezTo>
                <a:cubicBezTo>
                  <a:pt x="272209" y="12184"/>
                  <a:pt x="179383" y="312135"/>
                  <a:pt x="188389" y="341230"/>
                </a:cubicBezTo>
                <a:cubicBezTo>
                  <a:pt x="197394" y="370325"/>
                  <a:pt x="333169" y="148651"/>
                  <a:pt x="346331" y="195757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5D8899E2-0B6E-A112-D0B7-76179550025D}"/>
              </a:ext>
            </a:extLst>
          </p:cNvPr>
          <p:cNvSpPr/>
          <p:nvPr/>
        </p:nvSpPr>
        <p:spPr>
          <a:xfrm>
            <a:off x="2640292" y="5864625"/>
            <a:ext cx="380727" cy="1771679"/>
          </a:xfrm>
          <a:custGeom>
            <a:avLst/>
            <a:gdLst>
              <a:gd name="connsiteX0" fmla="*/ 256693 w 380727"/>
              <a:gd name="connsiteY0" fmla="*/ 303419 h 1771679"/>
              <a:gd name="connsiteX1" fmla="*/ 206817 w 380727"/>
              <a:gd name="connsiteY1" fmla="*/ 1014157 h 1771679"/>
              <a:gd name="connsiteX2" fmla="*/ 356446 w 380727"/>
              <a:gd name="connsiteY2" fmla="*/ 1712426 h 1771679"/>
              <a:gd name="connsiteX3" fmla="*/ 343977 w 380727"/>
              <a:gd name="connsiteY3" fmla="*/ 1645924 h 1771679"/>
              <a:gd name="connsiteX4" fmla="*/ 7312 w 380727"/>
              <a:gd name="connsiteY4" fmla="*/ 939342 h 1771679"/>
              <a:gd name="connsiteX5" fmla="*/ 111221 w 380727"/>
              <a:gd name="connsiteY5" fmla="*/ 58193 h 1771679"/>
              <a:gd name="connsiteX6" fmla="*/ 98752 w 380727"/>
              <a:gd name="connsiteY6" fmla="*/ 415640 h 1771679"/>
              <a:gd name="connsiteX7" fmla="*/ 173566 w 380727"/>
              <a:gd name="connsiteY7" fmla="*/ 4 h 1771679"/>
              <a:gd name="connsiteX8" fmla="*/ 161097 w 380727"/>
              <a:gd name="connsiteY8" fmla="*/ 407328 h 1771679"/>
              <a:gd name="connsiteX9" fmla="*/ 256693 w 380727"/>
              <a:gd name="connsiteY9" fmla="*/ 303419 h 177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727" h="1771679">
                <a:moveTo>
                  <a:pt x="256693" y="303419"/>
                </a:moveTo>
                <a:cubicBezTo>
                  <a:pt x="264313" y="404557"/>
                  <a:pt x="190192" y="779323"/>
                  <a:pt x="206817" y="1014157"/>
                </a:cubicBezTo>
                <a:cubicBezTo>
                  <a:pt x="223442" y="1248991"/>
                  <a:pt x="333586" y="1607132"/>
                  <a:pt x="356446" y="1712426"/>
                </a:cubicBezTo>
                <a:cubicBezTo>
                  <a:pt x="379306" y="1817720"/>
                  <a:pt x="402166" y="1774771"/>
                  <a:pt x="343977" y="1645924"/>
                </a:cubicBezTo>
                <a:cubicBezTo>
                  <a:pt x="285788" y="1517077"/>
                  <a:pt x="46105" y="1203964"/>
                  <a:pt x="7312" y="939342"/>
                </a:cubicBezTo>
                <a:cubicBezTo>
                  <a:pt x="-31481" y="674720"/>
                  <a:pt x="95981" y="145477"/>
                  <a:pt x="111221" y="58193"/>
                </a:cubicBezTo>
                <a:cubicBezTo>
                  <a:pt x="126461" y="-29091"/>
                  <a:pt x="88361" y="425338"/>
                  <a:pt x="98752" y="415640"/>
                </a:cubicBezTo>
                <a:cubicBezTo>
                  <a:pt x="109143" y="405942"/>
                  <a:pt x="163175" y="1389"/>
                  <a:pt x="173566" y="4"/>
                </a:cubicBezTo>
                <a:cubicBezTo>
                  <a:pt x="183957" y="-1381"/>
                  <a:pt x="152092" y="354681"/>
                  <a:pt x="161097" y="407328"/>
                </a:cubicBezTo>
                <a:cubicBezTo>
                  <a:pt x="170102" y="459975"/>
                  <a:pt x="249073" y="202281"/>
                  <a:pt x="256693" y="303419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D9E1AF97-A382-F95A-4E18-46B58F9C2DE9}"/>
              </a:ext>
            </a:extLst>
          </p:cNvPr>
          <p:cNvSpPr/>
          <p:nvPr/>
        </p:nvSpPr>
        <p:spPr>
          <a:xfrm>
            <a:off x="3647760" y="7539338"/>
            <a:ext cx="1737847" cy="408476"/>
          </a:xfrm>
          <a:custGeom>
            <a:avLst/>
            <a:gdLst>
              <a:gd name="connsiteX0" fmla="*/ 59716 w 1737847"/>
              <a:gd name="connsiteY0" fmla="*/ 179029 h 408476"/>
              <a:gd name="connsiteX1" fmla="*/ 334036 w 1737847"/>
              <a:gd name="connsiteY1" fmla="*/ 58495 h 408476"/>
              <a:gd name="connsiteX2" fmla="*/ 458727 w 1737847"/>
              <a:gd name="connsiteY2" fmla="*/ 41869 h 408476"/>
              <a:gd name="connsiteX3" fmla="*/ 421320 w 1737847"/>
              <a:gd name="connsiteY3" fmla="*/ 29400 h 408476"/>
              <a:gd name="connsiteX4" fmla="*/ 616669 w 1737847"/>
              <a:gd name="connsiteY4" fmla="*/ 41869 h 408476"/>
              <a:gd name="connsiteX5" fmla="*/ 616669 w 1737847"/>
              <a:gd name="connsiteY5" fmla="*/ 306 h 408476"/>
              <a:gd name="connsiteX6" fmla="*/ 920084 w 1737847"/>
              <a:gd name="connsiteY6" fmla="*/ 25244 h 408476"/>
              <a:gd name="connsiteX7" fmla="*/ 1048931 w 1737847"/>
              <a:gd name="connsiteY7" fmla="*/ 66807 h 408476"/>
              <a:gd name="connsiteX8" fmla="*/ 1402222 w 1737847"/>
              <a:gd name="connsiteY8" fmla="*/ 58495 h 408476"/>
              <a:gd name="connsiteX9" fmla="*/ 1393909 w 1737847"/>
              <a:gd name="connsiteY9" fmla="*/ 108371 h 408476"/>
              <a:gd name="connsiteX10" fmla="*/ 1668229 w 1737847"/>
              <a:gd name="connsiteY10" fmla="*/ 224749 h 408476"/>
              <a:gd name="connsiteX11" fmla="*/ 1734731 w 1737847"/>
              <a:gd name="connsiteY11" fmla="*/ 253844 h 408476"/>
              <a:gd name="connsiteX12" fmla="*/ 1597571 w 1737847"/>
              <a:gd name="connsiteY12" fmla="*/ 233062 h 408476"/>
              <a:gd name="connsiteX13" fmla="*/ 1169465 w 1737847"/>
              <a:gd name="connsiteY13" fmla="*/ 187342 h 408476"/>
              <a:gd name="connsiteX14" fmla="*/ 741360 w 1737847"/>
              <a:gd name="connsiteY14" fmla="*/ 224749 h 408476"/>
              <a:gd name="connsiteX15" fmla="*/ 508604 w 1737847"/>
              <a:gd name="connsiteY15" fmla="*/ 199811 h 408476"/>
              <a:gd name="connsiteX16" fmla="*/ 304942 w 1737847"/>
              <a:gd name="connsiteY16" fmla="*/ 191498 h 408476"/>
              <a:gd name="connsiteX17" fmla="*/ 80498 w 1737847"/>
              <a:gd name="connsiteY17" fmla="*/ 237218 h 408476"/>
              <a:gd name="connsiteX18" fmla="*/ 255065 w 1737847"/>
              <a:gd name="connsiteY18" fmla="*/ 403473 h 408476"/>
              <a:gd name="connsiteX19" fmla="*/ 155313 w 1737847"/>
              <a:gd name="connsiteY19" fmla="*/ 361909 h 408476"/>
              <a:gd name="connsiteX20" fmla="*/ 5684 w 1737847"/>
              <a:gd name="connsiteY20" fmla="*/ 328658 h 408476"/>
              <a:gd name="connsiteX21" fmla="*/ 59716 w 1737847"/>
              <a:gd name="connsiteY21" fmla="*/ 179029 h 408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37847" h="408476">
                <a:moveTo>
                  <a:pt x="59716" y="179029"/>
                </a:moveTo>
                <a:cubicBezTo>
                  <a:pt x="114441" y="134002"/>
                  <a:pt x="267534" y="81355"/>
                  <a:pt x="334036" y="58495"/>
                </a:cubicBezTo>
                <a:cubicBezTo>
                  <a:pt x="400538" y="35635"/>
                  <a:pt x="444180" y="46718"/>
                  <a:pt x="458727" y="41869"/>
                </a:cubicBezTo>
                <a:cubicBezTo>
                  <a:pt x="473274" y="37020"/>
                  <a:pt x="394996" y="29400"/>
                  <a:pt x="421320" y="29400"/>
                </a:cubicBezTo>
                <a:cubicBezTo>
                  <a:pt x="447644" y="29400"/>
                  <a:pt x="584111" y="46718"/>
                  <a:pt x="616669" y="41869"/>
                </a:cubicBezTo>
                <a:cubicBezTo>
                  <a:pt x="649227" y="37020"/>
                  <a:pt x="566100" y="3077"/>
                  <a:pt x="616669" y="306"/>
                </a:cubicBezTo>
                <a:cubicBezTo>
                  <a:pt x="667238" y="-2465"/>
                  <a:pt x="848040" y="14161"/>
                  <a:pt x="920084" y="25244"/>
                </a:cubicBezTo>
                <a:cubicBezTo>
                  <a:pt x="992128" y="36327"/>
                  <a:pt x="968575" y="61265"/>
                  <a:pt x="1048931" y="66807"/>
                </a:cubicBezTo>
                <a:cubicBezTo>
                  <a:pt x="1129287" y="72349"/>
                  <a:pt x="1344726" y="51568"/>
                  <a:pt x="1402222" y="58495"/>
                </a:cubicBezTo>
                <a:cubicBezTo>
                  <a:pt x="1459718" y="65422"/>
                  <a:pt x="1349575" y="80662"/>
                  <a:pt x="1393909" y="108371"/>
                </a:cubicBezTo>
                <a:cubicBezTo>
                  <a:pt x="1438243" y="136080"/>
                  <a:pt x="1611425" y="200504"/>
                  <a:pt x="1668229" y="224749"/>
                </a:cubicBezTo>
                <a:cubicBezTo>
                  <a:pt x="1725033" y="248995"/>
                  <a:pt x="1746507" y="252459"/>
                  <a:pt x="1734731" y="253844"/>
                </a:cubicBezTo>
                <a:cubicBezTo>
                  <a:pt x="1722955" y="255229"/>
                  <a:pt x="1691782" y="244146"/>
                  <a:pt x="1597571" y="233062"/>
                </a:cubicBezTo>
                <a:cubicBezTo>
                  <a:pt x="1503360" y="221978"/>
                  <a:pt x="1312167" y="188727"/>
                  <a:pt x="1169465" y="187342"/>
                </a:cubicBezTo>
                <a:cubicBezTo>
                  <a:pt x="1026763" y="185957"/>
                  <a:pt x="851503" y="222671"/>
                  <a:pt x="741360" y="224749"/>
                </a:cubicBezTo>
                <a:cubicBezTo>
                  <a:pt x="631217" y="226827"/>
                  <a:pt x="581340" y="205353"/>
                  <a:pt x="508604" y="199811"/>
                </a:cubicBezTo>
                <a:cubicBezTo>
                  <a:pt x="435868" y="194269"/>
                  <a:pt x="376293" y="185264"/>
                  <a:pt x="304942" y="191498"/>
                </a:cubicBezTo>
                <a:cubicBezTo>
                  <a:pt x="233591" y="197733"/>
                  <a:pt x="88811" y="201889"/>
                  <a:pt x="80498" y="237218"/>
                </a:cubicBezTo>
                <a:cubicBezTo>
                  <a:pt x="72185" y="272547"/>
                  <a:pt x="242596" y="382691"/>
                  <a:pt x="255065" y="403473"/>
                </a:cubicBezTo>
                <a:cubicBezTo>
                  <a:pt x="267534" y="424255"/>
                  <a:pt x="196876" y="374378"/>
                  <a:pt x="155313" y="361909"/>
                </a:cubicBezTo>
                <a:cubicBezTo>
                  <a:pt x="113750" y="349440"/>
                  <a:pt x="20924" y="355674"/>
                  <a:pt x="5684" y="328658"/>
                </a:cubicBezTo>
                <a:cubicBezTo>
                  <a:pt x="-9556" y="301642"/>
                  <a:pt x="4991" y="224056"/>
                  <a:pt x="59716" y="17902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72C0291E-B218-94DE-EAD1-C96A5E3ACE9D}"/>
              </a:ext>
            </a:extLst>
          </p:cNvPr>
          <p:cNvSpPr/>
          <p:nvPr/>
        </p:nvSpPr>
        <p:spPr>
          <a:xfrm>
            <a:off x="3686480" y="7768190"/>
            <a:ext cx="1658659" cy="550642"/>
          </a:xfrm>
          <a:custGeom>
            <a:avLst/>
            <a:gdLst>
              <a:gd name="connsiteX0" fmla="*/ 58404 w 1658659"/>
              <a:gd name="connsiteY0" fmla="*/ 4210 h 550642"/>
              <a:gd name="connsiteX1" fmla="*/ 436633 w 1658659"/>
              <a:gd name="connsiteY1" fmla="*/ 149683 h 550642"/>
              <a:gd name="connsiteX2" fmla="*/ 831487 w 1658659"/>
              <a:gd name="connsiteY2" fmla="*/ 162152 h 550642"/>
              <a:gd name="connsiteX3" fmla="*/ 764985 w 1658659"/>
              <a:gd name="connsiteY3" fmla="*/ 149683 h 550642"/>
              <a:gd name="connsiteX4" fmla="*/ 1006055 w 1658659"/>
              <a:gd name="connsiteY4" fmla="*/ 74868 h 550642"/>
              <a:gd name="connsiteX5" fmla="*/ 1309469 w 1658659"/>
              <a:gd name="connsiteY5" fmla="*/ 149683 h 550642"/>
              <a:gd name="connsiteX6" fmla="*/ 1238811 w 1658659"/>
              <a:gd name="connsiteY6" fmla="*/ 70712 h 550642"/>
              <a:gd name="connsiteX7" fmla="*/ 1533913 w 1658659"/>
              <a:gd name="connsiteY7" fmla="*/ 112275 h 550642"/>
              <a:gd name="connsiteX8" fmla="*/ 1658604 w 1658659"/>
              <a:gd name="connsiteY8" fmla="*/ 54 h 550642"/>
              <a:gd name="connsiteX9" fmla="*/ 1521444 w 1658659"/>
              <a:gd name="connsiteY9" fmla="*/ 128901 h 550642"/>
              <a:gd name="connsiteX10" fmla="*/ 1334407 w 1658659"/>
              <a:gd name="connsiteY10" fmla="*/ 245279 h 550642"/>
              <a:gd name="connsiteX11" fmla="*/ 997742 w 1658659"/>
              <a:gd name="connsiteY11" fmla="*/ 432315 h 550642"/>
              <a:gd name="connsiteX12" fmla="*/ 848113 w 1658659"/>
              <a:gd name="connsiteY12" fmla="*/ 511286 h 550642"/>
              <a:gd name="connsiteX13" fmla="*/ 607044 w 1658659"/>
              <a:gd name="connsiteY13" fmla="*/ 540381 h 550642"/>
              <a:gd name="connsiteX14" fmla="*/ 187251 w 1658659"/>
              <a:gd name="connsiteY14" fmla="*/ 336719 h 550642"/>
              <a:gd name="connsiteX15" fmla="*/ 203876 w 1658659"/>
              <a:gd name="connsiteY15" fmla="*/ 369970 h 550642"/>
              <a:gd name="connsiteX16" fmla="*/ 87498 w 1658659"/>
              <a:gd name="connsiteY16" fmla="*/ 278530 h 550642"/>
              <a:gd name="connsiteX17" fmla="*/ 141531 w 1658659"/>
              <a:gd name="connsiteY17" fmla="*/ 216185 h 550642"/>
              <a:gd name="connsiteX18" fmla="*/ 215 w 1658659"/>
              <a:gd name="connsiteY18" fmla="*/ 87337 h 550642"/>
              <a:gd name="connsiteX19" fmla="*/ 108280 w 1658659"/>
              <a:gd name="connsiteY19" fmla="*/ 137214 h 550642"/>
              <a:gd name="connsiteX20" fmla="*/ 58404 w 1658659"/>
              <a:gd name="connsiteY20" fmla="*/ 4210 h 55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58659" h="550642">
                <a:moveTo>
                  <a:pt x="58404" y="4210"/>
                </a:moveTo>
                <a:cubicBezTo>
                  <a:pt x="113129" y="6288"/>
                  <a:pt x="307786" y="123359"/>
                  <a:pt x="436633" y="149683"/>
                </a:cubicBezTo>
                <a:cubicBezTo>
                  <a:pt x="565480" y="176007"/>
                  <a:pt x="776762" y="162152"/>
                  <a:pt x="831487" y="162152"/>
                </a:cubicBezTo>
                <a:cubicBezTo>
                  <a:pt x="886212" y="162152"/>
                  <a:pt x="735890" y="164230"/>
                  <a:pt x="764985" y="149683"/>
                </a:cubicBezTo>
                <a:cubicBezTo>
                  <a:pt x="794080" y="135136"/>
                  <a:pt x="915308" y="74868"/>
                  <a:pt x="1006055" y="74868"/>
                </a:cubicBezTo>
                <a:cubicBezTo>
                  <a:pt x="1096802" y="74868"/>
                  <a:pt x="1270676" y="150376"/>
                  <a:pt x="1309469" y="149683"/>
                </a:cubicBezTo>
                <a:cubicBezTo>
                  <a:pt x="1348262" y="148990"/>
                  <a:pt x="1201404" y="76947"/>
                  <a:pt x="1238811" y="70712"/>
                </a:cubicBezTo>
                <a:cubicBezTo>
                  <a:pt x="1276218" y="64477"/>
                  <a:pt x="1463948" y="124051"/>
                  <a:pt x="1533913" y="112275"/>
                </a:cubicBezTo>
                <a:cubicBezTo>
                  <a:pt x="1603878" y="100499"/>
                  <a:pt x="1660682" y="-2717"/>
                  <a:pt x="1658604" y="54"/>
                </a:cubicBezTo>
                <a:cubicBezTo>
                  <a:pt x="1656526" y="2825"/>
                  <a:pt x="1575477" y="88030"/>
                  <a:pt x="1521444" y="128901"/>
                </a:cubicBezTo>
                <a:cubicBezTo>
                  <a:pt x="1467411" y="169772"/>
                  <a:pt x="1421691" y="194710"/>
                  <a:pt x="1334407" y="245279"/>
                </a:cubicBezTo>
                <a:cubicBezTo>
                  <a:pt x="1247123" y="295848"/>
                  <a:pt x="1078791" y="387981"/>
                  <a:pt x="997742" y="432315"/>
                </a:cubicBezTo>
                <a:cubicBezTo>
                  <a:pt x="916693" y="476650"/>
                  <a:pt x="913229" y="493275"/>
                  <a:pt x="848113" y="511286"/>
                </a:cubicBezTo>
                <a:cubicBezTo>
                  <a:pt x="782997" y="529297"/>
                  <a:pt x="717188" y="569475"/>
                  <a:pt x="607044" y="540381"/>
                </a:cubicBezTo>
                <a:cubicBezTo>
                  <a:pt x="496900" y="511287"/>
                  <a:pt x="254446" y="365121"/>
                  <a:pt x="187251" y="336719"/>
                </a:cubicBezTo>
                <a:cubicBezTo>
                  <a:pt x="120056" y="308317"/>
                  <a:pt x="220501" y="379668"/>
                  <a:pt x="203876" y="369970"/>
                </a:cubicBezTo>
                <a:cubicBezTo>
                  <a:pt x="187251" y="360272"/>
                  <a:pt x="97889" y="304161"/>
                  <a:pt x="87498" y="278530"/>
                </a:cubicBezTo>
                <a:cubicBezTo>
                  <a:pt x="77107" y="252899"/>
                  <a:pt x="156078" y="248050"/>
                  <a:pt x="141531" y="216185"/>
                </a:cubicBezTo>
                <a:cubicBezTo>
                  <a:pt x="126984" y="184320"/>
                  <a:pt x="5757" y="100499"/>
                  <a:pt x="215" y="87337"/>
                </a:cubicBezTo>
                <a:cubicBezTo>
                  <a:pt x="-5327" y="74175"/>
                  <a:pt x="97889" y="144834"/>
                  <a:pt x="108280" y="137214"/>
                </a:cubicBezTo>
                <a:cubicBezTo>
                  <a:pt x="118671" y="129594"/>
                  <a:pt x="3679" y="2132"/>
                  <a:pt x="58404" y="4210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344C16B6-8E6D-1C51-77A7-7185E0BE3313}"/>
              </a:ext>
            </a:extLst>
          </p:cNvPr>
          <p:cNvSpPr/>
          <p:nvPr/>
        </p:nvSpPr>
        <p:spPr>
          <a:xfrm>
            <a:off x="4152184" y="7988112"/>
            <a:ext cx="540981" cy="158627"/>
          </a:xfrm>
          <a:custGeom>
            <a:avLst/>
            <a:gdLst>
              <a:gd name="connsiteX0" fmla="*/ 23 w 540981"/>
              <a:gd name="connsiteY0" fmla="*/ 71077 h 158627"/>
              <a:gd name="connsiteX1" fmla="*/ 162121 w 540981"/>
              <a:gd name="connsiteY1" fmla="*/ 58608 h 158627"/>
              <a:gd name="connsiteX2" fmla="*/ 378252 w 540981"/>
              <a:gd name="connsiteY2" fmla="*/ 50295 h 158627"/>
              <a:gd name="connsiteX3" fmla="*/ 540351 w 540981"/>
              <a:gd name="connsiteY3" fmla="*/ 419 h 158627"/>
              <a:gd name="connsiteX4" fmla="*/ 432285 w 540981"/>
              <a:gd name="connsiteY4" fmla="*/ 29513 h 158627"/>
              <a:gd name="connsiteX5" fmla="*/ 378252 w 540981"/>
              <a:gd name="connsiteY5" fmla="*/ 83546 h 158627"/>
              <a:gd name="connsiteX6" fmla="*/ 236936 w 540981"/>
              <a:gd name="connsiteY6" fmla="*/ 137579 h 158627"/>
              <a:gd name="connsiteX7" fmla="*/ 124714 w 540981"/>
              <a:gd name="connsiteY7" fmla="*/ 158361 h 158627"/>
              <a:gd name="connsiteX8" fmla="*/ 149652 w 540981"/>
              <a:gd name="connsiteY8" fmla="*/ 125110 h 158627"/>
              <a:gd name="connsiteX9" fmla="*/ 23 w 540981"/>
              <a:gd name="connsiteY9" fmla="*/ 71077 h 15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981" h="158627">
                <a:moveTo>
                  <a:pt x="23" y="71077"/>
                </a:moveTo>
                <a:cubicBezTo>
                  <a:pt x="2101" y="59993"/>
                  <a:pt x="99083" y="62072"/>
                  <a:pt x="162121" y="58608"/>
                </a:cubicBezTo>
                <a:cubicBezTo>
                  <a:pt x="225159" y="55144"/>
                  <a:pt x="315214" y="59993"/>
                  <a:pt x="378252" y="50295"/>
                </a:cubicBezTo>
                <a:cubicBezTo>
                  <a:pt x="441290" y="40597"/>
                  <a:pt x="531346" y="3883"/>
                  <a:pt x="540351" y="419"/>
                </a:cubicBezTo>
                <a:cubicBezTo>
                  <a:pt x="549357" y="-3045"/>
                  <a:pt x="459301" y="15659"/>
                  <a:pt x="432285" y="29513"/>
                </a:cubicBezTo>
                <a:cubicBezTo>
                  <a:pt x="405269" y="43367"/>
                  <a:pt x="410810" y="65535"/>
                  <a:pt x="378252" y="83546"/>
                </a:cubicBezTo>
                <a:cubicBezTo>
                  <a:pt x="345694" y="101557"/>
                  <a:pt x="279192" y="125110"/>
                  <a:pt x="236936" y="137579"/>
                </a:cubicBezTo>
                <a:cubicBezTo>
                  <a:pt x="194680" y="150048"/>
                  <a:pt x="139261" y="160439"/>
                  <a:pt x="124714" y="158361"/>
                </a:cubicBezTo>
                <a:cubicBezTo>
                  <a:pt x="110167" y="156283"/>
                  <a:pt x="167663" y="139657"/>
                  <a:pt x="149652" y="125110"/>
                </a:cubicBezTo>
                <a:cubicBezTo>
                  <a:pt x="131641" y="110563"/>
                  <a:pt x="-2055" y="82161"/>
                  <a:pt x="23" y="710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F3D1485F-0F8E-EBE8-1476-480641A89487}"/>
              </a:ext>
            </a:extLst>
          </p:cNvPr>
          <p:cNvSpPr/>
          <p:nvPr/>
        </p:nvSpPr>
        <p:spPr>
          <a:xfrm>
            <a:off x="2778634" y="5115456"/>
            <a:ext cx="974892" cy="448029"/>
          </a:xfrm>
          <a:custGeom>
            <a:avLst/>
            <a:gdLst>
              <a:gd name="connsiteX0" fmla="*/ 6130 w 974892"/>
              <a:gd name="connsiteY0" fmla="*/ 445759 h 448029"/>
              <a:gd name="connsiteX1" fmla="*/ 272137 w 974892"/>
              <a:gd name="connsiteY1" fmla="*/ 316911 h 448029"/>
              <a:gd name="connsiteX2" fmla="*/ 521519 w 974892"/>
              <a:gd name="connsiteY2" fmla="*/ 316911 h 448029"/>
              <a:gd name="connsiteX3" fmla="*/ 425922 w 974892"/>
              <a:gd name="connsiteY3" fmla="*/ 254566 h 448029"/>
              <a:gd name="connsiteX4" fmla="*/ 646210 w 974892"/>
              <a:gd name="connsiteY4" fmla="*/ 275348 h 448029"/>
              <a:gd name="connsiteX5" fmla="*/ 629584 w 974892"/>
              <a:gd name="connsiteY5" fmla="*/ 246253 h 448029"/>
              <a:gd name="connsiteX6" fmla="*/ 687773 w 974892"/>
              <a:gd name="connsiteY6" fmla="*/ 291973 h 448029"/>
              <a:gd name="connsiteX7" fmla="*/ 721024 w 974892"/>
              <a:gd name="connsiteY7" fmla="*/ 300286 h 448029"/>
              <a:gd name="connsiteX8" fmla="*/ 970406 w 974892"/>
              <a:gd name="connsiteY8" fmla="*/ 267035 h 448029"/>
              <a:gd name="connsiteX9" fmla="*/ 866497 w 974892"/>
              <a:gd name="connsiteY9" fmla="*/ 196377 h 448029"/>
              <a:gd name="connsiteX10" fmla="*/ 679461 w 974892"/>
              <a:gd name="connsiteY10" fmla="*/ 5184 h 448029"/>
              <a:gd name="connsiteX11" fmla="*/ 704399 w 974892"/>
              <a:gd name="connsiteY11" fmla="*/ 50904 h 448029"/>
              <a:gd name="connsiteX12" fmla="*/ 425922 w 974892"/>
              <a:gd name="connsiteY12" fmla="*/ 13497 h 448029"/>
              <a:gd name="connsiteX13" fmla="*/ 247199 w 974892"/>
              <a:gd name="connsiteY13" fmla="*/ 17653 h 448029"/>
              <a:gd name="connsiteX14" fmla="*/ 326170 w 974892"/>
              <a:gd name="connsiteY14" fmla="*/ 34279 h 448029"/>
              <a:gd name="connsiteX15" fmla="*/ 180697 w 974892"/>
              <a:gd name="connsiteY15" fmla="*/ 71686 h 448029"/>
              <a:gd name="connsiteX16" fmla="*/ 56006 w 974892"/>
              <a:gd name="connsiteY16" fmla="*/ 196377 h 448029"/>
              <a:gd name="connsiteX17" fmla="*/ 80944 w 974892"/>
              <a:gd name="connsiteY17" fmla="*/ 192220 h 448029"/>
              <a:gd name="connsiteX18" fmla="*/ 6130 w 974892"/>
              <a:gd name="connsiteY18" fmla="*/ 445759 h 44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74892" h="448029">
                <a:moveTo>
                  <a:pt x="6130" y="445759"/>
                </a:moveTo>
                <a:cubicBezTo>
                  <a:pt x="37995" y="466541"/>
                  <a:pt x="186239" y="338386"/>
                  <a:pt x="272137" y="316911"/>
                </a:cubicBezTo>
                <a:cubicBezTo>
                  <a:pt x="358035" y="295436"/>
                  <a:pt x="495888" y="327302"/>
                  <a:pt x="521519" y="316911"/>
                </a:cubicBezTo>
                <a:cubicBezTo>
                  <a:pt x="547150" y="306520"/>
                  <a:pt x="405140" y="261493"/>
                  <a:pt x="425922" y="254566"/>
                </a:cubicBezTo>
                <a:cubicBezTo>
                  <a:pt x="446704" y="247639"/>
                  <a:pt x="612266" y="276733"/>
                  <a:pt x="646210" y="275348"/>
                </a:cubicBezTo>
                <a:cubicBezTo>
                  <a:pt x="680154" y="273963"/>
                  <a:pt x="622657" y="243482"/>
                  <a:pt x="629584" y="246253"/>
                </a:cubicBezTo>
                <a:cubicBezTo>
                  <a:pt x="636511" y="249024"/>
                  <a:pt x="672533" y="282968"/>
                  <a:pt x="687773" y="291973"/>
                </a:cubicBezTo>
                <a:cubicBezTo>
                  <a:pt x="703013" y="300978"/>
                  <a:pt x="673919" y="304442"/>
                  <a:pt x="721024" y="300286"/>
                </a:cubicBezTo>
                <a:cubicBezTo>
                  <a:pt x="768130" y="296130"/>
                  <a:pt x="946160" y="284353"/>
                  <a:pt x="970406" y="267035"/>
                </a:cubicBezTo>
                <a:cubicBezTo>
                  <a:pt x="994652" y="249717"/>
                  <a:pt x="914988" y="240019"/>
                  <a:pt x="866497" y="196377"/>
                </a:cubicBezTo>
                <a:cubicBezTo>
                  <a:pt x="818006" y="152735"/>
                  <a:pt x="706477" y="29429"/>
                  <a:pt x="679461" y="5184"/>
                </a:cubicBezTo>
                <a:cubicBezTo>
                  <a:pt x="652445" y="-19062"/>
                  <a:pt x="746655" y="49519"/>
                  <a:pt x="704399" y="50904"/>
                </a:cubicBezTo>
                <a:cubicBezTo>
                  <a:pt x="662143" y="52289"/>
                  <a:pt x="502122" y="19039"/>
                  <a:pt x="425922" y="13497"/>
                </a:cubicBezTo>
                <a:cubicBezTo>
                  <a:pt x="349722" y="7955"/>
                  <a:pt x="263824" y="14189"/>
                  <a:pt x="247199" y="17653"/>
                </a:cubicBezTo>
                <a:cubicBezTo>
                  <a:pt x="230574" y="21117"/>
                  <a:pt x="337254" y="25274"/>
                  <a:pt x="326170" y="34279"/>
                </a:cubicBezTo>
                <a:cubicBezTo>
                  <a:pt x="315086" y="43284"/>
                  <a:pt x="225724" y="44670"/>
                  <a:pt x="180697" y="71686"/>
                </a:cubicBezTo>
                <a:cubicBezTo>
                  <a:pt x="135670" y="98702"/>
                  <a:pt x="56006" y="196377"/>
                  <a:pt x="56006" y="196377"/>
                </a:cubicBezTo>
                <a:cubicBezTo>
                  <a:pt x="39381" y="216466"/>
                  <a:pt x="85100" y="153427"/>
                  <a:pt x="80944" y="192220"/>
                </a:cubicBezTo>
                <a:cubicBezTo>
                  <a:pt x="76788" y="231013"/>
                  <a:pt x="-25735" y="424977"/>
                  <a:pt x="6130" y="445759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2F3DB420-FCDA-962A-878A-7CBB156BEBDA}"/>
              </a:ext>
            </a:extLst>
          </p:cNvPr>
          <p:cNvSpPr/>
          <p:nvPr/>
        </p:nvSpPr>
        <p:spPr>
          <a:xfrm>
            <a:off x="4589957" y="5041202"/>
            <a:ext cx="1678471" cy="476636"/>
          </a:xfrm>
          <a:custGeom>
            <a:avLst/>
            <a:gdLst>
              <a:gd name="connsiteX0" fmla="*/ 2825 w 1678471"/>
              <a:gd name="connsiteY0" fmla="*/ 366227 h 476636"/>
              <a:gd name="connsiteX1" fmla="*/ 401836 w 1678471"/>
              <a:gd name="connsiteY1" fmla="*/ 374540 h 476636"/>
              <a:gd name="connsiteX2" fmla="*/ 343647 w 1678471"/>
              <a:gd name="connsiteY2" fmla="*/ 399478 h 476636"/>
              <a:gd name="connsiteX3" fmla="*/ 688625 w 1678471"/>
              <a:gd name="connsiteY3" fmla="*/ 299725 h 476636"/>
              <a:gd name="connsiteX4" fmla="*/ 921381 w 1678471"/>
              <a:gd name="connsiteY4" fmla="*/ 278943 h 476636"/>
              <a:gd name="connsiteX5" fmla="*/ 904756 w 1678471"/>
              <a:gd name="connsiteY5" fmla="*/ 241536 h 476636"/>
              <a:gd name="connsiteX6" fmla="*/ 1183232 w 1678471"/>
              <a:gd name="connsiteY6" fmla="*/ 283100 h 476636"/>
              <a:gd name="connsiteX7" fmla="*/ 1166607 w 1678471"/>
              <a:gd name="connsiteY7" fmla="*/ 254005 h 476636"/>
              <a:gd name="connsiteX8" fmla="*/ 1349487 w 1678471"/>
              <a:gd name="connsiteY8" fmla="*/ 303882 h 476636"/>
              <a:gd name="connsiteX9" fmla="*/ 1657058 w 1678471"/>
              <a:gd name="connsiteY9" fmla="*/ 470136 h 476636"/>
              <a:gd name="connsiteX10" fmla="*/ 1598868 w 1678471"/>
              <a:gd name="connsiteY10" fmla="*/ 399478 h 476636"/>
              <a:gd name="connsiteX11" fmla="*/ 1170763 w 1678471"/>
              <a:gd name="connsiteY11" fmla="*/ 8780 h 476636"/>
              <a:gd name="connsiteX12" fmla="*/ 1391050 w 1678471"/>
              <a:gd name="connsiteY12" fmla="*/ 121002 h 476636"/>
              <a:gd name="connsiteX13" fmla="*/ 1137512 w 1678471"/>
              <a:gd name="connsiteY13" fmla="*/ 46187 h 476636"/>
              <a:gd name="connsiteX14" fmla="*/ 825785 w 1678471"/>
              <a:gd name="connsiteY14" fmla="*/ 37874 h 476636"/>
              <a:gd name="connsiteX15" fmla="*/ 775908 w 1678471"/>
              <a:gd name="connsiteY15" fmla="*/ 12936 h 476636"/>
              <a:gd name="connsiteX16" fmla="*/ 426774 w 1678471"/>
              <a:gd name="connsiteY16" fmla="*/ 33718 h 476636"/>
              <a:gd name="connsiteX17" fmla="*/ 422618 w 1678471"/>
              <a:gd name="connsiteY17" fmla="*/ 33718 h 476636"/>
              <a:gd name="connsiteX18" fmla="*/ 572247 w 1678471"/>
              <a:gd name="connsiteY18" fmla="*/ 79438 h 476636"/>
              <a:gd name="connsiteX19" fmla="*/ 339490 w 1678471"/>
              <a:gd name="connsiteY19" fmla="*/ 104376 h 476636"/>
              <a:gd name="connsiteX20" fmla="*/ 223112 w 1678471"/>
              <a:gd name="connsiteY20" fmla="*/ 112689 h 476636"/>
              <a:gd name="connsiteX21" fmla="*/ 318708 w 1678471"/>
              <a:gd name="connsiteY21" fmla="*/ 125158 h 476636"/>
              <a:gd name="connsiteX22" fmla="*/ 160767 w 1678471"/>
              <a:gd name="connsiteY22" fmla="*/ 199973 h 476636"/>
              <a:gd name="connsiteX23" fmla="*/ 61014 w 1678471"/>
              <a:gd name="connsiteY23" fmla="*/ 278943 h 476636"/>
              <a:gd name="connsiteX24" fmla="*/ 214799 w 1678471"/>
              <a:gd name="connsiteY24" fmla="*/ 224911 h 476636"/>
              <a:gd name="connsiteX25" fmla="*/ 2825 w 1678471"/>
              <a:gd name="connsiteY25" fmla="*/ 366227 h 476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78471" h="476636">
                <a:moveTo>
                  <a:pt x="2825" y="366227"/>
                </a:moveTo>
                <a:cubicBezTo>
                  <a:pt x="33998" y="391165"/>
                  <a:pt x="345032" y="368998"/>
                  <a:pt x="401836" y="374540"/>
                </a:cubicBezTo>
                <a:cubicBezTo>
                  <a:pt x="458640" y="380082"/>
                  <a:pt x="295849" y="411947"/>
                  <a:pt x="343647" y="399478"/>
                </a:cubicBezTo>
                <a:cubicBezTo>
                  <a:pt x="391445" y="387009"/>
                  <a:pt x="592336" y="319814"/>
                  <a:pt x="688625" y="299725"/>
                </a:cubicBezTo>
                <a:cubicBezTo>
                  <a:pt x="784914" y="279636"/>
                  <a:pt x="885359" y="288641"/>
                  <a:pt x="921381" y="278943"/>
                </a:cubicBezTo>
                <a:cubicBezTo>
                  <a:pt x="957403" y="269245"/>
                  <a:pt x="861114" y="240843"/>
                  <a:pt x="904756" y="241536"/>
                </a:cubicBezTo>
                <a:cubicBezTo>
                  <a:pt x="948398" y="242229"/>
                  <a:pt x="1139590" y="281022"/>
                  <a:pt x="1183232" y="283100"/>
                </a:cubicBezTo>
                <a:cubicBezTo>
                  <a:pt x="1226874" y="285178"/>
                  <a:pt x="1138898" y="250541"/>
                  <a:pt x="1166607" y="254005"/>
                </a:cubicBezTo>
                <a:cubicBezTo>
                  <a:pt x="1194316" y="257469"/>
                  <a:pt x="1267745" y="267860"/>
                  <a:pt x="1349487" y="303882"/>
                </a:cubicBezTo>
                <a:cubicBezTo>
                  <a:pt x="1431229" y="339904"/>
                  <a:pt x="1615495" y="454203"/>
                  <a:pt x="1657058" y="470136"/>
                </a:cubicBezTo>
                <a:cubicBezTo>
                  <a:pt x="1698622" y="486069"/>
                  <a:pt x="1679917" y="476371"/>
                  <a:pt x="1598868" y="399478"/>
                </a:cubicBezTo>
                <a:cubicBezTo>
                  <a:pt x="1517819" y="322585"/>
                  <a:pt x="1205399" y="55193"/>
                  <a:pt x="1170763" y="8780"/>
                </a:cubicBezTo>
                <a:cubicBezTo>
                  <a:pt x="1136127" y="-37633"/>
                  <a:pt x="1396592" y="114768"/>
                  <a:pt x="1391050" y="121002"/>
                </a:cubicBezTo>
                <a:cubicBezTo>
                  <a:pt x="1385508" y="127236"/>
                  <a:pt x="1231723" y="60042"/>
                  <a:pt x="1137512" y="46187"/>
                </a:cubicBezTo>
                <a:cubicBezTo>
                  <a:pt x="1043301" y="32332"/>
                  <a:pt x="886052" y="43416"/>
                  <a:pt x="825785" y="37874"/>
                </a:cubicBezTo>
                <a:cubicBezTo>
                  <a:pt x="765518" y="32332"/>
                  <a:pt x="842410" y="13629"/>
                  <a:pt x="775908" y="12936"/>
                </a:cubicBezTo>
                <a:cubicBezTo>
                  <a:pt x="709406" y="12243"/>
                  <a:pt x="485656" y="30254"/>
                  <a:pt x="426774" y="33718"/>
                </a:cubicBezTo>
                <a:cubicBezTo>
                  <a:pt x="367892" y="37182"/>
                  <a:pt x="422618" y="33718"/>
                  <a:pt x="422618" y="33718"/>
                </a:cubicBezTo>
                <a:cubicBezTo>
                  <a:pt x="446864" y="41338"/>
                  <a:pt x="586102" y="67662"/>
                  <a:pt x="572247" y="79438"/>
                </a:cubicBezTo>
                <a:cubicBezTo>
                  <a:pt x="558392" y="91214"/>
                  <a:pt x="397679" y="98834"/>
                  <a:pt x="339490" y="104376"/>
                </a:cubicBezTo>
                <a:cubicBezTo>
                  <a:pt x="281301" y="109918"/>
                  <a:pt x="226576" y="109225"/>
                  <a:pt x="223112" y="112689"/>
                </a:cubicBezTo>
                <a:cubicBezTo>
                  <a:pt x="219648" y="116153"/>
                  <a:pt x="329099" y="110611"/>
                  <a:pt x="318708" y="125158"/>
                </a:cubicBezTo>
                <a:cubicBezTo>
                  <a:pt x="308317" y="139705"/>
                  <a:pt x="203716" y="174342"/>
                  <a:pt x="160767" y="199973"/>
                </a:cubicBezTo>
                <a:cubicBezTo>
                  <a:pt x="117818" y="225604"/>
                  <a:pt x="52009" y="274787"/>
                  <a:pt x="61014" y="278943"/>
                </a:cubicBezTo>
                <a:cubicBezTo>
                  <a:pt x="70019" y="283099"/>
                  <a:pt x="221033" y="213827"/>
                  <a:pt x="214799" y="224911"/>
                </a:cubicBezTo>
                <a:cubicBezTo>
                  <a:pt x="208565" y="235995"/>
                  <a:pt x="-28348" y="341289"/>
                  <a:pt x="2825" y="366227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1E92B85D-55C0-E5F6-ED74-7890B55411F6}"/>
              </a:ext>
            </a:extLst>
          </p:cNvPr>
          <p:cNvSpPr/>
          <p:nvPr/>
        </p:nvSpPr>
        <p:spPr>
          <a:xfrm>
            <a:off x="6653210" y="5721938"/>
            <a:ext cx="1061405" cy="1918586"/>
          </a:xfrm>
          <a:custGeom>
            <a:avLst/>
            <a:gdLst>
              <a:gd name="connsiteX0" fmla="*/ 246354 w 1061405"/>
              <a:gd name="connsiteY0" fmla="*/ 1003058 h 1918586"/>
              <a:gd name="connsiteX1" fmla="*/ 595488 w 1061405"/>
              <a:gd name="connsiteY1" fmla="*/ 512607 h 1918586"/>
              <a:gd name="connsiteX2" fmla="*/ 641208 w 1061405"/>
              <a:gd name="connsiteY2" fmla="*/ 121909 h 1918586"/>
              <a:gd name="connsiteX3" fmla="*/ 624583 w 1061405"/>
              <a:gd name="connsiteY3" fmla="*/ 296477 h 1918586"/>
              <a:gd name="connsiteX4" fmla="*/ 849026 w 1061405"/>
              <a:gd name="connsiteY4" fmla="*/ 1375 h 1918586"/>
              <a:gd name="connsiteX5" fmla="*/ 1061001 w 1061405"/>
              <a:gd name="connsiteY5" fmla="*/ 234131 h 1918586"/>
              <a:gd name="connsiteX6" fmla="*/ 890590 w 1061405"/>
              <a:gd name="connsiteY6" fmla="*/ 1185938 h 1918586"/>
              <a:gd name="connsiteX7" fmla="*/ 495735 w 1061405"/>
              <a:gd name="connsiteY7" fmla="*/ 1801080 h 1918586"/>
              <a:gd name="connsiteX8" fmla="*/ 9441 w 1061405"/>
              <a:gd name="connsiteY8" fmla="*/ 1909146 h 1918586"/>
              <a:gd name="connsiteX9" fmla="*/ 179852 w 1061405"/>
              <a:gd name="connsiteY9" fmla="*/ 1668077 h 1918586"/>
              <a:gd name="connsiteX10" fmla="*/ 250510 w 1061405"/>
              <a:gd name="connsiteY10" fmla="*/ 1422851 h 1918586"/>
              <a:gd name="connsiteX11" fmla="*/ 246354 w 1061405"/>
              <a:gd name="connsiteY11" fmla="*/ 1003058 h 191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61405" h="1918586">
                <a:moveTo>
                  <a:pt x="246354" y="1003058"/>
                </a:moveTo>
                <a:cubicBezTo>
                  <a:pt x="303850" y="851351"/>
                  <a:pt x="529679" y="659465"/>
                  <a:pt x="595488" y="512607"/>
                </a:cubicBezTo>
                <a:cubicBezTo>
                  <a:pt x="661297" y="365749"/>
                  <a:pt x="636359" y="157931"/>
                  <a:pt x="641208" y="121909"/>
                </a:cubicBezTo>
                <a:cubicBezTo>
                  <a:pt x="646057" y="85887"/>
                  <a:pt x="589947" y="316566"/>
                  <a:pt x="624583" y="296477"/>
                </a:cubicBezTo>
                <a:cubicBezTo>
                  <a:pt x="659219" y="276388"/>
                  <a:pt x="776290" y="11766"/>
                  <a:pt x="849026" y="1375"/>
                </a:cubicBezTo>
                <a:cubicBezTo>
                  <a:pt x="921762" y="-9016"/>
                  <a:pt x="1054074" y="36704"/>
                  <a:pt x="1061001" y="234131"/>
                </a:cubicBezTo>
                <a:cubicBezTo>
                  <a:pt x="1067928" y="431558"/>
                  <a:pt x="984801" y="924780"/>
                  <a:pt x="890590" y="1185938"/>
                </a:cubicBezTo>
                <a:cubicBezTo>
                  <a:pt x="796379" y="1447096"/>
                  <a:pt x="642593" y="1680545"/>
                  <a:pt x="495735" y="1801080"/>
                </a:cubicBezTo>
                <a:cubicBezTo>
                  <a:pt x="348877" y="1921615"/>
                  <a:pt x="62088" y="1931313"/>
                  <a:pt x="9441" y="1909146"/>
                </a:cubicBezTo>
                <a:cubicBezTo>
                  <a:pt x="-43206" y="1886979"/>
                  <a:pt x="139674" y="1749126"/>
                  <a:pt x="179852" y="1668077"/>
                </a:cubicBezTo>
                <a:cubicBezTo>
                  <a:pt x="220030" y="1587028"/>
                  <a:pt x="238734" y="1529531"/>
                  <a:pt x="250510" y="1422851"/>
                </a:cubicBezTo>
                <a:cubicBezTo>
                  <a:pt x="262286" y="1316171"/>
                  <a:pt x="188858" y="1154765"/>
                  <a:pt x="246354" y="1003058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B06B8179-D58A-C8A3-90F8-6F768CB78C81}"/>
              </a:ext>
            </a:extLst>
          </p:cNvPr>
          <p:cNvSpPr/>
          <p:nvPr/>
        </p:nvSpPr>
        <p:spPr>
          <a:xfrm>
            <a:off x="6895197" y="5785652"/>
            <a:ext cx="621690" cy="1607547"/>
          </a:xfrm>
          <a:custGeom>
            <a:avLst/>
            <a:gdLst>
              <a:gd name="connsiteX0" fmla="*/ 602883 w 621690"/>
              <a:gd name="connsiteY0" fmla="*/ 6 h 1607547"/>
              <a:gd name="connsiteX1" fmla="*/ 611196 w 621690"/>
              <a:gd name="connsiteY1" fmla="*/ 548646 h 1607547"/>
              <a:gd name="connsiteX2" fmla="*/ 474036 w 621690"/>
              <a:gd name="connsiteY2" fmla="*/ 1005846 h 1607547"/>
              <a:gd name="connsiteX3" fmla="*/ 498974 w 621690"/>
              <a:gd name="connsiteY3" fmla="*/ 1475515 h 1607547"/>
              <a:gd name="connsiteX4" fmla="*/ 436628 w 621690"/>
              <a:gd name="connsiteY4" fmla="*/ 1255228 h 1607547"/>
              <a:gd name="connsiteX5" fmla="*/ 286999 w 621690"/>
              <a:gd name="connsiteY5" fmla="*/ 1566955 h 1607547"/>
              <a:gd name="connsiteX6" fmla="*/ 257905 w 621690"/>
              <a:gd name="connsiteY6" fmla="*/ 1363293 h 1607547"/>
              <a:gd name="connsiteX7" fmla="*/ 210 w 621690"/>
              <a:gd name="connsiteY7" fmla="*/ 1604363 h 1607547"/>
              <a:gd name="connsiteX8" fmla="*/ 216341 w 621690"/>
              <a:gd name="connsiteY8" fmla="*/ 1151319 h 1607547"/>
              <a:gd name="connsiteX9" fmla="*/ 345188 w 621690"/>
              <a:gd name="connsiteY9" fmla="*/ 777246 h 1607547"/>
              <a:gd name="connsiteX10" fmla="*/ 336876 w 621690"/>
              <a:gd name="connsiteY10" fmla="*/ 1014159 h 1607547"/>
              <a:gd name="connsiteX11" fmla="*/ 482348 w 621690"/>
              <a:gd name="connsiteY11" fmla="*/ 802184 h 1607547"/>
              <a:gd name="connsiteX12" fmla="*/ 532225 w 621690"/>
              <a:gd name="connsiteY12" fmla="*/ 361610 h 1607547"/>
              <a:gd name="connsiteX13" fmla="*/ 528068 w 621690"/>
              <a:gd name="connsiteY13" fmla="*/ 536177 h 1607547"/>
              <a:gd name="connsiteX14" fmla="*/ 602883 w 621690"/>
              <a:gd name="connsiteY14" fmla="*/ 6 h 160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690" h="1607547">
                <a:moveTo>
                  <a:pt x="602883" y="6"/>
                </a:moveTo>
                <a:cubicBezTo>
                  <a:pt x="616738" y="2084"/>
                  <a:pt x="632670" y="381006"/>
                  <a:pt x="611196" y="548646"/>
                </a:cubicBezTo>
                <a:cubicBezTo>
                  <a:pt x="589722" y="716286"/>
                  <a:pt x="492740" y="851368"/>
                  <a:pt x="474036" y="1005846"/>
                </a:cubicBezTo>
                <a:cubicBezTo>
                  <a:pt x="455332" y="1160324"/>
                  <a:pt x="505209" y="1433951"/>
                  <a:pt x="498974" y="1475515"/>
                </a:cubicBezTo>
                <a:cubicBezTo>
                  <a:pt x="492739" y="1517079"/>
                  <a:pt x="471957" y="1239988"/>
                  <a:pt x="436628" y="1255228"/>
                </a:cubicBezTo>
                <a:cubicBezTo>
                  <a:pt x="401299" y="1270468"/>
                  <a:pt x="316786" y="1548944"/>
                  <a:pt x="286999" y="1566955"/>
                </a:cubicBezTo>
                <a:cubicBezTo>
                  <a:pt x="257212" y="1584966"/>
                  <a:pt x="305703" y="1357058"/>
                  <a:pt x="257905" y="1363293"/>
                </a:cubicBezTo>
                <a:cubicBezTo>
                  <a:pt x="210107" y="1369528"/>
                  <a:pt x="7137" y="1639692"/>
                  <a:pt x="210" y="1604363"/>
                </a:cubicBezTo>
                <a:cubicBezTo>
                  <a:pt x="-6717" y="1569034"/>
                  <a:pt x="158845" y="1289172"/>
                  <a:pt x="216341" y="1151319"/>
                </a:cubicBezTo>
                <a:cubicBezTo>
                  <a:pt x="273837" y="1013466"/>
                  <a:pt x="325099" y="800106"/>
                  <a:pt x="345188" y="777246"/>
                </a:cubicBezTo>
                <a:cubicBezTo>
                  <a:pt x="365277" y="754386"/>
                  <a:pt x="314016" y="1010003"/>
                  <a:pt x="336876" y="1014159"/>
                </a:cubicBezTo>
                <a:cubicBezTo>
                  <a:pt x="359736" y="1018315"/>
                  <a:pt x="449790" y="910942"/>
                  <a:pt x="482348" y="802184"/>
                </a:cubicBezTo>
                <a:cubicBezTo>
                  <a:pt x="514906" y="693426"/>
                  <a:pt x="524605" y="405944"/>
                  <a:pt x="532225" y="361610"/>
                </a:cubicBezTo>
                <a:cubicBezTo>
                  <a:pt x="539845" y="317276"/>
                  <a:pt x="516292" y="590210"/>
                  <a:pt x="528068" y="536177"/>
                </a:cubicBezTo>
                <a:cubicBezTo>
                  <a:pt x="539844" y="482144"/>
                  <a:pt x="589028" y="-2072"/>
                  <a:pt x="602883" y="6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D9307E77-B890-19AF-9D2C-3B2304DE5471}"/>
              </a:ext>
            </a:extLst>
          </p:cNvPr>
          <p:cNvSpPr/>
          <p:nvPr/>
        </p:nvSpPr>
        <p:spPr>
          <a:xfrm>
            <a:off x="5437626" y="5360350"/>
            <a:ext cx="984675" cy="310476"/>
          </a:xfrm>
          <a:custGeom>
            <a:avLst/>
            <a:gdLst>
              <a:gd name="connsiteX0" fmla="*/ 3054 w 984675"/>
              <a:gd name="connsiteY0" fmla="*/ 1359 h 310476"/>
              <a:gd name="connsiteX1" fmla="*/ 472723 w 984675"/>
              <a:gd name="connsiteY1" fmla="*/ 84486 h 310476"/>
              <a:gd name="connsiteX2" fmla="*/ 364658 w 984675"/>
              <a:gd name="connsiteY2" fmla="*/ 113581 h 310476"/>
              <a:gd name="connsiteX3" fmla="*/ 813545 w 984675"/>
              <a:gd name="connsiteY3" fmla="*/ 146832 h 310476"/>
              <a:gd name="connsiteX4" fmla="*/ 626509 w 984675"/>
              <a:gd name="connsiteY4" fmla="*/ 155145 h 310476"/>
              <a:gd name="connsiteX5" fmla="*/ 983956 w 984675"/>
              <a:gd name="connsiteY5" fmla="*/ 308930 h 310476"/>
              <a:gd name="connsiteX6" fmla="*/ 701323 w 984675"/>
              <a:gd name="connsiteY6" fmla="*/ 234115 h 310476"/>
              <a:gd name="connsiteX7" fmla="*/ 123589 w 984675"/>
              <a:gd name="connsiteY7" fmla="*/ 229959 h 310476"/>
              <a:gd name="connsiteX8" fmla="*/ 451941 w 984675"/>
              <a:gd name="connsiteY8" fmla="*/ 229959 h 310476"/>
              <a:gd name="connsiteX9" fmla="*/ 277374 w 984675"/>
              <a:gd name="connsiteY9" fmla="*/ 159301 h 310476"/>
              <a:gd name="connsiteX10" fmla="*/ 3054 w 984675"/>
              <a:gd name="connsiteY10" fmla="*/ 1359 h 31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4675" h="310476">
                <a:moveTo>
                  <a:pt x="3054" y="1359"/>
                </a:moveTo>
                <a:cubicBezTo>
                  <a:pt x="35612" y="-11110"/>
                  <a:pt x="412456" y="65782"/>
                  <a:pt x="472723" y="84486"/>
                </a:cubicBezTo>
                <a:cubicBezTo>
                  <a:pt x="532990" y="103190"/>
                  <a:pt x="307854" y="103190"/>
                  <a:pt x="364658" y="113581"/>
                </a:cubicBezTo>
                <a:cubicBezTo>
                  <a:pt x="421462" y="123972"/>
                  <a:pt x="769903" y="139905"/>
                  <a:pt x="813545" y="146832"/>
                </a:cubicBezTo>
                <a:cubicBezTo>
                  <a:pt x="857187" y="153759"/>
                  <a:pt x="598107" y="128129"/>
                  <a:pt x="626509" y="155145"/>
                </a:cubicBezTo>
                <a:cubicBezTo>
                  <a:pt x="654911" y="182161"/>
                  <a:pt x="971487" y="295768"/>
                  <a:pt x="983956" y="308930"/>
                </a:cubicBezTo>
                <a:cubicBezTo>
                  <a:pt x="996425" y="322092"/>
                  <a:pt x="844717" y="247277"/>
                  <a:pt x="701323" y="234115"/>
                </a:cubicBezTo>
                <a:cubicBezTo>
                  <a:pt x="557929" y="220953"/>
                  <a:pt x="165153" y="230652"/>
                  <a:pt x="123589" y="229959"/>
                </a:cubicBezTo>
                <a:cubicBezTo>
                  <a:pt x="82025" y="229266"/>
                  <a:pt x="426310" y="241735"/>
                  <a:pt x="451941" y="229959"/>
                </a:cubicBezTo>
                <a:cubicBezTo>
                  <a:pt x="477572" y="218183"/>
                  <a:pt x="347339" y="193245"/>
                  <a:pt x="277374" y="159301"/>
                </a:cubicBezTo>
                <a:cubicBezTo>
                  <a:pt x="207409" y="125357"/>
                  <a:pt x="-29504" y="13828"/>
                  <a:pt x="3054" y="1359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391A20E1-81A4-AEC7-B7BF-14DC34859B6C}"/>
              </a:ext>
            </a:extLst>
          </p:cNvPr>
          <p:cNvSpPr/>
          <p:nvPr/>
        </p:nvSpPr>
        <p:spPr>
          <a:xfrm>
            <a:off x="6026719" y="5611074"/>
            <a:ext cx="349576" cy="252283"/>
          </a:xfrm>
          <a:custGeom>
            <a:avLst/>
            <a:gdLst>
              <a:gd name="connsiteX0" fmla="*/ 8 w 349576"/>
              <a:gd name="connsiteY0" fmla="*/ 17 h 252283"/>
              <a:gd name="connsiteX1" fmla="*/ 228608 w 349576"/>
              <a:gd name="connsiteY1" fmla="*/ 120551 h 252283"/>
              <a:gd name="connsiteX2" fmla="*/ 344986 w 349576"/>
              <a:gd name="connsiteY2" fmla="*/ 249399 h 252283"/>
              <a:gd name="connsiteX3" fmla="*/ 315892 w 349576"/>
              <a:gd name="connsiteY3" fmla="*/ 203679 h 252283"/>
              <a:gd name="connsiteX4" fmla="*/ 220296 w 349576"/>
              <a:gd name="connsiteY4" fmla="*/ 128864 h 252283"/>
              <a:gd name="connsiteX5" fmla="*/ 8 w 349576"/>
              <a:gd name="connsiteY5" fmla="*/ 17 h 25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576" h="252283">
                <a:moveTo>
                  <a:pt x="8" y="17"/>
                </a:moveTo>
                <a:cubicBezTo>
                  <a:pt x="1393" y="-1368"/>
                  <a:pt x="171112" y="78987"/>
                  <a:pt x="228608" y="120551"/>
                </a:cubicBezTo>
                <a:cubicBezTo>
                  <a:pt x="286104" y="162115"/>
                  <a:pt x="330439" y="235544"/>
                  <a:pt x="344986" y="249399"/>
                </a:cubicBezTo>
                <a:cubicBezTo>
                  <a:pt x="359533" y="263254"/>
                  <a:pt x="336674" y="223768"/>
                  <a:pt x="315892" y="203679"/>
                </a:cubicBezTo>
                <a:cubicBezTo>
                  <a:pt x="295110" y="183590"/>
                  <a:pt x="266709" y="157959"/>
                  <a:pt x="220296" y="128864"/>
                </a:cubicBezTo>
                <a:cubicBezTo>
                  <a:pt x="173883" y="99769"/>
                  <a:pt x="-1377" y="1402"/>
                  <a:pt x="8" y="1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73582648-63A2-1916-6F1E-6134D9830625}"/>
              </a:ext>
            </a:extLst>
          </p:cNvPr>
          <p:cNvSpPr/>
          <p:nvPr/>
        </p:nvSpPr>
        <p:spPr>
          <a:xfrm>
            <a:off x="3867177" y="8270498"/>
            <a:ext cx="2662104" cy="1384771"/>
          </a:xfrm>
          <a:custGeom>
            <a:avLst/>
            <a:gdLst>
              <a:gd name="connsiteX0" fmla="*/ 2654158 w 2662104"/>
              <a:gd name="connsiteY0" fmla="*/ 666 h 1384771"/>
              <a:gd name="connsiteX1" fmla="*/ 2329961 w 2662104"/>
              <a:gd name="connsiteY1" fmla="*/ 324862 h 1384771"/>
              <a:gd name="connsiteX2" fmla="*/ 1864448 w 2662104"/>
              <a:gd name="connsiteY2" fmla="*/ 669840 h 1384771"/>
              <a:gd name="connsiteX3" fmla="*/ 1120459 w 2662104"/>
              <a:gd name="connsiteY3" fmla="*/ 1027287 h 1384771"/>
              <a:gd name="connsiteX4" fmla="*/ 517787 w 2662104"/>
              <a:gd name="connsiteY4" fmla="*/ 1276669 h 1384771"/>
              <a:gd name="connsiteX5" fmla="*/ 542725 w 2662104"/>
              <a:gd name="connsiteY5" fmla="*/ 1280826 h 1384771"/>
              <a:gd name="connsiteX6" fmla="*/ 663259 w 2662104"/>
              <a:gd name="connsiteY6" fmla="*/ 1384735 h 1384771"/>
              <a:gd name="connsiteX7" fmla="*/ 538568 w 2662104"/>
              <a:gd name="connsiteY7" fmla="*/ 1268357 h 1384771"/>
              <a:gd name="connsiteX8" fmla="*/ 206059 w 2662104"/>
              <a:gd name="connsiteY8" fmla="*/ 923378 h 1384771"/>
              <a:gd name="connsiteX9" fmla="*/ 2398 w 2662104"/>
              <a:gd name="connsiteY9" fmla="*/ 740498 h 1384771"/>
              <a:gd name="connsiteX10" fmla="*/ 339063 w 2662104"/>
              <a:gd name="connsiteY10" fmla="*/ 894284 h 1384771"/>
              <a:gd name="connsiteX11" fmla="*/ 941736 w 2662104"/>
              <a:gd name="connsiteY11" fmla="*/ 919222 h 1384771"/>
              <a:gd name="connsiteX12" fmla="*/ 817045 w 2662104"/>
              <a:gd name="connsiteY12" fmla="*/ 981567 h 1384771"/>
              <a:gd name="connsiteX13" fmla="*/ 1498688 w 2662104"/>
              <a:gd name="connsiteY13" fmla="*/ 678153 h 1384771"/>
              <a:gd name="connsiteX14" fmla="*/ 1361528 w 2662104"/>
              <a:gd name="connsiteY14" fmla="*/ 740498 h 1384771"/>
              <a:gd name="connsiteX15" fmla="*/ 2105518 w 2662104"/>
              <a:gd name="connsiteY15" fmla="*/ 337331 h 1384771"/>
              <a:gd name="connsiteX16" fmla="*/ 1997452 w 2662104"/>
              <a:gd name="connsiteY16" fmla="*/ 412146 h 1384771"/>
              <a:gd name="connsiteX17" fmla="*/ 2654158 w 2662104"/>
              <a:gd name="connsiteY17" fmla="*/ 666 h 138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62104" h="1384771">
                <a:moveTo>
                  <a:pt x="2654158" y="666"/>
                </a:moveTo>
                <a:cubicBezTo>
                  <a:pt x="2709576" y="-13881"/>
                  <a:pt x="2461579" y="213333"/>
                  <a:pt x="2329961" y="324862"/>
                </a:cubicBezTo>
                <a:cubicBezTo>
                  <a:pt x="2198343" y="436391"/>
                  <a:pt x="2066032" y="552769"/>
                  <a:pt x="1864448" y="669840"/>
                </a:cubicBezTo>
                <a:cubicBezTo>
                  <a:pt x="1662864" y="786911"/>
                  <a:pt x="1344902" y="926149"/>
                  <a:pt x="1120459" y="1027287"/>
                </a:cubicBezTo>
                <a:cubicBezTo>
                  <a:pt x="896015" y="1128425"/>
                  <a:pt x="517787" y="1276669"/>
                  <a:pt x="517787" y="1276669"/>
                </a:cubicBezTo>
                <a:cubicBezTo>
                  <a:pt x="421498" y="1318926"/>
                  <a:pt x="518480" y="1262815"/>
                  <a:pt x="542725" y="1280826"/>
                </a:cubicBezTo>
                <a:cubicBezTo>
                  <a:pt x="566970" y="1298837"/>
                  <a:pt x="663952" y="1386813"/>
                  <a:pt x="663259" y="1384735"/>
                </a:cubicBezTo>
                <a:cubicBezTo>
                  <a:pt x="662566" y="1382657"/>
                  <a:pt x="614768" y="1345250"/>
                  <a:pt x="538568" y="1268357"/>
                </a:cubicBezTo>
                <a:cubicBezTo>
                  <a:pt x="462368" y="1191464"/>
                  <a:pt x="295421" y="1011355"/>
                  <a:pt x="206059" y="923378"/>
                </a:cubicBezTo>
                <a:cubicBezTo>
                  <a:pt x="116697" y="835401"/>
                  <a:pt x="-19769" y="745347"/>
                  <a:pt x="2398" y="740498"/>
                </a:cubicBezTo>
                <a:cubicBezTo>
                  <a:pt x="24565" y="735649"/>
                  <a:pt x="182507" y="864497"/>
                  <a:pt x="339063" y="894284"/>
                </a:cubicBezTo>
                <a:cubicBezTo>
                  <a:pt x="495619" y="924071"/>
                  <a:pt x="862072" y="904675"/>
                  <a:pt x="941736" y="919222"/>
                </a:cubicBezTo>
                <a:cubicBezTo>
                  <a:pt x="1021400" y="933769"/>
                  <a:pt x="724220" y="1021745"/>
                  <a:pt x="817045" y="981567"/>
                </a:cubicBezTo>
                <a:cubicBezTo>
                  <a:pt x="909870" y="941389"/>
                  <a:pt x="1407941" y="718331"/>
                  <a:pt x="1498688" y="678153"/>
                </a:cubicBezTo>
                <a:cubicBezTo>
                  <a:pt x="1589435" y="637975"/>
                  <a:pt x="1260390" y="797302"/>
                  <a:pt x="1361528" y="740498"/>
                </a:cubicBezTo>
                <a:cubicBezTo>
                  <a:pt x="1462666" y="683694"/>
                  <a:pt x="1999531" y="392056"/>
                  <a:pt x="2105518" y="337331"/>
                </a:cubicBezTo>
                <a:cubicBezTo>
                  <a:pt x="2211505" y="282606"/>
                  <a:pt x="1910169" y="463408"/>
                  <a:pt x="1997452" y="412146"/>
                </a:cubicBezTo>
                <a:cubicBezTo>
                  <a:pt x="2084735" y="360884"/>
                  <a:pt x="2598740" y="15213"/>
                  <a:pt x="2654158" y="66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6287702F-57ED-74A1-AC2E-D5749FD08520}"/>
              </a:ext>
            </a:extLst>
          </p:cNvPr>
          <p:cNvSpPr/>
          <p:nvPr/>
        </p:nvSpPr>
        <p:spPr>
          <a:xfrm>
            <a:off x="6142247" y="8237889"/>
            <a:ext cx="375569" cy="1024525"/>
          </a:xfrm>
          <a:custGeom>
            <a:avLst/>
            <a:gdLst>
              <a:gd name="connsiteX0" fmla="*/ 362462 w 375569"/>
              <a:gd name="connsiteY0" fmla="*/ 24 h 1024525"/>
              <a:gd name="connsiteX1" fmla="*/ 258553 w 375569"/>
              <a:gd name="connsiteY1" fmla="*/ 469693 h 1024525"/>
              <a:gd name="connsiteX2" fmla="*/ 229458 w 375569"/>
              <a:gd name="connsiteY2" fmla="*/ 710762 h 1024525"/>
              <a:gd name="connsiteX3" fmla="*/ 858 w 375569"/>
              <a:gd name="connsiteY3" fmla="*/ 1018333 h 1024525"/>
              <a:gd name="connsiteX4" fmla="*/ 158800 w 375569"/>
              <a:gd name="connsiteY4" fmla="*/ 901955 h 1024525"/>
              <a:gd name="connsiteX5" fmla="*/ 345837 w 375569"/>
              <a:gd name="connsiteY5" fmla="*/ 723231 h 1024525"/>
              <a:gd name="connsiteX6" fmla="*/ 370775 w 375569"/>
              <a:gd name="connsiteY6" fmla="*/ 594384 h 1024525"/>
              <a:gd name="connsiteX7" fmla="*/ 300117 w 375569"/>
              <a:gd name="connsiteY7" fmla="*/ 652573 h 1024525"/>
              <a:gd name="connsiteX8" fmla="*/ 291804 w 375569"/>
              <a:gd name="connsiteY8" fmla="*/ 586071 h 1024525"/>
              <a:gd name="connsiteX9" fmla="*/ 295960 w 375569"/>
              <a:gd name="connsiteY9" fmla="*/ 448911 h 1024525"/>
              <a:gd name="connsiteX10" fmla="*/ 362462 w 375569"/>
              <a:gd name="connsiteY10" fmla="*/ 24 h 102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5569" h="1024525">
                <a:moveTo>
                  <a:pt x="362462" y="24"/>
                </a:moveTo>
                <a:cubicBezTo>
                  <a:pt x="356228" y="3488"/>
                  <a:pt x="280720" y="351237"/>
                  <a:pt x="258553" y="469693"/>
                </a:cubicBezTo>
                <a:cubicBezTo>
                  <a:pt x="236386" y="588149"/>
                  <a:pt x="272407" y="619322"/>
                  <a:pt x="229458" y="710762"/>
                </a:cubicBezTo>
                <a:cubicBezTo>
                  <a:pt x="186509" y="802202"/>
                  <a:pt x="12634" y="986467"/>
                  <a:pt x="858" y="1018333"/>
                </a:cubicBezTo>
                <a:cubicBezTo>
                  <a:pt x="-10918" y="1050199"/>
                  <a:pt x="101304" y="951139"/>
                  <a:pt x="158800" y="901955"/>
                </a:cubicBezTo>
                <a:cubicBezTo>
                  <a:pt x="216296" y="852771"/>
                  <a:pt x="310508" y="774493"/>
                  <a:pt x="345837" y="723231"/>
                </a:cubicBezTo>
                <a:cubicBezTo>
                  <a:pt x="381166" y="671969"/>
                  <a:pt x="378395" y="606160"/>
                  <a:pt x="370775" y="594384"/>
                </a:cubicBezTo>
                <a:cubicBezTo>
                  <a:pt x="363155" y="582608"/>
                  <a:pt x="313279" y="653958"/>
                  <a:pt x="300117" y="652573"/>
                </a:cubicBezTo>
                <a:cubicBezTo>
                  <a:pt x="286955" y="651188"/>
                  <a:pt x="292497" y="620015"/>
                  <a:pt x="291804" y="586071"/>
                </a:cubicBezTo>
                <a:cubicBezTo>
                  <a:pt x="291111" y="552127"/>
                  <a:pt x="286954" y="540351"/>
                  <a:pt x="295960" y="448911"/>
                </a:cubicBezTo>
                <a:cubicBezTo>
                  <a:pt x="304965" y="357471"/>
                  <a:pt x="368696" y="-3440"/>
                  <a:pt x="362462" y="2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D327E40D-F027-F31D-CBDE-C119FE46B86D}"/>
              </a:ext>
            </a:extLst>
          </p:cNvPr>
          <p:cNvSpPr/>
          <p:nvPr/>
        </p:nvSpPr>
        <p:spPr>
          <a:xfrm>
            <a:off x="3588530" y="8836009"/>
            <a:ext cx="473706" cy="660927"/>
          </a:xfrm>
          <a:custGeom>
            <a:avLst/>
            <a:gdLst>
              <a:gd name="connsiteX0" fmla="*/ 98165 w 473706"/>
              <a:gd name="connsiteY0" fmla="*/ 420 h 660927"/>
              <a:gd name="connsiteX1" fmla="*/ 172979 w 473706"/>
              <a:gd name="connsiteY1" fmla="*/ 199926 h 660927"/>
              <a:gd name="connsiteX2" fmla="*/ 355859 w 473706"/>
              <a:gd name="connsiteY2" fmla="*/ 499184 h 660927"/>
              <a:gd name="connsiteX3" fmla="*/ 330921 w 473706"/>
              <a:gd name="connsiteY3" fmla="*/ 457620 h 660927"/>
              <a:gd name="connsiteX4" fmla="*/ 472237 w 473706"/>
              <a:gd name="connsiteY4" fmla="*/ 652969 h 660927"/>
              <a:gd name="connsiteX5" fmla="*/ 389110 w 473706"/>
              <a:gd name="connsiteY5" fmla="*/ 603093 h 660927"/>
              <a:gd name="connsiteX6" fmla="*/ 152197 w 473706"/>
              <a:gd name="connsiteY6" fmla="*/ 420213 h 660927"/>
              <a:gd name="connsiteX7" fmla="*/ 6725 w 473706"/>
              <a:gd name="connsiteY7" fmla="*/ 71078 h 660927"/>
              <a:gd name="connsiteX8" fmla="*/ 27506 w 473706"/>
              <a:gd name="connsiteY8" fmla="*/ 145893 h 660927"/>
              <a:gd name="connsiteX9" fmla="*/ 98165 w 473706"/>
              <a:gd name="connsiteY9" fmla="*/ 420 h 660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3706" h="660927">
                <a:moveTo>
                  <a:pt x="98165" y="420"/>
                </a:moveTo>
                <a:cubicBezTo>
                  <a:pt x="122410" y="9425"/>
                  <a:pt x="130030" y="116799"/>
                  <a:pt x="172979" y="199926"/>
                </a:cubicBezTo>
                <a:cubicBezTo>
                  <a:pt x="215928" y="283053"/>
                  <a:pt x="329535" y="456235"/>
                  <a:pt x="355859" y="499184"/>
                </a:cubicBezTo>
                <a:cubicBezTo>
                  <a:pt x="382183" y="542133"/>
                  <a:pt x="311525" y="431989"/>
                  <a:pt x="330921" y="457620"/>
                </a:cubicBezTo>
                <a:cubicBezTo>
                  <a:pt x="350317" y="483251"/>
                  <a:pt x="462539" y="628723"/>
                  <a:pt x="472237" y="652969"/>
                </a:cubicBezTo>
                <a:cubicBezTo>
                  <a:pt x="481935" y="677215"/>
                  <a:pt x="442450" y="641886"/>
                  <a:pt x="389110" y="603093"/>
                </a:cubicBezTo>
                <a:cubicBezTo>
                  <a:pt x="335770" y="564300"/>
                  <a:pt x="215928" y="508882"/>
                  <a:pt x="152197" y="420213"/>
                </a:cubicBezTo>
                <a:cubicBezTo>
                  <a:pt x="88466" y="331544"/>
                  <a:pt x="27507" y="116798"/>
                  <a:pt x="6725" y="71078"/>
                </a:cubicBezTo>
                <a:cubicBezTo>
                  <a:pt x="-14057" y="25358"/>
                  <a:pt x="19193" y="161826"/>
                  <a:pt x="27506" y="145893"/>
                </a:cubicBezTo>
                <a:cubicBezTo>
                  <a:pt x="35819" y="129960"/>
                  <a:pt x="73920" y="-8585"/>
                  <a:pt x="98165" y="42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E1D29A10-9CB4-0F47-90ED-C09DEF308A98}"/>
              </a:ext>
            </a:extLst>
          </p:cNvPr>
          <p:cNvSpPr/>
          <p:nvPr/>
        </p:nvSpPr>
        <p:spPr>
          <a:xfrm>
            <a:off x="3461974" y="8586816"/>
            <a:ext cx="164633" cy="378790"/>
          </a:xfrm>
          <a:custGeom>
            <a:avLst/>
            <a:gdLst>
              <a:gd name="connsiteX0" fmla="*/ 277 w 164633"/>
              <a:gd name="connsiteY0" fmla="*/ 231 h 378790"/>
              <a:gd name="connsiteX1" fmla="*/ 158219 w 164633"/>
              <a:gd name="connsiteY1" fmla="*/ 357679 h 378790"/>
              <a:gd name="connsiteX2" fmla="*/ 120811 w 164633"/>
              <a:gd name="connsiteY2" fmla="*/ 303646 h 378790"/>
              <a:gd name="connsiteX3" fmla="*/ 277 w 164633"/>
              <a:gd name="connsiteY3" fmla="*/ 231 h 37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633" h="378790">
                <a:moveTo>
                  <a:pt x="277" y="231"/>
                </a:moveTo>
                <a:cubicBezTo>
                  <a:pt x="6512" y="9237"/>
                  <a:pt x="138130" y="307110"/>
                  <a:pt x="158219" y="357679"/>
                </a:cubicBezTo>
                <a:cubicBezTo>
                  <a:pt x="178308" y="408248"/>
                  <a:pt x="147135" y="359064"/>
                  <a:pt x="120811" y="303646"/>
                </a:cubicBezTo>
                <a:cubicBezTo>
                  <a:pt x="94487" y="248228"/>
                  <a:pt x="-5958" y="-8775"/>
                  <a:pt x="277" y="23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ED298386-8C08-52AE-F6E4-1A9A82F5C6A5}"/>
              </a:ext>
            </a:extLst>
          </p:cNvPr>
          <p:cNvSpPr/>
          <p:nvPr/>
        </p:nvSpPr>
        <p:spPr>
          <a:xfrm>
            <a:off x="3387420" y="8682029"/>
            <a:ext cx="101465" cy="622226"/>
          </a:xfrm>
          <a:custGeom>
            <a:avLst/>
            <a:gdLst>
              <a:gd name="connsiteX0" fmla="*/ 87300 w 101465"/>
              <a:gd name="connsiteY0" fmla="*/ 615 h 622226"/>
              <a:gd name="connsiteX1" fmla="*/ 29111 w 101465"/>
              <a:gd name="connsiteY1" fmla="*/ 133618 h 622226"/>
              <a:gd name="connsiteX2" fmla="*/ 95613 w 101465"/>
              <a:gd name="connsiteY2" fmla="*/ 590818 h 622226"/>
              <a:gd name="connsiteX3" fmla="*/ 87300 w 101465"/>
              <a:gd name="connsiteY3" fmla="*/ 536786 h 622226"/>
              <a:gd name="connsiteX4" fmla="*/ 16 w 101465"/>
              <a:gd name="connsiteY4" fmla="*/ 171026 h 622226"/>
              <a:gd name="connsiteX5" fmla="*/ 87300 w 101465"/>
              <a:gd name="connsiteY5" fmla="*/ 615 h 622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465" h="622226">
                <a:moveTo>
                  <a:pt x="87300" y="615"/>
                </a:moveTo>
                <a:cubicBezTo>
                  <a:pt x="92149" y="-5620"/>
                  <a:pt x="27726" y="35251"/>
                  <a:pt x="29111" y="133618"/>
                </a:cubicBezTo>
                <a:cubicBezTo>
                  <a:pt x="30496" y="231985"/>
                  <a:pt x="85915" y="523623"/>
                  <a:pt x="95613" y="590818"/>
                </a:cubicBezTo>
                <a:cubicBezTo>
                  <a:pt x="105311" y="658013"/>
                  <a:pt x="103233" y="606751"/>
                  <a:pt x="87300" y="536786"/>
                </a:cubicBezTo>
                <a:cubicBezTo>
                  <a:pt x="71367" y="466821"/>
                  <a:pt x="1401" y="261773"/>
                  <a:pt x="16" y="171026"/>
                </a:cubicBezTo>
                <a:cubicBezTo>
                  <a:pt x="-1369" y="80279"/>
                  <a:pt x="82451" y="6850"/>
                  <a:pt x="87300" y="61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C8C3DB21-7304-6C85-5959-104D6E6A49B2}"/>
              </a:ext>
            </a:extLst>
          </p:cNvPr>
          <p:cNvSpPr/>
          <p:nvPr/>
        </p:nvSpPr>
        <p:spPr>
          <a:xfrm>
            <a:off x="3315780" y="8615617"/>
            <a:ext cx="204700" cy="806859"/>
          </a:xfrm>
          <a:custGeom>
            <a:avLst/>
            <a:gdLst>
              <a:gd name="connsiteX0" fmla="*/ 129845 w 204700"/>
              <a:gd name="connsiteY0" fmla="*/ 525 h 806859"/>
              <a:gd name="connsiteX1" fmla="*/ 67500 w 204700"/>
              <a:gd name="connsiteY1" fmla="*/ 166779 h 806859"/>
              <a:gd name="connsiteX2" fmla="*/ 13467 w 204700"/>
              <a:gd name="connsiteY2" fmla="*/ 399536 h 806859"/>
              <a:gd name="connsiteX3" fmla="*/ 25936 w 204700"/>
              <a:gd name="connsiteY3" fmla="*/ 366285 h 806859"/>
              <a:gd name="connsiteX4" fmla="*/ 5155 w 204700"/>
              <a:gd name="connsiteY4" fmla="*/ 520070 h 806859"/>
              <a:gd name="connsiteX5" fmla="*/ 138158 w 204700"/>
              <a:gd name="connsiteY5" fmla="*/ 690481 h 806859"/>
              <a:gd name="connsiteX6" fmla="*/ 204660 w 204700"/>
              <a:gd name="connsiteY6" fmla="*/ 806859 h 806859"/>
              <a:gd name="connsiteX7" fmla="*/ 129845 w 204700"/>
              <a:gd name="connsiteY7" fmla="*/ 690481 h 806859"/>
              <a:gd name="connsiteX8" fmla="*/ 50875 w 204700"/>
              <a:gd name="connsiteY8" fmla="*/ 557478 h 806859"/>
              <a:gd name="connsiteX9" fmla="*/ 25936 w 204700"/>
              <a:gd name="connsiteY9" fmla="*/ 412005 h 806859"/>
              <a:gd name="connsiteX10" fmla="*/ 34249 w 204700"/>
              <a:gd name="connsiteY10" fmla="*/ 220812 h 806859"/>
              <a:gd name="connsiteX11" fmla="*/ 129845 w 204700"/>
              <a:gd name="connsiteY11" fmla="*/ 525 h 806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4700" h="806859">
                <a:moveTo>
                  <a:pt x="129845" y="525"/>
                </a:moveTo>
                <a:cubicBezTo>
                  <a:pt x="135387" y="-8480"/>
                  <a:pt x="86896" y="100277"/>
                  <a:pt x="67500" y="166779"/>
                </a:cubicBezTo>
                <a:cubicBezTo>
                  <a:pt x="48104" y="233281"/>
                  <a:pt x="20394" y="366285"/>
                  <a:pt x="13467" y="399536"/>
                </a:cubicBezTo>
                <a:cubicBezTo>
                  <a:pt x="6540" y="432787"/>
                  <a:pt x="27321" y="346196"/>
                  <a:pt x="25936" y="366285"/>
                </a:cubicBezTo>
                <a:cubicBezTo>
                  <a:pt x="24551" y="386374"/>
                  <a:pt x="-13549" y="466037"/>
                  <a:pt x="5155" y="520070"/>
                </a:cubicBezTo>
                <a:cubicBezTo>
                  <a:pt x="23859" y="574103"/>
                  <a:pt x="104907" y="642683"/>
                  <a:pt x="138158" y="690481"/>
                </a:cubicBezTo>
                <a:cubicBezTo>
                  <a:pt x="171409" y="738279"/>
                  <a:pt x="206045" y="806859"/>
                  <a:pt x="204660" y="806859"/>
                </a:cubicBezTo>
                <a:cubicBezTo>
                  <a:pt x="203275" y="806859"/>
                  <a:pt x="155476" y="732045"/>
                  <a:pt x="129845" y="690481"/>
                </a:cubicBezTo>
                <a:cubicBezTo>
                  <a:pt x="104214" y="648918"/>
                  <a:pt x="68193" y="603891"/>
                  <a:pt x="50875" y="557478"/>
                </a:cubicBezTo>
                <a:cubicBezTo>
                  <a:pt x="33557" y="511065"/>
                  <a:pt x="28707" y="468116"/>
                  <a:pt x="25936" y="412005"/>
                </a:cubicBezTo>
                <a:cubicBezTo>
                  <a:pt x="23165" y="355894"/>
                  <a:pt x="17623" y="283850"/>
                  <a:pt x="34249" y="220812"/>
                </a:cubicBezTo>
                <a:cubicBezTo>
                  <a:pt x="50874" y="157774"/>
                  <a:pt x="124303" y="9530"/>
                  <a:pt x="129845" y="52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EF553736-FB0A-FDAF-4066-7793CB9C60B9}"/>
              </a:ext>
            </a:extLst>
          </p:cNvPr>
          <p:cNvSpPr/>
          <p:nvPr/>
        </p:nvSpPr>
        <p:spPr>
          <a:xfrm>
            <a:off x="3375760" y="8978545"/>
            <a:ext cx="257228" cy="514706"/>
          </a:xfrm>
          <a:custGeom>
            <a:avLst/>
            <a:gdLst>
              <a:gd name="connsiteX0" fmla="*/ 3364 w 257228"/>
              <a:gd name="connsiteY0" fmla="*/ 3357 h 514706"/>
              <a:gd name="connsiteX1" fmla="*/ 98960 w 257228"/>
              <a:gd name="connsiteY1" fmla="*/ 319240 h 514706"/>
              <a:gd name="connsiteX2" fmla="*/ 169618 w 257228"/>
              <a:gd name="connsiteY2" fmla="*/ 410680 h 514706"/>
              <a:gd name="connsiteX3" fmla="*/ 256902 w 257228"/>
              <a:gd name="connsiteY3" fmla="*/ 514590 h 514706"/>
              <a:gd name="connsiteX4" fmla="*/ 136367 w 257228"/>
              <a:gd name="connsiteY4" fmla="*/ 389899 h 514706"/>
              <a:gd name="connsiteX5" fmla="*/ 32458 w 257228"/>
              <a:gd name="connsiteY5" fmla="*/ 169611 h 514706"/>
              <a:gd name="connsiteX6" fmla="*/ 3364 w 257228"/>
              <a:gd name="connsiteY6" fmla="*/ 3357 h 51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228" h="514706">
                <a:moveTo>
                  <a:pt x="3364" y="3357"/>
                </a:moveTo>
                <a:cubicBezTo>
                  <a:pt x="14448" y="28295"/>
                  <a:pt x="71251" y="251353"/>
                  <a:pt x="98960" y="319240"/>
                </a:cubicBezTo>
                <a:cubicBezTo>
                  <a:pt x="126669" y="387127"/>
                  <a:pt x="143294" y="378122"/>
                  <a:pt x="169618" y="410680"/>
                </a:cubicBezTo>
                <a:cubicBezTo>
                  <a:pt x="195942" y="443238"/>
                  <a:pt x="262444" y="518054"/>
                  <a:pt x="256902" y="514590"/>
                </a:cubicBezTo>
                <a:cubicBezTo>
                  <a:pt x="251360" y="511126"/>
                  <a:pt x="173774" y="447395"/>
                  <a:pt x="136367" y="389899"/>
                </a:cubicBezTo>
                <a:cubicBezTo>
                  <a:pt x="98960" y="332403"/>
                  <a:pt x="54625" y="240962"/>
                  <a:pt x="32458" y="169611"/>
                </a:cubicBezTo>
                <a:cubicBezTo>
                  <a:pt x="10291" y="98260"/>
                  <a:pt x="-7720" y="-21581"/>
                  <a:pt x="3364" y="335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18EE4047-0897-0358-9B84-B32260D31ADA}"/>
              </a:ext>
            </a:extLst>
          </p:cNvPr>
          <p:cNvSpPr/>
          <p:nvPr/>
        </p:nvSpPr>
        <p:spPr>
          <a:xfrm>
            <a:off x="4129517" y="9530524"/>
            <a:ext cx="535232" cy="188682"/>
          </a:xfrm>
          <a:custGeom>
            <a:avLst/>
            <a:gdLst>
              <a:gd name="connsiteX0" fmla="*/ 1908 w 535232"/>
              <a:gd name="connsiteY0" fmla="*/ 18 h 188682"/>
              <a:gd name="connsiteX1" fmla="*/ 446639 w 535232"/>
              <a:gd name="connsiteY1" fmla="*/ 108083 h 188682"/>
              <a:gd name="connsiteX2" fmla="*/ 533923 w 535232"/>
              <a:gd name="connsiteY2" fmla="*/ 187054 h 188682"/>
              <a:gd name="connsiteX3" fmla="*/ 484047 w 535232"/>
              <a:gd name="connsiteY3" fmla="*/ 157960 h 188682"/>
              <a:gd name="connsiteX4" fmla="*/ 292854 w 535232"/>
              <a:gd name="connsiteY4" fmla="*/ 116396 h 188682"/>
              <a:gd name="connsiteX5" fmla="*/ 1908 w 535232"/>
              <a:gd name="connsiteY5" fmla="*/ 18 h 18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232" h="188682">
                <a:moveTo>
                  <a:pt x="1908" y="18"/>
                </a:moveTo>
                <a:cubicBezTo>
                  <a:pt x="27539" y="-1367"/>
                  <a:pt x="357970" y="76910"/>
                  <a:pt x="446639" y="108083"/>
                </a:cubicBezTo>
                <a:cubicBezTo>
                  <a:pt x="535308" y="139256"/>
                  <a:pt x="527688" y="178741"/>
                  <a:pt x="533923" y="187054"/>
                </a:cubicBezTo>
                <a:cubicBezTo>
                  <a:pt x="540158" y="195367"/>
                  <a:pt x="524225" y="169736"/>
                  <a:pt x="484047" y="157960"/>
                </a:cubicBezTo>
                <a:cubicBezTo>
                  <a:pt x="443869" y="146184"/>
                  <a:pt x="369747" y="140641"/>
                  <a:pt x="292854" y="116396"/>
                </a:cubicBezTo>
                <a:cubicBezTo>
                  <a:pt x="215961" y="92151"/>
                  <a:pt x="-23723" y="1403"/>
                  <a:pt x="1908" y="1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AA0CEA29-1D67-A7B5-17DD-5D39F43A8865}"/>
              </a:ext>
            </a:extLst>
          </p:cNvPr>
          <p:cNvSpPr/>
          <p:nvPr/>
        </p:nvSpPr>
        <p:spPr>
          <a:xfrm>
            <a:off x="4708638" y="9248590"/>
            <a:ext cx="1466786" cy="489892"/>
          </a:xfrm>
          <a:custGeom>
            <a:avLst/>
            <a:gdLst>
              <a:gd name="connsiteX0" fmla="*/ 4678 w 1466786"/>
              <a:gd name="connsiteY0" fmla="*/ 439894 h 489892"/>
              <a:gd name="connsiteX1" fmla="*/ 470191 w 1466786"/>
              <a:gd name="connsiteY1" fmla="*/ 444050 h 489892"/>
              <a:gd name="connsiteX2" fmla="*/ 515911 w 1466786"/>
              <a:gd name="connsiteY2" fmla="*/ 448206 h 489892"/>
              <a:gd name="connsiteX3" fmla="*/ 906609 w 1466786"/>
              <a:gd name="connsiteY3" fmla="*/ 294421 h 489892"/>
              <a:gd name="connsiteX4" fmla="*/ 794387 w 1466786"/>
              <a:gd name="connsiteY4" fmla="*/ 319359 h 489892"/>
              <a:gd name="connsiteX5" fmla="*/ 1351340 w 1466786"/>
              <a:gd name="connsiteY5" fmla="*/ 74134 h 489892"/>
              <a:gd name="connsiteX6" fmla="*/ 1455249 w 1466786"/>
              <a:gd name="connsiteY6" fmla="*/ 3475 h 489892"/>
              <a:gd name="connsiteX7" fmla="*/ 1176773 w 1466786"/>
              <a:gd name="connsiteY7" fmla="*/ 161417 h 489892"/>
              <a:gd name="connsiteX8" fmla="*/ 732042 w 1466786"/>
              <a:gd name="connsiteY8" fmla="*/ 373392 h 489892"/>
              <a:gd name="connsiteX9" fmla="*/ 520067 w 1466786"/>
              <a:gd name="connsiteY9" fmla="*/ 452363 h 489892"/>
              <a:gd name="connsiteX10" fmla="*/ 245747 w 1466786"/>
              <a:gd name="connsiteY10" fmla="*/ 489770 h 489892"/>
              <a:gd name="connsiteX11" fmla="*/ 4678 w 1466786"/>
              <a:gd name="connsiteY11" fmla="*/ 439894 h 48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66786" h="489892">
                <a:moveTo>
                  <a:pt x="4678" y="439894"/>
                </a:moveTo>
                <a:cubicBezTo>
                  <a:pt x="42085" y="432274"/>
                  <a:pt x="384986" y="442665"/>
                  <a:pt x="470191" y="444050"/>
                </a:cubicBezTo>
                <a:cubicBezTo>
                  <a:pt x="555396" y="445435"/>
                  <a:pt x="443175" y="473144"/>
                  <a:pt x="515911" y="448206"/>
                </a:cubicBezTo>
                <a:cubicBezTo>
                  <a:pt x="588647" y="423268"/>
                  <a:pt x="860196" y="315895"/>
                  <a:pt x="906609" y="294421"/>
                </a:cubicBezTo>
                <a:cubicBezTo>
                  <a:pt x="953022" y="272946"/>
                  <a:pt x="720265" y="356073"/>
                  <a:pt x="794387" y="319359"/>
                </a:cubicBezTo>
                <a:cubicBezTo>
                  <a:pt x="868509" y="282645"/>
                  <a:pt x="1241196" y="126781"/>
                  <a:pt x="1351340" y="74134"/>
                </a:cubicBezTo>
                <a:cubicBezTo>
                  <a:pt x="1461484" y="21487"/>
                  <a:pt x="1484344" y="-11072"/>
                  <a:pt x="1455249" y="3475"/>
                </a:cubicBezTo>
                <a:cubicBezTo>
                  <a:pt x="1426155" y="18022"/>
                  <a:pt x="1297307" y="99764"/>
                  <a:pt x="1176773" y="161417"/>
                </a:cubicBezTo>
                <a:cubicBezTo>
                  <a:pt x="1056239" y="223070"/>
                  <a:pt x="841493" y="324901"/>
                  <a:pt x="732042" y="373392"/>
                </a:cubicBezTo>
                <a:cubicBezTo>
                  <a:pt x="622591" y="421883"/>
                  <a:pt x="601116" y="432967"/>
                  <a:pt x="520067" y="452363"/>
                </a:cubicBezTo>
                <a:cubicBezTo>
                  <a:pt x="439018" y="471759"/>
                  <a:pt x="327489" y="486999"/>
                  <a:pt x="245747" y="489770"/>
                </a:cubicBezTo>
                <a:cubicBezTo>
                  <a:pt x="164005" y="492541"/>
                  <a:pt x="-32729" y="447514"/>
                  <a:pt x="4678" y="43989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BBD8E47F-D5A0-4340-5CCB-B1A9D42086D2}"/>
              </a:ext>
            </a:extLst>
          </p:cNvPr>
          <p:cNvSpPr/>
          <p:nvPr/>
        </p:nvSpPr>
        <p:spPr>
          <a:xfrm>
            <a:off x="6479578" y="8537163"/>
            <a:ext cx="325917" cy="1172233"/>
          </a:xfrm>
          <a:custGeom>
            <a:avLst/>
            <a:gdLst>
              <a:gd name="connsiteX0" fmla="*/ 193 w 325917"/>
              <a:gd name="connsiteY0" fmla="*/ 8 h 1172233"/>
              <a:gd name="connsiteX1" fmla="*/ 224637 w 325917"/>
              <a:gd name="connsiteY1" fmla="*/ 224452 h 1172233"/>
              <a:gd name="connsiteX2" fmla="*/ 303607 w 325917"/>
              <a:gd name="connsiteY2" fmla="*/ 374081 h 1172233"/>
              <a:gd name="connsiteX3" fmla="*/ 324389 w 325917"/>
              <a:gd name="connsiteY3" fmla="*/ 399019 h 1172233"/>
              <a:gd name="connsiteX4" fmla="*/ 303607 w 325917"/>
              <a:gd name="connsiteY4" fmla="*/ 615150 h 1172233"/>
              <a:gd name="connsiteX5" fmla="*/ 199698 w 325917"/>
              <a:gd name="connsiteY5" fmla="*/ 802186 h 1172233"/>
              <a:gd name="connsiteX6" fmla="*/ 25131 w 325917"/>
              <a:gd name="connsiteY6" fmla="*/ 1163790 h 1172233"/>
              <a:gd name="connsiteX7" fmla="*/ 83320 w 325917"/>
              <a:gd name="connsiteY7" fmla="*/ 1039099 h 1172233"/>
              <a:gd name="connsiteX8" fmla="*/ 282826 w 325917"/>
              <a:gd name="connsiteY8" fmla="*/ 831281 h 1172233"/>
              <a:gd name="connsiteX9" fmla="*/ 253731 w 325917"/>
              <a:gd name="connsiteY9" fmla="*/ 922721 h 1172233"/>
              <a:gd name="connsiteX10" fmla="*/ 262044 w 325917"/>
              <a:gd name="connsiteY10" fmla="*/ 748153 h 1172233"/>
              <a:gd name="connsiteX11" fmla="*/ 203855 w 325917"/>
              <a:gd name="connsiteY11" fmla="*/ 847906 h 1172233"/>
              <a:gd name="connsiteX12" fmla="*/ 320233 w 325917"/>
              <a:gd name="connsiteY12" fmla="*/ 581899 h 1172233"/>
              <a:gd name="connsiteX13" fmla="*/ 303607 w 325917"/>
              <a:gd name="connsiteY13" fmla="*/ 353299 h 1172233"/>
              <a:gd name="connsiteX14" fmla="*/ 266200 w 325917"/>
              <a:gd name="connsiteY14" fmla="*/ 216139 h 1172233"/>
              <a:gd name="connsiteX15" fmla="*/ 193 w 325917"/>
              <a:gd name="connsiteY15" fmla="*/ 8 h 1172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5917" h="1172233">
                <a:moveTo>
                  <a:pt x="193" y="8"/>
                </a:moveTo>
                <a:cubicBezTo>
                  <a:pt x="-6734" y="1393"/>
                  <a:pt x="174068" y="162107"/>
                  <a:pt x="224637" y="224452"/>
                </a:cubicBezTo>
                <a:cubicBezTo>
                  <a:pt x="275206" y="286797"/>
                  <a:pt x="303607" y="374081"/>
                  <a:pt x="303607" y="374081"/>
                </a:cubicBezTo>
                <a:cubicBezTo>
                  <a:pt x="320232" y="403176"/>
                  <a:pt x="324389" y="358841"/>
                  <a:pt x="324389" y="399019"/>
                </a:cubicBezTo>
                <a:cubicBezTo>
                  <a:pt x="324389" y="439197"/>
                  <a:pt x="324389" y="547956"/>
                  <a:pt x="303607" y="615150"/>
                </a:cubicBezTo>
                <a:cubicBezTo>
                  <a:pt x="282825" y="682345"/>
                  <a:pt x="246111" y="710746"/>
                  <a:pt x="199698" y="802186"/>
                </a:cubicBezTo>
                <a:cubicBezTo>
                  <a:pt x="153285" y="893626"/>
                  <a:pt x="44527" y="1124305"/>
                  <a:pt x="25131" y="1163790"/>
                </a:cubicBezTo>
                <a:cubicBezTo>
                  <a:pt x="5735" y="1203275"/>
                  <a:pt x="40371" y="1094517"/>
                  <a:pt x="83320" y="1039099"/>
                </a:cubicBezTo>
                <a:cubicBezTo>
                  <a:pt x="126269" y="983681"/>
                  <a:pt x="254424" y="850677"/>
                  <a:pt x="282826" y="831281"/>
                </a:cubicBezTo>
                <a:cubicBezTo>
                  <a:pt x="311228" y="811885"/>
                  <a:pt x="257195" y="936576"/>
                  <a:pt x="253731" y="922721"/>
                </a:cubicBezTo>
                <a:cubicBezTo>
                  <a:pt x="250267" y="908866"/>
                  <a:pt x="270357" y="760622"/>
                  <a:pt x="262044" y="748153"/>
                </a:cubicBezTo>
                <a:cubicBezTo>
                  <a:pt x="253731" y="735684"/>
                  <a:pt x="194157" y="875615"/>
                  <a:pt x="203855" y="847906"/>
                </a:cubicBezTo>
                <a:cubicBezTo>
                  <a:pt x="213553" y="820197"/>
                  <a:pt x="303608" y="664333"/>
                  <a:pt x="320233" y="581899"/>
                </a:cubicBezTo>
                <a:cubicBezTo>
                  <a:pt x="336858" y="499465"/>
                  <a:pt x="312612" y="414259"/>
                  <a:pt x="303607" y="353299"/>
                </a:cubicBezTo>
                <a:cubicBezTo>
                  <a:pt x="294602" y="292339"/>
                  <a:pt x="316076" y="272943"/>
                  <a:pt x="266200" y="216139"/>
                </a:cubicBezTo>
                <a:cubicBezTo>
                  <a:pt x="216324" y="159335"/>
                  <a:pt x="7120" y="-1377"/>
                  <a:pt x="193" y="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5B6559D7-B8D5-FF54-7063-16BA15D4ED59}"/>
              </a:ext>
            </a:extLst>
          </p:cNvPr>
          <p:cNvSpPr/>
          <p:nvPr/>
        </p:nvSpPr>
        <p:spPr>
          <a:xfrm>
            <a:off x="5149304" y="9202582"/>
            <a:ext cx="1399162" cy="697469"/>
          </a:xfrm>
          <a:custGeom>
            <a:avLst/>
            <a:gdLst>
              <a:gd name="connsiteX0" fmla="*/ 50307 w 1399162"/>
              <a:gd name="connsiteY0" fmla="*/ 668782 h 697469"/>
              <a:gd name="connsiteX1" fmla="*/ 943925 w 1399162"/>
              <a:gd name="connsiteY1" fmla="*/ 303022 h 697469"/>
              <a:gd name="connsiteX2" fmla="*/ 873267 w 1399162"/>
              <a:gd name="connsiteY2" fmla="*/ 361211 h 697469"/>
              <a:gd name="connsiteX3" fmla="*/ 1392812 w 1399162"/>
              <a:gd name="connsiteY3" fmla="*/ 3763 h 697469"/>
              <a:gd name="connsiteX4" fmla="*/ 1151743 w 1399162"/>
              <a:gd name="connsiteY4" fmla="*/ 182487 h 697469"/>
              <a:gd name="connsiteX5" fmla="*/ 993801 w 1399162"/>
              <a:gd name="connsiteY5" fmla="*/ 323803 h 697469"/>
              <a:gd name="connsiteX6" fmla="*/ 918987 w 1399162"/>
              <a:gd name="connsiteY6" fmla="*/ 373680 h 697469"/>
              <a:gd name="connsiteX7" fmla="*/ 632198 w 1399162"/>
              <a:gd name="connsiteY7" fmla="*/ 510840 h 697469"/>
              <a:gd name="connsiteX8" fmla="*/ 312158 w 1399162"/>
              <a:gd name="connsiteY8" fmla="*/ 668782 h 697469"/>
              <a:gd name="connsiteX9" fmla="*/ 511663 w 1399162"/>
              <a:gd name="connsiteY9" fmla="*/ 585654 h 697469"/>
              <a:gd name="connsiteX10" fmla="*/ 291376 w 1399162"/>
              <a:gd name="connsiteY10" fmla="*/ 668782 h 697469"/>
              <a:gd name="connsiteX11" fmla="*/ 129278 w 1399162"/>
              <a:gd name="connsiteY11" fmla="*/ 672938 h 697469"/>
              <a:gd name="connsiteX12" fmla="*/ 50307 w 1399162"/>
              <a:gd name="connsiteY12" fmla="*/ 668782 h 69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99162" h="697469">
                <a:moveTo>
                  <a:pt x="50307" y="668782"/>
                </a:moveTo>
                <a:cubicBezTo>
                  <a:pt x="186082" y="607129"/>
                  <a:pt x="806765" y="354284"/>
                  <a:pt x="943925" y="303022"/>
                </a:cubicBezTo>
                <a:cubicBezTo>
                  <a:pt x="1081085" y="251760"/>
                  <a:pt x="798453" y="411087"/>
                  <a:pt x="873267" y="361211"/>
                </a:cubicBezTo>
                <a:cubicBezTo>
                  <a:pt x="948081" y="311335"/>
                  <a:pt x="1346399" y="33550"/>
                  <a:pt x="1392812" y="3763"/>
                </a:cubicBezTo>
                <a:cubicBezTo>
                  <a:pt x="1439225" y="-26024"/>
                  <a:pt x="1218245" y="129147"/>
                  <a:pt x="1151743" y="182487"/>
                </a:cubicBezTo>
                <a:cubicBezTo>
                  <a:pt x="1085241" y="235827"/>
                  <a:pt x="1032594" y="291938"/>
                  <a:pt x="993801" y="323803"/>
                </a:cubicBezTo>
                <a:cubicBezTo>
                  <a:pt x="955008" y="355668"/>
                  <a:pt x="979254" y="342507"/>
                  <a:pt x="918987" y="373680"/>
                </a:cubicBezTo>
                <a:cubicBezTo>
                  <a:pt x="858720" y="404853"/>
                  <a:pt x="632198" y="510840"/>
                  <a:pt x="632198" y="510840"/>
                </a:cubicBezTo>
                <a:lnTo>
                  <a:pt x="312158" y="668782"/>
                </a:lnTo>
                <a:cubicBezTo>
                  <a:pt x="292069" y="681251"/>
                  <a:pt x="515127" y="585654"/>
                  <a:pt x="511663" y="585654"/>
                </a:cubicBezTo>
                <a:cubicBezTo>
                  <a:pt x="508199" y="585654"/>
                  <a:pt x="355107" y="654235"/>
                  <a:pt x="291376" y="668782"/>
                </a:cubicBezTo>
                <a:cubicBezTo>
                  <a:pt x="227645" y="683329"/>
                  <a:pt x="165992" y="672245"/>
                  <a:pt x="129278" y="672938"/>
                </a:cubicBezTo>
                <a:cubicBezTo>
                  <a:pt x="92564" y="673631"/>
                  <a:pt x="-85468" y="730435"/>
                  <a:pt x="50307" y="6687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CE453081-A8C8-D878-BB09-BAD6F95E033C}"/>
              </a:ext>
            </a:extLst>
          </p:cNvPr>
          <p:cNvSpPr/>
          <p:nvPr/>
        </p:nvSpPr>
        <p:spPr>
          <a:xfrm>
            <a:off x="3510978" y="9374318"/>
            <a:ext cx="1820717" cy="580240"/>
          </a:xfrm>
          <a:custGeom>
            <a:avLst/>
            <a:gdLst>
              <a:gd name="connsiteX0" fmla="*/ 9462 w 1820717"/>
              <a:gd name="connsiteY0" fmla="*/ 2438 h 580240"/>
              <a:gd name="connsiteX1" fmla="*/ 379378 w 1820717"/>
              <a:gd name="connsiteY1" fmla="*/ 251820 h 580240"/>
              <a:gd name="connsiteX2" fmla="*/ 470818 w 1820717"/>
              <a:gd name="connsiteY2" fmla="*/ 314166 h 580240"/>
              <a:gd name="connsiteX3" fmla="*/ 632917 w 1820717"/>
              <a:gd name="connsiteY3" fmla="*/ 243507 h 580240"/>
              <a:gd name="connsiteX4" fmla="*/ 558102 w 1820717"/>
              <a:gd name="connsiteY4" fmla="*/ 330791 h 580240"/>
              <a:gd name="connsiteX5" fmla="*/ 994520 w 1820717"/>
              <a:gd name="connsiteY5" fmla="*/ 488733 h 580240"/>
              <a:gd name="connsiteX6" fmla="*/ 1102586 w 1820717"/>
              <a:gd name="connsiteY6" fmla="*/ 480420 h 580240"/>
              <a:gd name="connsiteX7" fmla="*/ 1202338 w 1820717"/>
              <a:gd name="connsiteY7" fmla="*/ 546922 h 580240"/>
              <a:gd name="connsiteX8" fmla="*/ 1813324 w 1820717"/>
              <a:gd name="connsiteY8" fmla="*/ 530297 h 580240"/>
              <a:gd name="connsiteX9" fmla="*/ 1497440 w 1820717"/>
              <a:gd name="connsiteY9" fmla="*/ 580173 h 580240"/>
              <a:gd name="connsiteX10" fmla="*/ 861517 w 1820717"/>
              <a:gd name="connsiteY10" fmla="*/ 517827 h 580240"/>
              <a:gd name="connsiteX11" fmla="*/ 474975 w 1820717"/>
              <a:gd name="connsiteY11" fmla="*/ 330791 h 580240"/>
              <a:gd name="connsiteX12" fmla="*/ 138309 w 1820717"/>
              <a:gd name="connsiteY12" fmla="*/ 135442 h 580240"/>
              <a:gd name="connsiteX13" fmla="*/ 9462 w 1820717"/>
              <a:gd name="connsiteY13" fmla="*/ 2438 h 5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20717" h="580240">
                <a:moveTo>
                  <a:pt x="9462" y="2438"/>
                </a:moveTo>
                <a:cubicBezTo>
                  <a:pt x="49640" y="21834"/>
                  <a:pt x="379378" y="251820"/>
                  <a:pt x="379378" y="251820"/>
                </a:cubicBezTo>
                <a:cubicBezTo>
                  <a:pt x="456271" y="303775"/>
                  <a:pt x="428562" y="315551"/>
                  <a:pt x="470818" y="314166"/>
                </a:cubicBezTo>
                <a:cubicBezTo>
                  <a:pt x="513074" y="312781"/>
                  <a:pt x="618370" y="240736"/>
                  <a:pt x="632917" y="243507"/>
                </a:cubicBezTo>
                <a:cubicBezTo>
                  <a:pt x="647464" y="246278"/>
                  <a:pt x="497835" y="289920"/>
                  <a:pt x="558102" y="330791"/>
                </a:cubicBezTo>
                <a:cubicBezTo>
                  <a:pt x="618369" y="371662"/>
                  <a:pt x="903773" y="463795"/>
                  <a:pt x="994520" y="488733"/>
                </a:cubicBezTo>
                <a:cubicBezTo>
                  <a:pt x="1085267" y="513671"/>
                  <a:pt x="1067950" y="470722"/>
                  <a:pt x="1102586" y="480420"/>
                </a:cubicBezTo>
                <a:cubicBezTo>
                  <a:pt x="1137222" y="490118"/>
                  <a:pt x="1083882" y="538609"/>
                  <a:pt x="1202338" y="546922"/>
                </a:cubicBezTo>
                <a:cubicBezTo>
                  <a:pt x="1320794" y="555235"/>
                  <a:pt x="1764141" y="524755"/>
                  <a:pt x="1813324" y="530297"/>
                </a:cubicBezTo>
                <a:cubicBezTo>
                  <a:pt x="1862507" y="535839"/>
                  <a:pt x="1656074" y="582251"/>
                  <a:pt x="1497440" y="580173"/>
                </a:cubicBezTo>
                <a:cubicBezTo>
                  <a:pt x="1338806" y="578095"/>
                  <a:pt x="1031928" y="559391"/>
                  <a:pt x="861517" y="517827"/>
                </a:cubicBezTo>
                <a:cubicBezTo>
                  <a:pt x="691106" y="476263"/>
                  <a:pt x="595510" y="394522"/>
                  <a:pt x="474975" y="330791"/>
                </a:cubicBezTo>
                <a:cubicBezTo>
                  <a:pt x="354440" y="267060"/>
                  <a:pt x="211045" y="186704"/>
                  <a:pt x="138309" y="135442"/>
                </a:cubicBezTo>
                <a:cubicBezTo>
                  <a:pt x="65573" y="84180"/>
                  <a:pt x="-30716" y="-16958"/>
                  <a:pt x="9462" y="243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BD95091D-3E3D-5AE9-741D-CC1F1E57DBA6}"/>
              </a:ext>
            </a:extLst>
          </p:cNvPr>
          <p:cNvSpPr/>
          <p:nvPr/>
        </p:nvSpPr>
        <p:spPr>
          <a:xfrm>
            <a:off x="3611511" y="9572105"/>
            <a:ext cx="1744253" cy="488292"/>
          </a:xfrm>
          <a:custGeom>
            <a:avLst/>
            <a:gdLst>
              <a:gd name="connsiteX0" fmla="*/ 4525 w 1744253"/>
              <a:gd name="connsiteY0" fmla="*/ 0 h 488292"/>
              <a:gd name="connsiteX1" fmla="*/ 79340 w 1744253"/>
              <a:gd name="connsiteY1" fmla="*/ 58190 h 488292"/>
              <a:gd name="connsiteX2" fmla="*/ 549009 w 1744253"/>
              <a:gd name="connsiteY2" fmla="*/ 299259 h 488292"/>
              <a:gd name="connsiteX3" fmla="*/ 960489 w 1744253"/>
              <a:gd name="connsiteY3" fmla="*/ 386542 h 488292"/>
              <a:gd name="connsiteX4" fmla="*/ 989584 w 1744253"/>
              <a:gd name="connsiteY4" fmla="*/ 344979 h 488292"/>
              <a:gd name="connsiteX5" fmla="*/ 981271 w 1744253"/>
              <a:gd name="connsiteY5" fmla="*/ 428106 h 488292"/>
              <a:gd name="connsiteX6" fmla="*/ 1471722 w 1744253"/>
              <a:gd name="connsiteY6" fmla="*/ 407324 h 488292"/>
              <a:gd name="connsiteX7" fmla="*/ 1737729 w 1744253"/>
              <a:gd name="connsiteY7" fmla="*/ 419793 h 488292"/>
              <a:gd name="connsiteX8" fmla="*/ 1629664 w 1744253"/>
              <a:gd name="connsiteY8" fmla="*/ 423950 h 488292"/>
              <a:gd name="connsiteX9" fmla="*/ 1272216 w 1744253"/>
              <a:gd name="connsiteY9" fmla="*/ 486295 h 488292"/>
              <a:gd name="connsiteX10" fmla="*/ 956333 w 1744253"/>
              <a:gd name="connsiteY10" fmla="*/ 457200 h 488292"/>
              <a:gd name="connsiteX11" fmla="*/ 453413 w 1744253"/>
              <a:gd name="connsiteY11" fmla="*/ 307571 h 488292"/>
              <a:gd name="connsiteX12" fmla="*/ 291314 w 1744253"/>
              <a:gd name="connsiteY12" fmla="*/ 207819 h 488292"/>
              <a:gd name="connsiteX13" fmla="*/ 4525 w 1744253"/>
              <a:gd name="connsiteY13" fmla="*/ 0 h 48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44253" h="488292">
                <a:moveTo>
                  <a:pt x="4525" y="0"/>
                </a:moveTo>
                <a:cubicBezTo>
                  <a:pt x="-3441" y="4157"/>
                  <a:pt x="-11407" y="8314"/>
                  <a:pt x="79340" y="58190"/>
                </a:cubicBezTo>
                <a:cubicBezTo>
                  <a:pt x="170087" y="108067"/>
                  <a:pt x="402151" y="244534"/>
                  <a:pt x="549009" y="299259"/>
                </a:cubicBezTo>
                <a:cubicBezTo>
                  <a:pt x="695867" y="353984"/>
                  <a:pt x="887060" y="378922"/>
                  <a:pt x="960489" y="386542"/>
                </a:cubicBezTo>
                <a:cubicBezTo>
                  <a:pt x="1033918" y="394162"/>
                  <a:pt x="986120" y="338052"/>
                  <a:pt x="989584" y="344979"/>
                </a:cubicBezTo>
                <a:cubicBezTo>
                  <a:pt x="993048" y="351906"/>
                  <a:pt x="900915" y="417715"/>
                  <a:pt x="981271" y="428106"/>
                </a:cubicBezTo>
                <a:cubicBezTo>
                  <a:pt x="1061627" y="438497"/>
                  <a:pt x="1345646" y="408709"/>
                  <a:pt x="1471722" y="407324"/>
                </a:cubicBezTo>
                <a:cubicBezTo>
                  <a:pt x="1597798" y="405939"/>
                  <a:pt x="1711405" y="417022"/>
                  <a:pt x="1737729" y="419793"/>
                </a:cubicBezTo>
                <a:cubicBezTo>
                  <a:pt x="1764053" y="422564"/>
                  <a:pt x="1707250" y="412866"/>
                  <a:pt x="1629664" y="423950"/>
                </a:cubicBezTo>
                <a:cubicBezTo>
                  <a:pt x="1552079" y="435034"/>
                  <a:pt x="1384438" y="480753"/>
                  <a:pt x="1272216" y="486295"/>
                </a:cubicBezTo>
                <a:cubicBezTo>
                  <a:pt x="1159994" y="491837"/>
                  <a:pt x="1092800" y="486987"/>
                  <a:pt x="956333" y="457200"/>
                </a:cubicBezTo>
                <a:cubicBezTo>
                  <a:pt x="819866" y="427413"/>
                  <a:pt x="564249" y="349134"/>
                  <a:pt x="453413" y="307571"/>
                </a:cubicBezTo>
                <a:cubicBezTo>
                  <a:pt x="342577" y="266008"/>
                  <a:pt x="291314" y="207819"/>
                  <a:pt x="291314" y="207819"/>
                </a:cubicBezTo>
                <a:lnTo>
                  <a:pt x="4525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6E3F2D25-F5EA-A2CA-5EA5-B3B4091CC40A}"/>
              </a:ext>
            </a:extLst>
          </p:cNvPr>
          <p:cNvSpPr/>
          <p:nvPr/>
        </p:nvSpPr>
        <p:spPr>
          <a:xfrm>
            <a:off x="5037232" y="9328048"/>
            <a:ext cx="1569137" cy="768526"/>
          </a:xfrm>
          <a:custGeom>
            <a:avLst/>
            <a:gdLst>
              <a:gd name="connsiteX0" fmla="*/ 1538135 w 1569137"/>
              <a:gd name="connsiteY0" fmla="*/ 15457 h 768526"/>
              <a:gd name="connsiteX1" fmla="*/ 1504884 w 1569137"/>
              <a:gd name="connsiteY1" fmla="*/ 73647 h 768526"/>
              <a:gd name="connsiteX2" fmla="*/ 1168219 w 1569137"/>
              <a:gd name="connsiteY2" fmla="*/ 347967 h 768526"/>
              <a:gd name="connsiteX3" fmla="*/ 87564 w 1569137"/>
              <a:gd name="connsiteY3" fmla="*/ 730352 h 768526"/>
              <a:gd name="connsiteX4" fmla="*/ 149910 w 1569137"/>
              <a:gd name="connsiteY4" fmla="*/ 722039 h 768526"/>
              <a:gd name="connsiteX5" fmla="*/ 831553 w 1569137"/>
              <a:gd name="connsiteY5" fmla="*/ 439407 h 768526"/>
              <a:gd name="connsiteX6" fmla="*/ 673612 w 1569137"/>
              <a:gd name="connsiteY6" fmla="*/ 510065 h 768526"/>
              <a:gd name="connsiteX7" fmla="*/ 1134968 w 1569137"/>
              <a:gd name="connsiteY7" fmla="*/ 289777 h 768526"/>
              <a:gd name="connsiteX8" fmla="*/ 1172375 w 1569137"/>
              <a:gd name="connsiteY8" fmla="*/ 235745 h 768526"/>
              <a:gd name="connsiteX9" fmla="*/ 1446695 w 1569137"/>
              <a:gd name="connsiteY9" fmla="*/ 57021 h 768526"/>
              <a:gd name="connsiteX10" fmla="*/ 1159906 w 1569137"/>
              <a:gd name="connsiteY10" fmla="*/ 310559 h 768526"/>
              <a:gd name="connsiteX11" fmla="*/ 1538135 w 1569137"/>
              <a:gd name="connsiteY11" fmla="*/ 15457 h 76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69137" h="768526">
                <a:moveTo>
                  <a:pt x="1538135" y="15457"/>
                </a:moveTo>
                <a:cubicBezTo>
                  <a:pt x="1595631" y="-24028"/>
                  <a:pt x="1566537" y="18229"/>
                  <a:pt x="1504884" y="73647"/>
                </a:cubicBezTo>
                <a:cubicBezTo>
                  <a:pt x="1443231" y="129065"/>
                  <a:pt x="1404439" y="238516"/>
                  <a:pt x="1168219" y="347967"/>
                </a:cubicBezTo>
                <a:cubicBezTo>
                  <a:pt x="931999" y="457418"/>
                  <a:pt x="257282" y="668007"/>
                  <a:pt x="87564" y="730352"/>
                </a:cubicBezTo>
                <a:cubicBezTo>
                  <a:pt x="-82154" y="792697"/>
                  <a:pt x="25912" y="770530"/>
                  <a:pt x="149910" y="722039"/>
                </a:cubicBezTo>
                <a:cubicBezTo>
                  <a:pt x="273908" y="673548"/>
                  <a:pt x="744269" y="474736"/>
                  <a:pt x="831553" y="439407"/>
                </a:cubicBezTo>
                <a:cubicBezTo>
                  <a:pt x="918837" y="404078"/>
                  <a:pt x="623043" y="535003"/>
                  <a:pt x="673612" y="510065"/>
                </a:cubicBezTo>
                <a:cubicBezTo>
                  <a:pt x="724181" y="485127"/>
                  <a:pt x="1051841" y="335497"/>
                  <a:pt x="1134968" y="289777"/>
                </a:cubicBezTo>
                <a:cubicBezTo>
                  <a:pt x="1218095" y="244057"/>
                  <a:pt x="1120421" y="274538"/>
                  <a:pt x="1172375" y="235745"/>
                </a:cubicBezTo>
                <a:cubicBezTo>
                  <a:pt x="1224329" y="196952"/>
                  <a:pt x="1448773" y="44552"/>
                  <a:pt x="1446695" y="57021"/>
                </a:cubicBezTo>
                <a:cubicBezTo>
                  <a:pt x="1444617" y="69490"/>
                  <a:pt x="1143281" y="309866"/>
                  <a:pt x="1159906" y="310559"/>
                </a:cubicBezTo>
                <a:cubicBezTo>
                  <a:pt x="1176531" y="311252"/>
                  <a:pt x="1480639" y="54942"/>
                  <a:pt x="1538135" y="1545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DC613D92-3AB9-98D3-62E9-74B7C3D9EC89}"/>
              </a:ext>
            </a:extLst>
          </p:cNvPr>
          <p:cNvSpPr/>
          <p:nvPr/>
        </p:nvSpPr>
        <p:spPr>
          <a:xfrm>
            <a:off x="3139421" y="9351716"/>
            <a:ext cx="231392" cy="731411"/>
          </a:xfrm>
          <a:custGeom>
            <a:avLst/>
            <a:gdLst>
              <a:gd name="connsiteX0" fmla="*/ 231390 w 231392"/>
              <a:gd name="connsiteY0" fmla="*/ 102 h 731411"/>
              <a:gd name="connsiteX1" fmla="*/ 85917 w 231392"/>
              <a:gd name="connsiteY1" fmla="*/ 237015 h 731411"/>
              <a:gd name="connsiteX2" fmla="*/ 40197 w 231392"/>
              <a:gd name="connsiteY2" fmla="*/ 444833 h 731411"/>
              <a:gd name="connsiteX3" fmla="*/ 102543 w 231392"/>
              <a:gd name="connsiteY3" fmla="*/ 382488 h 731411"/>
              <a:gd name="connsiteX4" fmla="*/ 6946 w 231392"/>
              <a:gd name="connsiteY4" fmla="*/ 723309 h 731411"/>
              <a:gd name="connsiteX5" fmla="*/ 23572 w 231392"/>
              <a:gd name="connsiteY5" fmla="*/ 590306 h 731411"/>
              <a:gd name="connsiteX6" fmla="*/ 152419 w 231392"/>
              <a:gd name="connsiteY6" fmla="*/ 212077 h 731411"/>
              <a:gd name="connsiteX7" fmla="*/ 90074 w 231392"/>
              <a:gd name="connsiteY7" fmla="*/ 266109 h 731411"/>
              <a:gd name="connsiteX8" fmla="*/ 231390 w 231392"/>
              <a:gd name="connsiteY8" fmla="*/ 102 h 73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392" h="731411">
                <a:moveTo>
                  <a:pt x="231390" y="102"/>
                </a:moveTo>
                <a:cubicBezTo>
                  <a:pt x="230697" y="-4747"/>
                  <a:pt x="117782" y="162893"/>
                  <a:pt x="85917" y="237015"/>
                </a:cubicBezTo>
                <a:cubicBezTo>
                  <a:pt x="54052" y="311137"/>
                  <a:pt x="37426" y="420588"/>
                  <a:pt x="40197" y="444833"/>
                </a:cubicBezTo>
                <a:cubicBezTo>
                  <a:pt x="42968" y="469079"/>
                  <a:pt x="108085" y="336075"/>
                  <a:pt x="102543" y="382488"/>
                </a:cubicBezTo>
                <a:cubicBezTo>
                  <a:pt x="97001" y="428901"/>
                  <a:pt x="20108" y="688673"/>
                  <a:pt x="6946" y="723309"/>
                </a:cubicBezTo>
                <a:cubicBezTo>
                  <a:pt x="-6216" y="757945"/>
                  <a:pt x="-673" y="675511"/>
                  <a:pt x="23572" y="590306"/>
                </a:cubicBezTo>
                <a:cubicBezTo>
                  <a:pt x="47817" y="505101"/>
                  <a:pt x="141335" y="266110"/>
                  <a:pt x="152419" y="212077"/>
                </a:cubicBezTo>
                <a:cubicBezTo>
                  <a:pt x="163503" y="158044"/>
                  <a:pt x="72756" y="301438"/>
                  <a:pt x="90074" y="266109"/>
                </a:cubicBezTo>
                <a:cubicBezTo>
                  <a:pt x="107392" y="230780"/>
                  <a:pt x="232083" y="4951"/>
                  <a:pt x="231390" y="10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EE6EDCD8-15C3-9919-980D-DDDF0C906811}"/>
              </a:ext>
            </a:extLst>
          </p:cNvPr>
          <p:cNvSpPr/>
          <p:nvPr/>
        </p:nvSpPr>
        <p:spPr>
          <a:xfrm>
            <a:off x="893566" y="9355794"/>
            <a:ext cx="2481404" cy="752491"/>
          </a:xfrm>
          <a:custGeom>
            <a:avLst/>
            <a:gdLst>
              <a:gd name="connsiteX0" fmla="*/ 52 w 2481404"/>
              <a:gd name="connsiteY0" fmla="*/ 752482 h 752491"/>
              <a:gd name="connsiteX1" fmla="*/ 1122270 w 2481404"/>
              <a:gd name="connsiteY1" fmla="*/ 582071 h 752491"/>
              <a:gd name="connsiteX2" fmla="*/ 947703 w 2481404"/>
              <a:gd name="connsiteY2" fmla="*/ 582071 h 752491"/>
              <a:gd name="connsiteX3" fmla="*/ 1583627 w 2481404"/>
              <a:gd name="connsiteY3" fmla="*/ 461537 h 752491"/>
              <a:gd name="connsiteX4" fmla="*/ 1887041 w 2481404"/>
              <a:gd name="connsiteY4" fmla="*/ 341002 h 752491"/>
              <a:gd name="connsiteX5" fmla="*/ 1828852 w 2481404"/>
              <a:gd name="connsiteY5" fmla="*/ 357628 h 752491"/>
              <a:gd name="connsiteX6" fmla="*/ 2244489 w 2481404"/>
              <a:gd name="connsiteY6" fmla="*/ 195530 h 752491"/>
              <a:gd name="connsiteX7" fmla="*/ 2481401 w 2481404"/>
              <a:gd name="connsiteY7" fmla="*/ 181 h 752491"/>
              <a:gd name="connsiteX8" fmla="*/ 2248645 w 2481404"/>
              <a:gd name="connsiteY8" fmla="*/ 166435 h 752491"/>
              <a:gd name="connsiteX9" fmla="*/ 1625190 w 2481404"/>
              <a:gd name="connsiteY9" fmla="*/ 465693 h 752491"/>
              <a:gd name="connsiteX10" fmla="*/ 1172147 w 2481404"/>
              <a:gd name="connsiteY10" fmla="*/ 573759 h 752491"/>
              <a:gd name="connsiteX11" fmla="*/ 52 w 2481404"/>
              <a:gd name="connsiteY11" fmla="*/ 752482 h 75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81404" h="752491">
                <a:moveTo>
                  <a:pt x="52" y="752482"/>
                </a:moveTo>
                <a:cubicBezTo>
                  <a:pt x="-8261" y="753867"/>
                  <a:pt x="964328" y="610473"/>
                  <a:pt x="1122270" y="582071"/>
                </a:cubicBezTo>
                <a:cubicBezTo>
                  <a:pt x="1280212" y="553669"/>
                  <a:pt x="870810" y="602160"/>
                  <a:pt x="947703" y="582071"/>
                </a:cubicBezTo>
                <a:cubicBezTo>
                  <a:pt x="1024596" y="561982"/>
                  <a:pt x="1427071" y="501715"/>
                  <a:pt x="1583627" y="461537"/>
                </a:cubicBezTo>
                <a:cubicBezTo>
                  <a:pt x="1740183" y="421359"/>
                  <a:pt x="1846170" y="358320"/>
                  <a:pt x="1887041" y="341002"/>
                </a:cubicBezTo>
                <a:cubicBezTo>
                  <a:pt x="1927912" y="323684"/>
                  <a:pt x="1769277" y="381873"/>
                  <a:pt x="1828852" y="357628"/>
                </a:cubicBezTo>
                <a:cubicBezTo>
                  <a:pt x="1888427" y="333383"/>
                  <a:pt x="2135731" y="255104"/>
                  <a:pt x="2244489" y="195530"/>
                </a:cubicBezTo>
                <a:cubicBezTo>
                  <a:pt x="2353247" y="135956"/>
                  <a:pt x="2480708" y="5030"/>
                  <a:pt x="2481401" y="181"/>
                </a:cubicBezTo>
                <a:cubicBezTo>
                  <a:pt x="2482094" y="-4668"/>
                  <a:pt x="2391347" y="88850"/>
                  <a:pt x="2248645" y="166435"/>
                </a:cubicBezTo>
                <a:cubicBezTo>
                  <a:pt x="2105943" y="244020"/>
                  <a:pt x="1804606" y="397806"/>
                  <a:pt x="1625190" y="465693"/>
                </a:cubicBezTo>
                <a:cubicBezTo>
                  <a:pt x="1445774" y="533580"/>
                  <a:pt x="1443696" y="522497"/>
                  <a:pt x="1172147" y="573759"/>
                </a:cubicBezTo>
                <a:cubicBezTo>
                  <a:pt x="900598" y="625021"/>
                  <a:pt x="8365" y="751097"/>
                  <a:pt x="52" y="7524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78F9B13C-DF58-6875-D28B-05290705BC73}"/>
              </a:ext>
            </a:extLst>
          </p:cNvPr>
          <p:cNvSpPr/>
          <p:nvPr/>
        </p:nvSpPr>
        <p:spPr>
          <a:xfrm>
            <a:off x="2646955" y="9633013"/>
            <a:ext cx="558267" cy="201786"/>
          </a:xfrm>
          <a:custGeom>
            <a:avLst/>
            <a:gdLst>
              <a:gd name="connsiteX0" fmla="*/ 649 w 558267"/>
              <a:gd name="connsiteY0" fmla="*/ 200943 h 201786"/>
              <a:gd name="connsiteX1" fmla="*/ 536820 w 558267"/>
              <a:gd name="connsiteY1" fmla="*/ 5594 h 201786"/>
              <a:gd name="connsiteX2" fmla="*/ 457849 w 558267"/>
              <a:gd name="connsiteY2" fmla="*/ 55471 h 201786"/>
              <a:gd name="connsiteX3" fmla="*/ 511881 w 558267"/>
              <a:gd name="connsiteY3" fmla="*/ 80409 h 201786"/>
              <a:gd name="connsiteX4" fmla="*/ 428754 w 558267"/>
              <a:gd name="connsiteY4" fmla="*/ 76252 h 201786"/>
              <a:gd name="connsiteX5" fmla="*/ 649 w 558267"/>
              <a:gd name="connsiteY5" fmla="*/ 200943 h 20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267" h="201786">
                <a:moveTo>
                  <a:pt x="649" y="200943"/>
                </a:moveTo>
                <a:cubicBezTo>
                  <a:pt x="18660" y="189167"/>
                  <a:pt x="460620" y="29839"/>
                  <a:pt x="536820" y="5594"/>
                </a:cubicBezTo>
                <a:cubicBezTo>
                  <a:pt x="613020" y="-18651"/>
                  <a:pt x="462006" y="43002"/>
                  <a:pt x="457849" y="55471"/>
                </a:cubicBezTo>
                <a:cubicBezTo>
                  <a:pt x="453692" y="67940"/>
                  <a:pt x="516730" y="76946"/>
                  <a:pt x="511881" y="80409"/>
                </a:cubicBezTo>
                <a:cubicBezTo>
                  <a:pt x="507032" y="83872"/>
                  <a:pt x="513267" y="54777"/>
                  <a:pt x="428754" y="76252"/>
                </a:cubicBezTo>
                <a:cubicBezTo>
                  <a:pt x="344241" y="97726"/>
                  <a:pt x="-17362" y="212719"/>
                  <a:pt x="649" y="20094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1B8461BD-1402-A594-AD95-9174C0894B16}"/>
              </a:ext>
            </a:extLst>
          </p:cNvPr>
          <p:cNvSpPr/>
          <p:nvPr/>
        </p:nvSpPr>
        <p:spPr>
          <a:xfrm>
            <a:off x="818804" y="10095807"/>
            <a:ext cx="145682" cy="503698"/>
          </a:xfrm>
          <a:custGeom>
            <a:avLst/>
            <a:gdLst>
              <a:gd name="connsiteX0" fmla="*/ 0 w 145682"/>
              <a:gd name="connsiteY0" fmla="*/ 0 h 503698"/>
              <a:gd name="connsiteX1" fmla="*/ 87283 w 145682"/>
              <a:gd name="connsiteY1" fmla="*/ 54033 h 503698"/>
              <a:gd name="connsiteX2" fmla="*/ 103909 w 145682"/>
              <a:gd name="connsiteY2" fmla="*/ 228600 h 503698"/>
              <a:gd name="connsiteX3" fmla="*/ 116378 w 145682"/>
              <a:gd name="connsiteY3" fmla="*/ 195349 h 503698"/>
              <a:gd name="connsiteX4" fmla="*/ 145472 w 145682"/>
              <a:gd name="connsiteY4" fmla="*/ 498764 h 503698"/>
              <a:gd name="connsiteX5" fmla="*/ 128847 w 145682"/>
              <a:gd name="connsiteY5" fmla="*/ 361604 h 503698"/>
              <a:gd name="connsiteX6" fmla="*/ 116378 w 145682"/>
              <a:gd name="connsiteY6" fmla="*/ 78971 h 50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682" h="503698">
                <a:moveTo>
                  <a:pt x="0" y="0"/>
                </a:moveTo>
                <a:cubicBezTo>
                  <a:pt x="34982" y="7966"/>
                  <a:pt x="69965" y="15933"/>
                  <a:pt x="87283" y="54033"/>
                </a:cubicBezTo>
                <a:cubicBezTo>
                  <a:pt x="104601" y="92133"/>
                  <a:pt x="99060" y="205047"/>
                  <a:pt x="103909" y="228600"/>
                </a:cubicBezTo>
                <a:cubicBezTo>
                  <a:pt x="108758" y="252153"/>
                  <a:pt x="109451" y="150322"/>
                  <a:pt x="116378" y="195349"/>
                </a:cubicBezTo>
                <a:cubicBezTo>
                  <a:pt x="123305" y="240376"/>
                  <a:pt x="143394" y="471055"/>
                  <a:pt x="145472" y="498764"/>
                </a:cubicBezTo>
                <a:cubicBezTo>
                  <a:pt x="147550" y="526473"/>
                  <a:pt x="133696" y="431570"/>
                  <a:pt x="128847" y="361604"/>
                </a:cubicBezTo>
                <a:cubicBezTo>
                  <a:pt x="123998" y="291638"/>
                  <a:pt x="120188" y="185304"/>
                  <a:pt x="116378" y="78971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8F0750A8-725C-126B-479A-315F20B2CCDF}"/>
              </a:ext>
            </a:extLst>
          </p:cNvPr>
          <p:cNvSpPr/>
          <p:nvPr/>
        </p:nvSpPr>
        <p:spPr>
          <a:xfrm>
            <a:off x="843640" y="10091580"/>
            <a:ext cx="125620" cy="527969"/>
          </a:xfrm>
          <a:custGeom>
            <a:avLst/>
            <a:gdLst>
              <a:gd name="connsiteX0" fmla="*/ 102 w 125620"/>
              <a:gd name="connsiteY0" fmla="*/ 71 h 527969"/>
              <a:gd name="connsiteX1" fmla="*/ 99855 w 125620"/>
              <a:gd name="connsiteY1" fmla="*/ 207889 h 527969"/>
              <a:gd name="connsiteX2" fmla="*/ 108167 w 125620"/>
              <a:gd name="connsiteY2" fmla="*/ 527929 h 527969"/>
              <a:gd name="connsiteX3" fmla="*/ 120636 w 125620"/>
              <a:gd name="connsiteY3" fmla="*/ 228671 h 527969"/>
              <a:gd name="connsiteX4" fmla="*/ 102 w 125620"/>
              <a:gd name="connsiteY4" fmla="*/ 71 h 5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20" h="527969">
                <a:moveTo>
                  <a:pt x="102" y="71"/>
                </a:moveTo>
                <a:cubicBezTo>
                  <a:pt x="-3361" y="-3393"/>
                  <a:pt x="81844" y="119913"/>
                  <a:pt x="99855" y="207889"/>
                </a:cubicBezTo>
                <a:cubicBezTo>
                  <a:pt x="117866" y="295865"/>
                  <a:pt x="104704" y="524465"/>
                  <a:pt x="108167" y="527929"/>
                </a:cubicBezTo>
                <a:cubicBezTo>
                  <a:pt x="111630" y="531393"/>
                  <a:pt x="135876" y="313877"/>
                  <a:pt x="120636" y="228671"/>
                </a:cubicBezTo>
                <a:cubicBezTo>
                  <a:pt x="105396" y="143465"/>
                  <a:pt x="3565" y="3535"/>
                  <a:pt x="102" y="7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8573FB9F-5B05-748B-930A-07CF4396607C}"/>
              </a:ext>
            </a:extLst>
          </p:cNvPr>
          <p:cNvSpPr/>
          <p:nvPr/>
        </p:nvSpPr>
        <p:spPr>
          <a:xfrm>
            <a:off x="863780" y="9917076"/>
            <a:ext cx="1291325" cy="170128"/>
          </a:xfrm>
          <a:custGeom>
            <a:avLst/>
            <a:gdLst>
              <a:gd name="connsiteX0" fmla="*/ 744 w 1291325"/>
              <a:gd name="connsiteY0" fmla="*/ 157949 h 170128"/>
              <a:gd name="connsiteX1" fmla="*/ 383129 w 1291325"/>
              <a:gd name="connsiteY1" fmla="*/ 141324 h 170128"/>
              <a:gd name="connsiteX2" fmla="*/ 370660 w 1291325"/>
              <a:gd name="connsiteY2" fmla="*/ 112229 h 170128"/>
              <a:gd name="connsiteX3" fmla="*/ 748889 w 1291325"/>
              <a:gd name="connsiteY3" fmla="*/ 87291 h 170128"/>
              <a:gd name="connsiteX4" fmla="*/ 699013 w 1291325"/>
              <a:gd name="connsiteY4" fmla="*/ 54040 h 170128"/>
              <a:gd name="connsiteX5" fmla="*/ 1285060 w 1291325"/>
              <a:gd name="connsiteY5" fmla="*/ 8 h 170128"/>
              <a:gd name="connsiteX6" fmla="*/ 977489 w 1291325"/>
              <a:gd name="connsiteY6" fmla="*/ 58197 h 170128"/>
              <a:gd name="connsiteX7" fmla="*/ 495351 w 1291325"/>
              <a:gd name="connsiteY7" fmla="*/ 162106 h 170128"/>
              <a:gd name="connsiteX8" fmla="*/ 744 w 1291325"/>
              <a:gd name="connsiteY8" fmla="*/ 157949 h 17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1325" h="170128">
                <a:moveTo>
                  <a:pt x="744" y="157949"/>
                </a:moveTo>
                <a:cubicBezTo>
                  <a:pt x="-17960" y="154485"/>
                  <a:pt x="321476" y="148944"/>
                  <a:pt x="383129" y="141324"/>
                </a:cubicBezTo>
                <a:cubicBezTo>
                  <a:pt x="444782" y="133704"/>
                  <a:pt x="309700" y="121234"/>
                  <a:pt x="370660" y="112229"/>
                </a:cubicBezTo>
                <a:cubicBezTo>
                  <a:pt x="431620" y="103224"/>
                  <a:pt x="694163" y="96989"/>
                  <a:pt x="748889" y="87291"/>
                </a:cubicBezTo>
                <a:cubicBezTo>
                  <a:pt x="803615" y="77593"/>
                  <a:pt x="609651" y="68587"/>
                  <a:pt x="699013" y="54040"/>
                </a:cubicBezTo>
                <a:cubicBezTo>
                  <a:pt x="788375" y="39493"/>
                  <a:pt x="1238647" y="-685"/>
                  <a:pt x="1285060" y="8"/>
                </a:cubicBezTo>
                <a:cubicBezTo>
                  <a:pt x="1331473" y="701"/>
                  <a:pt x="1109107" y="31181"/>
                  <a:pt x="977489" y="58197"/>
                </a:cubicBezTo>
                <a:cubicBezTo>
                  <a:pt x="845871" y="85213"/>
                  <a:pt x="653985" y="143402"/>
                  <a:pt x="495351" y="162106"/>
                </a:cubicBezTo>
                <a:cubicBezTo>
                  <a:pt x="336717" y="180810"/>
                  <a:pt x="19448" y="161413"/>
                  <a:pt x="744" y="15794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B5B75A98-B3EC-D565-F64C-35711B611A1B}"/>
              </a:ext>
            </a:extLst>
          </p:cNvPr>
          <p:cNvSpPr/>
          <p:nvPr/>
        </p:nvSpPr>
        <p:spPr>
          <a:xfrm>
            <a:off x="6728956" y="9480650"/>
            <a:ext cx="303910" cy="344048"/>
          </a:xfrm>
          <a:custGeom>
            <a:avLst/>
            <a:gdLst>
              <a:gd name="connsiteX0" fmla="*/ 197 w 303910"/>
              <a:gd name="connsiteY0" fmla="*/ 15 h 344048"/>
              <a:gd name="connsiteX1" fmla="*/ 187233 w 303910"/>
              <a:gd name="connsiteY1" fmla="*/ 108081 h 344048"/>
              <a:gd name="connsiteX2" fmla="*/ 299455 w 303910"/>
              <a:gd name="connsiteY2" fmla="*/ 340837 h 344048"/>
              <a:gd name="connsiteX3" fmla="*/ 282829 w 303910"/>
              <a:gd name="connsiteY3" fmla="*/ 232772 h 344048"/>
              <a:gd name="connsiteX4" fmla="*/ 295299 w 303910"/>
              <a:gd name="connsiteY4" fmla="*/ 78986 h 344048"/>
              <a:gd name="connsiteX5" fmla="*/ 224640 w 303910"/>
              <a:gd name="connsiteY5" fmla="*/ 99768 h 344048"/>
              <a:gd name="connsiteX6" fmla="*/ 197 w 303910"/>
              <a:gd name="connsiteY6" fmla="*/ 15 h 34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910" h="344048">
                <a:moveTo>
                  <a:pt x="197" y="15"/>
                </a:moveTo>
                <a:cubicBezTo>
                  <a:pt x="-6037" y="1400"/>
                  <a:pt x="137357" y="51277"/>
                  <a:pt x="187233" y="108081"/>
                </a:cubicBezTo>
                <a:cubicBezTo>
                  <a:pt x="237109" y="164885"/>
                  <a:pt x="283522" y="320055"/>
                  <a:pt x="299455" y="340837"/>
                </a:cubicBezTo>
                <a:cubicBezTo>
                  <a:pt x="315388" y="361619"/>
                  <a:pt x="283522" y="276414"/>
                  <a:pt x="282829" y="232772"/>
                </a:cubicBezTo>
                <a:cubicBezTo>
                  <a:pt x="282136" y="189130"/>
                  <a:pt x="304997" y="101153"/>
                  <a:pt x="295299" y="78986"/>
                </a:cubicBezTo>
                <a:cubicBezTo>
                  <a:pt x="285601" y="56819"/>
                  <a:pt x="270360" y="110852"/>
                  <a:pt x="224640" y="99768"/>
                </a:cubicBezTo>
                <a:cubicBezTo>
                  <a:pt x="178920" y="88685"/>
                  <a:pt x="6431" y="-1370"/>
                  <a:pt x="197" y="1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AAE8B81D-6C4D-50FA-1985-D4BAF4634E20}"/>
              </a:ext>
            </a:extLst>
          </p:cNvPr>
          <p:cNvSpPr/>
          <p:nvPr/>
        </p:nvSpPr>
        <p:spPr>
          <a:xfrm>
            <a:off x="6305121" y="9954472"/>
            <a:ext cx="1088194" cy="627966"/>
          </a:xfrm>
          <a:custGeom>
            <a:avLst/>
            <a:gdLst>
              <a:gd name="connsiteX0" fmla="*/ 756541 w 1088194"/>
              <a:gd name="connsiteY0" fmla="*/ 19 h 627966"/>
              <a:gd name="connsiteX1" fmla="*/ 619381 w 1088194"/>
              <a:gd name="connsiteY1" fmla="*/ 220306 h 627966"/>
              <a:gd name="connsiteX2" fmla="*/ 577817 w 1088194"/>
              <a:gd name="connsiteY2" fmla="*/ 336684 h 627966"/>
              <a:gd name="connsiteX3" fmla="*/ 390781 w 1088194"/>
              <a:gd name="connsiteY3" fmla="*/ 349153 h 627966"/>
              <a:gd name="connsiteX4" fmla="*/ 166337 w 1088194"/>
              <a:gd name="connsiteY4" fmla="*/ 507095 h 627966"/>
              <a:gd name="connsiteX5" fmla="*/ 83 w 1088194"/>
              <a:gd name="connsiteY5" fmla="*/ 627630 h 627966"/>
              <a:gd name="connsiteX6" fmla="*/ 187119 w 1088194"/>
              <a:gd name="connsiteY6" fmla="*/ 540346 h 627966"/>
              <a:gd name="connsiteX7" fmla="*/ 407406 w 1088194"/>
              <a:gd name="connsiteY7" fmla="*/ 457219 h 627966"/>
              <a:gd name="connsiteX8" fmla="*/ 1084894 w 1088194"/>
              <a:gd name="connsiteY8" fmla="*/ 394873 h 627966"/>
              <a:gd name="connsiteX9" fmla="*/ 652632 w 1088194"/>
              <a:gd name="connsiteY9" fmla="*/ 386561 h 627966"/>
              <a:gd name="connsiteX10" fmla="*/ 345061 w 1088194"/>
              <a:gd name="connsiteY10" fmla="*/ 394873 h 627966"/>
              <a:gd name="connsiteX11" fmla="*/ 590286 w 1088194"/>
              <a:gd name="connsiteY11" fmla="*/ 332528 h 627966"/>
              <a:gd name="connsiteX12" fmla="*/ 590286 w 1088194"/>
              <a:gd name="connsiteY12" fmla="*/ 232775 h 627966"/>
              <a:gd name="connsiteX13" fmla="*/ 756541 w 1088194"/>
              <a:gd name="connsiteY13" fmla="*/ 19 h 627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8194" h="627966">
                <a:moveTo>
                  <a:pt x="756541" y="19"/>
                </a:moveTo>
                <a:cubicBezTo>
                  <a:pt x="761390" y="-2059"/>
                  <a:pt x="649168" y="164195"/>
                  <a:pt x="619381" y="220306"/>
                </a:cubicBezTo>
                <a:cubicBezTo>
                  <a:pt x="589594" y="276417"/>
                  <a:pt x="615917" y="315210"/>
                  <a:pt x="577817" y="336684"/>
                </a:cubicBezTo>
                <a:cubicBezTo>
                  <a:pt x="539717" y="358158"/>
                  <a:pt x="459361" y="320751"/>
                  <a:pt x="390781" y="349153"/>
                </a:cubicBezTo>
                <a:cubicBezTo>
                  <a:pt x="322201" y="377555"/>
                  <a:pt x="231453" y="460682"/>
                  <a:pt x="166337" y="507095"/>
                </a:cubicBezTo>
                <a:cubicBezTo>
                  <a:pt x="101221" y="553508"/>
                  <a:pt x="-3381" y="622088"/>
                  <a:pt x="83" y="627630"/>
                </a:cubicBezTo>
                <a:cubicBezTo>
                  <a:pt x="3547" y="633172"/>
                  <a:pt x="119232" y="568748"/>
                  <a:pt x="187119" y="540346"/>
                </a:cubicBezTo>
                <a:cubicBezTo>
                  <a:pt x="255006" y="511944"/>
                  <a:pt x="257777" y="481465"/>
                  <a:pt x="407406" y="457219"/>
                </a:cubicBezTo>
                <a:cubicBezTo>
                  <a:pt x="557035" y="432974"/>
                  <a:pt x="1044023" y="406649"/>
                  <a:pt x="1084894" y="394873"/>
                </a:cubicBezTo>
                <a:cubicBezTo>
                  <a:pt x="1125765" y="383097"/>
                  <a:pt x="775937" y="386561"/>
                  <a:pt x="652632" y="386561"/>
                </a:cubicBezTo>
                <a:cubicBezTo>
                  <a:pt x="529327" y="386561"/>
                  <a:pt x="355452" y="403878"/>
                  <a:pt x="345061" y="394873"/>
                </a:cubicBezTo>
                <a:cubicBezTo>
                  <a:pt x="334670" y="385868"/>
                  <a:pt x="549415" y="359544"/>
                  <a:pt x="590286" y="332528"/>
                </a:cubicBezTo>
                <a:cubicBezTo>
                  <a:pt x="631157" y="305512"/>
                  <a:pt x="559113" y="281266"/>
                  <a:pt x="590286" y="232775"/>
                </a:cubicBezTo>
                <a:cubicBezTo>
                  <a:pt x="621459" y="184284"/>
                  <a:pt x="751692" y="2097"/>
                  <a:pt x="756541" y="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A76ADA76-EC3B-27C3-B863-9FC5EF91DDA0}"/>
              </a:ext>
            </a:extLst>
          </p:cNvPr>
          <p:cNvSpPr/>
          <p:nvPr/>
        </p:nvSpPr>
        <p:spPr>
          <a:xfrm>
            <a:off x="7183305" y="9753742"/>
            <a:ext cx="1803560" cy="646985"/>
          </a:xfrm>
          <a:custGeom>
            <a:avLst/>
            <a:gdLst>
              <a:gd name="connsiteX0" fmla="*/ 7204 w 1803560"/>
              <a:gd name="connsiteY0" fmla="*/ 1243 h 646985"/>
              <a:gd name="connsiteX1" fmla="*/ 61237 w 1803560"/>
              <a:gd name="connsiteY1" fmla="*/ 26182 h 646985"/>
              <a:gd name="connsiteX2" fmla="*/ 717942 w 1803560"/>
              <a:gd name="connsiteY2" fmla="*/ 246469 h 646985"/>
              <a:gd name="connsiteX3" fmla="*/ 701317 w 1803560"/>
              <a:gd name="connsiteY3" fmla="*/ 263094 h 646985"/>
              <a:gd name="connsiteX4" fmla="*/ 1033826 w 1803560"/>
              <a:gd name="connsiteY4" fmla="*/ 396098 h 646985"/>
              <a:gd name="connsiteX5" fmla="*/ 1765346 w 1803560"/>
              <a:gd name="connsiteY5" fmla="*/ 633011 h 646985"/>
              <a:gd name="connsiteX6" fmla="*/ 1611560 w 1803560"/>
              <a:gd name="connsiteY6" fmla="*/ 583134 h 646985"/>
              <a:gd name="connsiteX7" fmla="*/ 855102 w 1803560"/>
              <a:gd name="connsiteY7" fmla="*/ 283876 h 646985"/>
              <a:gd name="connsiteX8" fmla="*/ 497655 w 1803560"/>
              <a:gd name="connsiteY8" fmla="*/ 179967 h 646985"/>
              <a:gd name="connsiteX9" fmla="*/ 431153 w 1803560"/>
              <a:gd name="connsiteY9" fmla="*/ 204905 h 646985"/>
              <a:gd name="connsiteX10" fmla="*/ 264899 w 1803560"/>
              <a:gd name="connsiteY10" fmla="*/ 188280 h 646985"/>
              <a:gd name="connsiteX11" fmla="*/ 481030 w 1803560"/>
              <a:gd name="connsiteY11" fmla="*/ 254782 h 646985"/>
              <a:gd name="connsiteX12" fmla="*/ 435310 w 1803560"/>
              <a:gd name="connsiteY12" fmla="*/ 196593 h 646985"/>
              <a:gd name="connsiteX13" fmla="*/ 7204 w 1803560"/>
              <a:gd name="connsiteY13" fmla="*/ 1243 h 64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03560" h="646985">
                <a:moveTo>
                  <a:pt x="7204" y="1243"/>
                </a:moveTo>
                <a:cubicBezTo>
                  <a:pt x="-25008" y="-6723"/>
                  <a:pt x="61237" y="26182"/>
                  <a:pt x="61237" y="26182"/>
                </a:cubicBezTo>
                <a:lnTo>
                  <a:pt x="717942" y="246469"/>
                </a:lnTo>
                <a:cubicBezTo>
                  <a:pt x="824622" y="285954"/>
                  <a:pt x="648670" y="238156"/>
                  <a:pt x="701317" y="263094"/>
                </a:cubicBezTo>
                <a:cubicBezTo>
                  <a:pt x="753964" y="288032"/>
                  <a:pt x="856488" y="334445"/>
                  <a:pt x="1033826" y="396098"/>
                </a:cubicBezTo>
                <a:cubicBezTo>
                  <a:pt x="1211164" y="457751"/>
                  <a:pt x="1765346" y="633011"/>
                  <a:pt x="1765346" y="633011"/>
                </a:cubicBezTo>
                <a:cubicBezTo>
                  <a:pt x="1861635" y="664184"/>
                  <a:pt x="1763267" y="641323"/>
                  <a:pt x="1611560" y="583134"/>
                </a:cubicBezTo>
                <a:cubicBezTo>
                  <a:pt x="1459853" y="524945"/>
                  <a:pt x="1040753" y="351070"/>
                  <a:pt x="855102" y="283876"/>
                </a:cubicBezTo>
                <a:cubicBezTo>
                  <a:pt x="669451" y="216682"/>
                  <a:pt x="568313" y="193129"/>
                  <a:pt x="497655" y="179967"/>
                </a:cubicBezTo>
                <a:cubicBezTo>
                  <a:pt x="426997" y="166805"/>
                  <a:pt x="469946" y="203519"/>
                  <a:pt x="431153" y="204905"/>
                </a:cubicBezTo>
                <a:cubicBezTo>
                  <a:pt x="392360" y="206291"/>
                  <a:pt x="256586" y="179967"/>
                  <a:pt x="264899" y="188280"/>
                </a:cubicBezTo>
                <a:cubicBezTo>
                  <a:pt x="273212" y="196593"/>
                  <a:pt x="452628" y="253397"/>
                  <a:pt x="481030" y="254782"/>
                </a:cubicBezTo>
                <a:cubicBezTo>
                  <a:pt x="509432" y="256167"/>
                  <a:pt x="508739" y="235386"/>
                  <a:pt x="435310" y="196593"/>
                </a:cubicBezTo>
                <a:cubicBezTo>
                  <a:pt x="361881" y="157800"/>
                  <a:pt x="201168" y="89912"/>
                  <a:pt x="7204" y="124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太陽 1242">
            <a:extLst>
              <a:ext uri="{FF2B5EF4-FFF2-40B4-BE49-F238E27FC236}">
                <a16:creationId xmlns:a16="http://schemas.microsoft.com/office/drawing/2014/main" id="{28DAA938-0DBE-CBA0-4796-F83C6AC61D3A}"/>
              </a:ext>
            </a:extLst>
          </p:cNvPr>
          <p:cNvSpPr/>
          <p:nvPr/>
        </p:nvSpPr>
        <p:spPr>
          <a:xfrm>
            <a:off x="5074775" y="6435730"/>
            <a:ext cx="929020" cy="929020"/>
          </a:xfrm>
          <a:prstGeom prst="sun">
            <a:avLst/>
          </a:pr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太陽 1243">
            <a:extLst>
              <a:ext uri="{FF2B5EF4-FFF2-40B4-BE49-F238E27FC236}">
                <a16:creationId xmlns:a16="http://schemas.microsoft.com/office/drawing/2014/main" id="{EB6373C9-945A-EFD6-BE8B-91CB41A7EB2D}"/>
              </a:ext>
            </a:extLst>
          </p:cNvPr>
          <p:cNvSpPr/>
          <p:nvPr/>
        </p:nvSpPr>
        <p:spPr>
          <a:xfrm>
            <a:off x="3095980" y="6598695"/>
            <a:ext cx="570275" cy="570275"/>
          </a:xfrm>
          <a:prstGeom prst="sun">
            <a:avLst/>
          </a:pr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037351F4-421B-6905-46C5-41109D508607}"/>
              </a:ext>
            </a:extLst>
          </p:cNvPr>
          <p:cNvSpPr/>
          <p:nvPr/>
        </p:nvSpPr>
        <p:spPr>
          <a:xfrm>
            <a:off x="7214421" y="3640696"/>
            <a:ext cx="671646" cy="1636284"/>
          </a:xfrm>
          <a:custGeom>
            <a:avLst/>
            <a:gdLst>
              <a:gd name="connsiteX0" fmla="*/ 1026 w 671646"/>
              <a:gd name="connsiteY0" fmla="*/ 279 h 1636284"/>
              <a:gd name="connsiteX1" fmla="*/ 275346 w 671646"/>
              <a:gd name="connsiteY1" fmla="*/ 573857 h 1636284"/>
              <a:gd name="connsiteX2" fmla="*/ 304441 w 671646"/>
              <a:gd name="connsiteY2" fmla="*/ 436697 h 1636284"/>
              <a:gd name="connsiteX3" fmla="*/ 533041 w 671646"/>
              <a:gd name="connsiteY3" fmla="*/ 1055995 h 1636284"/>
              <a:gd name="connsiteX4" fmla="*/ 553823 w 671646"/>
              <a:gd name="connsiteY4" fmla="*/ 935460 h 1636284"/>
              <a:gd name="connsiteX5" fmla="*/ 670201 w 671646"/>
              <a:gd name="connsiteY5" fmla="*/ 1625417 h 1636284"/>
              <a:gd name="connsiteX6" fmla="*/ 620324 w 671646"/>
              <a:gd name="connsiteY6" fmla="*/ 1276282 h 1636284"/>
              <a:gd name="connsiteX7" fmla="*/ 641106 w 671646"/>
              <a:gd name="connsiteY7" fmla="*/ 228879 h 1636284"/>
              <a:gd name="connsiteX8" fmla="*/ 628637 w 671646"/>
              <a:gd name="connsiteY8" fmla="*/ 711017 h 1636284"/>
              <a:gd name="connsiteX9" fmla="*/ 474852 w 671646"/>
              <a:gd name="connsiteY9" fmla="*/ 424228 h 1636284"/>
              <a:gd name="connsiteX10" fmla="*/ 366786 w 671646"/>
              <a:gd name="connsiteY10" fmla="*/ 345257 h 1636284"/>
              <a:gd name="connsiteX11" fmla="*/ 387568 w 671646"/>
              <a:gd name="connsiteY11" fmla="*/ 494886 h 1636284"/>
              <a:gd name="connsiteX12" fmla="*/ 1026 w 671646"/>
              <a:gd name="connsiteY12" fmla="*/ 279 h 163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1646" h="1636284">
                <a:moveTo>
                  <a:pt x="1026" y="279"/>
                </a:moveTo>
                <a:cubicBezTo>
                  <a:pt x="-17678" y="13441"/>
                  <a:pt x="224777" y="501121"/>
                  <a:pt x="275346" y="573857"/>
                </a:cubicBezTo>
                <a:cubicBezTo>
                  <a:pt x="325915" y="646593"/>
                  <a:pt x="261492" y="356341"/>
                  <a:pt x="304441" y="436697"/>
                </a:cubicBezTo>
                <a:cubicBezTo>
                  <a:pt x="347390" y="517053"/>
                  <a:pt x="491477" y="972868"/>
                  <a:pt x="533041" y="1055995"/>
                </a:cubicBezTo>
                <a:cubicBezTo>
                  <a:pt x="574605" y="1139122"/>
                  <a:pt x="530963" y="840556"/>
                  <a:pt x="553823" y="935460"/>
                </a:cubicBezTo>
                <a:cubicBezTo>
                  <a:pt x="576683" y="1030364"/>
                  <a:pt x="659118" y="1568613"/>
                  <a:pt x="670201" y="1625417"/>
                </a:cubicBezTo>
                <a:cubicBezTo>
                  <a:pt x="681284" y="1682221"/>
                  <a:pt x="625173" y="1509038"/>
                  <a:pt x="620324" y="1276282"/>
                </a:cubicBezTo>
                <a:cubicBezTo>
                  <a:pt x="615475" y="1043526"/>
                  <a:pt x="639721" y="323090"/>
                  <a:pt x="641106" y="228879"/>
                </a:cubicBezTo>
                <a:cubicBezTo>
                  <a:pt x="642491" y="134668"/>
                  <a:pt x="656346" y="678459"/>
                  <a:pt x="628637" y="711017"/>
                </a:cubicBezTo>
                <a:cubicBezTo>
                  <a:pt x="600928" y="743575"/>
                  <a:pt x="518494" y="485188"/>
                  <a:pt x="474852" y="424228"/>
                </a:cubicBezTo>
                <a:cubicBezTo>
                  <a:pt x="431210" y="363268"/>
                  <a:pt x="381333" y="333481"/>
                  <a:pt x="366786" y="345257"/>
                </a:cubicBezTo>
                <a:cubicBezTo>
                  <a:pt x="352239" y="357033"/>
                  <a:pt x="444372" y="546841"/>
                  <a:pt x="387568" y="494886"/>
                </a:cubicBezTo>
                <a:cubicBezTo>
                  <a:pt x="330764" y="442931"/>
                  <a:pt x="19730" y="-12883"/>
                  <a:pt x="1026" y="27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4C7F3964-FED5-B92C-6E0B-5EE7DD6A2CDC}"/>
              </a:ext>
            </a:extLst>
          </p:cNvPr>
          <p:cNvSpPr/>
          <p:nvPr/>
        </p:nvSpPr>
        <p:spPr>
          <a:xfrm>
            <a:off x="3881184" y="5270100"/>
            <a:ext cx="209688" cy="271373"/>
          </a:xfrm>
          <a:custGeom>
            <a:avLst/>
            <a:gdLst>
              <a:gd name="connsiteX0" fmla="*/ 860 w 209688"/>
              <a:gd name="connsiteY0" fmla="*/ 169 h 271373"/>
              <a:gd name="connsiteX1" fmla="*/ 121394 w 209688"/>
              <a:gd name="connsiteY1" fmla="*/ 195518 h 271373"/>
              <a:gd name="connsiteX2" fmla="*/ 208678 w 209688"/>
              <a:gd name="connsiteY2" fmla="*/ 270333 h 271373"/>
              <a:gd name="connsiteX3" fmla="*/ 171271 w 209688"/>
              <a:gd name="connsiteY3" fmla="*/ 241238 h 271373"/>
              <a:gd name="connsiteX4" fmla="*/ 71518 w 209688"/>
              <a:gd name="connsiteY4" fmla="*/ 162267 h 271373"/>
              <a:gd name="connsiteX5" fmla="*/ 860 w 209688"/>
              <a:gd name="connsiteY5" fmla="*/ 169 h 27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688" h="271373">
                <a:moveTo>
                  <a:pt x="860" y="169"/>
                </a:moveTo>
                <a:cubicBezTo>
                  <a:pt x="9173" y="5711"/>
                  <a:pt x="86758" y="150491"/>
                  <a:pt x="121394" y="195518"/>
                </a:cubicBezTo>
                <a:cubicBezTo>
                  <a:pt x="156030" y="240545"/>
                  <a:pt x="200365" y="262713"/>
                  <a:pt x="208678" y="270333"/>
                </a:cubicBezTo>
                <a:cubicBezTo>
                  <a:pt x="216991" y="277953"/>
                  <a:pt x="171271" y="241238"/>
                  <a:pt x="171271" y="241238"/>
                </a:cubicBezTo>
                <a:cubicBezTo>
                  <a:pt x="148411" y="223227"/>
                  <a:pt x="96456" y="198289"/>
                  <a:pt x="71518" y="162267"/>
                </a:cubicBezTo>
                <a:cubicBezTo>
                  <a:pt x="46580" y="126245"/>
                  <a:pt x="-7453" y="-5373"/>
                  <a:pt x="860" y="1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ACE8F691-06CE-EB76-A38D-4AB8ACDD673E}"/>
              </a:ext>
            </a:extLst>
          </p:cNvPr>
          <p:cNvSpPr/>
          <p:nvPr/>
        </p:nvSpPr>
        <p:spPr>
          <a:xfrm>
            <a:off x="3890255" y="5652475"/>
            <a:ext cx="134151" cy="204444"/>
          </a:xfrm>
          <a:custGeom>
            <a:avLst/>
            <a:gdLst>
              <a:gd name="connsiteX0" fmla="*/ 101 w 134151"/>
              <a:gd name="connsiteY0" fmla="*/ 180 h 204444"/>
              <a:gd name="connsiteX1" fmla="*/ 120636 w 134151"/>
              <a:gd name="connsiteY1" fmla="*/ 149809 h 204444"/>
              <a:gd name="connsiteX2" fmla="*/ 128949 w 134151"/>
              <a:gd name="connsiteY2" fmla="*/ 203841 h 204444"/>
              <a:gd name="connsiteX3" fmla="*/ 99854 w 134151"/>
              <a:gd name="connsiteY3" fmla="*/ 120714 h 204444"/>
              <a:gd name="connsiteX4" fmla="*/ 101 w 134151"/>
              <a:gd name="connsiteY4" fmla="*/ 180 h 20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51" h="204444">
                <a:moveTo>
                  <a:pt x="101" y="180"/>
                </a:moveTo>
                <a:cubicBezTo>
                  <a:pt x="3565" y="5029"/>
                  <a:pt x="99161" y="115865"/>
                  <a:pt x="120636" y="149809"/>
                </a:cubicBezTo>
                <a:cubicBezTo>
                  <a:pt x="142111" y="183753"/>
                  <a:pt x="132413" y="208690"/>
                  <a:pt x="128949" y="203841"/>
                </a:cubicBezTo>
                <a:cubicBezTo>
                  <a:pt x="125485" y="198992"/>
                  <a:pt x="116479" y="151886"/>
                  <a:pt x="99854" y="120714"/>
                </a:cubicBezTo>
                <a:cubicBezTo>
                  <a:pt x="83229" y="89542"/>
                  <a:pt x="-3363" y="-4669"/>
                  <a:pt x="101" y="18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10CBB71C-3263-0A99-0C1C-93EC45B3B6FC}"/>
              </a:ext>
            </a:extLst>
          </p:cNvPr>
          <p:cNvSpPr/>
          <p:nvPr/>
        </p:nvSpPr>
        <p:spPr>
          <a:xfrm>
            <a:off x="4048270" y="5640172"/>
            <a:ext cx="100327" cy="432389"/>
          </a:xfrm>
          <a:custGeom>
            <a:avLst/>
            <a:gdLst>
              <a:gd name="connsiteX0" fmla="*/ 28 w 100327"/>
              <a:gd name="connsiteY0" fmla="*/ 13 h 432389"/>
              <a:gd name="connsiteX1" fmla="*/ 66530 w 100327"/>
              <a:gd name="connsiteY1" fmla="*/ 145486 h 432389"/>
              <a:gd name="connsiteX2" fmla="*/ 58217 w 100327"/>
              <a:gd name="connsiteY2" fmla="*/ 286803 h 432389"/>
              <a:gd name="connsiteX3" fmla="*/ 70686 w 100327"/>
              <a:gd name="connsiteY3" fmla="*/ 261864 h 432389"/>
              <a:gd name="connsiteX4" fmla="*/ 99781 w 100327"/>
              <a:gd name="connsiteY4" fmla="*/ 432275 h 432389"/>
              <a:gd name="connsiteX5" fmla="*/ 87312 w 100327"/>
              <a:gd name="connsiteY5" fmla="*/ 232770 h 432389"/>
              <a:gd name="connsiteX6" fmla="*/ 58217 w 100327"/>
              <a:gd name="connsiteY6" fmla="*/ 137173 h 432389"/>
              <a:gd name="connsiteX7" fmla="*/ 28 w 100327"/>
              <a:gd name="connsiteY7" fmla="*/ 13 h 43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27" h="432389">
                <a:moveTo>
                  <a:pt x="28" y="13"/>
                </a:moveTo>
                <a:cubicBezTo>
                  <a:pt x="1413" y="1398"/>
                  <a:pt x="56832" y="97688"/>
                  <a:pt x="66530" y="145486"/>
                </a:cubicBezTo>
                <a:cubicBezTo>
                  <a:pt x="76228" y="193284"/>
                  <a:pt x="57524" y="267407"/>
                  <a:pt x="58217" y="286803"/>
                </a:cubicBezTo>
                <a:cubicBezTo>
                  <a:pt x="58910" y="306199"/>
                  <a:pt x="63759" y="237619"/>
                  <a:pt x="70686" y="261864"/>
                </a:cubicBezTo>
                <a:cubicBezTo>
                  <a:pt x="77613" y="286109"/>
                  <a:pt x="97010" y="437124"/>
                  <a:pt x="99781" y="432275"/>
                </a:cubicBezTo>
                <a:cubicBezTo>
                  <a:pt x="102552" y="427426"/>
                  <a:pt x="94239" y="281954"/>
                  <a:pt x="87312" y="232770"/>
                </a:cubicBezTo>
                <a:cubicBezTo>
                  <a:pt x="80385" y="183586"/>
                  <a:pt x="68608" y="170424"/>
                  <a:pt x="58217" y="137173"/>
                </a:cubicBezTo>
                <a:cubicBezTo>
                  <a:pt x="47826" y="103922"/>
                  <a:pt x="-1357" y="-1372"/>
                  <a:pt x="28" y="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980A64A9-D5F1-0A35-A478-A04B77A32C06}"/>
              </a:ext>
            </a:extLst>
          </p:cNvPr>
          <p:cNvSpPr/>
          <p:nvPr/>
        </p:nvSpPr>
        <p:spPr>
          <a:xfrm>
            <a:off x="4007529" y="6236526"/>
            <a:ext cx="61632" cy="252730"/>
          </a:xfrm>
          <a:custGeom>
            <a:avLst/>
            <a:gdLst>
              <a:gd name="connsiteX0" fmla="*/ 61551 w 61632"/>
              <a:gd name="connsiteY0" fmla="*/ 2176 h 252730"/>
              <a:gd name="connsiteX1" fmla="*/ 3362 w 61632"/>
              <a:gd name="connsiteY1" fmla="*/ 197525 h 252730"/>
              <a:gd name="connsiteX2" fmla="*/ 7518 w 61632"/>
              <a:gd name="connsiteY2" fmla="*/ 251558 h 252730"/>
              <a:gd name="connsiteX3" fmla="*/ 11675 w 61632"/>
              <a:gd name="connsiteY3" fmla="*/ 160118 h 252730"/>
              <a:gd name="connsiteX4" fmla="*/ 15831 w 61632"/>
              <a:gd name="connsiteY4" fmla="*/ 97772 h 252730"/>
              <a:gd name="connsiteX5" fmla="*/ 61551 w 61632"/>
              <a:gd name="connsiteY5" fmla="*/ 2176 h 25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32" h="252730">
                <a:moveTo>
                  <a:pt x="61551" y="2176"/>
                </a:moveTo>
                <a:cubicBezTo>
                  <a:pt x="59473" y="18801"/>
                  <a:pt x="12367" y="155961"/>
                  <a:pt x="3362" y="197525"/>
                </a:cubicBezTo>
                <a:cubicBezTo>
                  <a:pt x="-5643" y="239089"/>
                  <a:pt x="6133" y="257792"/>
                  <a:pt x="7518" y="251558"/>
                </a:cubicBezTo>
                <a:cubicBezTo>
                  <a:pt x="8903" y="245324"/>
                  <a:pt x="10289" y="185749"/>
                  <a:pt x="11675" y="160118"/>
                </a:cubicBezTo>
                <a:cubicBezTo>
                  <a:pt x="13060" y="134487"/>
                  <a:pt x="6133" y="126867"/>
                  <a:pt x="15831" y="97772"/>
                </a:cubicBezTo>
                <a:cubicBezTo>
                  <a:pt x="25529" y="68677"/>
                  <a:pt x="63629" y="-14449"/>
                  <a:pt x="61551" y="217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60494BE5-AFAF-EC36-08C6-EE2A5E6B98C3}"/>
              </a:ext>
            </a:extLst>
          </p:cNvPr>
          <p:cNvSpPr/>
          <p:nvPr/>
        </p:nvSpPr>
        <p:spPr>
          <a:xfrm>
            <a:off x="3595247" y="6604321"/>
            <a:ext cx="65867" cy="96052"/>
          </a:xfrm>
          <a:custGeom>
            <a:avLst/>
            <a:gdLst>
              <a:gd name="connsiteX0" fmla="*/ 8 w 65867"/>
              <a:gd name="connsiteY0" fmla="*/ 141 h 96052"/>
              <a:gd name="connsiteX1" fmla="*/ 54040 w 65867"/>
              <a:gd name="connsiteY1" fmla="*/ 66643 h 96052"/>
              <a:gd name="connsiteX2" fmla="*/ 62353 w 65867"/>
              <a:gd name="connsiteY2" fmla="*/ 95737 h 96052"/>
              <a:gd name="connsiteX3" fmla="*/ 58197 w 65867"/>
              <a:gd name="connsiteY3" fmla="*/ 50017 h 96052"/>
              <a:gd name="connsiteX4" fmla="*/ 8 w 65867"/>
              <a:gd name="connsiteY4" fmla="*/ 141 h 9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67" h="96052">
                <a:moveTo>
                  <a:pt x="8" y="141"/>
                </a:moveTo>
                <a:cubicBezTo>
                  <a:pt x="-685" y="2912"/>
                  <a:pt x="43649" y="50710"/>
                  <a:pt x="54040" y="66643"/>
                </a:cubicBezTo>
                <a:cubicBezTo>
                  <a:pt x="64431" y="82576"/>
                  <a:pt x="61660" y="98508"/>
                  <a:pt x="62353" y="95737"/>
                </a:cubicBezTo>
                <a:cubicBezTo>
                  <a:pt x="63046" y="92966"/>
                  <a:pt x="72051" y="63871"/>
                  <a:pt x="58197" y="50017"/>
                </a:cubicBezTo>
                <a:cubicBezTo>
                  <a:pt x="44343" y="36163"/>
                  <a:pt x="701" y="-2630"/>
                  <a:pt x="8" y="1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3EBFCC3A-A338-6AE9-5D0A-70A3C309957B}"/>
              </a:ext>
            </a:extLst>
          </p:cNvPr>
          <p:cNvSpPr/>
          <p:nvPr/>
        </p:nvSpPr>
        <p:spPr>
          <a:xfrm>
            <a:off x="3747807" y="7310934"/>
            <a:ext cx="46963" cy="95816"/>
          </a:xfrm>
          <a:custGeom>
            <a:avLst/>
            <a:gdLst>
              <a:gd name="connsiteX0" fmla="*/ 46953 w 46963"/>
              <a:gd name="connsiteY0" fmla="*/ 110 h 95816"/>
              <a:gd name="connsiteX1" fmla="*/ 5389 w 46963"/>
              <a:gd name="connsiteY1" fmla="*/ 54142 h 95816"/>
              <a:gd name="connsiteX2" fmla="*/ 5389 w 46963"/>
              <a:gd name="connsiteY2" fmla="*/ 95706 h 95816"/>
              <a:gd name="connsiteX3" fmla="*/ 1233 w 46963"/>
              <a:gd name="connsiteY3" fmla="*/ 41673 h 95816"/>
              <a:gd name="connsiteX4" fmla="*/ 46953 w 46963"/>
              <a:gd name="connsiteY4" fmla="*/ 110 h 9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63" h="95816">
                <a:moveTo>
                  <a:pt x="46953" y="110"/>
                </a:moveTo>
                <a:cubicBezTo>
                  <a:pt x="47646" y="2188"/>
                  <a:pt x="12316" y="38209"/>
                  <a:pt x="5389" y="54142"/>
                </a:cubicBezTo>
                <a:cubicBezTo>
                  <a:pt x="-1538" y="70075"/>
                  <a:pt x="6082" y="97784"/>
                  <a:pt x="5389" y="95706"/>
                </a:cubicBezTo>
                <a:cubicBezTo>
                  <a:pt x="4696" y="93628"/>
                  <a:pt x="-2923" y="57606"/>
                  <a:pt x="1233" y="41673"/>
                </a:cubicBezTo>
                <a:cubicBezTo>
                  <a:pt x="5389" y="25740"/>
                  <a:pt x="46260" y="-1968"/>
                  <a:pt x="46953" y="11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AE2032F0-165C-CFE4-8E98-3D4BF22506C2}"/>
              </a:ext>
            </a:extLst>
          </p:cNvPr>
          <p:cNvSpPr/>
          <p:nvPr/>
        </p:nvSpPr>
        <p:spPr>
          <a:xfrm>
            <a:off x="5237007" y="7281780"/>
            <a:ext cx="169413" cy="158673"/>
          </a:xfrm>
          <a:custGeom>
            <a:avLst/>
            <a:gdLst>
              <a:gd name="connsiteX0" fmla="*/ 11 w 169413"/>
              <a:gd name="connsiteY0" fmla="*/ 169 h 158673"/>
              <a:gd name="connsiteX1" fmla="*/ 145484 w 169413"/>
              <a:gd name="connsiteY1" fmla="*/ 116547 h 158673"/>
              <a:gd name="connsiteX2" fmla="*/ 166266 w 169413"/>
              <a:gd name="connsiteY2" fmla="*/ 158111 h 158673"/>
              <a:gd name="connsiteX3" fmla="*/ 153797 w 169413"/>
              <a:gd name="connsiteY3" fmla="*/ 91609 h 158673"/>
              <a:gd name="connsiteX4" fmla="*/ 11 w 169413"/>
              <a:gd name="connsiteY4" fmla="*/ 169 h 15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413" h="158673">
                <a:moveTo>
                  <a:pt x="11" y="169"/>
                </a:moveTo>
                <a:cubicBezTo>
                  <a:pt x="-1374" y="4325"/>
                  <a:pt x="117775" y="90223"/>
                  <a:pt x="145484" y="116547"/>
                </a:cubicBezTo>
                <a:cubicBezTo>
                  <a:pt x="173193" y="142871"/>
                  <a:pt x="164881" y="162267"/>
                  <a:pt x="166266" y="158111"/>
                </a:cubicBezTo>
                <a:cubicBezTo>
                  <a:pt x="167651" y="153955"/>
                  <a:pt x="177350" y="113776"/>
                  <a:pt x="153797" y="91609"/>
                </a:cubicBezTo>
                <a:cubicBezTo>
                  <a:pt x="130244" y="69442"/>
                  <a:pt x="1396" y="-3987"/>
                  <a:pt x="11" y="1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A44CA4A0-035C-5DDE-0797-47D27405FB48}"/>
              </a:ext>
            </a:extLst>
          </p:cNvPr>
          <p:cNvSpPr/>
          <p:nvPr/>
        </p:nvSpPr>
        <p:spPr>
          <a:xfrm>
            <a:off x="5906191" y="5727282"/>
            <a:ext cx="502206" cy="252783"/>
          </a:xfrm>
          <a:custGeom>
            <a:avLst/>
            <a:gdLst>
              <a:gd name="connsiteX0" fmla="*/ 2 w 502206"/>
              <a:gd name="connsiteY0" fmla="*/ 187 h 252783"/>
              <a:gd name="connsiteX1" fmla="*/ 207820 w 502206"/>
              <a:gd name="connsiteY1" fmla="*/ 137347 h 252783"/>
              <a:gd name="connsiteX2" fmla="*/ 494609 w 502206"/>
              <a:gd name="connsiteY2" fmla="*/ 249569 h 252783"/>
              <a:gd name="connsiteX3" fmla="*/ 407325 w 502206"/>
              <a:gd name="connsiteY3" fmla="*/ 216318 h 252783"/>
              <a:gd name="connsiteX4" fmla="*/ 278478 w 502206"/>
              <a:gd name="connsiteY4" fmla="*/ 153973 h 252783"/>
              <a:gd name="connsiteX5" fmla="*/ 203664 w 502206"/>
              <a:gd name="connsiteY5" fmla="*/ 108253 h 252783"/>
              <a:gd name="connsiteX6" fmla="*/ 2 w 502206"/>
              <a:gd name="connsiteY6" fmla="*/ 187 h 252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2206" h="252783">
                <a:moveTo>
                  <a:pt x="2" y="187"/>
                </a:moveTo>
                <a:cubicBezTo>
                  <a:pt x="695" y="5036"/>
                  <a:pt x="125386" y="95783"/>
                  <a:pt x="207820" y="137347"/>
                </a:cubicBezTo>
                <a:cubicBezTo>
                  <a:pt x="290254" y="178911"/>
                  <a:pt x="461358" y="236407"/>
                  <a:pt x="494609" y="249569"/>
                </a:cubicBezTo>
                <a:cubicBezTo>
                  <a:pt x="527860" y="262731"/>
                  <a:pt x="443347" y="232251"/>
                  <a:pt x="407325" y="216318"/>
                </a:cubicBezTo>
                <a:cubicBezTo>
                  <a:pt x="371303" y="200385"/>
                  <a:pt x="312422" y="171984"/>
                  <a:pt x="278478" y="153973"/>
                </a:cubicBezTo>
                <a:cubicBezTo>
                  <a:pt x="244535" y="135962"/>
                  <a:pt x="244535" y="130420"/>
                  <a:pt x="203664" y="108253"/>
                </a:cubicBezTo>
                <a:cubicBezTo>
                  <a:pt x="162793" y="86086"/>
                  <a:pt x="-691" y="-4662"/>
                  <a:pt x="2" y="18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37662E6A-F93A-2140-B893-9783A87259B2}"/>
              </a:ext>
            </a:extLst>
          </p:cNvPr>
          <p:cNvSpPr/>
          <p:nvPr/>
        </p:nvSpPr>
        <p:spPr>
          <a:xfrm>
            <a:off x="597502" y="8694895"/>
            <a:ext cx="8806649" cy="2135416"/>
          </a:xfrm>
          <a:custGeom>
            <a:avLst/>
            <a:gdLst>
              <a:gd name="connsiteX0" fmla="*/ 31890 w 8806649"/>
              <a:gd name="connsiteY0" fmla="*/ 1470383 h 2135416"/>
              <a:gd name="connsiteX1" fmla="*/ 2383204 w 8806649"/>
              <a:gd name="connsiteY1" fmla="*/ 1090373 h 2135416"/>
              <a:gd name="connsiteX2" fmla="*/ 2632586 w 8806649"/>
              <a:gd name="connsiteY2" fmla="*/ 757863 h 2135416"/>
              <a:gd name="connsiteX3" fmla="*/ 2680088 w 8806649"/>
              <a:gd name="connsiteY3" fmla="*/ 199723 h 2135416"/>
              <a:gd name="connsiteX4" fmla="*/ 3356981 w 8806649"/>
              <a:gd name="connsiteY4" fmla="*/ 757863 h 2135416"/>
              <a:gd name="connsiteX5" fmla="*/ 3095724 w 8806649"/>
              <a:gd name="connsiteY5" fmla="*/ 45344 h 2135416"/>
              <a:gd name="connsiteX6" fmla="*/ 4413885 w 8806649"/>
              <a:gd name="connsiteY6" fmla="*/ 959744 h 2135416"/>
              <a:gd name="connsiteX7" fmla="*/ 5850799 w 8806649"/>
              <a:gd name="connsiteY7" fmla="*/ 698487 h 2135416"/>
              <a:gd name="connsiteX8" fmla="*/ 5838924 w 8806649"/>
              <a:gd name="connsiteY8" fmla="*/ 9718 h 2135416"/>
              <a:gd name="connsiteX9" fmla="*/ 6408940 w 8806649"/>
              <a:gd name="connsiteY9" fmla="*/ 365978 h 2135416"/>
              <a:gd name="connsiteX10" fmla="*/ 7299589 w 8806649"/>
              <a:gd name="connsiteY10" fmla="*/ 1339754 h 2135416"/>
              <a:gd name="connsiteX11" fmla="*/ 8795880 w 8806649"/>
              <a:gd name="connsiteY11" fmla="*/ 1886019 h 2135416"/>
              <a:gd name="connsiteX12" fmla="*/ 8012108 w 8806649"/>
              <a:gd name="connsiteY12" fmla="*/ 1909770 h 2135416"/>
              <a:gd name="connsiteX13" fmla="*/ 2086321 w 8806649"/>
              <a:gd name="connsiteY13" fmla="*/ 2135401 h 2135416"/>
              <a:gd name="connsiteX14" fmla="*/ 578155 w 8806649"/>
              <a:gd name="connsiteY14" fmla="*/ 1897895 h 2135416"/>
              <a:gd name="connsiteX15" fmla="*/ 993792 w 8806649"/>
              <a:gd name="connsiteY15" fmla="*/ 1850393 h 2135416"/>
              <a:gd name="connsiteX16" fmla="*/ 31890 w 8806649"/>
              <a:gd name="connsiteY16" fmla="*/ 1470383 h 213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806649" h="2135416">
                <a:moveTo>
                  <a:pt x="31890" y="1470383"/>
                </a:moveTo>
                <a:cubicBezTo>
                  <a:pt x="263459" y="1343713"/>
                  <a:pt x="1949755" y="1209126"/>
                  <a:pt x="2383204" y="1090373"/>
                </a:cubicBezTo>
                <a:cubicBezTo>
                  <a:pt x="2816653" y="971620"/>
                  <a:pt x="2583105" y="906305"/>
                  <a:pt x="2632586" y="757863"/>
                </a:cubicBezTo>
                <a:cubicBezTo>
                  <a:pt x="2682067" y="609421"/>
                  <a:pt x="2559356" y="199723"/>
                  <a:pt x="2680088" y="199723"/>
                </a:cubicBezTo>
                <a:cubicBezTo>
                  <a:pt x="2800820" y="199723"/>
                  <a:pt x="3287708" y="783593"/>
                  <a:pt x="3356981" y="757863"/>
                </a:cubicBezTo>
                <a:cubicBezTo>
                  <a:pt x="3426254" y="732133"/>
                  <a:pt x="2919573" y="11697"/>
                  <a:pt x="3095724" y="45344"/>
                </a:cubicBezTo>
                <a:cubicBezTo>
                  <a:pt x="3271875" y="78991"/>
                  <a:pt x="3954706" y="850887"/>
                  <a:pt x="4413885" y="959744"/>
                </a:cubicBezTo>
                <a:cubicBezTo>
                  <a:pt x="4873064" y="1068601"/>
                  <a:pt x="5613293" y="856825"/>
                  <a:pt x="5850799" y="698487"/>
                </a:cubicBezTo>
                <a:cubicBezTo>
                  <a:pt x="6088305" y="540149"/>
                  <a:pt x="5745901" y="65136"/>
                  <a:pt x="5838924" y="9718"/>
                </a:cubicBezTo>
                <a:cubicBezTo>
                  <a:pt x="5931947" y="-45700"/>
                  <a:pt x="6165496" y="144305"/>
                  <a:pt x="6408940" y="365978"/>
                </a:cubicBezTo>
                <a:cubicBezTo>
                  <a:pt x="6652384" y="587651"/>
                  <a:pt x="6901766" y="1086414"/>
                  <a:pt x="7299589" y="1339754"/>
                </a:cubicBezTo>
                <a:cubicBezTo>
                  <a:pt x="7697412" y="1593094"/>
                  <a:pt x="8677127" y="1791016"/>
                  <a:pt x="8795880" y="1886019"/>
                </a:cubicBezTo>
                <a:cubicBezTo>
                  <a:pt x="8914633" y="1981022"/>
                  <a:pt x="8012108" y="1909770"/>
                  <a:pt x="8012108" y="1909770"/>
                </a:cubicBezTo>
                <a:cubicBezTo>
                  <a:pt x="6893848" y="1951334"/>
                  <a:pt x="3325313" y="2137380"/>
                  <a:pt x="2086321" y="2135401"/>
                </a:cubicBezTo>
                <a:cubicBezTo>
                  <a:pt x="847329" y="2133422"/>
                  <a:pt x="760243" y="1945396"/>
                  <a:pt x="578155" y="1897895"/>
                </a:cubicBezTo>
                <a:cubicBezTo>
                  <a:pt x="396067" y="1850394"/>
                  <a:pt x="1084836" y="1917686"/>
                  <a:pt x="993792" y="1850393"/>
                </a:cubicBezTo>
                <a:cubicBezTo>
                  <a:pt x="902748" y="1783100"/>
                  <a:pt x="-199679" y="1597053"/>
                  <a:pt x="31890" y="1470383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48045200-1214-2994-C6F5-4C610C63A007}"/>
              </a:ext>
            </a:extLst>
          </p:cNvPr>
          <p:cNvSpPr/>
          <p:nvPr/>
        </p:nvSpPr>
        <p:spPr>
          <a:xfrm>
            <a:off x="3597930" y="9854208"/>
            <a:ext cx="3031324" cy="775844"/>
          </a:xfrm>
          <a:custGeom>
            <a:avLst/>
            <a:gdLst>
              <a:gd name="connsiteX0" fmla="*/ 293 w 3031324"/>
              <a:gd name="connsiteY0" fmla="*/ 2311 h 775844"/>
              <a:gd name="connsiteX1" fmla="*/ 1710340 w 3031324"/>
              <a:gd name="connsiteY1" fmla="*/ 334821 h 775844"/>
              <a:gd name="connsiteX2" fmla="*/ 2945374 w 3031324"/>
              <a:gd name="connsiteY2" fmla="*/ 132940 h 775844"/>
              <a:gd name="connsiteX3" fmla="*/ 2600989 w 3031324"/>
              <a:gd name="connsiteY3" fmla="*/ 275444 h 775844"/>
              <a:gd name="connsiteX4" fmla="*/ 3016626 w 3031324"/>
              <a:gd name="connsiteY4" fmla="*/ 512950 h 775844"/>
              <a:gd name="connsiteX5" fmla="*/ 1959722 w 3031324"/>
              <a:gd name="connsiteY5" fmla="*/ 774208 h 775844"/>
              <a:gd name="connsiteX6" fmla="*/ 2434735 w 3031324"/>
              <a:gd name="connsiteY6" fmla="*/ 619828 h 775844"/>
              <a:gd name="connsiteX7" fmla="*/ 1579712 w 3031324"/>
              <a:gd name="connsiteY7" fmla="*/ 536701 h 775844"/>
              <a:gd name="connsiteX8" fmla="*/ 293 w 3031324"/>
              <a:gd name="connsiteY8" fmla="*/ 2311 h 77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1324" h="775844">
                <a:moveTo>
                  <a:pt x="293" y="2311"/>
                </a:moveTo>
                <a:cubicBezTo>
                  <a:pt x="22064" y="-31336"/>
                  <a:pt x="1219493" y="313050"/>
                  <a:pt x="1710340" y="334821"/>
                </a:cubicBezTo>
                <a:cubicBezTo>
                  <a:pt x="2201187" y="356592"/>
                  <a:pt x="2796933" y="142836"/>
                  <a:pt x="2945374" y="132940"/>
                </a:cubicBezTo>
                <a:cubicBezTo>
                  <a:pt x="3093815" y="123044"/>
                  <a:pt x="2589114" y="212109"/>
                  <a:pt x="2600989" y="275444"/>
                </a:cubicBezTo>
                <a:cubicBezTo>
                  <a:pt x="2612864" y="338779"/>
                  <a:pt x="3123504" y="429823"/>
                  <a:pt x="3016626" y="512950"/>
                </a:cubicBezTo>
                <a:cubicBezTo>
                  <a:pt x="2909748" y="596077"/>
                  <a:pt x="2056704" y="756395"/>
                  <a:pt x="1959722" y="774208"/>
                </a:cubicBezTo>
                <a:cubicBezTo>
                  <a:pt x="1862740" y="792021"/>
                  <a:pt x="2498070" y="659412"/>
                  <a:pt x="2434735" y="619828"/>
                </a:cubicBezTo>
                <a:cubicBezTo>
                  <a:pt x="2371400" y="580244"/>
                  <a:pt x="1987431" y="641600"/>
                  <a:pt x="1579712" y="536701"/>
                </a:cubicBezTo>
                <a:cubicBezTo>
                  <a:pt x="1171993" y="431802"/>
                  <a:pt x="-21478" y="35958"/>
                  <a:pt x="293" y="231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A30C1272-F17F-A7BF-2581-4344EA61D9C9}"/>
              </a:ext>
            </a:extLst>
          </p:cNvPr>
          <p:cNvSpPr/>
          <p:nvPr/>
        </p:nvSpPr>
        <p:spPr>
          <a:xfrm>
            <a:off x="1922956" y="10060588"/>
            <a:ext cx="2361083" cy="546115"/>
          </a:xfrm>
          <a:custGeom>
            <a:avLst/>
            <a:gdLst>
              <a:gd name="connsiteX0" fmla="*/ 847 w 2361083"/>
              <a:gd name="connsiteY0" fmla="*/ 9687 h 546115"/>
              <a:gd name="connsiteX1" fmla="*/ 1319008 w 2361083"/>
              <a:gd name="connsiteY1" fmla="*/ 152191 h 546115"/>
              <a:gd name="connsiteX2" fmla="*/ 2352161 w 2361083"/>
              <a:gd name="connsiteY2" fmla="*/ 544077 h 546115"/>
              <a:gd name="connsiteX3" fmla="*/ 1782145 w 2361083"/>
              <a:gd name="connsiteY3" fmla="*/ 294695 h 546115"/>
              <a:gd name="connsiteX4" fmla="*/ 1129002 w 2361083"/>
              <a:gd name="connsiteY4" fmla="*/ 45313 h 546115"/>
              <a:gd name="connsiteX5" fmla="*/ 847 w 2361083"/>
              <a:gd name="connsiteY5" fmla="*/ 9687 h 54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1083" h="546115">
                <a:moveTo>
                  <a:pt x="847" y="9687"/>
                </a:moveTo>
                <a:cubicBezTo>
                  <a:pt x="32514" y="27500"/>
                  <a:pt x="927122" y="63126"/>
                  <a:pt x="1319008" y="152191"/>
                </a:cubicBezTo>
                <a:cubicBezTo>
                  <a:pt x="1710894" y="241256"/>
                  <a:pt x="2274971" y="520326"/>
                  <a:pt x="2352161" y="544077"/>
                </a:cubicBezTo>
                <a:cubicBezTo>
                  <a:pt x="2429351" y="567828"/>
                  <a:pt x="1986005" y="377822"/>
                  <a:pt x="1782145" y="294695"/>
                </a:cubicBezTo>
                <a:cubicBezTo>
                  <a:pt x="1578285" y="211568"/>
                  <a:pt x="1423906" y="94794"/>
                  <a:pt x="1129002" y="45313"/>
                </a:cubicBezTo>
                <a:cubicBezTo>
                  <a:pt x="834098" y="-4168"/>
                  <a:pt x="-30820" y="-8126"/>
                  <a:pt x="847" y="968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DF21B28E-A42F-E84E-3CD2-71956175FC06}"/>
              </a:ext>
            </a:extLst>
          </p:cNvPr>
          <p:cNvSpPr/>
          <p:nvPr/>
        </p:nvSpPr>
        <p:spPr>
          <a:xfrm>
            <a:off x="6352959" y="10177017"/>
            <a:ext cx="2346181" cy="465371"/>
          </a:xfrm>
          <a:custGeom>
            <a:avLst/>
            <a:gdLst>
              <a:gd name="connsiteX0" fmla="*/ 340 w 2346181"/>
              <a:gd name="connsiteY0" fmla="*/ 463274 h 465371"/>
              <a:gd name="connsiteX1" fmla="*/ 890989 w 2346181"/>
              <a:gd name="connsiteY1" fmla="*/ 178266 h 465371"/>
              <a:gd name="connsiteX2" fmla="*/ 2304153 w 2346181"/>
              <a:gd name="connsiteY2" fmla="*/ 225767 h 465371"/>
              <a:gd name="connsiteX3" fmla="*/ 1888516 w 2346181"/>
              <a:gd name="connsiteY3" fmla="*/ 166391 h 465371"/>
              <a:gd name="connsiteX4" fmla="*/ 1009742 w 2346181"/>
              <a:gd name="connsiteY4" fmla="*/ 107014 h 465371"/>
              <a:gd name="connsiteX5" fmla="*/ 1080994 w 2346181"/>
              <a:gd name="connsiteY5" fmla="*/ 136 h 465371"/>
              <a:gd name="connsiteX6" fmla="*/ 867238 w 2346181"/>
              <a:gd name="connsiteY6" fmla="*/ 130765 h 465371"/>
              <a:gd name="connsiteX7" fmla="*/ 700984 w 2346181"/>
              <a:gd name="connsiteY7" fmla="*/ 297019 h 465371"/>
              <a:gd name="connsiteX8" fmla="*/ 784111 w 2346181"/>
              <a:gd name="connsiteY8" fmla="*/ 308895 h 465371"/>
              <a:gd name="connsiteX9" fmla="*/ 340 w 2346181"/>
              <a:gd name="connsiteY9" fmla="*/ 463274 h 46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6181" h="465371">
                <a:moveTo>
                  <a:pt x="340" y="463274"/>
                </a:moveTo>
                <a:cubicBezTo>
                  <a:pt x="18153" y="441502"/>
                  <a:pt x="507020" y="217850"/>
                  <a:pt x="890989" y="178266"/>
                </a:cubicBezTo>
                <a:cubicBezTo>
                  <a:pt x="1274958" y="138681"/>
                  <a:pt x="2137899" y="227746"/>
                  <a:pt x="2304153" y="225767"/>
                </a:cubicBezTo>
                <a:cubicBezTo>
                  <a:pt x="2470407" y="223788"/>
                  <a:pt x="2104251" y="186183"/>
                  <a:pt x="1888516" y="166391"/>
                </a:cubicBezTo>
                <a:cubicBezTo>
                  <a:pt x="1672781" y="146599"/>
                  <a:pt x="1144329" y="134723"/>
                  <a:pt x="1009742" y="107014"/>
                </a:cubicBezTo>
                <a:cubicBezTo>
                  <a:pt x="875155" y="79305"/>
                  <a:pt x="1104745" y="-3822"/>
                  <a:pt x="1080994" y="136"/>
                </a:cubicBezTo>
                <a:cubicBezTo>
                  <a:pt x="1057243" y="4094"/>
                  <a:pt x="930573" y="81284"/>
                  <a:pt x="867238" y="130765"/>
                </a:cubicBezTo>
                <a:cubicBezTo>
                  <a:pt x="803903" y="180245"/>
                  <a:pt x="714838" y="267331"/>
                  <a:pt x="700984" y="297019"/>
                </a:cubicBezTo>
                <a:cubicBezTo>
                  <a:pt x="687130" y="326707"/>
                  <a:pt x="898906" y="287124"/>
                  <a:pt x="784111" y="308895"/>
                </a:cubicBezTo>
                <a:cubicBezTo>
                  <a:pt x="669316" y="330666"/>
                  <a:pt x="-17473" y="485046"/>
                  <a:pt x="340" y="46327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575A8DA7-4BF2-141B-C640-3581D8B8178C}"/>
              </a:ext>
            </a:extLst>
          </p:cNvPr>
          <p:cNvSpPr/>
          <p:nvPr/>
        </p:nvSpPr>
        <p:spPr>
          <a:xfrm>
            <a:off x="5232757" y="5474490"/>
            <a:ext cx="774265" cy="135493"/>
          </a:xfrm>
          <a:custGeom>
            <a:avLst/>
            <a:gdLst>
              <a:gd name="connsiteX0" fmla="*/ 14 w 774265"/>
              <a:gd name="connsiteY0" fmla="*/ 48619 h 135493"/>
              <a:gd name="connsiteX1" fmla="*/ 363771 w 774265"/>
              <a:gd name="connsiteY1" fmla="*/ 35271 h 135493"/>
              <a:gd name="connsiteX2" fmla="*/ 634087 w 774265"/>
              <a:gd name="connsiteY2" fmla="*/ 85329 h 135493"/>
              <a:gd name="connsiteX3" fmla="*/ 617401 w 774265"/>
              <a:gd name="connsiteY3" fmla="*/ 68643 h 135493"/>
              <a:gd name="connsiteX4" fmla="*/ 774250 w 774265"/>
              <a:gd name="connsiteY4" fmla="*/ 135387 h 135493"/>
              <a:gd name="connsiteX5" fmla="*/ 607389 w 774265"/>
              <a:gd name="connsiteY5" fmla="*/ 85329 h 135493"/>
              <a:gd name="connsiteX6" fmla="*/ 343748 w 774265"/>
              <a:gd name="connsiteY6" fmla="*/ 5236 h 135493"/>
              <a:gd name="connsiteX7" fmla="*/ 160201 w 774265"/>
              <a:gd name="connsiteY7" fmla="*/ 8573 h 135493"/>
              <a:gd name="connsiteX8" fmla="*/ 377120 w 774265"/>
              <a:gd name="connsiteY8" fmla="*/ 15247 h 135493"/>
              <a:gd name="connsiteX9" fmla="*/ 14 w 774265"/>
              <a:gd name="connsiteY9" fmla="*/ 48619 h 13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265" h="135493">
                <a:moveTo>
                  <a:pt x="14" y="48619"/>
                </a:moveTo>
                <a:cubicBezTo>
                  <a:pt x="-2211" y="51956"/>
                  <a:pt x="258092" y="29153"/>
                  <a:pt x="363771" y="35271"/>
                </a:cubicBezTo>
                <a:cubicBezTo>
                  <a:pt x="469450" y="41389"/>
                  <a:pt x="591815" y="79767"/>
                  <a:pt x="634087" y="85329"/>
                </a:cubicBezTo>
                <a:cubicBezTo>
                  <a:pt x="676359" y="90891"/>
                  <a:pt x="594041" y="60300"/>
                  <a:pt x="617401" y="68643"/>
                </a:cubicBezTo>
                <a:cubicBezTo>
                  <a:pt x="640761" y="76986"/>
                  <a:pt x="775919" y="132606"/>
                  <a:pt x="774250" y="135387"/>
                </a:cubicBezTo>
                <a:cubicBezTo>
                  <a:pt x="772581" y="138168"/>
                  <a:pt x="607389" y="85329"/>
                  <a:pt x="607389" y="85329"/>
                </a:cubicBezTo>
                <a:cubicBezTo>
                  <a:pt x="535639" y="63637"/>
                  <a:pt x="418279" y="18029"/>
                  <a:pt x="343748" y="5236"/>
                </a:cubicBezTo>
                <a:cubicBezTo>
                  <a:pt x="269217" y="-7557"/>
                  <a:pt x="154639" y="6904"/>
                  <a:pt x="160201" y="8573"/>
                </a:cubicBezTo>
                <a:cubicBezTo>
                  <a:pt x="165763" y="10241"/>
                  <a:pt x="401037" y="13022"/>
                  <a:pt x="377120" y="15247"/>
                </a:cubicBezTo>
                <a:lnTo>
                  <a:pt x="14" y="4861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6F3DDD78-8592-4624-A716-7D2F5EA54311}"/>
              </a:ext>
            </a:extLst>
          </p:cNvPr>
          <p:cNvSpPr/>
          <p:nvPr/>
        </p:nvSpPr>
        <p:spPr>
          <a:xfrm>
            <a:off x="4952335" y="5579657"/>
            <a:ext cx="193925" cy="195166"/>
          </a:xfrm>
          <a:custGeom>
            <a:avLst/>
            <a:gdLst>
              <a:gd name="connsiteX0" fmla="*/ 193668 w 193925"/>
              <a:gd name="connsiteY0" fmla="*/ 185 h 195166"/>
              <a:gd name="connsiteX1" fmla="*/ 63516 w 193925"/>
              <a:gd name="connsiteY1" fmla="*/ 86953 h 195166"/>
              <a:gd name="connsiteX2" fmla="*/ 3446 w 193925"/>
              <a:gd name="connsiteY2" fmla="*/ 193744 h 195166"/>
              <a:gd name="connsiteX3" fmla="*/ 10120 w 193925"/>
              <a:gd name="connsiteY3" fmla="*/ 143686 h 195166"/>
              <a:gd name="connsiteX4" fmla="*/ 33481 w 193925"/>
              <a:gd name="connsiteY4" fmla="*/ 76942 h 195166"/>
              <a:gd name="connsiteX5" fmla="*/ 26807 w 193925"/>
              <a:gd name="connsiteY5" fmla="*/ 110314 h 195166"/>
              <a:gd name="connsiteX6" fmla="*/ 193668 w 193925"/>
              <a:gd name="connsiteY6" fmla="*/ 185 h 19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925" h="195166">
                <a:moveTo>
                  <a:pt x="193668" y="185"/>
                </a:moveTo>
                <a:cubicBezTo>
                  <a:pt x="199786" y="-3708"/>
                  <a:pt x="95219" y="54693"/>
                  <a:pt x="63516" y="86953"/>
                </a:cubicBezTo>
                <a:cubicBezTo>
                  <a:pt x="31813" y="119213"/>
                  <a:pt x="12345" y="184289"/>
                  <a:pt x="3446" y="193744"/>
                </a:cubicBezTo>
                <a:cubicBezTo>
                  <a:pt x="-5453" y="203199"/>
                  <a:pt x="5114" y="163153"/>
                  <a:pt x="10120" y="143686"/>
                </a:cubicBezTo>
                <a:cubicBezTo>
                  <a:pt x="15126" y="124219"/>
                  <a:pt x="30700" y="82504"/>
                  <a:pt x="33481" y="76942"/>
                </a:cubicBezTo>
                <a:cubicBezTo>
                  <a:pt x="36262" y="71380"/>
                  <a:pt x="6228" y="119769"/>
                  <a:pt x="26807" y="110314"/>
                </a:cubicBezTo>
                <a:cubicBezTo>
                  <a:pt x="47386" y="100859"/>
                  <a:pt x="187550" y="4078"/>
                  <a:pt x="193668" y="18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E91DAECB-F55B-E311-1A0F-60227EEFA617}"/>
              </a:ext>
            </a:extLst>
          </p:cNvPr>
          <p:cNvSpPr/>
          <p:nvPr/>
        </p:nvSpPr>
        <p:spPr>
          <a:xfrm>
            <a:off x="4818224" y="5906878"/>
            <a:ext cx="77542" cy="141835"/>
          </a:xfrm>
          <a:custGeom>
            <a:avLst/>
            <a:gdLst>
              <a:gd name="connsiteX0" fmla="*/ 77487 w 77542"/>
              <a:gd name="connsiteY0" fmla="*/ 13 h 141835"/>
              <a:gd name="connsiteX1" fmla="*/ 14080 w 77542"/>
              <a:gd name="connsiteY1" fmla="*/ 90118 h 141835"/>
              <a:gd name="connsiteX2" fmla="*/ 74150 w 77542"/>
              <a:gd name="connsiteY2" fmla="*/ 140176 h 141835"/>
              <a:gd name="connsiteX3" fmla="*/ 40777 w 77542"/>
              <a:gd name="connsiteY3" fmla="*/ 126827 h 141835"/>
              <a:gd name="connsiteX4" fmla="*/ 731 w 77542"/>
              <a:gd name="connsiteY4" fmla="*/ 96792 h 141835"/>
              <a:gd name="connsiteX5" fmla="*/ 77487 w 77542"/>
              <a:gd name="connsiteY5" fmla="*/ 13 h 14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42" h="141835">
                <a:moveTo>
                  <a:pt x="77487" y="13"/>
                </a:moveTo>
                <a:cubicBezTo>
                  <a:pt x="79712" y="-1099"/>
                  <a:pt x="14636" y="66758"/>
                  <a:pt x="14080" y="90118"/>
                </a:cubicBezTo>
                <a:cubicBezTo>
                  <a:pt x="13524" y="113478"/>
                  <a:pt x="69700" y="134058"/>
                  <a:pt x="74150" y="140176"/>
                </a:cubicBezTo>
                <a:cubicBezTo>
                  <a:pt x="78600" y="146294"/>
                  <a:pt x="53013" y="134058"/>
                  <a:pt x="40777" y="126827"/>
                </a:cubicBezTo>
                <a:cubicBezTo>
                  <a:pt x="28540" y="119596"/>
                  <a:pt x="-5387" y="115703"/>
                  <a:pt x="731" y="96792"/>
                </a:cubicBezTo>
                <a:cubicBezTo>
                  <a:pt x="6849" y="77881"/>
                  <a:pt x="75262" y="1125"/>
                  <a:pt x="77487" y="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B510882A-A614-03BF-7573-F60203DFBB26}"/>
              </a:ext>
            </a:extLst>
          </p:cNvPr>
          <p:cNvSpPr/>
          <p:nvPr/>
        </p:nvSpPr>
        <p:spPr>
          <a:xfrm>
            <a:off x="5510992" y="6454179"/>
            <a:ext cx="58931" cy="167570"/>
          </a:xfrm>
          <a:custGeom>
            <a:avLst/>
            <a:gdLst>
              <a:gd name="connsiteX0" fmla="*/ 58839 w 58931"/>
              <a:gd name="connsiteY0" fmla="*/ 17 h 167570"/>
              <a:gd name="connsiteX1" fmla="*/ 15455 w 58931"/>
              <a:gd name="connsiteY1" fmla="*/ 73436 h 167570"/>
              <a:gd name="connsiteX2" fmla="*/ 15455 w 58931"/>
              <a:gd name="connsiteY2" fmla="*/ 166878 h 167570"/>
              <a:gd name="connsiteX3" fmla="*/ 8780 w 58931"/>
              <a:gd name="connsiteY3" fmla="*/ 113482 h 167570"/>
              <a:gd name="connsiteX4" fmla="*/ 2106 w 58931"/>
              <a:gd name="connsiteY4" fmla="*/ 66761 h 167570"/>
              <a:gd name="connsiteX5" fmla="*/ 58839 w 58931"/>
              <a:gd name="connsiteY5" fmla="*/ 17 h 16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31" h="167570">
                <a:moveTo>
                  <a:pt x="58839" y="17"/>
                </a:moveTo>
                <a:cubicBezTo>
                  <a:pt x="61064" y="1129"/>
                  <a:pt x="22686" y="45626"/>
                  <a:pt x="15455" y="73436"/>
                </a:cubicBezTo>
                <a:cubicBezTo>
                  <a:pt x="8224" y="101246"/>
                  <a:pt x="16567" y="160204"/>
                  <a:pt x="15455" y="166878"/>
                </a:cubicBezTo>
                <a:cubicBezTo>
                  <a:pt x="14342" y="173552"/>
                  <a:pt x="11005" y="130168"/>
                  <a:pt x="8780" y="113482"/>
                </a:cubicBezTo>
                <a:cubicBezTo>
                  <a:pt x="6555" y="96796"/>
                  <a:pt x="-4568" y="81778"/>
                  <a:pt x="2106" y="66761"/>
                </a:cubicBezTo>
                <a:cubicBezTo>
                  <a:pt x="8780" y="51744"/>
                  <a:pt x="56614" y="-1095"/>
                  <a:pt x="58839" y="1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97E96837-4B66-0FE7-3003-0FEB138F8E61}"/>
              </a:ext>
            </a:extLst>
          </p:cNvPr>
          <p:cNvSpPr/>
          <p:nvPr/>
        </p:nvSpPr>
        <p:spPr>
          <a:xfrm>
            <a:off x="5746240" y="6464179"/>
            <a:ext cx="37396" cy="117021"/>
          </a:xfrm>
          <a:custGeom>
            <a:avLst/>
            <a:gdLst>
              <a:gd name="connsiteX0" fmla="*/ 3801 w 37396"/>
              <a:gd name="connsiteY0" fmla="*/ 28 h 117021"/>
              <a:gd name="connsiteX1" fmla="*/ 27161 w 37396"/>
              <a:gd name="connsiteY1" fmla="*/ 70110 h 117021"/>
              <a:gd name="connsiteX2" fmla="*/ 17150 w 37396"/>
              <a:gd name="connsiteY2" fmla="*/ 93471 h 117021"/>
              <a:gd name="connsiteX3" fmla="*/ 464 w 37396"/>
              <a:gd name="connsiteY3" fmla="*/ 116831 h 117021"/>
              <a:gd name="connsiteX4" fmla="*/ 37173 w 37396"/>
              <a:gd name="connsiteY4" fmla="*/ 80122 h 117021"/>
              <a:gd name="connsiteX5" fmla="*/ 3801 w 37396"/>
              <a:gd name="connsiteY5" fmla="*/ 28 h 11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396" h="117021">
                <a:moveTo>
                  <a:pt x="3801" y="28"/>
                </a:moveTo>
                <a:cubicBezTo>
                  <a:pt x="2132" y="-1641"/>
                  <a:pt x="27161" y="70110"/>
                  <a:pt x="27161" y="70110"/>
                </a:cubicBezTo>
                <a:cubicBezTo>
                  <a:pt x="29386" y="85684"/>
                  <a:pt x="21599" y="85684"/>
                  <a:pt x="17150" y="93471"/>
                </a:cubicBezTo>
                <a:cubicBezTo>
                  <a:pt x="12701" y="101258"/>
                  <a:pt x="-2873" y="119056"/>
                  <a:pt x="464" y="116831"/>
                </a:cubicBezTo>
                <a:cubicBezTo>
                  <a:pt x="3801" y="114606"/>
                  <a:pt x="33836" y="94583"/>
                  <a:pt x="37173" y="80122"/>
                </a:cubicBezTo>
                <a:cubicBezTo>
                  <a:pt x="40510" y="65661"/>
                  <a:pt x="5470" y="1697"/>
                  <a:pt x="3801" y="2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C4C8EA6C-5A78-8AB8-14B4-0367B62658C7}"/>
              </a:ext>
            </a:extLst>
          </p:cNvPr>
          <p:cNvSpPr/>
          <p:nvPr/>
        </p:nvSpPr>
        <p:spPr>
          <a:xfrm>
            <a:off x="5956355" y="6260489"/>
            <a:ext cx="90699" cy="143705"/>
          </a:xfrm>
          <a:custGeom>
            <a:avLst/>
            <a:gdLst>
              <a:gd name="connsiteX0" fmla="*/ 90699 w 90699"/>
              <a:gd name="connsiteY0" fmla="*/ 147 h 143705"/>
              <a:gd name="connsiteX1" fmla="*/ 7268 w 90699"/>
              <a:gd name="connsiteY1" fmla="*/ 100264 h 143705"/>
              <a:gd name="connsiteX2" fmla="*/ 3931 w 90699"/>
              <a:gd name="connsiteY2" fmla="*/ 143648 h 143705"/>
              <a:gd name="connsiteX3" fmla="*/ 3931 w 90699"/>
              <a:gd name="connsiteY3" fmla="*/ 110276 h 143705"/>
              <a:gd name="connsiteX4" fmla="*/ 3931 w 90699"/>
              <a:gd name="connsiteY4" fmla="*/ 60218 h 143705"/>
              <a:gd name="connsiteX5" fmla="*/ 7268 w 90699"/>
              <a:gd name="connsiteY5" fmla="*/ 76904 h 143705"/>
              <a:gd name="connsiteX6" fmla="*/ 90699 w 90699"/>
              <a:gd name="connsiteY6" fmla="*/ 147 h 14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699" h="143705">
                <a:moveTo>
                  <a:pt x="90699" y="147"/>
                </a:moveTo>
                <a:cubicBezTo>
                  <a:pt x="90699" y="4040"/>
                  <a:pt x="21729" y="76347"/>
                  <a:pt x="7268" y="100264"/>
                </a:cubicBezTo>
                <a:cubicBezTo>
                  <a:pt x="-7193" y="124181"/>
                  <a:pt x="4487" y="141979"/>
                  <a:pt x="3931" y="143648"/>
                </a:cubicBezTo>
                <a:cubicBezTo>
                  <a:pt x="3375" y="145317"/>
                  <a:pt x="3931" y="110276"/>
                  <a:pt x="3931" y="110276"/>
                </a:cubicBezTo>
                <a:lnTo>
                  <a:pt x="3931" y="60218"/>
                </a:lnTo>
                <a:cubicBezTo>
                  <a:pt x="4487" y="54656"/>
                  <a:pt x="-4412" y="83022"/>
                  <a:pt x="7268" y="76904"/>
                </a:cubicBezTo>
                <a:cubicBezTo>
                  <a:pt x="18948" y="70786"/>
                  <a:pt x="90699" y="-3746"/>
                  <a:pt x="90699" y="14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E8D79905-B5F3-78EB-BF2F-4324C8FAC587}"/>
              </a:ext>
            </a:extLst>
          </p:cNvPr>
          <p:cNvSpPr/>
          <p:nvPr/>
        </p:nvSpPr>
        <p:spPr>
          <a:xfrm>
            <a:off x="6057023" y="6450461"/>
            <a:ext cx="26741" cy="187930"/>
          </a:xfrm>
          <a:custGeom>
            <a:avLst/>
            <a:gdLst>
              <a:gd name="connsiteX0" fmla="*/ 43 w 26741"/>
              <a:gd name="connsiteY0" fmla="*/ 397 h 187930"/>
              <a:gd name="connsiteX1" fmla="*/ 20066 w 26741"/>
              <a:gd name="connsiteY1" fmla="*/ 123875 h 187930"/>
              <a:gd name="connsiteX2" fmla="*/ 3380 w 26741"/>
              <a:gd name="connsiteY2" fmla="*/ 187282 h 187930"/>
              <a:gd name="connsiteX3" fmla="*/ 26741 w 26741"/>
              <a:gd name="connsiteY3" fmla="*/ 87165 h 187930"/>
              <a:gd name="connsiteX4" fmla="*/ 43 w 26741"/>
              <a:gd name="connsiteY4" fmla="*/ 397 h 18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41" h="187930">
                <a:moveTo>
                  <a:pt x="43" y="397"/>
                </a:moveTo>
                <a:cubicBezTo>
                  <a:pt x="-1069" y="6515"/>
                  <a:pt x="19510" y="92728"/>
                  <a:pt x="20066" y="123875"/>
                </a:cubicBezTo>
                <a:cubicBezTo>
                  <a:pt x="20622" y="155023"/>
                  <a:pt x="2268" y="193400"/>
                  <a:pt x="3380" y="187282"/>
                </a:cubicBezTo>
                <a:cubicBezTo>
                  <a:pt x="4492" y="181164"/>
                  <a:pt x="26741" y="113863"/>
                  <a:pt x="26741" y="87165"/>
                </a:cubicBezTo>
                <a:cubicBezTo>
                  <a:pt x="26741" y="60467"/>
                  <a:pt x="1155" y="-5721"/>
                  <a:pt x="43" y="3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84D3C5B2-7310-D2D3-1764-0897B2088A1C}"/>
              </a:ext>
            </a:extLst>
          </p:cNvPr>
          <p:cNvSpPr/>
          <p:nvPr/>
        </p:nvSpPr>
        <p:spPr>
          <a:xfrm>
            <a:off x="5119224" y="6394121"/>
            <a:ext cx="85700" cy="54495"/>
          </a:xfrm>
          <a:custGeom>
            <a:avLst/>
            <a:gdLst>
              <a:gd name="connsiteX0" fmla="*/ 81 w 85700"/>
              <a:gd name="connsiteY0" fmla="*/ 5 h 54495"/>
              <a:gd name="connsiteX1" fmla="*/ 66826 w 85700"/>
              <a:gd name="connsiteY1" fmla="*/ 50063 h 54495"/>
              <a:gd name="connsiteX2" fmla="*/ 83512 w 85700"/>
              <a:gd name="connsiteY2" fmla="*/ 46726 h 54495"/>
              <a:gd name="connsiteX3" fmla="*/ 81 w 85700"/>
              <a:gd name="connsiteY3" fmla="*/ 5 h 5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00" h="54495">
                <a:moveTo>
                  <a:pt x="81" y="5"/>
                </a:moveTo>
                <a:cubicBezTo>
                  <a:pt x="-2700" y="561"/>
                  <a:pt x="66826" y="50063"/>
                  <a:pt x="66826" y="50063"/>
                </a:cubicBezTo>
                <a:cubicBezTo>
                  <a:pt x="80731" y="57850"/>
                  <a:pt x="90186" y="54513"/>
                  <a:pt x="83512" y="46726"/>
                </a:cubicBezTo>
                <a:cubicBezTo>
                  <a:pt x="76838" y="38939"/>
                  <a:pt x="2862" y="-551"/>
                  <a:pt x="81" y="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214F0588-BE0E-E3C8-9228-DB931E46D6EC}"/>
              </a:ext>
            </a:extLst>
          </p:cNvPr>
          <p:cNvSpPr/>
          <p:nvPr/>
        </p:nvSpPr>
        <p:spPr>
          <a:xfrm>
            <a:off x="5506404" y="6864669"/>
            <a:ext cx="68380" cy="136836"/>
          </a:xfrm>
          <a:custGeom>
            <a:avLst/>
            <a:gdLst>
              <a:gd name="connsiteX0" fmla="*/ 19 w 68380"/>
              <a:gd name="connsiteY0" fmla="*/ 5 h 136836"/>
              <a:gd name="connsiteX1" fmla="*/ 63427 w 68380"/>
              <a:gd name="connsiteY1" fmla="*/ 66750 h 136836"/>
              <a:gd name="connsiteX2" fmla="*/ 63427 w 68380"/>
              <a:gd name="connsiteY2" fmla="*/ 136832 h 136836"/>
              <a:gd name="connsiteX3" fmla="*/ 56752 w 68380"/>
              <a:gd name="connsiteY3" fmla="*/ 63413 h 136836"/>
              <a:gd name="connsiteX4" fmla="*/ 19 w 68380"/>
              <a:gd name="connsiteY4" fmla="*/ 5 h 13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80" h="136836">
                <a:moveTo>
                  <a:pt x="19" y="5"/>
                </a:moveTo>
                <a:cubicBezTo>
                  <a:pt x="1131" y="561"/>
                  <a:pt x="52859" y="43946"/>
                  <a:pt x="63427" y="66750"/>
                </a:cubicBezTo>
                <a:cubicBezTo>
                  <a:pt x="73995" y="89554"/>
                  <a:pt x="64539" y="137388"/>
                  <a:pt x="63427" y="136832"/>
                </a:cubicBezTo>
                <a:cubicBezTo>
                  <a:pt x="62315" y="136276"/>
                  <a:pt x="66764" y="85661"/>
                  <a:pt x="56752" y="63413"/>
                </a:cubicBezTo>
                <a:cubicBezTo>
                  <a:pt x="46740" y="41165"/>
                  <a:pt x="-1093" y="-551"/>
                  <a:pt x="19" y="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B31EE4BD-DE22-8DAD-796A-007484474501}"/>
              </a:ext>
            </a:extLst>
          </p:cNvPr>
          <p:cNvSpPr/>
          <p:nvPr/>
        </p:nvSpPr>
        <p:spPr>
          <a:xfrm>
            <a:off x="5555130" y="7107578"/>
            <a:ext cx="58318" cy="118014"/>
          </a:xfrm>
          <a:custGeom>
            <a:avLst/>
            <a:gdLst>
              <a:gd name="connsiteX0" fmla="*/ 58085 w 58318"/>
              <a:gd name="connsiteY0" fmla="*/ 714 h 118014"/>
              <a:gd name="connsiteX1" fmla="*/ 21375 w 58318"/>
              <a:gd name="connsiteY1" fmla="*/ 37423 h 118014"/>
              <a:gd name="connsiteX2" fmla="*/ 18038 w 58318"/>
              <a:gd name="connsiteY2" fmla="*/ 117517 h 118014"/>
              <a:gd name="connsiteX3" fmla="*/ 1352 w 58318"/>
              <a:gd name="connsiteY3" fmla="*/ 67458 h 118014"/>
              <a:gd name="connsiteX4" fmla="*/ 58085 w 58318"/>
              <a:gd name="connsiteY4" fmla="*/ 714 h 11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18" h="118014">
                <a:moveTo>
                  <a:pt x="58085" y="714"/>
                </a:moveTo>
                <a:cubicBezTo>
                  <a:pt x="61422" y="-4292"/>
                  <a:pt x="28049" y="17956"/>
                  <a:pt x="21375" y="37423"/>
                </a:cubicBezTo>
                <a:cubicBezTo>
                  <a:pt x="14701" y="56890"/>
                  <a:pt x="21375" y="112511"/>
                  <a:pt x="18038" y="117517"/>
                </a:cubicBezTo>
                <a:cubicBezTo>
                  <a:pt x="14701" y="122523"/>
                  <a:pt x="-5322" y="88594"/>
                  <a:pt x="1352" y="67458"/>
                </a:cubicBezTo>
                <a:cubicBezTo>
                  <a:pt x="8026" y="46322"/>
                  <a:pt x="54748" y="5720"/>
                  <a:pt x="58085" y="71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8AEC545E-8416-7615-4F61-281D8FA1BED8}"/>
              </a:ext>
            </a:extLst>
          </p:cNvPr>
          <p:cNvSpPr/>
          <p:nvPr/>
        </p:nvSpPr>
        <p:spPr>
          <a:xfrm>
            <a:off x="3490735" y="6707798"/>
            <a:ext cx="62885" cy="136975"/>
          </a:xfrm>
          <a:custGeom>
            <a:avLst/>
            <a:gdLst>
              <a:gd name="connsiteX0" fmla="*/ 4 w 62885"/>
              <a:gd name="connsiteY0" fmla="*/ 27 h 136975"/>
              <a:gd name="connsiteX1" fmla="*/ 60074 w 62885"/>
              <a:gd name="connsiteY1" fmla="*/ 100144 h 136975"/>
              <a:gd name="connsiteX2" fmla="*/ 53399 w 62885"/>
              <a:gd name="connsiteY2" fmla="*/ 136853 h 136975"/>
              <a:gd name="connsiteX3" fmla="*/ 56737 w 62885"/>
              <a:gd name="connsiteY3" fmla="*/ 90132 h 136975"/>
              <a:gd name="connsiteX4" fmla="*/ 4 w 62885"/>
              <a:gd name="connsiteY4" fmla="*/ 27 h 13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85" h="136975">
                <a:moveTo>
                  <a:pt x="4" y="27"/>
                </a:moveTo>
                <a:cubicBezTo>
                  <a:pt x="560" y="1696"/>
                  <a:pt x="51175" y="77340"/>
                  <a:pt x="60074" y="100144"/>
                </a:cubicBezTo>
                <a:cubicBezTo>
                  <a:pt x="68973" y="122948"/>
                  <a:pt x="53955" y="138522"/>
                  <a:pt x="53399" y="136853"/>
                </a:cubicBezTo>
                <a:cubicBezTo>
                  <a:pt x="52843" y="135184"/>
                  <a:pt x="61187" y="107374"/>
                  <a:pt x="56737" y="90132"/>
                </a:cubicBezTo>
                <a:cubicBezTo>
                  <a:pt x="52287" y="72890"/>
                  <a:pt x="-552" y="-1642"/>
                  <a:pt x="4" y="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F1736A42-C80E-3648-408E-C7F6F8412CCD}"/>
              </a:ext>
            </a:extLst>
          </p:cNvPr>
          <p:cNvSpPr/>
          <p:nvPr/>
        </p:nvSpPr>
        <p:spPr>
          <a:xfrm>
            <a:off x="2925569" y="6754543"/>
            <a:ext cx="24555" cy="161193"/>
          </a:xfrm>
          <a:custGeom>
            <a:avLst/>
            <a:gdLst>
              <a:gd name="connsiteX0" fmla="*/ 21202 w 24555"/>
              <a:gd name="connsiteY0" fmla="*/ 3 h 161193"/>
              <a:gd name="connsiteX1" fmla="*/ 11190 w 24555"/>
              <a:gd name="connsiteY1" fmla="*/ 86771 h 161193"/>
              <a:gd name="connsiteX2" fmla="*/ 24539 w 24555"/>
              <a:gd name="connsiteY2" fmla="*/ 160190 h 161193"/>
              <a:gd name="connsiteX3" fmla="*/ 7853 w 24555"/>
              <a:gd name="connsiteY3" fmla="*/ 126818 h 161193"/>
              <a:gd name="connsiteX4" fmla="*/ 1178 w 24555"/>
              <a:gd name="connsiteY4" fmla="*/ 90108 h 161193"/>
              <a:gd name="connsiteX5" fmla="*/ 21202 w 24555"/>
              <a:gd name="connsiteY5" fmla="*/ 3 h 16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55" h="161193">
                <a:moveTo>
                  <a:pt x="21202" y="3"/>
                </a:moveTo>
                <a:cubicBezTo>
                  <a:pt x="22871" y="-553"/>
                  <a:pt x="10634" y="60073"/>
                  <a:pt x="11190" y="86771"/>
                </a:cubicBezTo>
                <a:cubicBezTo>
                  <a:pt x="11746" y="113469"/>
                  <a:pt x="25095" y="153516"/>
                  <a:pt x="24539" y="160190"/>
                </a:cubicBezTo>
                <a:cubicBezTo>
                  <a:pt x="23983" y="166864"/>
                  <a:pt x="11746" y="138498"/>
                  <a:pt x="7853" y="126818"/>
                </a:cubicBezTo>
                <a:cubicBezTo>
                  <a:pt x="3960" y="115138"/>
                  <a:pt x="-2715" y="109575"/>
                  <a:pt x="1178" y="90108"/>
                </a:cubicBezTo>
                <a:cubicBezTo>
                  <a:pt x="5071" y="70641"/>
                  <a:pt x="19533" y="559"/>
                  <a:pt x="21202" y="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70839662-C0D6-C2A9-75F8-1895461E2616}"/>
              </a:ext>
            </a:extLst>
          </p:cNvPr>
          <p:cNvSpPr/>
          <p:nvPr/>
        </p:nvSpPr>
        <p:spPr>
          <a:xfrm>
            <a:off x="3093274" y="7308394"/>
            <a:ext cx="50438" cy="140813"/>
          </a:xfrm>
          <a:custGeom>
            <a:avLst/>
            <a:gdLst>
              <a:gd name="connsiteX0" fmla="*/ 10346 w 50438"/>
              <a:gd name="connsiteY0" fmla="*/ 132 h 140813"/>
              <a:gd name="connsiteX1" fmla="*/ 17021 w 50438"/>
              <a:gd name="connsiteY1" fmla="*/ 90237 h 140813"/>
              <a:gd name="connsiteX2" fmla="*/ 50393 w 50438"/>
              <a:gd name="connsiteY2" fmla="*/ 140295 h 140813"/>
              <a:gd name="connsiteX3" fmla="*/ 23695 w 50438"/>
              <a:gd name="connsiteY3" fmla="*/ 113597 h 140813"/>
              <a:gd name="connsiteX4" fmla="*/ 335 w 50438"/>
              <a:gd name="connsiteY4" fmla="*/ 70213 h 140813"/>
              <a:gd name="connsiteX5" fmla="*/ 10346 w 50438"/>
              <a:gd name="connsiteY5" fmla="*/ 132 h 14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38" h="140813">
                <a:moveTo>
                  <a:pt x="10346" y="132"/>
                </a:moveTo>
                <a:cubicBezTo>
                  <a:pt x="13127" y="3469"/>
                  <a:pt x="10347" y="66877"/>
                  <a:pt x="17021" y="90237"/>
                </a:cubicBezTo>
                <a:cubicBezTo>
                  <a:pt x="23695" y="113597"/>
                  <a:pt x="49281" y="136402"/>
                  <a:pt x="50393" y="140295"/>
                </a:cubicBezTo>
                <a:cubicBezTo>
                  <a:pt x="51505" y="144188"/>
                  <a:pt x="32038" y="125277"/>
                  <a:pt x="23695" y="113597"/>
                </a:cubicBezTo>
                <a:cubicBezTo>
                  <a:pt x="15352" y="101917"/>
                  <a:pt x="2560" y="83006"/>
                  <a:pt x="335" y="70213"/>
                </a:cubicBezTo>
                <a:cubicBezTo>
                  <a:pt x="-1890" y="57420"/>
                  <a:pt x="7565" y="-3205"/>
                  <a:pt x="10346" y="1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501494A0-DB82-7CBD-35C2-33A6ACF79469}"/>
              </a:ext>
            </a:extLst>
          </p:cNvPr>
          <p:cNvSpPr/>
          <p:nvPr/>
        </p:nvSpPr>
        <p:spPr>
          <a:xfrm>
            <a:off x="3297121" y="7711886"/>
            <a:ext cx="93587" cy="104011"/>
          </a:xfrm>
          <a:custGeom>
            <a:avLst/>
            <a:gdLst>
              <a:gd name="connsiteX0" fmla="*/ 59 w 93587"/>
              <a:gd name="connsiteY0" fmla="*/ 444 h 104011"/>
              <a:gd name="connsiteX1" fmla="*/ 56791 w 93587"/>
              <a:gd name="connsiteY1" fmla="*/ 40491 h 104011"/>
              <a:gd name="connsiteX2" fmla="*/ 93501 w 93587"/>
              <a:gd name="connsiteY2" fmla="*/ 103898 h 104011"/>
              <a:gd name="connsiteX3" fmla="*/ 46780 w 93587"/>
              <a:gd name="connsiteY3" fmla="*/ 23805 h 104011"/>
              <a:gd name="connsiteX4" fmla="*/ 59 w 93587"/>
              <a:gd name="connsiteY4" fmla="*/ 444 h 104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87" h="104011">
                <a:moveTo>
                  <a:pt x="59" y="444"/>
                </a:moveTo>
                <a:cubicBezTo>
                  <a:pt x="1727" y="3225"/>
                  <a:pt x="41217" y="23249"/>
                  <a:pt x="56791" y="40491"/>
                </a:cubicBezTo>
                <a:cubicBezTo>
                  <a:pt x="72365" y="57733"/>
                  <a:pt x="95169" y="106679"/>
                  <a:pt x="93501" y="103898"/>
                </a:cubicBezTo>
                <a:cubicBezTo>
                  <a:pt x="91833" y="101117"/>
                  <a:pt x="61241" y="39378"/>
                  <a:pt x="46780" y="23805"/>
                </a:cubicBezTo>
                <a:cubicBezTo>
                  <a:pt x="32319" y="8232"/>
                  <a:pt x="-1609" y="-2337"/>
                  <a:pt x="59" y="44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EEEC1D4C-ADFD-A2AD-D93C-5092D09303DB}"/>
              </a:ext>
            </a:extLst>
          </p:cNvPr>
          <p:cNvSpPr/>
          <p:nvPr/>
        </p:nvSpPr>
        <p:spPr>
          <a:xfrm>
            <a:off x="6183880" y="6988066"/>
            <a:ext cx="100117" cy="130325"/>
          </a:xfrm>
          <a:custGeom>
            <a:avLst/>
            <a:gdLst>
              <a:gd name="connsiteX0" fmla="*/ 100117 w 100117"/>
              <a:gd name="connsiteY0" fmla="*/ 86 h 130325"/>
              <a:gd name="connsiteX1" fmla="*/ 16686 w 100117"/>
              <a:gd name="connsiteY1" fmla="*/ 70168 h 130325"/>
              <a:gd name="connsiteX2" fmla="*/ 0 w 100117"/>
              <a:gd name="connsiteY2" fmla="*/ 130238 h 130325"/>
              <a:gd name="connsiteX3" fmla="*/ 16686 w 100117"/>
              <a:gd name="connsiteY3" fmla="*/ 56819 h 130325"/>
              <a:gd name="connsiteX4" fmla="*/ 100117 w 100117"/>
              <a:gd name="connsiteY4" fmla="*/ 86 h 13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7" h="130325">
                <a:moveTo>
                  <a:pt x="100117" y="86"/>
                </a:moveTo>
                <a:cubicBezTo>
                  <a:pt x="100117" y="2311"/>
                  <a:pt x="33372" y="48476"/>
                  <a:pt x="16686" y="70168"/>
                </a:cubicBezTo>
                <a:cubicBezTo>
                  <a:pt x="0" y="91860"/>
                  <a:pt x="0" y="132463"/>
                  <a:pt x="0" y="130238"/>
                </a:cubicBezTo>
                <a:cubicBezTo>
                  <a:pt x="0" y="128013"/>
                  <a:pt x="5562" y="74618"/>
                  <a:pt x="16686" y="56819"/>
                </a:cubicBezTo>
                <a:cubicBezTo>
                  <a:pt x="27810" y="39020"/>
                  <a:pt x="100117" y="-2139"/>
                  <a:pt x="100117" y="8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7BAE2EE1-45C9-3F65-8093-E9877415B094}"/>
              </a:ext>
            </a:extLst>
          </p:cNvPr>
          <p:cNvSpPr/>
          <p:nvPr/>
        </p:nvSpPr>
        <p:spPr>
          <a:xfrm>
            <a:off x="6200407" y="7258372"/>
            <a:ext cx="59994" cy="190559"/>
          </a:xfrm>
          <a:custGeom>
            <a:avLst/>
            <a:gdLst>
              <a:gd name="connsiteX0" fmla="*/ 50218 w 59994"/>
              <a:gd name="connsiteY0" fmla="*/ 95 h 190559"/>
              <a:gd name="connsiteX1" fmla="*/ 40206 w 59994"/>
              <a:gd name="connsiteY1" fmla="*/ 130247 h 190559"/>
              <a:gd name="connsiteX2" fmla="*/ 159 w 59994"/>
              <a:gd name="connsiteY2" fmla="*/ 190317 h 190559"/>
              <a:gd name="connsiteX3" fmla="*/ 56892 w 59994"/>
              <a:gd name="connsiteY3" fmla="*/ 110224 h 190559"/>
              <a:gd name="connsiteX4" fmla="*/ 50218 w 59994"/>
              <a:gd name="connsiteY4" fmla="*/ 95 h 190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94" h="190559">
                <a:moveTo>
                  <a:pt x="50218" y="95"/>
                </a:moveTo>
                <a:cubicBezTo>
                  <a:pt x="47437" y="3432"/>
                  <a:pt x="48549" y="98543"/>
                  <a:pt x="40206" y="130247"/>
                </a:cubicBezTo>
                <a:cubicBezTo>
                  <a:pt x="31863" y="161951"/>
                  <a:pt x="-2622" y="193654"/>
                  <a:pt x="159" y="190317"/>
                </a:cubicBezTo>
                <a:cubicBezTo>
                  <a:pt x="2940" y="186980"/>
                  <a:pt x="47993" y="138590"/>
                  <a:pt x="56892" y="110224"/>
                </a:cubicBezTo>
                <a:cubicBezTo>
                  <a:pt x="65791" y="81858"/>
                  <a:pt x="52999" y="-3242"/>
                  <a:pt x="50218" y="9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CF82D1F3-7A4F-D092-80FE-DFD768639BBE}"/>
              </a:ext>
            </a:extLst>
          </p:cNvPr>
          <p:cNvSpPr/>
          <p:nvPr/>
        </p:nvSpPr>
        <p:spPr>
          <a:xfrm>
            <a:off x="5691390" y="7602201"/>
            <a:ext cx="62078" cy="116803"/>
          </a:xfrm>
          <a:custGeom>
            <a:avLst/>
            <a:gdLst>
              <a:gd name="connsiteX0" fmla="*/ 61988 w 62078"/>
              <a:gd name="connsiteY0" fmla="*/ 0 h 116803"/>
              <a:gd name="connsiteX1" fmla="*/ 15267 w 62078"/>
              <a:gd name="connsiteY1" fmla="*/ 63408 h 116803"/>
              <a:gd name="connsiteX2" fmla="*/ 5255 w 62078"/>
              <a:gd name="connsiteY2" fmla="*/ 116803 h 116803"/>
              <a:gd name="connsiteX3" fmla="*/ 1918 w 62078"/>
              <a:gd name="connsiteY3" fmla="*/ 63408 h 116803"/>
              <a:gd name="connsiteX4" fmla="*/ 61988 w 62078"/>
              <a:gd name="connsiteY4" fmla="*/ 0 h 11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78" h="116803">
                <a:moveTo>
                  <a:pt x="61988" y="0"/>
                </a:moveTo>
                <a:cubicBezTo>
                  <a:pt x="64213" y="0"/>
                  <a:pt x="24722" y="43941"/>
                  <a:pt x="15267" y="63408"/>
                </a:cubicBezTo>
                <a:cubicBezTo>
                  <a:pt x="5811" y="82875"/>
                  <a:pt x="7480" y="116803"/>
                  <a:pt x="5255" y="116803"/>
                </a:cubicBezTo>
                <a:cubicBezTo>
                  <a:pt x="3030" y="116803"/>
                  <a:pt x="-3088" y="79538"/>
                  <a:pt x="1918" y="63408"/>
                </a:cubicBezTo>
                <a:cubicBezTo>
                  <a:pt x="6924" y="47278"/>
                  <a:pt x="59763" y="0"/>
                  <a:pt x="6198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D790652B-BF11-802D-E4D8-1860A11163AF}"/>
              </a:ext>
            </a:extLst>
          </p:cNvPr>
          <p:cNvSpPr/>
          <p:nvPr/>
        </p:nvSpPr>
        <p:spPr>
          <a:xfrm>
            <a:off x="5923530" y="7428666"/>
            <a:ext cx="27496" cy="123477"/>
          </a:xfrm>
          <a:custGeom>
            <a:avLst/>
            <a:gdLst>
              <a:gd name="connsiteX0" fmla="*/ 13396 w 27496"/>
              <a:gd name="connsiteY0" fmla="*/ 0 h 123477"/>
              <a:gd name="connsiteX1" fmla="*/ 20070 w 27496"/>
              <a:gd name="connsiteY1" fmla="*/ 76756 h 123477"/>
              <a:gd name="connsiteX2" fmla="*/ 47 w 27496"/>
              <a:gd name="connsiteY2" fmla="*/ 123477 h 123477"/>
              <a:gd name="connsiteX3" fmla="*/ 26744 w 27496"/>
              <a:gd name="connsiteY3" fmla="*/ 76756 h 123477"/>
              <a:gd name="connsiteX4" fmla="*/ 13396 w 27496"/>
              <a:gd name="connsiteY4" fmla="*/ 0 h 12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96" h="123477">
                <a:moveTo>
                  <a:pt x="13396" y="0"/>
                </a:moveTo>
                <a:cubicBezTo>
                  <a:pt x="12284" y="0"/>
                  <a:pt x="22295" y="56177"/>
                  <a:pt x="20070" y="76756"/>
                </a:cubicBezTo>
                <a:cubicBezTo>
                  <a:pt x="17845" y="97335"/>
                  <a:pt x="-1065" y="123477"/>
                  <a:pt x="47" y="123477"/>
                </a:cubicBezTo>
                <a:cubicBezTo>
                  <a:pt x="1159" y="123477"/>
                  <a:pt x="22294" y="92330"/>
                  <a:pt x="26744" y="76756"/>
                </a:cubicBezTo>
                <a:cubicBezTo>
                  <a:pt x="31194" y="61182"/>
                  <a:pt x="14508" y="0"/>
                  <a:pt x="13396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6456B723-3BEC-98FA-A67B-05096E61E62F}"/>
              </a:ext>
            </a:extLst>
          </p:cNvPr>
          <p:cNvSpPr/>
          <p:nvPr/>
        </p:nvSpPr>
        <p:spPr>
          <a:xfrm>
            <a:off x="4565095" y="8486517"/>
            <a:ext cx="91211" cy="153695"/>
          </a:xfrm>
          <a:custGeom>
            <a:avLst/>
            <a:gdLst>
              <a:gd name="connsiteX0" fmla="*/ 40277 w 91211"/>
              <a:gd name="connsiteY0" fmla="*/ 49 h 153695"/>
              <a:gd name="connsiteX1" fmla="*/ 63638 w 91211"/>
              <a:gd name="connsiteY1" fmla="*/ 96829 h 153695"/>
              <a:gd name="connsiteX2" fmla="*/ 231 w 91211"/>
              <a:gd name="connsiteY2" fmla="*/ 153562 h 153695"/>
              <a:gd name="connsiteX3" fmla="*/ 90336 w 91211"/>
              <a:gd name="connsiteY3" fmla="*/ 110178 h 153695"/>
              <a:gd name="connsiteX4" fmla="*/ 40277 w 91211"/>
              <a:gd name="connsiteY4" fmla="*/ 49 h 15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11" h="153695">
                <a:moveTo>
                  <a:pt x="40277" y="49"/>
                </a:moveTo>
                <a:cubicBezTo>
                  <a:pt x="35827" y="-2176"/>
                  <a:pt x="70312" y="71244"/>
                  <a:pt x="63638" y="96829"/>
                </a:cubicBezTo>
                <a:cubicBezTo>
                  <a:pt x="56964" y="122414"/>
                  <a:pt x="-4219" y="151337"/>
                  <a:pt x="231" y="153562"/>
                </a:cubicBezTo>
                <a:cubicBezTo>
                  <a:pt x="4681" y="155787"/>
                  <a:pt x="81993" y="129645"/>
                  <a:pt x="90336" y="110178"/>
                </a:cubicBezTo>
                <a:cubicBezTo>
                  <a:pt x="98679" y="90711"/>
                  <a:pt x="44727" y="2274"/>
                  <a:pt x="40277" y="4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EAADA985-17EE-15CC-8C70-9E78C91C6822}"/>
              </a:ext>
            </a:extLst>
          </p:cNvPr>
          <p:cNvSpPr/>
          <p:nvPr/>
        </p:nvSpPr>
        <p:spPr>
          <a:xfrm>
            <a:off x="4127945" y="8533269"/>
            <a:ext cx="99101" cy="165518"/>
          </a:xfrm>
          <a:custGeom>
            <a:avLst/>
            <a:gdLst>
              <a:gd name="connsiteX0" fmla="*/ 53600 w 99101"/>
              <a:gd name="connsiteY0" fmla="*/ 19 h 165518"/>
              <a:gd name="connsiteX1" fmla="*/ 26902 w 99101"/>
              <a:gd name="connsiteY1" fmla="*/ 73438 h 165518"/>
              <a:gd name="connsiteX2" fmla="*/ 96983 w 99101"/>
              <a:gd name="connsiteY2" fmla="*/ 163543 h 165518"/>
              <a:gd name="connsiteX3" fmla="*/ 73623 w 99101"/>
              <a:gd name="connsiteY3" fmla="*/ 130170 h 165518"/>
              <a:gd name="connsiteX4" fmla="*/ 204 w 99101"/>
              <a:gd name="connsiteY4" fmla="*/ 66763 h 165518"/>
              <a:gd name="connsiteX5" fmla="*/ 53600 w 99101"/>
              <a:gd name="connsiteY5" fmla="*/ 19 h 16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101" h="165518">
                <a:moveTo>
                  <a:pt x="53600" y="19"/>
                </a:moveTo>
                <a:cubicBezTo>
                  <a:pt x="58050" y="1131"/>
                  <a:pt x="19672" y="46184"/>
                  <a:pt x="26902" y="73438"/>
                </a:cubicBezTo>
                <a:cubicBezTo>
                  <a:pt x="34132" y="100692"/>
                  <a:pt x="96983" y="163543"/>
                  <a:pt x="96983" y="163543"/>
                </a:cubicBezTo>
                <a:cubicBezTo>
                  <a:pt x="104770" y="172998"/>
                  <a:pt x="89753" y="146300"/>
                  <a:pt x="73623" y="130170"/>
                </a:cubicBezTo>
                <a:cubicBezTo>
                  <a:pt x="57493" y="114040"/>
                  <a:pt x="4097" y="86786"/>
                  <a:pt x="204" y="66763"/>
                </a:cubicBezTo>
                <a:cubicBezTo>
                  <a:pt x="-3689" y="46740"/>
                  <a:pt x="49150" y="-1093"/>
                  <a:pt x="53600" y="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90593990-6441-D7EF-CE1B-D575820E0C79}"/>
              </a:ext>
            </a:extLst>
          </p:cNvPr>
          <p:cNvSpPr/>
          <p:nvPr/>
        </p:nvSpPr>
        <p:spPr>
          <a:xfrm>
            <a:off x="4388451" y="8752985"/>
            <a:ext cx="347983" cy="120888"/>
          </a:xfrm>
          <a:custGeom>
            <a:avLst/>
            <a:gdLst>
              <a:gd name="connsiteX0" fmla="*/ 2 w 347983"/>
              <a:gd name="connsiteY0" fmla="*/ 120700 h 120888"/>
              <a:gd name="connsiteX1" fmla="*/ 136828 w 347983"/>
              <a:gd name="connsiteY1" fmla="*/ 33932 h 120888"/>
              <a:gd name="connsiteX2" fmla="*/ 347073 w 347983"/>
              <a:gd name="connsiteY2" fmla="*/ 27257 h 120888"/>
              <a:gd name="connsiteX3" fmla="*/ 210247 w 347983"/>
              <a:gd name="connsiteY3" fmla="*/ 7234 h 120888"/>
              <a:gd name="connsiteX4" fmla="*/ 140165 w 347983"/>
              <a:gd name="connsiteY4" fmla="*/ 7234 h 120888"/>
              <a:gd name="connsiteX5" fmla="*/ 2 w 347983"/>
              <a:gd name="connsiteY5" fmla="*/ 120700 h 12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983" h="120888">
                <a:moveTo>
                  <a:pt x="2" y="120700"/>
                </a:moveTo>
                <a:cubicBezTo>
                  <a:pt x="-554" y="125150"/>
                  <a:pt x="78983" y="49506"/>
                  <a:pt x="136828" y="33932"/>
                </a:cubicBezTo>
                <a:cubicBezTo>
                  <a:pt x="194673" y="18358"/>
                  <a:pt x="334837" y="31707"/>
                  <a:pt x="347073" y="27257"/>
                </a:cubicBezTo>
                <a:cubicBezTo>
                  <a:pt x="359309" y="22807"/>
                  <a:pt x="244732" y="10571"/>
                  <a:pt x="210247" y="7234"/>
                </a:cubicBezTo>
                <a:cubicBezTo>
                  <a:pt x="175762" y="3897"/>
                  <a:pt x="175206" y="-7227"/>
                  <a:pt x="140165" y="7234"/>
                </a:cubicBezTo>
                <a:cubicBezTo>
                  <a:pt x="105124" y="21695"/>
                  <a:pt x="558" y="116250"/>
                  <a:pt x="2" y="12070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B167B43B-6840-58EB-368E-928A3F257F44}"/>
              </a:ext>
            </a:extLst>
          </p:cNvPr>
          <p:cNvSpPr/>
          <p:nvPr/>
        </p:nvSpPr>
        <p:spPr>
          <a:xfrm>
            <a:off x="5069206" y="8276293"/>
            <a:ext cx="63563" cy="156946"/>
          </a:xfrm>
          <a:custGeom>
            <a:avLst/>
            <a:gdLst>
              <a:gd name="connsiteX0" fmla="*/ 41 w 63563"/>
              <a:gd name="connsiteY0" fmla="*/ 28 h 156946"/>
              <a:gd name="connsiteX1" fmla="*/ 53436 w 63563"/>
              <a:gd name="connsiteY1" fmla="*/ 103482 h 156946"/>
              <a:gd name="connsiteX2" fmla="*/ 33413 w 63563"/>
              <a:gd name="connsiteY2" fmla="*/ 156878 h 156946"/>
              <a:gd name="connsiteX3" fmla="*/ 63448 w 63563"/>
              <a:gd name="connsiteY3" fmla="*/ 93471 h 156946"/>
              <a:gd name="connsiteX4" fmla="*/ 41 w 63563"/>
              <a:gd name="connsiteY4" fmla="*/ 28 h 15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63" h="156946">
                <a:moveTo>
                  <a:pt x="41" y="28"/>
                </a:moveTo>
                <a:cubicBezTo>
                  <a:pt x="-1628" y="1696"/>
                  <a:pt x="47874" y="77340"/>
                  <a:pt x="53436" y="103482"/>
                </a:cubicBezTo>
                <a:cubicBezTo>
                  <a:pt x="58998" y="129624"/>
                  <a:pt x="31744" y="158546"/>
                  <a:pt x="33413" y="156878"/>
                </a:cubicBezTo>
                <a:cubicBezTo>
                  <a:pt x="35082" y="155210"/>
                  <a:pt x="65673" y="116832"/>
                  <a:pt x="63448" y="93471"/>
                </a:cubicBezTo>
                <a:cubicBezTo>
                  <a:pt x="61223" y="70110"/>
                  <a:pt x="1710" y="-1640"/>
                  <a:pt x="41" y="2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EC3A0D1F-B557-D966-D07B-FFF1F8915367}"/>
              </a:ext>
            </a:extLst>
          </p:cNvPr>
          <p:cNvSpPr/>
          <p:nvPr/>
        </p:nvSpPr>
        <p:spPr>
          <a:xfrm>
            <a:off x="5239304" y="8045652"/>
            <a:ext cx="85100" cy="167492"/>
          </a:xfrm>
          <a:custGeom>
            <a:avLst/>
            <a:gdLst>
              <a:gd name="connsiteX0" fmla="*/ 141 w 85100"/>
              <a:gd name="connsiteY0" fmla="*/ 401 h 167492"/>
              <a:gd name="connsiteX1" fmla="*/ 63549 w 85100"/>
              <a:gd name="connsiteY1" fmla="*/ 57133 h 167492"/>
              <a:gd name="connsiteX2" fmla="*/ 60211 w 85100"/>
              <a:gd name="connsiteY2" fmla="*/ 167262 h 167492"/>
              <a:gd name="connsiteX3" fmla="*/ 83572 w 85100"/>
              <a:gd name="connsiteY3" fmla="*/ 83831 h 167492"/>
              <a:gd name="connsiteX4" fmla="*/ 141 w 85100"/>
              <a:gd name="connsiteY4" fmla="*/ 401 h 16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00" h="167492">
                <a:moveTo>
                  <a:pt x="141" y="401"/>
                </a:moveTo>
                <a:cubicBezTo>
                  <a:pt x="-3196" y="-4049"/>
                  <a:pt x="53537" y="29323"/>
                  <a:pt x="63549" y="57133"/>
                </a:cubicBezTo>
                <a:cubicBezTo>
                  <a:pt x="73561" y="84943"/>
                  <a:pt x="56874" y="162812"/>
                  <a:pt x="60211" y="167262"/>
                </a:cubicBezTo>
                <a:cubicBezTo>
                  <a:pt x="63548" y="171712"/>
                  <a:pt x="91915" y="110529"/>
                  <a:pt x="83572" y="83831"/>
                </a:cubicBezTo>
                <a:cubicBezTo>
                  <a:pt x="75229" y="57133"/>
                  <a:pt x="3478" y="4851"/>
                  <a:pt x="141" y="4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8D831D68-ADFF-F3D7-450E-3B0584BF9702}"/>
              </a:ext>
            </a:extLst>
          </p:cNvPr>
          <p:cNvSpPr/>
          <p:nvPr/>
        </p:nvSpPr>
        <p:spPr>
          <a:xfrm>
            <a:off x="3843579" y="5479439"/>
            <a:ext cx="200559" cy="195630"/>
          </a:xfrm>
          <a:custGeom>
            <a:avLst/>
            <a:gdLst>
              <a:gd name="connsiteX0" fmla="*/ 906 w 200559"/>
              <a:gd name="connsiteY0" fmla="*/ 287 h 195630"/>
              <a:gd name="connsiteX1" fmla="*/ 87674 w 200559"/>
              <a:gd name="connsiteY1" fmla="*/ 100403 h 195630"/>
              <a:gd name="connsiteX2" fmla="*/ 74325 w 200559"/>
              <a:gd name="connsiteY2" fmla="*/ 77043 h 195630"/>
              <a:gd name="connsiteX3" fmla="*/ 197802 w 200559"/>
              <a:gd name="connsiteY3" fmla="*/ 193846 h 195630"/>
              <a:gd name="connsiteX4" fmla="*/ 151081 w 200559"/>
              <a:gd name="connsiteY4" fmla="*/ 137113 h 195630"/>
              <a:gd name="connsiteX5" fmla="*/ 906 w 200559"/>
              <a:gd name="connsiteY5" fmla="*/ 287 h 19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559" h="195630">
                <a:moveTo>
                  <a:pt x="906" y="287"/>
                </a:moveTo>
                <a:cubicBezTo>
                  <a:pt x="-9662" y="-5831"/>
                  <a:pt x="75438" y="87610"/>
                  <a:pt x="87674" y="100403"/>
                </a:cubicBezTo>
                <a:cubicBezTo>
                  <a:pt x="99910" y="113196"/>
                  <a:pt x="55970" y="61469"/>
                  <a:pt x="74325" y="77043"/>
                </a:cubicBezTo>
                <a:cubicBezTo>
                  <a:pt x="92680" y="92617"/>
                  <a:pt x="185009" y="183834"/>
                  <a:pt x="197802" y="193846"/>
                </a:cubicBezTo>
                <a:cubicBezTo>
                  <a:pt x="210595" y="203858"/>
                  <a:pt x="176110" y="169929"/>
                  <a:pt x="151081" y="137113"/>
                </a:cubicBezTo>
                <a:cubicBezTo>
                  <a:pt x="126052" y="104297"/>
                  <a:pt x="11474" y="6405"/>
                  <a:pt x="906" y="28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93F554C0-C9C1-D83B-4E79-B60589718041}"/>
              </a:ext>
            </a:extLst>
          </p:cNvPr>
          <p:cNvSpPr/>
          <p:nvPr/>
        </p:nvSpPr>
        <p:spPr>
          <a:xfrm>
            <a:off x="4378332" y="5562270"/>
            <a:ext cx="681252" cy="1382918"/>
          </a:xfrm>
          <a:custGeom>
            <a:avLst/>
            <a:gdLst>
              <a:gd name="connsiteX0" fmla="*/ 210354 w 681252"/>
              <a:gd name="connsiteY0" fmla="*/ 174422 h 1382918"/>
              <a:gd name="connsiteX1" fmla="*/ 6783 w 681252"/>
              <a:gd name="connsiteY1" fmla="*/ 641634 h 1382918"/>
              <a:gd name="connsiteX2" fmla="*/ 46830 w 681252"/>
              <a:gd name="connsiteY2" fmla="*/ 621610 h 1382918"/>
              <a:gd name="connsiteX3" fmla="*/ 30144 w 681252"/>
              <a:gd name="connsiteY3" fmla="*/ 1228985 h 1382918"/>
              <a:gd name="connsiteX4" fmla="*/ 40156 w 681252"/>
              <a:gd name="connsiteY4" fmla="*/ 1218974 h 1382918"/>
              <a:gd name="connsiteX5" fmla="*/ 113575 w 681252"/>
              <a:gd name="connsiteY5" fmla="*/ 1215637 h 1382918"/>
              <a:gd name="connsiteX6" fmla="*/ 203680 w 681252"/>
              <a:gd name="connsiteY6" fmla="*/ 1142218 h 1382918"/>
              <a:gd name="connsiteX7" fmla="*/ 390564 w 681252"/>
              <a:gd name="connsiteY7" fmla="*/ 1242334 h 1382918"/>
              <a:gd name="connsiteX8" fmla="*/ 383890 w 681252"/>
              <a:gd name="connsiteY8" fmla="*/ 1215637 h 1382918"/>
              <a:gd name="connsiteX9" fmla="*/ 680903 w 681252"/>
              <a:gd name="connsiteY9" fmla="*/ 1382498 h 1382918"/>
              <a:gd name="connsiteX10" fmla="*/ 440623 w 681252"/>
              <a:gd name="connsiteY10" fmla="*/ 1158904 h 1382918"/>
              <a:gd name="connsiteX11" fmla="*/ 293785 w 681252"/>
              <a:gd name="connsiteY11" fmla="*/ 1138880 h 1382918"/>
              <a:gd name="connsiteX12" fmla="*/ 280436 w 681252"/>
              <a:gd name="connsiteY12" fmla="*/ 928635 h 1382918"/>
              <a:gd name="connsiteX13" fmla="*/ 203680 w 681252"/>
              <a:gd name="connsiteY13" fmla="*/ 658320 h 1382918"/>
              <a:gd name="connsiteX14" fmla="*/ 253738 w 681252"/>
              <a:gd name="connsiteY14" fmla="*/ 371318 h 1382918"/>
              <a:gd name="connsiteX15" fmla="*/ 340506 w 681252"/>
              <a:gd name="connsiteY15" fmla="*/ 528168 h 1382918"/>
              <a:gd name="connsiteX16" fmla="*/ 440623 w 681252"/>
              <a:gd name="connsiteY16" fmla="*/ 10898 h 1382918"/>
              <a:gd name="connsiteX17" fmla="*/ 313808 w 681252"/>
              <a:gd name="connsiteY17" fmla="*/ 191108 h 1382918"/>
              <a:gd name="connsiteX18" fmla="*/ 160296 w 681252"/>
              <a:gd name="connsiteY18" fmla="*/ 371318 h 1382918"/>
              <a:gd name="connsiteX19" fmla="*/ 210354 w 681252"/>
              <a:gd name="connsiteY19" fmla="*/ 174422 h 138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1252" h="1382918">
                <a:moveTo>
                  <a:pt x="210354" y="174422"/>
                </a:moveTo>
                <a:cubicBezTo>
                  <a:pt x="184769" y="219475"/>
                  <a:pt x="34037" y="567103"/>
                  <a:pt x="6783" y="641634"/>
                </a:cubicBezTo>
                <a:cubicBezTo>
                  <a:pt x="-20471" y="716165"/>
                  <a:pt x="42937" y="523718"/>
                  <a:pt x="46830" y="621610"/>
                </a:cubicBezTo>
                <a:cubicBezTo>
                  <a:pt x="50723" y="719502"/>
                  <a:pt x="31256" y="1129424"/>
                  <a:pt x="30144" y="1228985"/>
                </a:cubicBezTo>
                <a:cubicBezTo>
                  <a:pt x="29032" y="1328546"/>
                  <a:pt x="26251" y="1221199"/>
                  <a:pt x="40156" y="1218974"/>
                </a:cubicBezTo>
                <a:cubicBezTo>
                  <a:pt x="54061" y="1216749"/>
                  <a:pt x="86321" y="1228430"/>
                  <a:pt x="113575" y="1215637"/>
                </a:cubicBezTo>
                <a:cubicBezTo>
                  <a:pt x="140829" y="1202844"/>
                  <a:pt x="157515" y="1137769"/>
                  <a:pt x="203680" y="1142218"/>
                </a:cubicBezTo>
                <a:cubicBezTo>
                  <a:pt x="249845" y="1146668"/>
                  <a:pt x="360529" y="1230098"/>
                  <a:pt x="390564" y="1242334"/>
                </a:cubicBezTo>
                <a:cubicBezTo>
                  <a:pt x="420599" y="1254570"/>
                  <a:pt x="335500" y="1192276"/>
                  <a:pt x="383890" y="1215637"/>
                </a:cubicBezTo>
                <a:cubicBezTo>
                  <a:pt x="432280" y="1238998"/>
                  <a:pt x="671448" y="1391953"/>
                  <a:pt x="680903" y="1382498"/>
                </a:cubicBezTo>
                <a:cubicBezTo>
                  <a:pt x="690358" y="1373043"/>
                  <a:pt x="505143" y="1199507"/>
                  <a:pt x="440623" y="1158904"/>
                </a:cubicBezTo>
                <a:cubicBezTo>
                  <a:pt x="376103" y="1118301"/>
                  <a:pt x="320483" y="1177258"/>
                  <a:pt x="293785" y="1138880"/>
                </a:cubicBezTo>
                <a:cubicBezTo>
                  <a:pt x="267087" y="1100502"/>
                  <a:pt x="295453" y="1008728"/>
                  <a:pt x="280436" y="928635"/>
                </a:cubicBezTo>
                <a:cubicBezTo>
                  <a:pt x="265419" y="848542"/>
                  <a:pt x="208130" y="751206"/>
                  <a:pt x="203680" y="658320"/>
                </a:cubicBezTo>
                <a:cubicBezTo>
                  <a:pt x="199230" y="565434"/>
                  <a:pt x="230934" y="393010"/>
                  <a:pt x="253738" y="371318"/>
                </a:cubicBezTo>
                <a:cubicBezTo>
                  <a:pt x="276542" y="349626"/>
                  <a:pt x="309358" y="588238"/>
                  <a:pt x="340506" y="528168"/>
                </a:cubicBezTo>
                <a:cubicBezTo>
                  <a:pt x="371654" y="468098"/>
                  <a:pt x="445073" y="67075"/>
                  <a:pt x="440623" y="10898"/>
                </a:cubicBezTo>
                <a:cubicBezTo>
                  <a:pt x="436173" y="-45279"/>
                  <a:pt x="360529" y="131038"/>
                  <a:pt x="313808" y="191108"/>
                </a:cubicBezTo>
                <a:cubicBezTo>
                  <a:pt x="267087" y="251178"/>
                  <a:pt x="180875" y="369649"/>
                  <a:pt x="160296" y="371318"/>
                </a:cubicBezTo>
                <a:cubicBezTo>
                  <a:pt x="139717" y="372987"/>
                  <a:pt x="235939" y="129369"/>
                  <a:pt x="210354" y="174422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7960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hidden="1">
            <a:extLst>
              <a:ext uri="{FF2B5EF4-FFF2-40B4-BE49-F238E27FC236}">
                <a16:creationId xmlns:a16="http://schemas.microsoft.com/office/drawing/2014/main" id="{DD08EB16-B48B-A4B9-45F2-FBBBBF666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0"/>
          <a:stretch/>
        </p:blipFill>
        <p:spPr bwMode="auto">
          <a:xfrm>
            <a:off x="0" y="2208041"/>
            <a:ext cx="9601200" cy="838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EEDA332F-E5F9-CE9D-6E16-88CEF900D1DE}"/>
              </a:ext>
            </a:extLst>
          </p:cNvPr>
          <p:cNvSpPr/>
          <p:nvPr/>
        </p:nvSpPr>
        <p:spPr>
          <a:xfrm>
            <a:off x="3409383" y="5753480"/>
            <a:ext cx="391095" cy="262928"/>
          </a:xfrm>
          <a:custGeom>
            <a:avLst/>
            <a:gdLst>
              <a:gd name="connsiteX0" fmla="*/ 567 w 391095"/>
              <a:gd name="connsiteY0" fmla="*/ 21845 h 262928"/>
              <a:gd name="connsiteX1" fmla="*/ 225992 w 391095"/>
              <a:gd name="connsiteY1" fmla="*/ 132970 h 262928"/>
              <a:gd name="connsiteX2" fmla="*/ 178367 w 391095"/>
              <a:gd name="connsiteY2" fmla="*/ 98045 h 262928"/>
              <a:gd name="connsiteX3" fmla="*/ 343467 w 391095"/>
              <a:gd name="connsiteY3" fmla="*/ 259970 h 262928"/>
              <a:gd name="connsiteX4" fmla="*/ 314892 w 391095"/>
              <a:gd name="connsiteY4" fmla="*/ 205995 h 262928"/>
              <a:gd name="connsiteX5" fmla="*/ 391092 w 391095"/>
              <a:gd name="connsiteY5" fmla="*/ 247270 h 262928"/>
              <a:gd name="connsiteX6" fmla="*/ 311717 w 391095"/>
              <a:gd name="connsiteY6" fmla="*/ 171070 h 262928"/>
              <a:gd name="connsiteX7" fmla="*/ 124392 w 391095"/>
              <a:gd name="connsiteY7" fmla="*/ 2795 h 262928"/>
              <a:gd name="connsiteX8" fmla="*/ 159317 w 391095"/>
              <a:gd name="connsiteY8" fmla="*/ 63120 h 262928"/>
              <a:gd name="connsiteX9" fmla="*/ 567 w 391095"/>
              <a:gd name="connsiteY9" fmla="*/ 21845 h 26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1095" h="262928">
                <a:moveTo>
                  <a:pt x="567" y="21845"/>
                </a:moveTo>
                <a:cubicBezTo>
                  <a:pt x="11680" y="33487"/>
                  <a:pt x="196359" y="120270"/>
                  <a:pt x="225992" y="132970"/>
                </a:cubicBezTo>
                <a:cubicBezTo>
                  <a:pt x="255625" y="145670"/>
                  <a:pt x="158788" y="76878"/>
                  <a:pt x="178367" y="98045"/>
                </a:cubicBezTo>
                <a:cubicBezTo>
                  <a:pt x="197946" y="119212"/>
                  <a:pt x="320713" y="241978"/>
                  <a:pt x="343467" y="259970"/>
                </a:cubicBezTo>
                <a:cubicBezTo>
                  <a:pt x="366221" y="277962"/>
                  <a:pt x="306955" y="208112"/>
                  <a:pt x="314892" y="205995"/>
                </a:cubicBezTo>
                <a:cubicBezTo>
                  <a:pt x="322829" y="203878"/>
                  <a:pt x="391621" y="253091"/>
                  <a:pt x="391092" y="247270"/>
                </a:cubicBezTo>
                <a:cubicBezTo>
                  <a:pt x="390563" y="241449"/>
                  <a:pt x="356167" y="211816"/>
                  <a:pt x="311717" y="171070"/>
                </a:cubicBezTo>
                <a:cubicBezTo>
                  <a:pt x="267267" y="130324"/>
                  <a:pt x="149792" y="20787"/>
                  <a:pt x="124392" y="2795"/>
                </a:cubicBezTo>
                <a:cubicBezTo>
                  <a:pt x="98992" y="-15197"/>
                  <a:pt x="173604" y="59416"/>
                  <a:pt x="159317" y="63120"/>
                </a:cubicBezTo>
                <a:cubicBezTo>
                  <a:pt x="145030" y="66824"/>
                  <a:pt x="-10546" y="10203"/>
                  <a:pt x="567" y="21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C6DC7299-9C35-7E84-46AA-3BD230696647}"/>
              </a:ext>
            </a:extLst>
          </p:cNvPr>
          <p:cNvSpPr/>
          <p:nvPr/>
        </p:nvSpPr>
        <p:spPr>
          <a:xfrm>
            <a:off x="3032023" y="5699084"/>
            <a:ext cx="498714" cy="393421"/>
          </a:xfrm>
          <a:custGeom>
            <a:avLst/>
            <a:gdLst>
              <a:gd name="connsiteX0" fmla="*/ 498577 w 498714"/>
              <a:gd name="connsiteY0" fmla="*/ 92116 h 393421"/>
              <a:gd name="connsiteX1" fmla="*/ 336652 w 498714"/>
              <a:gd name="connsiteY1" fmla="*/ 82591 h 393421"/>
              <a:gd name="connsiteX2" fmla="*/ 216002 w 498714"/>
              <a:gd name="connsiteY2" fmla="*/ 184191 h 393421"/>
              <a:gd name="connsiteX3" fmla="*/ 238227 w 498714"/>
              <a:gd name="connsiteY3" fmla="*/ 139741 h 393421"/>
              <a:gd name="connsiteX4" fmla="*/ 184252 w 498714"/>
              <a:gd name="connsiteY4" fmla="*/ 225466 h 393421"/>
              <a:gd name="connsiteX5" fmla="*/ 212827 w 498714"/>
              <a:gd name="connsiteY5" fmla="*/ 295316 h 393421"/>
              <a:gd name="connsiteX6" fmla="*/ 162027 w 498714"/>
              <a:gd name="connsiteY6" fmla="*/ 222291 h 393421"/>
              <a:gd name="connsiteX7" fmla="*/ 206477 w 498714"/>
              <a:gd name="connsiteY7" fmla="*/ 317541 h 393421"/>
              <a:gd name="connsiteX8" fmla="*/ 152502 w 498714"/>
              <a:gd name="connsiteY8" fmla="*/ 295316 h 393421"/>
              <a:gd name="connsiteX9" fmla="*/ 19152 w 498714"/>
              <a:gd name="connsiteY9" fmla="*/ 390566 h 393421"/>
              <a:gd name="connsiteX10" fmla="*/ 35027 w 498714"/>
              <a:gd name="connsiteY10" fmla="*/ 361991 h 393421"/>
              <a:gd name="connsiteX11" fmla="*/ 35027 w 498714"/>
              <a:gd name="connsiteY11" fmla="*/ 295316 h 393421"/>
              <a:gd name="connsiteX12" fmla="*/ 102 w 498714"/>
              <a:gd name="connsiteY12" fmla="*/ 139741 h 393421"/>
              <a:gd name="connsiteX13" fmla="*/ 47727 w 498714"/>
              <a:gd name="connsiteY13" fmla="*/ 184191 h 393421"/>
              <a:gd name="connsiteX14" fmla="*/ 31852 w 498714"/>
              <a:gd name="connsiteY14" fmla="*/ 34966 h 393421"/>
              <a:gd name="connsiteX15" fmla="*/ 79477 w 498714"/>
              <a:gd name="connsiteY15" fmla="*/ 88941 h 393421"/>
              <a:gd name="connsiteX16" fmla="*/ 149327 w 498714"/>
              <a:gd name="connsiteY16" fmla="*/ 69891 h 393421"/>
              <a:gd name="connsiteX17" fmla="*/ 146152 w 498714"/>
              <a:gd name="connsiteY17" fmla="*/ 28616 h 393421"/>
              <a:gd name="connsiteX18" fmla="*/ 279502 w 498714"/>
              <a:gd name="connsiteY18" fmla="*/ 28616 h 393421"/>
              <a:gd name="connsiteX19" fmla="*/ 266802 w 498714"/>
              <a:gd name="connsiteY19" fmla="*/ 3216 h 393421"/>
              <a:gd name="connsiteX20" fmla="*/ 390627 w 498714"/>
              <a:gd name="connsiteY20" fmla="*/ 63541 h 393421"/>
              <a:gd name="connsiteX21" fmla="*/ 365227 w 498714"/>
              <a:gd name="connsiteY21" fmla="*/ 41 h 393421"/>
              <a:gd name="connsiteX22" fmla="*/ 498577 w 498714"/>
              <a:gd name="connsiteY22" fmla="*/ 92116 h 39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98714" h="393421">
                <a:moveTo>
                  <a:pt x="498577" y="92116"/>
                </a:moveTo>
                <a:cubicBezTo>
                  <a:pt x="493815" y="105874"/>
                  <a:pt x="383748" y="67245"/>
                  <a:pt x="336652" y="82591"/>
                </a:cubicBezTo>
                <a:cubicBezTo>
                  <a:pt x="289556" y="97937"/>
                  <a:pt x="232406" y="174666"/>
                  <a:pt x="216002" y="184191"/>
                </a:cubicBezTo>
                <a:cubicBezTo>
                  <a:pt x="199598" y="193716"/>
                  <a:pt x="243519" y="132862"/>
                  <a:pt x="238227" y="139741"/>
                </a:cubicBezTo>
                <a:cubicBezTo>
                  <a:pt x="232935" y="146620"/>
                  <a:pt x="188485" y="199537"/>
                  <a:pt x="184252" y="225466"/>
                </a:cubicBezTo>
                <a:cubicBezTo>
                  <a:pt x="180019" y="251395"/>
                  <a:pt x="216531" y="295845"/>
                  <a:pt x="212827" y="295316"/>
                </a:cubicBezTo>
                <a:cubicBezTo>
                  <a:pt x="209123" y="294787"/>
                  <a:pt x="163085" y="218587"/>
                  <a:pt x="162027" y="222291"/>
                </a:cubicBezTo>
                <a:cubicBezTo>
                  <a:pt x="160969" y="225995"/>
                  <a:pt x="208064" y="305370"/>
                  <a:pt x="206477" y="317541"/>
                </a:cubicBezTo>
                <a:cubicBezTo>
                  <a:pt x="204890" y="329712"/>
                  <a:pt x="183723" y="283145"/>
                  <a:pt x="152502" y="295316"/>
                </a:cubicBezTo>
                <a:cubicBezTo>
                  <a:pt x="121281" y="307487"/>
                  <a:pt x="38731" y="379454"/>
                  <a:pt x="19152" y="390566"/>
                </a:cubicBezTo>
                <a:cubicBezTo>
                  <a:pt x="-427" y="401678"/>
                  <a:pt x="32381" y="377866"/>
                  <a:pt x="35027" y="361991"/>
                </a:cubicBezTo>
                <a:cubicBezTo>
                  <a:pt x="37673" y="346116"/>
                  <a:pt x="40848" y="332358"/>
                  <a:pt x="35027" y="295316"/>
                </a:cubicBezTo>
                <a:cubicBezTo>
                  <a:pt x="29206" y="258274"/>
                  <a:pt x="-2015" y="158262"/>
                  <a:pt x="102" y="139741"/>
                </a:cubicBezTo>
                <a:cubicBezTo>
                  <a:pt x="2219" y="121220"/>
                  <a:pt x="42435" y="201653"/>
                  <a:pt x="47727" y="184191"/>
                </a:cubicBezTo>
                <a:cubicBezTo>
                  <a:pt x="53019" y="166729"/>
                  <a:pt x="26560" y="50841"/>
                  <a:pt x="31852" y="34966"/>
                </a:cubicBezTo>
                <a:cubicBezTo>
                  <a:pt x="37144" y="19091"/>
                  <a:pt x="59898" y="83120"/>
                  <a:pt x="79477" y="88941"/>
                </a:cubicBezTo>
                <a:cubicBezTo>
                  <a:pt x="99056" y="94762"/>
                  <a:pt x="138215" y="79945"/>
                  <a:pt x="149327" y="69891"/>
                </a:cubicBezTo>
                <a:cubicBezTo>
                  <a:pt x="160439" y="59837"/>
                  <a:pt x="124456" y="35495"/>
                  <a:pt x="146152" y="28616"/>
                </a:cubicBezTo>
                <a:cubicBezTo>
                  <a:pt x="167848" y="21737"/>
                  <a:pt x="259394" y="32849"/>
                  <a:pt x="279502" y="28616"/>
                </a:cubicBezTo>
                <a:cubicBezTo>
                  <a:pt x="299610" y="24383"/>
                  <a:pt x="248281" y="-2605"/>
                  <a:pt x="266802" y="3216"/>
                </a:cubicBezTo>
                <a:cubicBezTo>
                  <a:pt x="285323" y="9037"/>
                  <a:pt x="374223" y="64070"/>
                  <a:pt x="390627" y="63541"/>
                </a:cubicBezTo>
                <a:cubicBezTo>
                  <a:pt x="407031" y="63012"/>
                  <a:pt x="347765" y="2158"/>
                  <a:pt x="365227" y="41"/>
                </a:cubicBezTo>
                <a:cubicBezTo>
                  <a:pt x="382689" y="-2076"/>
                  <a:pt x="503339" y="78358"/>
                  <a:pt x="498577" y="92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BBEAA5CF-492B-659E-B06D-2C151930A39B}"/>
              </a:ext>
            </a:extLst>
          </p:cNvPr>
          <p:cNvSpPr/>
          <p:nvPr/>
        </p:nvSpPr>
        <p:spPr>
          <a:xfrm>
            <a:off x="3455655" y="5748388"/>
            <a:ext cx="384562" cy="277654"/>
          </a:xfrm>
          <a:custGeom>
            <a:avLst/>
            <a:gdLst>
              <a:gd name="connsiteX0" fmla="*/ 81295 w 384562"/>
              <a:gd name="connsiteY0" fmla="*/ 1537 h 277654"/>
              <a:gd name="connsiteX1" fmla="*/ 208295 w 384562"/>
              <a:gd name="connsiteY1" fmla="*/ 93612 h 277654"/>
              <a:gd name="connsiteX2" fmla="*/ 382920 w 384562"/>
              <a:gd name="connsiteY2" fmla="*/ 274587 h 277654"/>
              <a:gd name="connsiteX3" fmla="*/ 287670 w 384562"/>
              <a:gd name="connsiteY3" fmla="*/ 198387 h 277654"/>
              <a:gd name="connsiteX4" fmla="*/ 151145 w 384562"/>
              <a:gd name="connsiteY4" fmla="*/ 80912 h 277654"/>
              <a:gd name="connsiteX5" fmla="*/ 1920 w 384562"/>
              <a:gd name="connsiteY5" fmla="*/ 36462 h 277654"/>
              <a:gd name="connsiteX6" fmla="*/ 81295 w 384562"/>
              <a:gd name="connsiteY6" fmla="*/ 1537 h 27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562" h="277654">
                <a:moveTo>
                  <a:pt x="81295" y="1537"/>
                </a:moveTo>
                <a:cubicBezTo>
                  <a:pt x="115691" y="11062"/>
                  <a:pt x="158024" y="48104"/>
                  <a:pt x="208295" y="93612"/>
                </a:cubicBezTo>
                <a:cubicBezTo>
                  <a:pt x="258566" y="139120"/>
                  <a:pt x="369691" y="257125"/>
                  <a:pt x="382920" y="274587"/>
                </a:cubicBezTo>
                <a:cubicBezTo>
                  <a:pt x="396149" y="292050"/>
                  <a:pt x="326299" y="230666"/>
                  <a:pt x="287670" y="198387"/>
                </a:cubicBezTo>
                <a:cubicBezTo>
                  <a:pt x="249041" y="166108"/>
                  <a:pt x="198770" y="107899"/>
                  <a:pt x="151145" y="80912"/>
                </a:cubicBezTo>
                <a:cubicBezTo>
                  <a:pt x="103520" y="53925"/>
                  <a:pt x="15149" y="43341"/>
                  <a:pt x="1920" y="36462"/>
                </a:cubicBezTo>
                <a:cubicBezTo>
                  <a:pt x="-11309" y="29583"/>
                  <a:pt x="46899" y="-7988"/>
                  <a:pt x="81295" y="1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706B10BC-72F9-FF4F-00FF-2E273E796A01}"/>
              </a:ext>
            </a:extLst>
          </p:cNvPr>
          <p:cNvSpPr/>
          <p:nvPr/>
        </p:nvSpPr>
        <p:spPr>
          <a:xfrm>
            <a:off x="3552685" y="5711591"/>
            <a:ext cx="311300" cy="292359"/>
          </a:xfrm>
          <a:custGeom>
            <a:avLst/>
            <a:gdLst>
              <a:gd name="connsiteX0" fmla="*/ 140 w 311300"/>
              <a:gd name="connsiteY0" fmla="*/ 234 h 292359"/>
              <a:gd name="connsiteX1" fmla="*/ 241440 w 311300"/>
              <a:gd name="connsiteY1" fmla="*/ 212959 h 292359"/>
              <a:gd name="connsiteX2" fmla="*/ 311290 w 311300"/>
              <a:gd name="connsiteY2" fmla="*/ 292334 h 292359"/>
              <a:gd name="connsiteX3" fmla="*/ 238265 w 311300"/>
              <a:gd name="connsiteY3" fmla="*/ 206609 h 292359"/>
              <a:gd name="connsiteX4" fmla="*/ 206515 w 311300"/>
              <a:gd name="connsiteY4" fmla="*/ 171684 h 292359"/>
              <a:gd name="connsiteX5" fmla="*/ 140 w 311300"/>
              <a:gd name="connsiteY5" fmla="*/ 234 h 29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300" h="292359">
                <a:moveTo>
                  <a:pt x="140" y="234"/>
                </a:moveTo>
                <a:cubicBezTo>
                  <a:pt x="5961" y="7113"/>
                  <a:pt x="189582" y="164276"/>
                  <a:pt x="241440" y="212959"/>
                </a:cubicBezTo>
                <a:cubicBezTo>
                  <a:pt x="293298" y="261642"/>
                  <a:pt x="311819" y="293392"/>
                  <a:pt x="311290" y="292334"/>
                </a:cubicBezTo>
                <a:cubicBezTo>
                  <a:pt x="310761" y="291276"/>
                  <a:pt x="255727" y="226717"/>
                  <a:pt x="238265" y="206609"/>
                </a:cubicBezTo>
                <a:cubicBezTo>
                  <a:pt x="220803" y="186501"/>
                  <a:pt x="242498" y="203434"/>
                  <a:pt x="206515" y="171684"/>
                </a:cubicBezTo>
                <a:cubicBezTo>
                  <a:pt x="170532" y="139934"/>
                  <a:pt x="-5681" y="-6645"/>
                  <a:pt x="140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B1A679BE-66F9-B3F3-1A5D-58983A085191}"/>
              </a:ext>
            </a:extLst>
          </p:cNvPr>
          <p:cNvSpPr/>
          <p:nvPr/>
        </p:nvSpPr>
        <p:spPr>
          <a:xfrm>
            <a:off x="3724103" y="5940422"/>
            <a:ext cx="130391" cy="136554"/>
          </a:xfrm>
          <a:custGeom>
            <a:avLst/>
            <a:gdLst>
              <a:gd name="connsiteX0" fmla="*/ 172 w 130391"/>
              <a:gd name="connsiteY0" fmla="*/ 3 h 136554"/>
              <a:gd name="connsiteX1" fmla="*/ 47797 w 130391"/>
              <a:gd name="connsiteY1" fmla="*/ 76203 h 136554"/>
              <a:gd name="connsiteX2" fmla="*/ 38272 w 130391"/>
              <a:gd name="connsiteY2" fmla="*/ 114303 h 136554"/>
              <a:gd name="connsiteX3" fmla="*/ 76372 w 130391"/>
              <a:gd name="connsiteY3" fmla="*/ 133353 h 136554"/>
              <a:gd name="connsiteX4" fmla="*/ 28747 w 130391"/>
              <a:gd name="connsiteY4" fmla="*/ 136528 h 136554"/>
              <a:gd name="connsiteX5" fmla="*/ 130347 w 130391"/>
              <a:gd name="connsiteY5" fmla="*/ 130178 h 136554"/>
              <a:gd name="connsiteX6" fmla="*/ 41447 w 130391"/>
              <a:gd name="connsiteY6" fmla="*/ 123828 h 136554"/>
              <a:gd name="connsiteX7" fmla="*/ 28747 w 130391"/>
              <a:gd name="connsiteY7" fmla="*/ 114303 h 136554"/>
              <a:gd name="connsiteX8" fmla="*/ 31922 w 130391"/>
              <a:gd name="connsiteY8" fmla="*/ 79378 h 136554"/>
              <a:gd name="connsiteX9" fmla="*/ 172 w 130391"/>
              <a:gd name="connsiteY9" fmla="*/ 3 h 13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391" h="136554">
                <a:moveTo>
                  <a:pt x="172" y="3"/>
                </a:moveTo>
                <a:cubicBezTo>
                  <a:pt x="2818" y="-526"/>
                  <a:pt x="41447" y="57153"/>
                  <a:pt x="47797" y="76203"/>
                </a:cubicBezTo>
                <a:cubicBezTo>
                  <a:pt x="54147" y="95253"/>
                  <a:pt x="33509" y="104778"/>
                  <a:pt x="38272" y="114303"/>
                </a:cubicBezTo>
                <a:cubicBezTo>
                  <a:pt x="43035" y="123828"/>
                  <a:pt x="77959" y="129649"/>
                  <a:pt x="76372" y="133353"/>
                </a:cubicBezTo>
                <a:cubicBezTo>
                  <a:pt x="74785" y="137057"/>
                  <a:pt x="28747" y="136528"/>
                  <a:pt x="28747" y="136528"/>
                </a:cubicBezTo>
                <a:cubicBezTo>
                  <a:pt x="37743" y="135999"/>
                  <a:pt x="128230" y="132295"/>
                  <a:pt x="130347" y="130178"/>
                </a:cubicBezTo>
                <a:cubicBezTo>
                  <a:pt x="132464" y="128061"/>
                  <a:pt x="58380" y="126474"/>
                  <a:pt x="41447" y="123828"/>
                </a:cubicBezTo>
                <a:cubicBezTo>
                  <a:pt x="24514" y="121182"/>
                  <a:pt x="30334" y="121711"/>
                  <a:pt x="28747" y="114303"/>
                </a:cubicBezTo>
                <a:cubicBezTo>
                  <a:pt x="27160" y="106895"/>
                  <a:pt x="37743" y="94724"/>
                  <a:pt x="31922" y="79378"/>
                </a:cubicBezTo>
                <a:cubicBezTo>
                  <a:pt x="26101" y="64032"/>
                  <a:pt x="-2474" y="532"/>
                  <a:pt x="17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34E2EAD1-9540-D480-1D1B-98DF12C689CE}"/>
              </a:ext>
            </a:extLst>
          </p:cNvPr>
          <p:cNvSpPr/>
          <p:nvPr/>
        </p:nvSpPr>
        <p:spPr>
          <a:xfrm>
            <a:off x="3197622" y="5879389"/>
            <a:ext cx="132955" cy="243395"/>
          </a:xfrm>
          <a:custGeom>
            <a:avLst/>
            <a:gdLst>
              <a:gd name="connsiteX0" fmla="*/ 25003 w 132955"/>
              <a:gd name="connsiteY0" fmla="*/ 711 h 243395"/>
              <a:gd name="connsiteX1" fmla="*/ 9128 w 132955"/>
              <a:gd name="connsiteY1" fmla="*/ 175336 h 243395"/>
              <a:gd name="connsiteX2" fmla="*/ 21828 w 132955"/>
              <a:gd name="connsiteY2" fmla="*/ 203911 h 243395"/>
              <a:gd name="connsiteX3" fmla="*/ 132953 w 132955"/>
              <a:gd name="connsiteY3" fmla="*/ 242011 h 243395"/>
              <a:gd name="connsiteX4" fmla="*/ 25003 w 132955"/>
              <a:gd name="connsiteY4" fmla="*/ 229311 h 243395"/>
              <a:gd name="connsiteX5" fmla="*/ 2778 w 132955"/>
              <a:gd name="connsiteY5" fmla="*/ 175336 h 243395"/>
              <a:gd name="connsiteX6" fmla="*/ 2778 w 132955"/>
              <a:gd name="connsiteY6" fmla="*/ 115011 h 243395"/>
              <a:gd name="connsiteX7" fmla="*/ 25003 w 132955"/>
              <a:gd name="connsiteY7" fmla="*/ 711 h 24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955" h="243395">
                <a:moveTo>
                  <a:pt x="25003" y="711"/>
                </a:moveTo>
                <a:cubicBezTo>
                  <a:pt x="26061" y="10765"/>
                  <a:pt x="9657" y="141469"/>
                  <a:pt x="9128" y="175336"/>
                </a:cubicBezTo>
                <a:cubicBezTo>
                  <a:pt x="8599" y="209203"/>
                  <a:pt x="1191" y="192799"/>
                  <a:pt x="21828" y="203911"/>
                </a:cubicBezTo>
                <a:cubicBezTo>
                  <a:pt x="42465" y="215023"/>
                  <a:pt x="132424" y="237778"/>
                  <a:pt x="132953" y="242011"/>
                </a:cubicBezTo>
                <a:cubicBezTo>
                  <a:pt x="133482" y="246244"/>
                  <a:pt x="46699" y="240423"/>
                  <a:pt x="25003" y="229311"/>
                </a:cubicBezTo>
                <a:cubicBezTo>
                  <a:pt x="3307" y="218199"/>
                  <a:pt x="6482" y="194386"/>
                  <a:pt x="2778" y="175336"/>
                </a:cubicBezTo>
                <a:cubicBezTo>
                  <a:pt x="-926" y="156286"/>
                  <a:pt x="-926" y="139882"/>
                  <a:pt x="2778" y="115011"/>
                </a:cubicBezTo>
                <a:cubicBezTo>
                  <a:pt x="6482" y="90140"/>
                  <a:pt x="23945" y="-9343"/>
                  <a:pt x="25003" y="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C62B229D-2EF5-7AA8-6FD6-214E24D95ACB}"/>
              </a:ext>
            </a:extLst>
          </p:cNvPr>
          <p:cNvSpPr/>
          <p:nvPr/>
        </p:nvSpPr>
        <p:spPr>
          <a:xfrm>
            <a:off x="3684006" y="5940157"/>
            <a:ext cx="130056" cy="152720"/>
          </a:xfrm>
          <a:custGeom>
            <a:avLst/>
            <a:gdLst>
              <a:gd name="connsiteX0" fmla="*/ 65669 w 130056"/>
              <a:gd name="connsiteY0" fmla="*/ 268 h 152720"/>
              <a:gd name="connsiteX1" fmla="*/ 14869 w 130056"/>
              <a:gd name="connsiteY1" fmla="*/ 76468 h 152720"/>
              <a:gd name="connsiteX2" fmla="*/ 46619 w 130056"/>
              <a:gd name="connsiteY2" fmla="*/ 127268 h 152720"/>
              <a:gd name="connsiteX3" fmla="*/ 2169 w 130056"/>
              <a:gd name="connsiteY3" fmla="*/ 124093 h 152720"/>
              <a:gd name="connsiteX4" fmla="*/ 129169 w 130056"/>
              <a:gd name="connsiteY4" fmla="*/ 152668 h 152720"/>
              <a:gd name="connsiteX5" fmla="*/ 56144 w 130056"/>
              <a:gd name="connsiteY5" fmla="*/ 130443 h 152720"/>
              <a:gd name="connsiteX6" fmla="*/ 8519 w 130056"/>
              <a:gd name="connsiteY6" fmla="*/ 105043 h 152720"/>
              <a:gd name="connsiteX7" fmla="*/ 65669 w 130056"/>
              <a:gd name="connsiteY7" fmla="*/ 268 h 15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056" h="152720">
                <a:moveTo>
                  <a:pt x="65669" y="268"/>
                </a:moveTo>
                <a:cubicBezTo>
                  <a:pt x="66727" y="-4494"/>
                  <a:pt x="18044" y="55301"/>
                  <a:pt x="14869" y="76468"/>
                </a:cubicBezTo>
                <a:cubicBezTo>
                  <a:pt x="11694" y="97635"/>
                  <a:pt x="48736" y="119331"/>
                  <a:pt x="46619" y="127268"/>
                </a:cubicBezTo>
                <a:cubicBezTo>
                  <a:pt x="44502" y="135205"/>
                  <a:pt x="-11589" y="119860"/>
                  <a:pt x="2169" y="124093"/>
                </a:cubicBezTo>
                <a:cubicBezTo>
                  <a:pt x="15927" y="128326"/>
                  <a:pt x="120173" y="151610"/>
                  <a:pt x="129169" y="152668"/>
                </a:cubicBezTo>
                <a:cubicBezTo>
                  <a:pt x="138165" y="153726"/>
                  <a:pt x="76252" y="138380"/>
                  <a:pt x="56144" y="130443"/>
                </a:cubicBezTo>
                <a:cubicBezTo>
                  <a:pt x="36036" y="122506"/>
                  <a:pt x="10636" y="120918"/>
                  <a:pt x="8519" y="105043"/>
                </a:cubicBezTo>
                <a:cubicBezTo>
                  <a:pt x="6402" y="89168"/>
                  <a:pt x="64611" y="5030"/>
                  <a:pt x="65669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C294FBD1-03C3-A3EE-B96F-F11B45DAF68F}"/>
              </a:ext>
            </a:extLst>
          </p:cNvPr>
          <p:cNvSpPr/>
          <p:nvPr/>
        </p:nvSpPr>
        <p:spPr>
          <a:xfrm>
            <a:off x="3277433" y="6041953"/>
            <a:ext cx="440903" cy="96014"/>
          </a:xfrm>
          <a:custGeom>
            <a:avLst/>
            <a:gdLst>
              <a:gd name="connsiteX0" fmla="*/ 2342 w 440903"/>
              <a:gd name="connsiteY0" fmla="*/ 73097 h 96014"/>
              <a:gd name="connsiteX1" fmla="*/ 243642 w 440903"/>
              <a:gd name="connsiteY1" fmla="*/ 60397 h 96014"/>
              <a:gd name="connsiteX2" fmla="*/ 240467 w 440903"/>
              <a:gd name="connsiteY2" fmla="*/ 54047 h 96014"/>
              <a:gd name="connsiteX3" fmla="*/ 319842 w 440903"/>
              <a:gd name="connsiteY3" fmla="*/ 38172 h 96014"/>
              <a:gd name="connsiteX4" fmla="*/ 440492 w 440903"/>
              <a:gd name="connsiteY4" fmla="*/ 72 h 96014"/>
              <a:gd name="connsiteX5" fmla="*/ 361117 w 440903"/>
              <a:gd name="connsiteY5" fmla="*/ 28647 h 96014"/>
              <a:gd name="connsiteX6" fmla="*/ 411917 w 440903"/>
              <a:gd name="connsiteY6" fmla="*/ 31822 h 96014"/>
              <a:gd name="connsiteX7" fmla="*/ 294442 w 440903"/>
              <a:gd name="connsiteY7" fmla="*/ 50872 h 96014"/>
              <a:gd name="connsiteX8" fmla="*/ 132517 w 440903"/>
              <a:gd name="connsiteY8" fmla="*/ 95322 h 96014"/>
              <a:gd name="connsiteX9" fmla="*/ 2342 w 440903"/>
              <a:gd name="connsiteY9" fmla="*/ 73097 h 96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903" h="96014">
                <a:moveTo>
                  <a:pt x="2342" y="73097"/>
                </a:moveTo>
                <a:cubicBezTo>
                  <a:pt x="20863" y="67276"/>
                  <a:pt x="203955" y="63572"/>
                  <a:pt x="243642" y="60397"/>
                </a:cubicBezTo>
                <a:cubicBezTo>
                  <a:pt x="283329" y="57222"/>
                  <a:pt x="227767" y="57751"/>
                  <a:pt x="240467" y="54047"/>
                </a:cubicBezTo>
                <a:cubicBezTo>
                  <a:pt x="253167" y="50343"/>
                  <a:pt x="286505" y="47168"/>
                  <a:pt x="319842" y="38172"/>
                </a:cubicBezTo>
                <a:cubicBezTo>
                  <a:pt x="353179" y="29176"/>
                  <a:pt x="433613" y="1659"/>
                  <a:pt x="440492" y="72"/>
                </a:cubicBezTo>
                <a:cubicBezTo>
                  <a:pt x="447371" y="-1515"/>
                  <a:pt x="365880" y="23355"/>
                  <a:pt x="361117" y="28647"/>
                </a:cubicBezTo>
                <a:cubicBezTo>
                  <a:pt x="356355" y="33939"/>
                  <a:pt x="423029" y="28118"/>
                  <a:pt x="411917" y="31822"/>
                </a:cubicBezTo>
                <a:cubicBezTo>
                  <a:pt x="400805" y="35526"/>
                  <a:pt x="341009" y="40289"/>
                  <a:pt x="294442" y="50872"/>
                </a:cubicBezTo>
                <a:cubicBezTo>
                  <a:pt x="247875" y="61455"/>
                  <a:pt x="185434" y="90560"/>
                  <a:pt x="132517" y="95322"/>
                </a:cubicBezTo>
                <a:cubicBezTo>
                  <a:pt x="79600" y="100084"/>
                  <a:pt x="-16179" y="78918"/>
                  <a:pt x="2342" y="73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7DB01594-BD2C-718A-FF53-FFBB48FD9A1B}"/>
              </a:ext>
            </a:extLst>
          </p:cNvPr>
          <p:cNvSpPr/>
          <p:nvPr/>
        </p:nvSpPr>
        <p:spPr>
          <a:xfrm>
            <a:off x="2987291" y="5789882"/>
            <a:ext cx="213729" cy="312534"/>
          </a:xfrm>
          <a:custGeom>
            <a:avLst/>
            <a:gdLst>
              <a:gd name="connsiteX0" fmla="*/ 384 w 213729"/>
              <a:gd name="connsiteY0" fmla="*/ 312468 h 312534"/>
              <a:gd name="connsiteX1" fmla="*/ 105159 w 213729"/>
              <a:gd name="connsiteY1" fmla="*/ 210868 h 312534"/>
              <a:gd name="connsiteX2" fmla="*/ 79759 w 213729"/>
              <a:gd name="connsiteY2" fmla="*/ 147368 h 312534"/>
              <a:gd name="connsiteX3" fmla="*/ 213109 w 213729"/>
              <a:gd name="connsiteY3" fmla="*/ 1318 h 312534"/>
              <a:gd name="connsiteX4" fmla="*/ 127384 w 213729"/>
              <a:gd name="connsiteY4" fmla="*/ 77518 h 312534"/>
              <a:gd name="connsiteX5" fmla="*/ 73409 w 213729"/>
              <a:gd name="connsiteY5" fmla="*/ 115618 h 312534"/>
              <a:gd name="connsiteX6" fmla="*/ 70234 w 213729"/>
              <a:gd name="connsiteY6" fmla="*/ 194993 h 312534"/>
              <a:gd name="connsiteX7" fmla="*/ 384 w 213729"/>
              <a:gd name="connsiteY7" fmla="*/ 312468 h 31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729" h="312534">
                <a:moveTo>
                  <a:pt x="384" y="312468"/>
                </a:moveTo>
                <a:cubicBezTo>
                  <a:pt x="6205" y="315114"/>
                  <a:pt x="91930" y="238385"/>
                  <a:pt x="105159" y="210868"/>
                </a:cubicBezTo>
                <a:cubicBezTo>
                  <a:pt x="118388" y="183351"/>
                  <a:pt x="61767" y="182293"/>
                  <a:pt x="79759" y="147368"/>
                </a:cubicBezTo>
                <a:cubicBezTo>
                  <a:pt x="97751" y="112443"/>
                  <a:pt x="205172" y="12960"/>
                  <a:pt x="213109" y="1318"/>
                </a:cubicBezTo>
                <a:cubicBezTo>
                  <a:pt x="221047" y="-10324"/>
                  <a:pt x="150667" y="58468"/>
                  <a:pt x="127384" y="77518"/>
                </a:cubicBezTo>
                <a:cubicBezTo>
                  <a:pt x="104101" y="96568"/>
                  <a:pt x="82934" y="96039"/>
                  <a:pt x="73409" y="115618"/>
                </a:cubicBezTo>
                <a:cubicBezTo>
                  <a:pt x="63884" y="135197"/>
                  <a:pt x="83992" y="161656"/>
                  <a:pt x="70234" y="194993"/>
                </a:cubicBezTo>
                <a:cubicBezTo>
                  <a:pt x="56476" y="228330"/>
                  <a:pt x="-5437" y="309822"/>
                  <a:pt x="384" y="312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02048332-9B1D-B0F5-0B07-FDAEAFE0EF36}"/>
              </a:ext>
            </a:extLst>
          </p:cNvPr>
          <p:cNvSpPr/>
          <p:nvPr/>
        </p:nvSpPr>
        <p:spPr>
          <a:xfrm>
            <a:off x="3384299" y="6041589"/>
            <a:ext cx="515077" cy="111649"/>
          </a:xfrm>
          <a:custGeom>
            <a:avLst/>
            <a:gdLst>
              <a:gd name="connsiteX0" fmla="*/ 251 w 515077"/>
              <a:gd name="connsiteY0" fmla="*/ 111561 h 111649"/>
              <a:gd name="connsiteX1" fmla="*/ 311401 w 515077"/>
              <a:gd name="connsiteY1" fmla="*/ 73461 h 111649"/>
              <a:gd name="connsiteX2" fmla="*/ 511426 w 515077"/>
              <a:gd name="connsiteY2" fmla="*/ 436 h 111649"/>
              <a:gd name="connsiteX3" fmla="*/ 435226 w 515077"/>
              <a:gd name="connsiteY3" fmla="*/ 44886 h 111649"/>
              <a:gd name="connsiteX4" fmla="*/ 365376 w 515077"/>
              <a:gd name="connsiteY4" fmla="*/ 82986 h 111649"/>
              <a:gd name="connsiteX5" fmla="*/ 251 w 515077"/>
              <a:gd name="connsiteY5" fmla="*/ 111561 h 11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077" h="111649">
                <a:moveTo>
                  <a:pt x="251" y="111561"/>
                </a:moveTo>
                <a:cubicBezTo>
                  <a:pt x="-8745" y="109974"/>
                  <a:pt x="226205" y="91982"/>
                  <a:pt x="311401" y="73461"/>
                </a:cubicBezTo>
                <a:cubicBezTo>
                  <a:pt x="396597" y="54940"/>
                  <a:pt x="490789" y="5198"/>
                  <a:pt x="511426" y="436"/>
                </a:cubicBezTo>
                <a:cubicBezTo>
                  <a:pt x="532063" y="-4326"/>
                  <a:pt x="459568" y="31128"/>
                  <a:pt x="435226" y="44886"/>
                </a:cubicBezTo>
                <a:cubicBezTo>
                  <a:pt x="410884" y="58644"/>
                  <a:pt x="432051" y="72932"/>
                  <a:pt x="365376" y="82986"/>
                </a:cubicBezTo>
                <a:cubicBezTo>
                  <a:pt x="298701" y="93040"/>
                  <a:pt x="9247" y="113148"/>
                  <a:pt x="251" y="111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04ADA96D-0D71-0B9D-DEA0-173363D88226}"/>
              </a:ext>
            </a:extLst>
          </p:cNvPr>
          <p:cNvSpPr/>
          <p:nvPr/>
        </p:nvSpPr>
        <p:spPr>
          <a:xfrm>
            <a:off x="3333703" y="6130719"/>
            <a:ext cx="502390" cy="38613"/>
          </a:xfrm>
          <a:custGeom>
            <a:avLst/>
            <a:gdLst>
              <a:gd name="connsiteX0" fmla="*/ 501697 w 502390"/>
              <a:gd name="connsiteY0" fmla="*/ 206 h 38613"/>
              <a:gd name="connsiteX1" fmla="*/ 292147 w 502390"/>
              <a:gd name="connsiteY1" fmla="*/ 28781 h 38613"/>
              <a:gd name="connsiteX2" fmla="*/ 47 w 502390"/>
              <a:gd name="connsiteY2" fmla="*/ 38306 h 38613"/>
              <a:gd name="connsiteX3" fmla="*/ 314372 w 502390"/>
              <a:gd name="connsiteY3" fmla="*/ 19256 h 38613"/>
              <a:gd name="connsiteX4" fmla="*/ 222297 w 502390"/>
              <a:gd name="connsiteY4" fmla="*/ 16081 h 38613"/>
              <a:gd name="connsiteX5" fmla="*/ 501697 w 502390"/>
              <a:gd name="connsiteY5" fmla="*/ 206 h 3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2390" h="38613">
                <a:moveTo>
                  <a:pt x="501697" y="206"/>
                </a:moveTo>
                <a:cubicBezTo>
                  <a:pt x="513339" y="2323"/>
                  <a:pt x="375755" y="22431"/>
                  <a:pt x="292147" y="28781"/>
                </a:cubicBezTo>
                <a:cubicBezTo>
                  <a:pt x="208539" y="35131"/>
                  <a:pt x="-3657" y="39893"/>
                  <a:pt x="47" y="38306"/>
                </a:cubicBezTo>
                <a:cubicBezTo>
                  <a:pt x="3751" y="36719"/>
                  <a:pt x="277330" y="22960"/>
                  <a:pt x="314372" y="19256"/>
                </a:cubicBezTo>
                <a:cubicBezTo>
                  <a:pt x="351414" y="15552"/>
                  <a:pt x="188430" y="19256"/>
                  <a:pt x="222297" y="16081"/>
                </a:cubicBezTo>
                <a:cubicBezTo>
                  <a:pt x="256164" y="12906"/>
                  <a:pt x="490055" y="-1911"/>
                  <a:pt x="501697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7E337E26-F2B6-0A76-D294-29A9D90A3C52}"/>
              </a:ext>
            </a:extLst>
          </p:cNvPr>
          <p:cNvSpPr/>
          <p:nvPr/>
        </p:nvSpPr>
        <p:spPr>
          <a:xfrm>
            <a:off x="3092158" y="6114644"/>
            <a:ext cx="508484" cy="44970"/>
          </a:xfrm>
          <a:custGeom>
            <a:avLst/>
            <a:gdLst>
              <a:gd name="connsiteX0" fmla="*/ 292 w 508484"/>
              <a:gd name="connsiteY0" fmla="*/ 406 h 44970"/>
              <a:gd name="connsiteX1" fmla="*/ 203492 w 508484"/>
              <a:gd name="connsiteY1" fmla="*/ 22631 h 44970"/>
              <a:gd name="connsiteX2" fmla="*/ 333667 w 508484"/>
              <a:gd name="connsiteY2" fmla="*/ 19456 h 44970"/>
              <a:gd name="connsiteX3" fmla="*/ 508292 w 508484"/>
              <a:gd name="connsiteY3" fmla="*/ 13106 h 44970"/>
              <a:gd name="connsiteX4" fmla="*/ 365417 w 508484"/>
              <a:gd name="connsiteY4" fmla="*/ 25806 h 44970"/>
              <a:gd name="connsiteX5" fmla="*/ 251117 w 508484"/>
              <a:gd name="connsiteY5" fmla="*/ 44856 h 44970"/>
              <a:gd name="connsiteX6" fmla="*/ 292 w 508484"/>
              <a:gd name="connsiteY6" fmla="*/ 406 h 4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8484" h="44970">
                <a:moveTo>
                  <a:pt x="292" y="406"/>
                </a:moveTo>
                <a:cubicBezTo>
                  <a:pt x="-7645" y="-3298"/>
                  <a:pt x="147930" y="19456"/>
                  <a:pt x="203492" y="22631"/>
                </a:cubicBezTo>
                <a:cubicBezTo>
                  <a:pt x="259054" y="25806"/>
                  <a:pt x="333667" y="19456"/>
                  <a:pt x="333667" y="19456"/>
                </a:cubicBezTo>
                <a:lnTo>
                  <a:pt x="508292" y="13106"/>
                </a:lnTo>
                <a:cubicBezTo>
                  <a:pt x="513583" y="14164"/>
                  <a:pt x="408279" y="20514"/>
                  <a:pt x="365417" y="25806"/>
                </a:cubicBezTo>
                <a:cubicBezTo>
                  <a:pt x="322555" y="31098"/>
                  <a:pt x="307209" y="46443"/>
                  <a:pt x="251117" y="44856"/>
                </a:cubicBezTo>
                <a:cubicBezTo>
                  <a:pt x="195025" y="43269"/>
                  <a:pt x="8229" y="4110"/>
                  <a:pt x="292" y="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B0CFE17E-1870-C948-9C72-BBC65B957743}"/>
              </a:ext>
            </a:extLst>
          </p:cNvPr>
          <p:cNvSpPr/>
          <p:nvPr/>
        </p:nvSpPr>
        <p:spPr>
          <a:xfrm>
            <a:off x="3354680" y="6159424"/>
            <a:ext cx="458508" cy="47708"/>
          </a:xfrm>
          <a:custGeom>
            <a:avLst/>
            <a:gdLst>
              <a:gd name="connsiteX0" fmla="*/ 1295 w 458508"/>
              <a:gd name="connsiteY0" fmla="*/ 47701 h 47708"/>
              <a:gd name="connsiteX1" fmla="*/ 233070 w 458508"/>
              <a:gd name="connsiteY1" fmla="*/ 12776 h 47708"/>
              <a:gd name="connsiteX2" fmla="*/ 455320 w 458508"/>
              <a:gd name="connsiteY2" fmla="*/ 76 h 47708"/>
              <a:gd name="connsiteX3" fmla="*/ 341020 w 458508"/>
              <a:gd name="connsiteY3" fmla="*/ 9601 h 47708"/>
              <a:gd name="connsiteX4" fmla="*/ 1295 w 458508"/>
              <a:gd name="connsiteY4" fmla="*/ 47701 h 4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508" h="47708">
                <a:moveTo>
                  <a:pt x="1295" y="47701"/>
                </a:moveTo>
                <a:cubicBezTo>
                  <a:pt x="-16697" y="48230"/>
                  <a:pt x="157399" y="20714"/>
                  <a:pt x="233070" y="12776"/>
                </a:cubicBezTo>
                <a:cubicBezTo>
                  <a:pt x="308741" y="4838"/>
                  <a:pt x="437328" y="605"/>
                  <a:pt x="455320" y="76"/>
                </a:cubicBezTo>
                <a:cubicBezTo>
                  <a:pt x="473312" y="-453"/>
                  <a:pt x="412458" y="1663"/>
                  <a:pt x="341020" y="9601"/>
                </a:cubicBezTo>
                <a:lnTo>
                  <a:pt x="1295" y="477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D7F74BB7-D024-D1D4-7000-357FD2B89AE0}"/>
              </a:ext>
            </a:extLst>
          </p:cNvPr>
          <p:cNvSpPr/>
          <p:nvPr/>
        </p:nvSpPr>
        <p:spPr>
          <a:xfrm>
            <a:off x="3197006" y="5761672"/>
            <a:ext cx="392281" cy="351823"/>
          </a:xfrm>
          <a:custGeom>
            <a:avLst/>
            <a:gdLst>
              <a:gd name="connsiteX0" fmla="*/ 219 w 392281"/>
              <a:gd name="connsiteY0" fmla="*/ 118428 h 351823"/>
              <a:gd name="connsiteX1" fmla="*/ 117694 w 392281"/>
              <a:gd name="connsiteY1" fmla="*/ 80328 h 351823"/>
              <a:gd name="connsiteX2" fmla="*/ 70069 w 392281"/>
              <a:gd name="connsiteY2" fmla="*/ 156528 h 351823"/>
              <a:gd name="connsiteX3" fmla="*/ 54194 w 392281"/>
              <a:gd name="connsiteY3" fmla="*/ 210503 h 351823"/>
              <a:gd name="connsiteX4" fmla="*/ 92294 w 392281"/>
              <a:gd name="connsiteY4" fmla="*/ 315278 h 351823"/>
              <a:gd name="connsiteX5" fmla="*/ 178019 w 392281"/>
              <a:gd name="connsiteY5" fmla="*/ 347028 h 351823"/>
              <a:gd name="connsiteX6" fmla="*/ 327244 w 392281"/>
              <a:gd name="connsiteY6" fmla="*/ 347028 h 351823"/>
              <a:gd name="connsiteX7" fmla="*/ 387569 w 392281"/>
              <a:gd name="connsiteY7" fmla="*/ 302578 h 351823"/>
              <a:gd name="connsiteX8" fmla="*/ 387569 w 392281"/>
              <a:gd name="connsiteY8" fmla="*/ 210503 h 351823"/>
              <a:gd name="connsiteX9" fmla="*/ 381219 w 392281"/>
              <a:gd name="connsiteY9" fmla="*/ 115253 h 351823"/>
              <a:gd name="connsiteX10" fmla="*/ 327244 w 392281"/>
              <a:gd name="connsiteY10" fmla="*/ 42228 h 351823"/>
              <a:gd name="connsiteX11" fmla="*/ 238344 w 392281"/>
              <a:gd name="connsiteY11" fmla="*/ 10478 h 351823"/>
              <a:gd name="connsiteX12" fmla="*/ 152619 w 392281"/>
              <a:gd name="connsiteY12" fmla="*/ 7303 h 351823"/>
              <a:gd name="connsiteX13" fmla="*/ 219 w 392281"/>
              <a:gd name="connsiteY13" fmla="*/ 118428 h 35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2281" h="351823">
                <a:moveTo>
                  <a:pt x="219" y="118428"/>
                </a:moveTo>
                <a:cubicBezTo>
                  <a:pt x="-5602" y="130599"/>
                  <a:pt x="106052" y="73978"/>
                  <a:pt x="117694" y="80328"/>
                </a:cubicBezTo>
                <a:cubicBezTo>
                  <a:pt x="129336" y="86678"/>
                  <a:pt x="80652" y="134832"/>
                  <a:pt x="70069" y="156528"/>
                </a:cubicBezTo>
                <a:cubicBezTo>
                  <a:pt x="59486" y="178224"/>
                  <a:pt x="50490" y="184045"/>
                  <a:pt x="54194" y="210503"/>
                </a:cubicBezTo>
                <a:cubicBezTo>
                  <a:pt x="57898" y="236961"/>
                  <a:pt x="71657" y="292524"/>
                  <a:pt x="92294" y="315278"/>
                </a:cubicBezTo>
                <a:cubicBezTo>
                  <a:pt x="112931" y="338032"/>
                  <a:pt x="138861" y="341736"/>
                  <a:pt x="178019" y="347028"/>
                </a:cubicBezTo>
                <a:cubicBezTo>
                  <a:pt x="217177" y="352320"/>
                  <a:pt x="292319" y="354436"/>
                  <a:pt x="327244" y="347028"/>
                </a:cubicBezTo>
                <a:cubicBezTo>
                  <a:pt x="362169" y="339620"/>
                  <a:pt x="377515" y="325332"/>
                  <a:pt x="387569" y="302578"/>
                </a:cubicBezTo>
                <a:cubicBezTo>
                  <a:pt x="397623" y="279824"/>
                  <a:pt x="388627" y="241724"/>
                  <a:pt x="387569" y="210503"/>
                </a:cubicBezTo>
                <a:cubicBezTo>
                  <a:pt x="386511" y="179282"/>
                  <a:pt x="391273" y="143299"/>
                  <a:pt x="381219" y="115253"/>
                </a:cubicBezTo>
                <a:cubicBezTo>
                  <a:pt x="371165" y="87207"/>
                  <a:pt x="351056" y="59690"/>
                  <a:pt x="327244" y="42228"/>
                </a:cubicBezTo>
                <a:cubicBezTo>
                  <a:pt x="303432" y="24766"/>
                  <a:pt x="267448" y="16299"/>
                  <a:pt x="238344" y="10478"/>
                </a:cubicBezTo>
                <a:cubicBezTo>
                  <a:pt x="209240" y="4657"/>
                  <a:pt x="190190" y="-8043"/>
                  <a:pt x="152619" y="7303"/>
                </a:cubicBezTo>
                <a:cubicBezTo>
                  <a:pt x="115048" y="22649"/>
                  <a:pt x="6040" y="106257"/>
                  <a:pt x="219" y="1184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138DBC31-8AD9-9138-6675-965BE6239F30}"/>
              </a:ext>
            </a:extLst>
          </p:cNvPr>
          <p:cNvSpPr/>
          <p:nvPr/>
        </p:nvSpPr>
        <p:spPr>
          <a:xfrm>
            <a:off x="3352529" y="5895818"/>
            <a:ext cx="114842" cy="64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5D756DCC-D204-1597-9984-51A92036C2A5}"/>
              </a:ext>
            </a:extLst>
          </p:cNvPr>
          <p:cNvSpPr/>
          <p:nvPr/>
        </p:nvSpPr>
        <p:spPr>
          <a:xfrm>
            <a:off x="3479020" y="5953349"/>
            <a:ext cx="69245" cy="692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E1046B9B-44ED-F19F-2CD3-293C63CB9874}"/>
              </a:ext>
            </a:extLst>
          </p:cNvPr>
          <p:cNvSpPr/>
          <p:nvPr/>
        </p:nvSpPr>
        <p:spPr>
          <a:xfrm>
            <a:off x="3417363" y="6165870"/>
            <a:ext cx="400452" cy="66732"/>
          </a:xfrm>
          <a:custGeom>
            <a:avLst/>
            <a:gdLst>
              <a:gd name="connsiteX0" fmla="*/ 2112 w 400452"/>
              <a:gd name="connsiteY0" fmla="*/ 66655 h 66732"/>
              <a:gd name="connsiteX1" fmla="*/ 392637 w 400452"/>
              <a:gd name="connsiteY1" fmla="*/ 3155 h 66732"/>
              <a:gd name="connsiteX2" fmla="*/ 243412 w 400452"/>
              <a:gd name="connsiteY2" fmla="*/ 15855 h 66732"/>
              <a:gd name="connsiteX3" fmla="*/ 2112 w 400452"/>
              <a:gd name="connsiteY3" fmla="*/ 66655 h 66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452" h="66732">
                <a:moveTo>
                  <a:pt x="2112" y="66655"/>
                </a:moveTo>
                <a:cubicBezTo>
                  <a:pt x="26983" y="64538"/>
                  <a:pt x="352421" y="11622"/>
                  <a:pt x="392637" y="3155"/>
                </a:cubicBezTo>
                <a:cubicBezTo>
                  <a:pt x="432853" y="-5312"/>
                  <a:pt x="307970" y="4742"/>
                  <a:pt x="243412" y="15855"/>
                </a:cubicBezTo>
                <a:cubicBezTo>
                  <a:pt x="178854" y="26967"/>
                  <a:pt x="-22759" y="68772"/>
                  <a:pt x="2112" y="66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134343E1-38F1-0F48-AD0B-7024F3DEA321}"/>
              </a:ext>
            </a:extLst>
          </p:cNvPr>
          <p:cNvSpPr/>
          <p:nvPr/>
        </p:nvSpPr>
        <p:spPr>
          <a:xfrm>
            <a:off x="3304032" y="6092824"/>
            <a:ext cx="607648" cy="256595"/>
          </a:xfrm>
          <a:custGeom>
            <a:avLst/>
            <a:gdLst>
              <a:gd name="connsiteX0" fmla="*/ 607568 w 607648"/>
              <a:gd name="connsiteY0" fmla="*/ 1 h 256595"/>
              <a:gd name="connsiteX1" fmla="*/ 429768 w 607648"/>
              <a:gd name="connsiteY1" fmla="*/ 142876 h 256595"/>
              <a:gd name="connsiteX2" fmla="*/ 267843 w 607648"/>
              <a:gd name="connsiteY2" fmla="*/ 193676 h 256595"/>
              <a:gd name="connsiteX3" fmla="*/ 359918 w 607648"/>
              <a:gd name="connsiteY3" fmla="*/ 174626 h 256595"/>
              <a:gd name="connsiteX4" fmla="*/ 204343 w 607648"/>
              <a:gd name="connsiteY4" fmla="*/ 219076 h 256595"/>
              <a:gd name="connsiteX5" fmla="*/ 4318 w 607648"/>
              <a:gd name="connsiteY5" fmla="*/ 254001 h 256595"/>
              <a:gd name="connsiteX6" fmla="*/ 407543 w 607648"/>
              <a:gd name="connsiteY6" fmla="*/ 146051 h 256595"/>
              <a:gd name="connsiteX7" fmla="*/ 607568 w 607648"/>
              <a:gd name="connsiteY7" fmla="*/ 1 h 25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648" h="256595">
                <a:moveTo>
                  <a:pt x="607568" y="1"/>
                </a:moveTo>
                <a:cubicBezTo>
                  <a:pt x="611272" y="-528"/>
                  <a:pt x="486389" y="110597"/>
                  <a:pt x="429768" y="142876"/>
                </a:cubicBezTo>
                <a:cubicBezTo>
                  <a:pt x="373147" y="175155"/>
                  <a:pt x="279485" y="188384"/>
                  <a:pt x="267843" y="193676"/>
                </a:cubicBezTo>
                <a:cubicBezTo>
                  <a:pt x="256201" y="198968"/>
                  <a:pt x="370501" y="170393"/>
                  <a:pt x="359918" y="174626"/>
                </a:cubicBezTo>
                <a:cubicBezTo>
                  <a:pt x="349335" y="178859"/>
                  <a:pt x="263610" y="205847"/>
                  <a:pt x="204343" y="219076"/>
                </a:cubicBezTo>
                <a:cubicBezTo>
                  <a:pt x="145076" y="232305"/>
                  <a:pt x="-29549" y="266172"/>
                  <a:pt x="4318" y="254001"/>
                </a:cubicBezTo>
                <a:cubicBezTo>
                  <a:pt x="38185" y="241830"/>
                  <a:pt x="306472" y="185209"/>
                  <a:pt x="407543" y="146051"/>
                </a:cubicBezTo>
                <a:cubicBezTo>
                  <a:pt x="508614" y="106893"/>
                  <a:pt x="603864" y="530"/>
                  <a:pt x="60756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35861D30-CE7C-A5D4-6984-B61B16E77981}"/>
              </a:ext>
            </a:extLst>
          </p:cNvPr>
          <p:cNvSpPr/>
          <p:nvPr/>
        </p:nvSpPr>
        <p:spPr>
          <a:xfrm>
            <a:off x="3000375" y="5784175"/>
            <a:ext cx="85741" cy="329010"/>
          </a:xfrm>
          <a:custGeom>
            <a:avLst/>
            <a:gdLst>
              <a:gd name="connsiteX0" fmla="*/ 85725 w 85741"/>
              <a:gd name="connsiteY0" fmla="*/ 675 h 329010"/>
              <a:gd name="connsiteX1" fmla="*/ 19050 w 85741"/>
              <a:gd name="connsiteY1" fmla="*/ 134025 h 329010"/>
              <a:gd name="connsiteX2" fmla="*/ 19050 w 85741"/>
              <a:gd name="connsiteY2" fmla="*/ 207050 h 329010"/>
              <a:gd name="connsiteX3" fmla="*/ 0 w 85741"/>
              <a:gd name="connsiteY3" fmla="*/ 165775 h 329010"/>
              <a:gd name="connsiteX4" fmla="*/ 19050 w 85741"/>
              <a:gd name="connsiteY4" fmla="*/ 327700 h 329010"/>
              <a:gd name="connsiteX5" fmla="*/ 9525 w 85741"/>
              <a:gd name="connsiteY5" fmla="*/ 235625 h 329010"/>
              <a:gd name="connsiteX6" fmla="*/ 6350 w 85741"/>
              <a:gd name="connsiteY6" fmla="*/ 118150 h 329010"/>
              <a:gd name="connsiteX7" fmla="*/ 15875 w 85741"/>
              <a:gd name="connsiteY7" fmla="*/ 134025 h 329010"/>
              <a:gd name="connsiteX8" fmla="*/ 25400 w 85741"/>
              <a:gd name="connsiteY8" fmla="*/ 83225 h 329010"/>
              <a:gd name="connsiteX9" fmla="*/ 85725 w 85741"/>
              <a:gd name="connsiteY9" fmla="*/ 675 h 32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741" h="329010">
                <a:moveTo>
                  <a:pt x="85725" y="675"/>
                </a:moveTo>
                <a:cubicBezTo>
                  <a:pt x="84667" y="9142"/>
                  <a:pt x="30163" y="99629"/>
                  <a:pt x="19050" y="134025"/>
                </a:cubicBezTo>
                <a:cubicBezTo>
                  <a:pt x="7937" y="168421"/>
                  <a:pt x="22225" y="201758"/>
                  <a:pt x="19050" y="207050"/>
                </a:cubicBezTo>
                <a:cubicBezTo>
                  <a:pt x="15875" y="212342"/>
                  <a:pt x="0" y="145667"/>
                  <a:pt x="0" y="165775"/>
                </a:cubicBezTo>
                <a:cubicBezTo>
                  <a:pt x="0" y="185883"/>
                  <a:pt x="17463" y="316058"/>
                  <a:pt x="19050" y="327700"/>
                </a:cubicBezTo>
                <a:cubicBezTo>
                  <a:pt x="20637" y="339342"/>
                  <a:pt x="11642" y="270550"/>
                  <a:pt x="9525" y="235625"/>
                </a:cubicBezTo>
                <a:cubicBezTo>
                  <a:pt x="7408" y="200700"/>
                  <a:pt x="5292" y="135083"/>
                  <a:pt x="6350" y="118150"/>
                </a:cubicBezTo>
                <a:cubicBezTo>
                  <a:pt x="7408" y="101217"/>
                  <a:pt x="12700" y="139846"/>
                  <a:pt x="15875" y="134025"/>
                </a:cubicBezTo>
                <a:cubicBezTo>
                  <a:pt x="19050" y="128204"/>
                  <a:pt x="15346" y="100687"/>
                  <a:pt x="25400" y="83225"/>
                </a:cubicBezTo>
                <a:cubicBezTo>
                  <a:pt x="35454" y="65763"/>
                  <a:pt x="86783" y="-7792"/>
                  <a:pt x="85725" y="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34FC53BB-67C3-EE5E-F6C7-9239B3969B9B}"/>
              </a:ext>
            </a:extLst>
          </p:cNvPr>
          <p:cNvSpPr/>
          <p:nvPr/>
        </p:nvSpPr>
        <p:spPr>
          <a:xfrm>
            <a:off x="2787616" y="5375058"/>
            <a:ext cx="493390" cy="187548"/>
          </a:xfrm>
          <a:custGeom>
            <a:avLst/>
            <a:gdLst>
              <a:gd name="connsiteX0" fmla="*/ 34 w 493390"/>
              <a:gd name="connsiteY0" fmla="*/ 187542 h 187548"/>
              <a:gd name="connsiteX1" fmla="*/ 152434 w 493390"/>
              <a:gd name="connsiteY1" fmla="*/ 31967 h 187548"/>
              <a:gd name="connsiteX2" fmla="*/ 142909 w 493390"/>
              <a:gd name="connsiteY2" fmla="*/ 54192 h 187548"/>
              <a:gd name="connsiteX3" fmla="*/ 285784 w 493390"/>
              <a:gd name="connsiteY3" fmla="*/ 28792 h 187548"/>
              <a:gd name="connsiteX4" fmla="*/ 260384 w 493390"/>
              <a:gd name="connsiteY4" fmla="*/ 217 h 187548"/>
              <a:gd name="connsiteX5" fmla="*/ 492159 w 493390"/>
              <a:gd name="connsiteY5" fmla="*/ 44667 h 187548"/>
              <a:gd name="connsiteX6" fmla="*/ 346109 w 493390"/>
              <a:gd name="connsiteY6" fmla="*/ 31967 h 187548"/>
              <a:gd name="connsiteX7" fmla="*/ 212759 w 493390"/>
              <a:gd name="connsiteY7" fmla="*/ 16092 h 187548"/>
              <a:gd name="connsiteX8" fmla="*/ 282609 w 493390"/>
              <a:gd name="connsiteY8" fmla="*/ 31967 h 187548"/>
              <a:gd name="connsiteX9" fmla="*/ 139734 w 493390"/>
              <a:gd name="connsiteY9" fmla="*/ 38317 h 187548"/>
              <a:gd name="connsiteX10" fmla="*/ 34 w 493390"/>
              <a:gd name="connsiteY10" fmla="*/ 187542 h 18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3390" h="187548">
                <a:moveTo>
                  <a:pt x="34" y="187542"/>
                </a:moveTo>
                <a:cubicBezTo>
                  <a:pt x="2151" y="186484"/>
                  <a:pt x="128622" y="54192"/>
                  <a:pt x="152434" y="31967"/>
                </a:cubicBezTo>
                <a:cubicBezTo>
                  <a:pt x="176246" y="9742"/>
                  <a:pt x="120684" y="54721"/>
                  <a:pt x="142909" y="54192"/>
                </a:cubicBezTo>
                <a:cubicBezTo>
                  <a:pt x="165134" y="53663"/>
                  <a:pt x="266205" y="37788"/>
                  <a:pt x="285784" y="28792"/>
                </a:cubicBezTo>
                <a:cubicBezTo>
                  <a:pt x="305363" y="19796"/>
                  <a:pt x="225988" y="-2429"/>
                  <a:pt x="260384" y="217"/>
                </a:cubicBezTo>
                <a:cubicBezTo>
                  <a:pt x="294780" y="2863"/>
                  <a:pt x="477872" y="39375"/>
                  <a:pt x="492159" y="44667"/>
                </a:cubicBezTo>
                <a:cubicBezTo>
                  <a:pt x="506446" y="49959"/>
                  <a:pt x="392676" y="36729"/>
                  <a:pt x="346109" y="31967"/>
                </a:cubicBezTo>
                <a:cubicBezTo>
                  <a:pt x="299542" y="27205"/>
                  <a:pt x="223342" y="16092"/>
                  <a:pt x="212759" y="16092"/>
                </a:cubicBezTo>
                <a:cubicBezTo>
                  <a:pt x="202176" y="16092"/>
                  <a:pt x="294780" y="28263"/>
                  <a:pt x="282609" y="31967"/>
                </a:cubicBezTo>
                <a:cubicBezTo>
                  <a:pt x="270438" y="35671"/>
                  <a:pt x="186301" y="12388"/>
                  <a:pt x="139734" y="38317"/>
                </a:cubicBezTo>
                <a:cubicBezTo>
                  <a:pt x="93167" y="64246"/>
                  <a:pt x="-2083" y="188600"/>
                  <a:pt x="34" y="187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E3280F53-05C5-2ABA-31D0-7237548A8D7B}"/>
              </a:ext>
            </a:extLst>
          </p:cNvPr>
          <p:cNvSpPr/>
          <p:nvPr/>
        </p:nvSpPr>
        <p:spPr>
          <a:xfrm>
            <a:off x="2783369" y="5189036"/>
            <a:ext cx="285293" cy="348779"/>
          </a:xfrm>
          <a:custGeom>
            <a:avLst/>
            <a:gdLst>
              <a:gd name="connsiteX0" fmla="*/ 283681 w 285293"/>
              <a:gd name="connsiteY0" fmla="*/ 2089 h 348779"/>
              <a:gd name="connsiteX1" fmla="*/ 67781 w 285293"/>
              <a:gd name="connsiteY1" fmla="*/ 189414 h 348779"/>
              <a:gd name="connsiteX2" fmla="*/ 163031 w 285293"/>
              <a:gd name="connsiteY2" fmla="*/ 97339 h 348779"/>
              <a:gd name="connsiteX3" fmla="*/ 51906 w 285293"/>
              <a:gd name="connsiteY3" fmla="*/ 233864 h 348779"/>
              <a:gd name="connsiteX4" fmla="*/ 1106 w 285293"/>
              <a:gd name="connsiteY4" fmla="*/ 348164 h 348779"/>
              <a:gd name="connsiteX5" fmla="*/ 96356 w 285293"/>
              <a:gd name="connsiteY5" fmla="*/ 183064 h 348779"/>
              <a:gd name="connsiteX6" fmla="*/ 163031 w 285293"/>
              <a:gd name="connsiteY6" fmla="*/ 94164 h 348779"/>
              <a:gd name="connsiteX7" fmla="*/ 283681 w 285293"/>
              <a:gd name="connsiteY7" fmla="*/ 2089 h 34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293" h="348779">
                <a:moveTo>
                  <a:pt x="283681" y="2089"/>
                </a:moveTo>
                <a:cubicBezTo>
                  <a:pt x="267806" y="17964"/>
                  <a:pt x="87889" y="173539"/>
                  <a:pt x="67781" y="189414"/>
                </a:cubicBezTo>
                <a:cubicBezTo>
                  <a:pt x="47673" y="205289"/>
                  <a:pt x="165677" y="89931"/>
                  <a:pt x="163031" y="97339"/>
                </a:cubicBezTo>
                <a:cubicBezTo>
                  <a:pt x="160385" y="104747"/>
                  <a:pt x="78893" y="192060"/>
                  <a:pt x="51906" y="233864"/>
                </a:cubicBezTo>
                <a:cubicBezTo>
                  <a:pt x="24918" y="275668"/>
                  <a:pt x="-6302" y="356631"/>
                  <a:pt x="1106" y="348164"/>
                </a:cubicBezTo>
                <a:cubicBezTo>
                  <a:pt x="8514" y="339697"/>
                  <a:pt x="69368" y="225397"/>
                  <a:pt x="96356" y="183064"/>
                </a:cubicBezTo>
                <a:cubicBezTo>
                  <a:pt x="123344" y="140731"/>
                  <a:pt x="132339" y="123268"/>
                  <a:pt x="163031" y="94164"/>
                </a:cubicBezTo>
                <a:cubicBezTo>
                  <a:pt x="193723" y="65060"/>
                  <a:pt x="299556" y="-13786"/>
                  <a:pt x="283681" y="2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2A32F44A-450F-12AD-E3AE-4360A6887641}"/>
              </a:ext>
            </a:extLst>
          </p:cNvPr>
          <p:cNvSpPr/>
          <p:nvPr/>
        </p:nvSpPr>
        <p:spPr>
          <a:xfrm>
            <a:off x="3085553" y="5286343"/>
            <a:ext cx="365072" cy="124848"/>
          </a:xfrm>
          <a:custGeom>
            <a:avLst/>
            <a:gdLst>
              <a:gd name="connsiteX0" fmla="*/ 547 w 365072"/>
              <a:gd name="connsiteY0" fmla="*/ 28607 h 124848"/>
              <a:gd name="connsiteX1" fmla="*/ 235497 w 365072"/>
              <a:gd name="connsiteY1" fmla="*/ 50832 h 124848"/>
              <a:gd name="connsiteX2" fmla="*/ 219622 w 365072"/>
              <a:gd name="connsiteY2" fmla="*/ 19082 h 124848"/>
              <a:gd name="connsiteX3" fmla="*/ 362497 w 365072"/>
              <a:gd name="connsiteY3" fmla="*/ 123857 h 124848"/>
              <a:gd name="connsiteX4" fmla="*/ 302172 w 365072"/>
              <a:gd name="connsiteY4" fmla="*/ 69882 h 124848"/>
              <a:gd name="connsiteX5" fmla="*/ 184697 w 365072"/>
              <a:gd name="connsiteY5" fmla="*/ 38132 h 124848"/>
              <a:gd name="connsiteX6" fmla="*/ 121197 w 365072"/>
              <a:gd name="connsiteY6" fmla="*/ 32 h 124848"/>
              <a:gd name="connsiteX7" fmla="*/ 168822 w 365072"/>
              <a:gd name="connsiteY7" fmla="*/ 31782 h 124848"/>
              <a:gd name="connsiteX8" fmla="*/ 547 w 365072"/>
              <a:gd name="connsiteY8" fmla="*/ 28607 h 12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072" h="124848">
                <a:moveTo>
                  <a:pt x="547" y="28607"/>
                </a:moveTo>
                <a:cubicBezTo>
                  <a:pt x="11660" y="31782"/>
                  <a:pt x="198985" y="52419"/>
                  <a:pt x="235497" y="50832"/>
                </a:cubicBezTo>
                <a:cubicBezTo>
                  <a:pt x="272009" y="49245"/>
                  <a:pt x="198455" y="6911"/>
                  <a:pt x="219622" y="19082"/>
                </a:cubicBezTo>
                <a:cubicBezTo>
                  <a:pt x="240789" y="31253"/>
                  <a:pt x="348739" y="115390"/>
                  <a:pt x="362497" y="123857"/>
                </a:cubicBezTo>
                <a:cubicBezTo>
                  <a:pt x="376255" y="132324"/>
                  <a:pt x="331805" y="84170"/>
                  <a:pt x="302172" y="69882"/>
                </a:cubicBezTo>
                <a:cubicBezTo>
                  <a:pt x="272539" y="55594"/>
                  <a:pt x="214859" y="49774"/>
                  <a:pt x="184697" y="38132"/>
                </a:cubicBezTo>
                <a:cubicBezTo>
                  <a:pt x="154535" y="26490"/>
                  <a:pt x="123843" y="1090"/>
                  <a:pt x="121197" y="32"/>
                </a:cubicBezTo>
                <a:cubicBezTo>
                  <a:pt x="118551" y="-1026"/>
                  <a:pt x="186814" y="24374"/>
                  <a:pt x="168822" y="31782"/>
                </a:cubicBezTo>
                <a:cubicBezTo>
                  <a:pt x="150830" y="39190"/>
                  <a:pt x="-10566" y="25432"/>
                  <a:pt x="547" y="28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79218FF4-2D98-D1E4-88E9-C576F0BB3E83}"/>
              </a:ext>
            </a:extLst>
          </p:cNvPr>
          <p:cNvSpPr/>
          <p:nvPr/>
        </p:nvSpPr>
        <p:spPr>
          <a:xfrm>
            <a:off x="3031496" y="5279513"/>
            <a:ext cx="245709" cy="137037"/>
          </a:xfrm>
          <a:custGeom>
            <a:avLst/>
            <a:gdLst>
              <a:gd name="connsiteX0" fmla="*/ 629 w 245709"/>
              <a:gd name="connsiteY0" fmla="*/ 512 h 137037"/>
              <a:gd name="connsiteX1" fmla="*/ 194304 w 245709"/>
              <a:gd name="connsiteY1" fmla="*/ 98937 h 137037"/>
              <a:gd name="connsiteX2" fmla="*/ 245104 w 245709"/>
              <a:gd name="connsiteY2" fmla="*/ 137037 h 137037"/>
              <a:gd name="connsiteX3" fmla="*/ 216529 w 245709"/>
              <a:gd name="connsiteY3" fmla="*/ 98937 h 137037"/>
              <a:gd name="connsiteX4" fmla="*/ 133979 w 245709"/>
              <a:gd name="connsiteY4" fmla="*/ 60837 h 137037"/>
              <a:gd name="connsiteX5" fmla="*/ 629 w 245709"/>
              <a:gd name="connsiteY5" fmla="*/ 512 h 13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709" h="137037">
                <a:moveTo>
                  <a:pt x="629" y="512"/>
                </a:moveTo>
                <a:cubicBezTo>
                  <a:pt x="10683" y="6862"/>
                  <a:pt x="153558" y="76183"/>
                  <a:pt x="194304" y="98937"/>
                </a:cubicBezTo>
                <a:cubicBezTo>
                  <a:pt x="235050" y="121691"/>
                  <a:pt x="241400" y="137037"/>
                  <a:pt x="245104" y="137037"/>
                </a:cubicBezTo>
                <a:cubicBezTo>
                  <a:pt x="248808" y="137037"/>
                  <a:pt x="235050" y="111637"/>
                  <a:pt x="216529" y="98937"/>
                </a:cubicBezTo>
                <a:cubicBezTo>
                  <a:pt x="198008" y="86237"/>
                  <a:pt x="164141" y="73008"/>
                  <a:pt x="133979" y="60837"/>
                </a:cubicBezTo>
                <a:cubicBezTo>
                  <a:pt x="103817" y="48666"/>
                  <a:pt x="-9425" y="-5838"/>
                  <a:pt x="629" y="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84D1A9A3-4044-C860-5E7C-CC4434878E57}"/>
              </a:ext>
            </a:extLst>
          </p:cNvPr>
          <p:cNvSpPr/>
          <p:nvPr/>
        </p:nvSpPr>
        <p:spPr>
          <a:xfrm>
            <a:off x="3025775" y="5149393"/>
            <a:ext cx="463620" cy="79832"/>
          </a:xfrm>
          <a:custGeom>
            <a:avLst/>
            <a:gdLst>
              <a:gd name="connsiteX0" fmla="*/ 0 w 463620"/>
              <a:gd name="connsiteY0" fmla="*/ 79832 h 79832"/>
              <a:gd name="connsiteX1" fmla="*/ 219075 w 463620"/>
              <a:gd name="connsiteY1" fmla="*/ 44907 h 79832"/>
              <a:gd name="connsiteX2" fmla="*/ 320675 w 463620"/>
              <a:gd name="connsiteY2" fmla="*/ 63957 h 79832"/>
              <a:gd name="connsiteX3" fmla="*/ 301625 w 463620"/>
              <a:gd name="connsiteY3" fmla="*/ 35382 h 79832"/>
              <a:gd name="connsiteX4" fmla="*/ 406400 w 463620"/>
              <a:gd name="connsiteY4" fmla="*/ 35382 h 79832"/>
              <a:gd name="connsiteX5" fmla="*/ 352425 w 463620"/>
              <a:gd name="connsiteY5" fmla="*/ 457 h 79832"/>
              <a:gd name="connsiteX6" fmla="*/ 463550 w 463620"/>
              <a:gd name="connsiteY6" fmla="*/ 63957 h 79832"/>
              <a:gd name="connsiteX7" fmla="*/ 333375 w 463620"/>
              <a:gd name="connsiteY7" fmla="*/ 44907 h 79832"/>
              <a:gd name="connsiteX8" fmla="*/ 180975 w 463620"/>
              <a:gd name="connsiteY8" fmla="*/ 22682 h 79832"/>
              <a:gd name="connsiteX9" fmla="*/ 219075 w 463620"/>
              <a:gd name="connsiteY9" fmla="*/ 44907 h 79832"/>
              <a:gd name="connsiteX10" fmla="*/ 0 w 463620"/>
              <a:gd name="connsiteY10" fmla="*/ 79832 h 7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3620" h="79832">
                <a:moveTo>
                  <a:pt x="0" y="79832"/>
                </a:moveTo>
                <a:cubicBezTo>
                  <a:pt x="0" y="79832"/>
                  <a:pt x="165629" y="47553"/>
                  <a:pt x="219075" y="44907"/>
                </a:cubicBezTo>
                <a:cubicBezTo>
                  <a:pt x="272521" y="42261"/>
                  <a:pt x="306917" y="65544"/>
                  <a:pt x="320675" y="63957"/>
                </a:cubicBezTo>
                <a:cubicBezTo>
                  <a:pt x="334433" y="62370"/>
                  <a:pt x="287337" y="40145"/>
                  <a:pt x="301625" y="35382"/>
                </a:cubicBezTo>
                <a:cubicBezTo>
                  <a:pt x="315913" y="30619"/>
                  <a:pt x="397933" y="41203"/>
                  <a:pt x="406400" y="35382"/>
                </a:cubicBezTo>
                <a:cubicBezTo>
                  <a:pt x="414867" y="29561"/>
                  <a:pt x="342900" y="-4306"/>
                  <a:pt x="352425" y="457"/>
                </a:cubicBezTo>
                <a:cubicBezTo>
                  <a:pt x="361950" y="5220"/>
                  <a:pt x="466725" y="56549"/>
                  <a:pt x="463550" y="63957"/>
                </a:cubicBezTo>
                <a:cubicBezTo>
                  <a:pt x="460375" y="71365"/>
                  <a:pt x="333375" y="44907"/>
                  <a:pt x="333375" y="44907"/>
                </a:cubicBezTo>
                <a:cubicBezTo>
                  <a:pt x="286279" y="38028"/>
                  <a:pt x="200025" y="22682"/>
                  <a:pt x="180975" y="22682"/>
                </a:cubicBezTo>
                <a:cubicBezTo>
                  <a:pt x="161925" y="22682"/>
                  <a:pt x="247121" y="35382"/>
                  <a:pt x="219075" y="44907"/>
                </a:cubicBezTo>
                <a:cubicBezTo>
                  <a:pt x="191029" y="54432"/>
                  <a:pt x="0" y="79832"/>
                  <a:pt x="0" y="79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9D165ADD-289F-9548-B208-4483D6679010}"/>
              </a:ext>
            </a:extLst>
          </p:cNvPr>
          <p:cNvSpPr/>
          <p:nvPr/>
        </p:nvSpPr>
        <p:spPr>
          <a:xfrm>
            <a:off x="3498754" y="5235299"/>
            <a:ext cx="298953" cy="137648"/>
          </a:xfrm>
          <a:custGeom>
            <a:avLst/>
            <a:gdLst>
              <a:gd name="connsiteX0" fmla="*/ 96 w 298953"/>
              <a:gd name="connsiteY0" fmla="*/ 276 h 137648"/>
              <a:gd name="connsiteX1" fmla="*/ 133446 w 298953"/>
              <a:gd name="connsiteY1" fmla="*/ 82826 h 137648"/>
              <a:gd name="connsiteX2" fmla="*/ 146146 w 298953"/>
              <a:gd name="connsiteY2" fmla="*/ 63776 h 137648"/>
              <a:gd name="connsiteX3" fmla="*/ 298546 w 298953"/>
              <a:gd name="connsiteY3" fmla="*/ 136801 h 137648"/>
              <a:gd name="connsiteX4" fmla="*/ 187421 w 298953"/>
              <a:gd name="connsiteY4" fmla="*/ 98701 h 137648"/>
              <a:gd name="connsiteX5" fmla="*/ 82646 w 298953"/>
              <a:gd name="connsiteY5" fmla="*/ 25676 h 137648"/>
              <a:gd name="connsiteX6" fmla="*/ 111221 w 298953"/>
              <a:gd name="connsiteY6" fmla="*/ 54251 h 137648"/>
              <a:gd name="connsiteX7" fmla="*/ 96 w 298953"/>
              <a:gd name="connsiteY7" fmla="*/ 276 h 13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953" h="137648">
                <a:moveTo>
                  <a:pt x="96" y="276"/>
                </a:moveTo>
                <a:cubicBezTo>
                  <a:pt x="3800" y="5038"/>
                  <a:pt x="109104" y="72243"/>
                  <a:pt x="133446" y="82826"/>
                </a:cubicBezTo>
                <a:cubicBezTo>
                  <a:pt x="157788" y="93409"/>
                  <a:pt x="118629" y="54780"/>
                  <a:pt x="146146" y="63776"/>
                </a:cubicBezTo>
                <a:cubicBezTo>
                  <a:pt x="173663" y="72772"/>
                  <a:pt x="291667" y="130980"/>
                  <a:pt x="298546" y="136801"/>
                </a:cubicBezTo>
                <a:cubicBezTo>
                  <a:pt x="305425" y="142622"/>
                  <a:pt x="223404" y="117222"/>
                  <a:pt x="187421" y="98701"/>
                </a:cubicBezTo>
                <a:cubicBezTo>
                  <a:pt x="151438" y="80180"/>
                  <a:pt x="95346" y="33084"/>
                  <a:pt x="82646" y="25676"/>
                </a:cubicBezTo>
                <a:cubicBezTo>
                  <a:pt x="69946" y="18268"/>
                  <a:pt x="122333" y="54780"/>
                  <a:pt x="111221" y="54251"/>
                </a:cubicBezTo>
                <a:cubicBezTo>
                  <a:pt x="100109" y="53722"/>
                  <a:pt x="-3608" y="-4486"/>
                  <a:pt x="96" y="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A63EDA0D-9ACC-9890-989A-51F58B8F6921}"/>
              </a:ext>
            </a:extLst>
          </p:cNvPr>
          <p:cNvSpPr/>
          <p:nvPr/>
        </p:nvSpPr>
        <p:spPr>
          <a:xfrm>
            <a:off x="3401649" y="5333842"/>
            <a:ext cx="310329" cy="70179"/>
          </a:xfrm>
          <a:custGeom>
            <a:avLst/>
            <a:gdLst>
              <a:gd name="connsiteX0" fmla="*/ 1951 w 310329"/>
              <a:gd name="connsiteY0" fmla="*/ 158 h 70179"/>
              <a:gd name="connsiteX1" fmla="*/ 224201 w 310329"/>
              <a:gd name="connsiteY1" fmla="*/ 57308 h 70179"/>
              <a:gd name="connsiteX2" fmla="*/ 176576 w 310329"/>
              <a:gd name="connsiteY2" fmla="*/ 28733 h 70179"/>
              <a:gd name="connsiteX3" fmla="*/ 309926 w 310329"/>
              <a:gd name="connsiteY3" fmla="*/ 70008 h 70179"/>
              <a:gd name="connsiteX4" fmla="*/ 125776 w 310329"/>
              <a:gd name="connsiteY4" fmla="*/ 41433 h 70179"/>
              <a:gd name="connsiteX5" fmla="*/ 1951 w 310329"/>
              <a:gd name="connsiteY5" fmla="*/ 158 h 7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329" h="70179">
                <a:moveTo>
                  <a:pt x="1951" y="158"/>
                </a:moveTo>
                <a:cubicBezTo>
                  <a:pt x="18355" y="2804"/>
                  <a:pt x="195097" y="52546"/>
                  <a:pt x="224201" y="57308"/>
                </a:cubicBezTo>
                <a:cubicBezTo>
                  <a:pt x="253305" y="62070"/>
                  <a:pt x="162289" y="26616"/>
                  <a:pt x="176576" y="28733"/>
                </a:cubicBezTo>
                <a:cubicBezTo>
                  <a:pt x="190864" y="30850"/>
                  <a:pt x="318393" y="67891"/>
                  <a:pt x="309926" y="70008"/>
                </a:cubicBezTo>
                <a:cubicBezTo>
                  <a:pt x="301459" y="72125"/>
                  <a:pt x="174988" y="54133"/>
                  <a:pt x="125776" y="41433"/>
                </a:cubicBezTo>
                <a:cubicBezTo>
                  <a:pt x="76564" y="28733"/>
                  <a:pt x="-14453" y="-2488"/>
                  <a:pt x="1951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94164AD0-DADF-BEA4-1A50-336CCEFA3C4D}"/>
              </a:ext>
            </a:extLst>
          </p:cNvPr>
          <p:cNvSpPr/>
          <p:nvPr/>
        </p:nvSpPr>
        <p:spPr>
          <a:xfrm>
            <a:off x="3453774" y="5384726"/>
            <a:ext cx="159600" cy="19610"/>
          </a:xfrm>
          <a:custGeom>
            <a:avLst/>
            <a:gdLst>
              <a:gd name="connsiteX0" fmla="*/ 626 w 159600"/>
              <a:gd name="connsiteY0" fmla="*/ 19124 h 19610"/>
              <a:gd name="connsiteX1" fmla="*/ 156201 w 159600"/>
              <a:gd name="connsiteY1" fmla="*/ 12774 h 19610"/>
              <a:gd name="connsiteX2" fmla="*/ 102226 w 159600"/>
              <a:gd name="connsiteY2" fmla="*/ 74 h 19610"/>
              <a:gd name="connsiteX3" fmla="*/ 626 w 159600"/>
              <a:gd name="connsiteY3" fmla="*/ 19124 h 1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00" h="19610">
                <a:moveTo>
                  <a:pt x="626" y="19124"/>
                </a:moveTo>
                <a:cubicBezTo>
                  <a:pt x="9622" y="21241"/>
                  <a:pt x="139268" y="15949"/>
                  <a:pt x="156201" y="12774"/>
                </a:cubicBezTo>
                <a:cubicBezTo>
                  <a:pt x="173134" y="9599"/>
                  <a:pt x="122334" y="-984"/>
                  <a:pt x="102226" y="74"/>
                </a:cubicBezTo>
                <a:cubicBezTo>
                  <a:pt x="82118" y="1132"/>
                  <a:pt x="-8370" y="17007"/>
                  <a:pt x="626" y="19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8A3462C7-5DD9-2AFA-312B-C57E2574B6F8}"/>
              </a:ext>
            </a:extLst>
          </p:cNvPr>
          <p:cNvSpPr/>
          <p:nvPr/>
        </p:nvSpPr>
        <p:spPr>
          <a:xfrm>
            <a:off x="3130549" y="5209285"/>
            <a:ext cx="288928" cy="61301"/>
          </a:xfrm>
          <a:custGeom>
            <a:avLst/>
            <a:gdLst>
              <a:gd name="connsiteX0" fmla="*/ 1 w 288928"/>
              <a:gd name="connsiteY0" fmla="*/ 61215 h 61301"/>
              <a:gd name="connsiteX1" fmla="*/ 158751 w 288928"/>
              <a:gd name="connsiteY1" fmla="*/ 38990 h 61301"/>
              <a:gd name="connsiteX2" fmla="*/ 288926 w 288928"/>
              <a:gd name="connsiteY2" fmla="*/ 42165 h 61301"/>
              <a:gd name="connsiteX3" fmla="*/ 161926 w 288928"/>
              <a:gd name="connsiteY3" fmla="*/ 10415 h 61301"/>
              <a:gd name="connsiteX4" fmla="*/ 95251 w 288928"/>
              <a:gd name="connsiteY4" fmla="*/ 890 h 61301"/>
              <a:gd name="connsiteX5" fmla="*/ 161926 w 288928"/>
              <a:gd name="connsiteY5" fmla="*/ 29465 h 61301"/>
              <a:gd name="connsiteX6" fmla="*/ 1 w 288928"/>
              <a:gd name="connsiteY6" fmla="*/ 61215 h 6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928" h="61301">
                <a:moveTo>
                  <a:pt x="1" y="61215"/>
                </a:moveTo>
                <a:cubicBezTo>
                  <a:pt x="-528" y="62802"/>
                  <a:pt x="110597" y="42165"/>
                  <a:pt x="158751" y="38990"/>
                </a:cubicBezTo>
                <a:cubicBezTo>
                  <a:pt x="206905" y="35815"/>
                  <a:pt x="288397" y="46927"/>
                  <a:pt x="288926" y="42165"/>
                </a:cubicBezTo>
                <a:cubicBezTo>
                  <a:pt x="289455" y="37402"/>
                  <a:pt x="194205" y="17294"/>
                  <a:pt x="161926" y="10415"/>
                </a:cubicBezTo>
                <a:cubicBezTo>
                  <a:pt x="129647" y="3536"/>
                  <a:pt x="95251" y="-2285"/>
                  <a:pt x="95251" y="890"/>
                </a:cubicBezTo>
                <a:cubicBezTo>
                  <a:pt x="95251" y="4065"/>
                  <a:pt x="170922" y="20998"/>
                  <a:pt x="161926" y="29465"/>
                </a:cubicBezTo>
                <a:cubicBezTo>
                  <a:pt x="152930" y="37932"/>
                  <a:pt x="530" y="59628"/>
                  <a:pt x="1" y="61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9408C902-1AAC-EFC2-33F8-A9DBFFABBC3D}"/>
              </a:ext>
            </a:extLst>
          </p:cNvPr>
          <p:cNvSpPr/>
          <p:nvPr/>
        </p:nvSpPr>
        <p:spPr>
          <a:xfrm>
            <a:off x="4932957" y="5603032"/>
            <a:ext cx="271612" cy="407614"/>
          </a:xfrm>
          <a:custGeom>
            <a:avLst/>
            <a:gdLst>
              <a:gd name="connsiteX0" fmla="*/ 270868 w 271612"/>
              <a:gd name="connsiteY0" fmla="*/ 73868 h 407614"/>
              <a:gd name="connsiteX1" fmla="*/ 185143 w 271612"/>
              <a:gd name="connsiteY1" fmla="*/ 178643 h 407614"/>
              <a:gd name="connsiteX2" fmla="*/ 159743 w 271612"/>
              <a:gd name="connsiteY2" fmla="*/ 289768 h 407614"/>
              <a:gd name="connsiteX3" fmla="*/ 169268 w 271612"/>
              <a:gd name="connsiteY3" fmla="*/ 264368 h 407614"/>
              <a:gd name="connsiteX4" fmla="*/ 112118 w 271612"/>
              <a:gd name="connsiteY4" fmla="*/ 337393 h 407614"/>
              <a:gd name="connsiteX5" fmla="*/ 35918 w 271612"/>
              <a:gd name="connsiteY5" fmla="*/ 394543 h 407614"/>
              <a:gd name="connsiteX6" fmla="*/ 4168 w 271612"/>
              <a:gd name="connsiteY6" fmla="*/ 404068 h 407614"/>
              <a:gd name="connsiteX7" fmla="*/ 7343 w 271612"/>
              <a:gd name="connsiteY7" fmla="*/ 346918 h 407614"/>
              <a:gd name="connsiteX8" fmla="*/ 67668 w 271612"/>
              <a:gd name="connsiteY8" fmla="*/ 261193 h 407614"/>
              <a:gd name="connsiteX9" fmla="*/ 67668 w 271612"/>
              <a:gd name="connsiteY9" fmla="*/ 184993 h 407614"/>
              <a:gd name="connsiteX10" fmla="*/ 191493 w 271612"/>
              <a:gd name="connsiteY10" fmla="*/ 35768 h 407614"/>
              <a:gd name="connsiteX11" fmla="*/ 175618 w 271612"/>
              <a:gd name="connsiteY11" fmla="*/ 843 h 407614"/>
              <a:gd name="connsiteX12" fmla="*/ 213718 w 271612"/>
              <a:gd name="connsiteY12" fmla="*/ 57993 h 407614"/>
              <a:gd name="connsiteX13" fmla="*/ 226418 w 271612"/>
              <a:gd name="connsiteY13" fmla="*/ 29418 h 407614"/>
              <a:gd name="connsiteX14" fmla="*/ 270868 w 271612"/>
              <a:gd name="connsiteY14" fmla="*/ 73868 h 407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1612" h="407614">
                <a:moveTo>
                  <a:pt x="270868" y="73868"/>
                </a:moveTo>
                <a:cubicBezTo>
                  <a:pt x="263989" y="98739"/>
                  <a:pt x="203664" y="142660"/>
                  <a:pt x="185143" y="178643"/>
                </a:cubicBezTo>
                <a:cubicBezTo>
                  <a:pt x="166622" y="214626"/>
                  <a:pt x="162389" y="275481"/>
                  <a:pt x="159743" y="289768"/>
                </a:cubicBezTo>
                <a:cubicBezTo>
                  <a:pt x="157097" y="304055"/>
                  <a:pt x="177205" y="256431"/>
                  <a:pt x="169268" y="264368"/>
                </a:cubicBezTo>
                <a:cubicBezTo>
                  <a:pt x="161331" y="272305"/>
                  <a:pt x="134343" y="315697"/>
                  <a:pt x="112118" y="337393"/>
                </a:cubicBezTo>
                <a:cubicBezTo>
                  <a:pt x="89893" y="359089"/>
                  <a:pt x="53909" y="383431"/>
                  <a:pt x="35918" y="394543"/>
                </a:cubicBezTo>
                <a:cubicBezTo>
                  <a:pt x="17927" y="405655"/>
                  <a:pt x="8930" y="412006"/>
                  <a:pt x="4168" y="404068"/>
                </a:cubicBezTo>
                <a:cubicBezTo>
                  <a:pt x="-595" y="396131"/>
                  <a:pt x="-3240" y="370730"/>
                  <a:pt x="7343" y="346918"/>
                </a:cubicBezTo>
                <a:cubicBezTo>
                  <a:pt x="17926" y="323106"/>
                  <a:pt x="57614" y="288181"/>
                  <a:pt x="67668" y="261193"/>
                </a:cubicBezTo>
                <a:cubicBezTo>
                  <a:pt x="77722" y="234206"/>
                  <a:pt x="47030" y="222564"/>
                  <a:pt x="67668" y="184993"/>
                </a:cubicBezTo>
                <a:cubicBezTo>
                  <a:pt x="88305" y="147422"/>
                  <a:pt x="173501" y="66460"/>
                  <a:pt x="191493" y="35768"/>
                </a:cubicBezTo>
                <a:cubicBezTo>
                  <a:pt x="209485" y="5076"/>
                  <a:pt x="171914" y="-2861"/>
                  <a:pt x="175618" y="843"/>
                </a:cubicBezTo>
                <a:cubicBezTo>
                  <a:pt x="179322" y="4547"/>
                  <a:pt x="205251" y="53230"/>
                  <a:pt x="213718" y="57993"/>
                </a:cubicBezTo>
                <a:cubicBezTo>
                  <a:pt x="222185" y="62756"/>
                  <a:pt x="217951" y="22010"/>
                  <a:pt x="226418" y="29418"/>
                </a:cubicBezTo>
                <a:cubicBezTo>
                  <a:pt x="234885" y="36826"/>
                  <a:pt x="277747" y="48997"/>
                  <a:pt x="270868" y="738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90A9B994-077D-ABBF-2830-C6A09BEED2CC}"/>
              </a:ext>
            </a:extLst>
          </p:cNvPr>
          <p:cNvSpPr/>
          <p:nvPr/>
        </p:nvSpPr>
        <p:spPr>
          <a:xfrm>
            <a:off x="5111225" y="5552990"/>
            <a:ext cx="806981" cy="333596"/>
          </a:xfrm>
          <a:custGeom>
            <a:avLst/>
            <a:gdLst>
              <a:gd name="connsiteX0" fmla="*/ 6875 w 806981"/>
              <a:gd name="connsiteY0" fmla="*/ 190585 h 333596"/>
              <a:gd name="connsiteX1" fmla="*/ 245000 w 806981"/>
              <a:gd name="connsiteY1" fmla="*/ 108035 h 333596"/>
              <a:gd name="connsiteX2" fmla="*/ 492650 w 806981"/>
              <a:gd name="connsiteY2" fmla="*/ 190585 h 333596"/>
              <a:gd name="connsiteX3" fmla="*/ 473600 w 806981"/>
              <a:gd name="connsiteY3" fmla="*/ 165185 h 333596"/>
              <a:gd name="connsiteX4" fmla="*/ 594250 w 806981"/>
              <a:gd name="connsiteY4" fmla="*/ 304885 h 333596"/>
              <a:gd name="connsiteX5" fmla="*/ 587900 w 806981"/>
              <a:gd name="connsiteY5" fmla="*/ 273135 h 333596"/>
              <a:gd name="connsiteX6" fmla="*/ 679975 w 806981"/>
              <a:gd name="connsiteY6" fmla="*/ 330285 h 333596"/>
              <a:gd name="connsiteX7" fmla="*/ 692675 w 806981"/>
              <a:gd name="connsiteY7" fmla="*/ 282660 h 333596"/>
              <a:gd name="connsiteX8" fmla="*/ 759350 w 806981"/>
              <a:gd name="connsiteY8" fmla="*/ 333460 h 333596"/>
              <a:gd name="connsiteX9" fmla="*/ 746650 w 806981"/>
              <a:gd name="connsiteY9" fmla="*/ 263610 h 333596"/>
              <a:gd name="connsiteX10" fmla="*/ 806975 w 806981"/>
              <a:gd name="connsiteY10" fmla="*/ 276310 h 333596"/>
              <a:gd name="connsiteX11" fmla="*/ 749825 w 806981"/>
              <a:gd name="connsiteY11" fmla="*/ 184235 h 333596"/>
              <a:gd name="connsiteX12" fmla="*/ 641875 w 806981"/>
              <a:gd name="connsiteY12" fmla="*/ 82635 h 333596"/>
              <a:gd name="connsiteX13" fmla="*/ 708550 w 806981"/>
              <a:gd name="connsiteY13" fmla="*/ 171535 h 333596"/>
              <a:gd name="connsiteX14" fmla="*/ 594250 w 806981"/>
              <a:gd name="connsiteY14" fmla="*/ 108035 h 333596"/>
              <a:gd name="connsiteX15" fmla="*/ 533925 w 806981"/>
              <a:gd name="connsiteY15" fmla="*/ 57235 h 333596"/>
              <a:gd name="connsiteX16" fmla="*/ 521225 w 806981"/>
              <a:gd name="connsiteY16" fmla="*/ 79460 h 333596"/>
              <a:gd name="connsiteX17" fmla="*/ 489475 w 806981"/>
              <a:gd name="connsiteY17" fmla="*/ 38185 h 333596"/>
              <a:gd name="connsiteX18" fmla="*/ 441850 w 806981"/>
              <a:gd name="connsiteY18" fmla="*/ 63585 h 333596"/>
              <a:gd name="connsiteX19" fmla="*/ 400575 w 806981"/>
              <a:gd name="connsiteY19" fmla="*/ 12785 h 333596"/>
              <a:gd name="connsiteX20" fmla="*/ 365650 w 806981"/>
              <a:gd name="connsiteY20" fmla="*/ 38185 h 333596"/>
              <a:gd name="connsiteX21" fmla="*/ 267225 w 806981"/>
              <a:gd name="connsiteY21" fmla="*/ 85 h 333596"/>
              <a:gd name="connsiteX22" fmla="*/ 324375 w 806981"/>
              <a:gd name="connsiteY22" fmla="*/ 50885 h 333596"/>
              <a:gd name="connsiteX23" fmla="*/ 254525 w 806981"/>
              <a:gd name="connsiteY23" fmla="*/ 38185 h 333596"/>
              <a:gd name="connsiteX24" fmla="*/ 184675 w 806981"/>
              <a:gd name="connsiteY24" fmla="*/ 9610 h 333596"/>
              <a:gd name="connsiteX25" fmla="*/ 248175 w 806981"/>
              <a:gd name="connsiteY25" fmla="*/ 54060 h 333596"/>
              <a:gd name="connsiteX26" fmla="*/ 181500 w 806981"/>
              <a:gd name="connsiteY26" fmla="*/ 35010 h 333596"/>
              <a:gd name="connsiteX27" fmla="*/ 92600 w 806981"/>
              <a:gd name="connsiteY27" fmla="*/ 44535 h 333596"/>
              <a:gd name="connsiteX28" fmla="*/ 64025 w 806981"/>
              <a:gd name="connsiteY28" fmla="*/ 85810 h 333596"/>
              <a:gd name="connsiteX29" fmla="*/ 6875 w 806981"/>
              <a:gd name="connsiteY29" fmla="*/ 190585 h 333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06981" h="333596">
                <a:moveTo>
                  <a:pt x="6875" y="190585"/>
                </a:moveTo>
                <a:cubicBezTo>
                  <a:pt x="37038" y="194289"/>
                  <a:pt x="164038" y="108035"/>
                  <a:pt x="245000" y="108035"/>
                </a:cubicBezTo>
                <a:cubicBezTo>
                  <a:pt x="325962" y="108035"/>
                  <a:pt x="454550" y="181060"/>
                  <a:pt x="492650" y="190585"/>
                </a:cubicBezTo>
                <a:cubicBezTo>
                  <a:pt x="530750" y="200110"/>
                  <a:pt x="456667" y="146135"/>
                  <a:pt x="473600" y="165185"/>
                </a:cubicBezTo>
                <a:cubicBezTo>
                  <a:pt x="490533" y="184235"/>
                  <a:pt x="575200" y="286893"/>
                  <a:pt x="594250" y="304885"/>
                </a:cubicBezTo>
                <a:cubicBezTo>
                  <a:pt x="613300" y="322877"/>
                  <a:pt x="573613" y="268902"/>
                  <a:pt x="587900" y="273135"/>
                </a:cubicBezTo>
                <a:cubicBezTo>
                  <a:pt x="602187" y="277368"/>
                  <a:pt x="662513" y="328698"/>
                  <a:pt x="679975" y="330285"/>
                </a:cubicBezTo>
                <a:cubicBezTo>
                  <a:pt x="697437" y="331872"/>
                  <a:pt x="679446" y="282131"/>
                  <a:pt x="692675" y="282660"/>
                </a:cubicBezTo>
                <a:cubicBezTo>
                  <a:pt x="705904" y="283189"/>
                  <a:pt x="750354" y="336635"/>
                  <a:pt x="759350" y="333460"/>
                </a:cubicBezTo>
                <a:cubicBezTo>
                  <a:pt x="768346" y="330285"/>
                  <a:pt x="738713" y="273135"/>
                  <a:pt x="746650" y="263610"/>
                </a:cubicBezTo>
                <a:cubicBezTo>
                  <a:pt x="754587" y="254085"/>
                  <a:pt x="806446" y="289539"/>
                  <a:pt x="806975" y="276310"/>
                </a:cubicBezTo>
                <a:cubicBezTo>
                  <a:pt x="807504" y="263081"/>
                  <a:pt x="777342" y="216514"/>
                  <a:pt x="749825" y="184235"/>
                </a:cubicBezTo>
                <a:cubicBezTo>
                  <a:pt x="722308" y="151956"/>
                  <a:pt x="648754" y="84752"/>
                  <a:pt x="641875" y="82635"/>
                </a:cubicBezTo>
                <a:cubicBezTo>
                  <a:pt x="634996" y="80518"/>
                  <a:pt x="716487" y="167302"/>
                  <a:pt x="708550" y="171535"/>
                </a:cubicBezTo>
                <a:cubicBezTo>
                  <a:pt x="700613" y="175768"/>
                  <a:pt x="623354" y="127085"/>
                  <a:pt x="594250" y="108035"/>
                </a:cubicBezTo>
                <a:cubicBezTo>
                  <a:pt x="565146" y="88985"/>
                  <a:pt x="546096" y="61997"/>
                  <a:pt x="533925" y="57235"/>
                </a:cubicBezTo>
                <a:cubicBezTo>
                  <a:pt x="521754" y="52473"/>
                  <a:pt x="528633" y="82635"/>
                  <a:pt x="521225" y="79460"/>
                </a:cubicBezTo>
                <a:cubicBezTo>
                  <a:pt x="513817" y="76285"/>
                  <a:pt x="502704" y="40831"/>
                  <a:pt x="489475" y="38185"/>
                </a:cubicBezTo>
                <a:cubicBezTo>
                  <a:pt x="476246" y="35539"/>
                  <a:pt x="456667" y="67818"/>
                  <a:pt x="441850" y="63585"/>
                </a:cubicBezTo>
                <a:cubicBezTo>
                  <a:pt x="427033" y="59352"/>
                  <a:pt x="413275" y="17018"/>
                  <a:pt x="400575" y="12785"/>
                </a:cubicBezTo>
                <a:cubicBezTo>
                  <a:pt x="387875" y="8552"/>
                  <a:pt x="387875" y="40302"/>
                  <a:pt x="365650" y="38185"/>
                </a:cubicBezTo>
                <a:cubicBezTo>
                  <a:pt x="343425" y="36068"/>
                  <a:pt x="274104" y="-2032"/>
                  <a:pt x="267225" y="85"/>
                </a:cubicBezTo>
                <a:cubicBezTo>
                  <a:pt x="260346" y="2202"/>
                  <a:pt x="326492" y="44535"/>
                  <a:pt x="324375" y="50885"/>
                </a:cubicBezTo>
                <a:cubicBezTo>
                  <a:pt x="322258" y="57235"/>
                  <a:pt x="277808" y="45064"/>
                  <a:pt x="254525" y="38185"/>
                </a:cubicBezTo>
                <a:cubicBezTo>
                  <a:pt x="231242" y="31306"/>
                  <a:pt x="185733" y="6964"/>
                  <a:pt x="184675" y="9610"/>
                </a:cubicBezTo>
                <a:cubicBezTo>
                  <a:pt x="183617" y="12256"/>
                  <a:pt x="248704" y="49827"/>
                  <a:pt x="248175" y="54060"/>
                </a:cubicBezTo>
                <a:cubicBezTo>
                  <a:pt x="247646" y="58293"/>
                  <a:pt x="207429" y="36597"/>
                  <a:pt x="181500" y="35010"/>
                </a:cubicBezTo>
                <a:cubicBezTo>
                  <a:pt x="155571" y="33422"/>
                  <a:pt x="112179" y="36068"/>
                  <a:pt x="92600" y="44535"/>
                </a:cubicBezTo>
                <a:cubicBezTo>
                  <a:pt x="73021" y="53002"/>
                  <a:pt x="73021" y="67289"/>
                  <a:pt x="64025" y="85810"/>
                </a:cubicBezTo>
                <a:cubicBezTo>
                  <a:pt x="55029" y="104331"/>
                  <a:pt x="-23288" y="186881"/>
                  <a:pt x="6875" y="190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7E6A4EDB-3C09-9CC7-FECC-F711DD2A7C09}"/>
              </a:ext>
            </a:extLst>
          </p:cNvPr>
          <p:cNvSpPr/>
          <p:nvPr/>
        </p:nvSpPr>
        <p:spPr>
          <a:xfrm>
            <a:off x="4902200" y="5768754"/>
            <a:ext cx="153080" cy="227142"/>
          </a:xfrm>
          <a:custGeom>
            <a:avLst/>
            <a:gdLst>
              <a:gd name="connsiteX0" fmla="*/ 152400 w 153080"/>
              <a:gd name="connsiteY0" fmla="*/ 221 h 227142"/>
              <a:gd name="connsiteX1" fmla="*/ 44450 w 153080"/>
              <a:gd name="connsiteY1" fmla="*/ 117696 h 227142"/>
              <a:gd name="connsiteX2" fmla="*/ 0 w 153080"/>
              <a:gd name="connsiteY2" fmla="*/ 225646 h 227142"/>
              <a:gd name="connsiteX3" fmla="*/ 44450 w 153080"/>
              <a:gd name="connsiteY3" fmla="*/ 178021 h 227142"/>
              <a:gd name="connsiteX4" fmla="*/ 95250 w 153080"/>
              <a:gd name="connsiteY4" fmla="*/ 139921 h 227142"/>
              <a:gd name="connsiteX5" fmla="*/ 92075 w 153080"/>
              <a:gd name="connsiteY5" fmla="*/ 89121 h 227142"/>
              <a:gd name="connsiteX6" fmla="*/ 152400 w 153080"/>
              <a:gd name="connsiteY6" fmla="*/ 221 h 227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080" h="227142">
                <a:moveTo>
                  <a:pt x="152400" y="221"/>
                </a:moveTo>
                <a:cubicBezTo>
                  <a:pt x="144462" y="4984"/>
                  <a:pt x="69850" y="80125"/>
                  <a:pt x="44450" y="117696"/>
                </a:cubicBezTo>
                <a:cubicBezTo>
                  <a:pt x="19050" y="155267"/>
                  <a:pt x="0" y="215592"/>
                  <a:pt x="0" y="225646"/>
                </a:cubicBezTo>
                <a:cubicBezTo>
                  <a:pt x="0" y="235700"/>
                  <a:pt x="28575" y="192309"/>
                  <a:pt x="44450" y="178021"/>
                </a:cubicBezTo>
                <a:cubicBezTo>
                  <a:pt x="60325" y="163734"/>
                  <a:pt x="87312" y="154738"/>
                  <a:pt x="95250" y="139921"/>
                </a:cubicBezTo>
                <a:cubicBezTo>
                  <a:pt x="103187" y="125104"/>
                  <a:pt x="87842" y="109229"/>
                  <a:pt x="92075" y="89121"/>
                </a:cubicBezTo>
                <a:cubicBezTo>
                  <a:pt x="96308" y="69013"/>
                  <a:pt x="160338" y="-4542"/>
                  <a:pt x="152400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B7E3C6A0-CE39-1409-41F0-C6A5AEA56449}"/>
              </a:ext>
            </a:extLst>
          </p:cNvPr>
          <p:cNvSpPr/>
          <p:nvPr/>
        </p:nvSpPr>
        <p:spPr>
          <a:xfrm>
            <a:off x="4942849" y="5895975"/>
            <a:ext cx="405265" cy="104859"/>
          </a:xfrm>
          <a:custGeom>
            <a:avLst/>
            <a:gdLst>
              <a:gd name="connsiteX0" fmla="*/ 64126 w 405265"/>
              <a:gd name="connsiteY0" fmla="*/ 0 h 104859"/>
              <a:gd name="connsiteX1" fmla="*/ 168901 w 405265"/>
              <a:gd name="connsiteY1" fmla="*/ 53975 h 104859"/>
              <a:gd name="connsiteX2" fmla="*/ 349876 w 405265"/>
              <a:gd name="connsiteY2" fmla="*/ 63500 h 104859"/>
              <a:gd name="connsiteX3" fmla="*/ 403851 w 405265"/>
              <a:gd name="connsiteY3" fmla="*/ 69850 h 104859"/>
              <a:gd name="connsiteX4" fmla="*/ 305426 w 405265"/>
              <a:gd name="connsiteY4" fmla="*/ 69850 h 104859"/>
              <a:gd name="connsiteX5" fmla="*/ 626 w 405265"/>
              <a:gd name="connsiteY5" fmla="*/ 104775 h 104859"/>
              <a:gd name="connsiteX6" fmla="*/ 394326 w 405265"/>
              <a:gd name="connsiteY6" fmla="*/ 79375 h 104859"/>
              <a:gd name="connsiteX7" fmla="*/ 235576 w 405265"/>
              <a:gd name="connsiteY7" fmla="*/ 69850 h 104859"/>
              <a:gd name="connsiteX8" fmla="*/ 153026 w 405265"/>
              <a:gd name="connsiteY8" fmla="*/ 9525 h 104859"/>
              <a:gd name="connsiteX9" fmla="*/ 181601 w 405265"/>
              <a:gd name="connsiteY9" fmla="*/ 53975 h 104859"/>
              <a:gd name="connsiteX10" fmla="*/ 64126 w 405265"/>
              <a:gd name="connsiteY10" fmla="*/ 0 h 10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265" h="104859">
                <a:moveTo>
                  <a:pt x="64126" y="0"/>
                </a:moveTo>
                <a:cubicBezTo>
                  <a:pt x="62009" y="0"/>
                  <a:pt x="121276" y="43392"/>
                  <a:pt x="168901" y="53975"/>
                </a:cubicBezTo>
                <a:cubicBezTo>
                  <a:pt x="216526" y="64558"/>
                  <a:pt x="310718" y="60854"/>
                  <a:pt x="349876" y="63500"/>
                </a:cubicBezTo>
                <a:cubicBezTo>
                  <a:pt x="389034" y="66146"/>
                  <a:pt x="411259" y="68792"/>
                  <a:pt x="403851" y="69850"/>
                </a:cubicBezTo>
                <a:cubicBezTo>
                  <a:pt x="396443" y="70908"/>
                  <a:pt x="372630" y="64029"/>
                  <a:pt x="305426" y="69850"/>
                </a:cubicBezTo>
                <a:cubicBezTo>
                  <a:pt x="238222" y="75671"/>
                  <a:pt x="-14191" y="103188"/>
                  <a:pt x="626" y="104775"/>
                </a:cubicBezTo>
                <a:cubicBezTo>
                  <a:pt x="15443" y="106362"/>
                  <a:pt x="355168" y="85196"/>
                  <a:pt x="394326" y="79375"/>
                </a:cubicBezTo>
                <a:cubicBezTo>
                  <a:pt x="433484" y="73554"/>
                  <a:pt x="275793" y="81492"/>
                  <a:pt x="235576" y="69850"/>
                </a:cubicBezTo>
                <a:cubicBezTo>
                  <a:pt x="195359" y="58208"/>
                  <a:pt x="162022" y="12171"/>
                  <a:pt x="153026" y="9525"/>
                </a:cubicBezTo>
                <a:cubicBezTo>
                  <a:pt x="144030" y="6879"/>
                  <a:pt x="191655" y="52388"/>
                  <a:pt x="181601" y="53975"/>
                </a:cubicBezTo>
                <a:cubicBezTo>
                  <a:pt x="171547" y="55562"/>
                  <a:pt x="66243" y="0"/>
                  <a:pt x="6412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766DFD88-B78D-ED15-1F00-030AEA8F2C70}"/>
              </a:ext>
            </a:extLst>
          </p:cNvPr>
          <p:cNvSpPr/>
          <p:nvPr/>
        </p:nvSpPr>
        <p:spPr>
          <a:xfrm>
            <a:off x="5245014" y="5870547"/>
            <a:ext cx="596638" cy="108107"/>
          </a:xfrm>
          <a:custGeom>
            <a:avLst/>
            <a:gdLst>
              <a:gd name="connsiteX0" fmla="*/ 86 w 596638"/>
              <a:gd name="connsiteY0" fmla="*/ 107978 h 108107"/>
              <a:gd name="connsiteX1" fmla="*/ 260436 w 596638"/>
              <a:gd name="connsiteY1" fmla="*/ 60353 h 108107"/>
              <a:gd name="connsiteX2" fmla="*/ 425536 w 596638"/>
              <a:gd name="connsiteY2" fmla="*/ 38128 h 108107"/>
              <a:gd name="connsiteX3" fmla="*/ 384261 w 596638"/>
              <a:gd name="connsiteY3" fmla="*/ 28 h 108107"/>
              <a:gd name="connsiteX4" fmla="*/ 590636 w 596638"/>
              <a:gd name="connsiteY4" fmla="*/ 44478 h 108107"/>
              <a:gd name="connsiteX5" fmla="*/ 527136 w 596638"/>
              <a:gd name="connsiteY5" fmla="*/ 41303 h 108107"/>
              <a:gd name="connsiteX6" fmla="*/ 381086 w 596638"/>
              <a:gd name="connsiteY6" fmla="*/ 57178 h 108107"/>
              <a:gd name="connsiteX7" fmla="*/ 447761 w 596638"/>
              <a:gd name="connsiteY7" fmla="*/ 34953 h 108107"/>
              <a:gd name="connsiteX8" fmla="*/ 289011 w 596638"/>
              <a:gd name="connsiteY8" fmla="*/ 44478 h 108107"/>
              <a:gd name="connsiteX9" fmla="*/ 86 w 596638"/>
              <a:gd name="connsiteY9" fmla="*/ 107978 h 10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638" h="108107">
                <a:moveTo>
                  <a:pt x="86" y="107978"/>
                </a:moveTo>
                <a:cubicBezTo>
                  <a:pt x="-4676" y="110624"/>
                  <a:pt x="189528" y="71995"/>
                  <a:pt x="260436" y="60353"/>
                </a:cubicBezTo>
                <a:cubicBezTo>
                  <a:pt x="331344" y="48711"/>
                  <a:pt x="404898" y="48182"/>
                  <a:pt x="425536" y="38128"/>
                </a:cubicBezTo>
                <a:cubicBezTo>
                  <a:pt x="446174" y="28074"/>
                  <a:pt x="356744" y="-1030"/>
                  <a:pt x="384261" y="28"/>
                </a:cubicBezTo>
                <a:cubicBezTo>
                  <a:pt x="411778" y="1086"/>
                  <a:pt x="566824" y="37599"/>
                  <a:pt x="590636" y="44478"/>
                </a:cubicBezTo>
                <a:cubicBezTo>
                  <a:pt x="614448" y="51357"/>
                  <a:pt x="562061" y="39186"/>
                  <a:pt x="527136" y="41303"/>
                </a:cubicBezTo>
                <a:cubicBezTo>
                  <a:pt x="492211" y="43420"/>
                  <a:pt x="394315" y="58236"/>
                  <a:pt x="381086" y="57178"/>
                </a:cubicBezTo>
                <a:cubicBezTo>
                  <a:pt x="367857" y="56120"/>
                  <a:pt x="463107" y="37070"/>
                  <a:pt x="447761" y="34953"/>
                </a:cubicBezTo>
                <a:cubicBezTo>
                  <a:pt x="432415" y="32836"/>
                  <a:pt x="358861" y="32836"/>
                  <a:pt x="289011" y="44478"/>
                </a:cubicBezTo>
                <a:cubicBezTo>
                  <a:pt x="219161" y="56120"/>
                  <a:pt x="4848" y="105332"/>
                  <a:pt x="86" y="1079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01A008AC-1521-57FB-DE2E-39B143794960}"/>
              </a:ext>
            </a:extLst>
          </p:cNvPr>
          <p:cNvSpPr/>
          <p:nvPr/>
        </p:nvSpPr>
        <p:spPr>
          <a:xfrm>
            <a:off x="5381085" y="5860687"/>
            <a:ext cx="530967" cy="126270"/>
          </a:xfrm>
          <a:custGeom>
            <a:avLst/>
            <a:gdLst>
              <a:gd name="connsiteX0" fmla="*/ 540 w 530967"/>
              <a:gd name="connsiteY0" fmla="*/ 111488 h 126270"/>
              <a:gd name="connsiteX1" fmla="*/ 448215 w 530967"/>
              <a:gd name="connsiteY1" fmla="*/ 101963 h 126270"/>
              <a:gd name="connsiteX2" fmla="*/ 378365 w 530967"/>
              <a:gd name="connsiteY2" fmla="*/ 79738 h 126270"/>
              <a:gd name="connsiteX3" fmla="*/ 530765 w 530967"/>
              <a:gd name="connsiteY3" fmla="*/ 124188 h 126270"/>
              <a:gd name="connsiteX4" fmla="*/ 340265 w 530967"/>
              <a:gd name="connsiteY4" fmla="*/ 363 h 126270"/>
              <a:gd name="connsiteX5" fmla="*/ 460915 w 530967"/>
              <a:gd name="connsiteY5" fmla="*/ 86088 h 126270"/>
              <a:gd name="connsiteX6" fmla="*/ 349790 w 530967"/>
              <a:gd name="connsiteY6" fmla="*/ 79738 h 126270"/>
              <a:gd name="connsiteX7" fmla="*/ 200565 w 530967"/>
              <a:gd name="connsiteY7" fmla="*/ 79738 h 126270"/>
              <a:gd name="connsiteX8" fmla="*/ 352965 w 530967"/>
              <a:gd name="connsiteY8" fmla="*/ 98788 h 126270"/>
              <a:gd name="connsiteX9" fmla="*/ 540 w 530967"/>
              <a:gd name="connsiteY9" fmla="*/ 111488 h 12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0967" h="126270">
                <a:moveTo>
                  <a:pt x="540" y="111488"/>
                </a:moveTo>
                <a:cubicBezTo>
                  <a:pt x="16415" y="112017"/>
                  <a:pt x="385244" y="107255"/>
                  <a:pt x="448215" y="101963"/>
                </a:cubicBezTo>
                <a:cubicBezTo>
                  <a:pt x="511186" y="96671"/>
                  <a:pt x="364607" y="76034"/>
                  <a:pt x="378365" y="79738"/>
                </a:cubicBezTo>
                <a:cubicBezTo>
                  <a:pt x="392123" y="83442"/>
                  <a:pt x="537115" y="137417"/>
                  <a:pt x="530765" y="124188"/>
                </a:cubicBezTo>
                <a:cubicBezTo>
                  <a:pt x="524415" y="110959"/>
                  <a:pt x="351907" y="6713"/>
                  <a:pt x="340265" y="363"/>
                </a:cubicBezTo>
                <a:cubicBezTo>
                  <a:pt x="328623" y="-5987"/>
                  <a:pt x="459328" y="72859"/>
                  <a:pt x="460915" y="86088"/>
                </a:cubicBezTo>
                <a:cubicBezTo>
                  <a:pt x="462502" y="99317"/>
                  <a:pt x="393182" y="80796"/>
                  <a:pt x="349790" y="79738"/>
                </a:cubicBezTo>
                <a:cubicBezTo>
                  <a:pt x="306398" y="78680"/>
                  <a:pt x="200036" y="76563"/>
                  <a:pt x="200565" y="79738"/>
                </a:cubicBezTo>
                <a:cubicBezTo>
                  <a:pt x="201094" y="82913"/>
                  <a:pt x="382598" y="94555"/>
                  <a:pt x="352965" y="98788"/>
                </a:cubicBezTo>
                <a:cubicBezTo>
                  <a:pt x="323332" y="103021"/>
                  <a:pt x="-15335" y="110959"/>
                  <a:pt x="540" y="111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8379FD4E-1F64-1C7F-3D3E-B6B45E979F95}"/>
              </a:ext>
            </a:extLst>
          </p:cNvPr>
          <p:cNvSpPr/>
          <p:nvPr/>
        </p:nvSpPr>
        <p:spPr>
          <a:xfrm>
            <a:off x="5194300" y="5972175"/>
            <a:ext cx="555626" cy="31750"/>
          </a:xfrm>
          <a:custGeom>
            <a:avLst/>
            <a:gdLst>
              <a:gd name="connsiteX0" fmla="*/ 0 w 555626"/>
              <a:gd name="connsiteY0" fmla="*/ 31750 h 31750"/>
              <a:gd name="connsiteX1" fmla="*/ 342900 w 555626"/>
              <a:gd name="connsiteY1" fmla="*/ 0 h 31750"/>
              <a:gd name="connsiteX2" fmla="*/ 555625 w 555626"/>
              <a:gd name="connsiteY2" fmla="*/ 9525 h 31750"/>
              <a:gd name="connsiteX3" fmla="*/ 346075 w 555626"/>
              <a:gd name="connsiteY3" fmla="*/ 12700 h 31750"/>
              <a:gd name="connsiteX4" fmla="*/ 0 w 555626"/>
              <a:gd name="connsiteY4" fmla="*/ 3175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626" h="31750">
                <a:moveTo>
                  <a:pt x="0" y="31750"/>
                </a:moveTo>
                <a:cubicBezTo>
                  <a:pt x="125148" y="17727"/>
                  <a:pt x="250296" y="3704"/>
                  <a:pt x="342900" y="0"/>
                </a:cubicBezTo>
                <a:lnTo>
                  <a:pt x="555625" y="9525"/>
                </a:lnTo>
                <a:cubicBezTo>
                  <a:pt x="556154" y="11642"/>
                  <a:pt x="436562" y="8467"/>
                  <a:pt x="346075" y="12700"/>
                </a:cubicBezTo>
                <a:lnTo>
                  <a:pt x="0" y="317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A9FC54DE-DBD5-E0D3-12AD-9F550EAC0853}"/>
              </a:ext>
            </a:extLst>
          </p:cNvPr>
          <p:cNvSpPr/>
          <p:nvPr/>
        </p:nvSpPr>
        <p:spPr>
          <a:xfrm>
            <a:off x="5826116" y="5860860"/>
            <a:ext cx="272451" cy="184128"/>
          </a:xfrm>
          <a:custGeom>
            <a:avLst/>
            <a:gdLst>
              <a:gd name="connsiteX0" fmla="*/ 9 w 272451"/>
              <a:gd name="connsiteY0" fmla="*/ 190 h 184128"/>
              <a:gd name="connsiteX1" fmla="*/ 114309 w 272451"/>
              <a:gd name="connsiteY1" fmla="*/ 79565 h 184128"/>
              <a:gd name="connsiteX2" fmla="*/ 174634 w 272451"/>
              <a:gd name="connsiteY2" fmla="*/ 95440 h 184128"/>
              <a:gd name="connsiteX3" fmla="*/ 127009 w 272451"/>
              <a:gd name="connsiteY3" fmla="*/ 70040 h 184128"/>
              <a:gd name="connsiteX4" fmla="*/ 241309 w 272451"/>
              <a:gd name="connsiteY4" fmla="*/ 168465 h 184128"/>
              <a:gd name="connsiteX5" fmla="*/ 269884 w 272451"/>
              <a:gd name="connsiteY5" fmla="*/ 181165 h 184128"/>
              <a:gd name="connsiteX6" fmla="*/ 190509 w 272451"/>
              <a:gd name="connsiteY6" fmla="*/ 139890 h 184128"/>
              <a:gd name="connsiteX7" fmla="*/ 120659 w 272451"/>
              <a:gd name="connsiteY7" fmla="*/ 104965 h 184128"/>
              <a:gd name="connsiteX8" fmla="*/ 9 w 272451"/>
              <a:gd name="connsiteY8" fmla="*/ 190 h 18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451" h="184128">
                <a:moveTo>
                  <a:pt x="9" y="190"/>
                </a:moveTo>
                <a:cubicBezTo>
                  <a:pt x="-1049" y="-4043"/>
                  <a:pt x="85205" y="63690"/>
                  <a:pt x="114309" y="79565"/>
                </a:cubicBezTo>
                <a:cubicBezTo>
                  <a:pt x="143413" y="95440"/>
                  <a:pt x="172517" y="97028"/>
                  <a:pt x="174634" y="95440"/>
                </a:cubicBezTo>
                <a:cubicBezTo>
                  <a:pt x="176751" y="93852"/>
                  <a:pt x="115896" y="57869"/>
                  <a:pt x="127009" y="70040"/>
                </a:cubicBezTo>
                <a:cubicBezTo>
                  <a:pt x="138122" y="82211"/>
                  <a:pt x="217497" y="149944"/>
                  <a:pt x="241309" y="168465"/>
                </a:cubicBezTo>
                <a:cubicBezTo>
                  <a:pt x="265121" y="186986"/>
                  <a:pt x="278351" y="185928"/>
                  <a:pt x="269884" y="181165"/>
                </a:cubicBezTo>
                <a:cubicBezTo>
                  <a:pt x="261417" y="176402"/>
                  <a:pt x="215380" y="152590"/>
                  <a:pt x="190509" y="139890"/>
                </a:cubicBezTo>
                <a:cubicBezTo>
                  <a:pt x="165638" y="127190"/>
                  <a:pt x="152409" y="127190"/>
                  <a:pt x="120659" y="104965"/>
                </a:cubicBezTo>
                <a:cubicBezTo>
                  <a:pt x="88909" y="82740"/>
                  <a:pt x="1067" y="4423"/>
                  <a:pt x="9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2C28301C-31E9-8A9C-4F77-72ECDF73576B}"/>
              </a:ext>
            </a:extLst>
          </p:cNvPr>
          <p:cNvSpPr/>
          <p:nvPr/>
        </p:nvSpPr>
        <p:spPr>
          <a:xfrm>
            <a:off x="4943475" y="6016522"/>
            <a:ext cx="589769" cy="12803"/>
          </a:xfrm>
          <a:custGeom>
            <a:avLst/>
            <a:gdLst>
              <a:gd name="connsiteX0" fmla="*/ 0 w 589769"/>
              <a:gd name="connsiteY0" fmla="*/ 12803 h 12803"/>
              <a:gd name="connsiteX1" fmla="*/ 574675 w 589769"/>
              <a:gd name="connsiteY1" fmla="*/ 103 h 12803"/>
              <a:gd name="connsiteX2" fmla="*/ 434975 w 589769"/>
              <a:gd name="connsiteY2" fmla="*/ 6453 h 12803"/>
              <a:gd name="connsiteX3" fmla="*/ 0 w 589769"/>
              <a:gd name="connsiteY3" fmla="*/ 12803 h 1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769" h="12803">
                <a:moveTo>
                  <a:pt x="0" y="12803"/>
                </a:moveTo>
                <a:lnTo>
                  <a:pt x="574675" y="103"/>
                </a:lnTo>
                <a:cubicBezTo>
                  <a:pt x="647171" y="-955"/>
                  <a:pt x="434975" y="6453"/>
                  <a:pt x="434975" y="6453"/>
                </a:cubicBezTo>
                <a:lnTo>
                  <a:pt x="0" y="1280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002ADEF9-AD20-3B9A-6068-548479C43B2F}"/>
              </a:ext>
            </a:extLst>
          </p:cNvPr>
          <p:cNvSpPr/>
          <p:nvPr/>
        </p:nvSpPr>
        <p:spPr>
          <a:xfrm>
            <a:off x="4926071" y="6015431"/>
            <a:ext cx="628171" cy="36203"/>
          </a:xfrm>
          <a:custGeom>
            <a:avLst/>
            <a:gdLst>
              <a:gd name="connsiteX0" fmla="*/ 1529 w 628171"/>
              <a:gd name="connsiteY0" fmla="*/ 36119 h 36203"/>
              <a:gd name="connsiteX1" fmla="*/ 607954 w 628171"/>
              <a:gd name="connsiteY1" fmla="*/ 10719 h 36203"/>
              <a:gd name="connsiteX2" fmla="*/ 439679 w 628171"/>
              <a:gd name="connsiteY2" fmla="*/ 1194 h 36203"/>
              <a:gd name="connsiteX3" fmla="*/ 1529 w 628171"/>
              <a:gd name="connsiteY3" fmla="*/ 36119 h 3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171" h="36203">
                <a:moveTo>
                  <a:pt x="1529" y="36119"/>
                </a:moveTo>
                <a:cubicBezTo>
                  <a:pt x="29575" y="37706"/>
                  <a:pt x="534929" y="16540"/>
                  <a:pt x="607954" y="10719"/>
                </a:cubicBezTo>
                <a:cubicBezTo>
                  <a:pt x="680979" y="4898"/>
                  <a:pt x="540221" y="-3039"/>
                  <a:pt x="439679" y="1194"/>
                </a:cubicBezTo>
                <a:cubicBezTo>
                  <a:pt x="339137" y="5427"/>
                  <a:pt x="-26517" y="34532"/>
                  <a:pt x="1529" y="36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79CA03B4-3F1A-CB9B-E9F8-6CEA1EE60E8E}"/>
              </a:ext>
            </a:extLst>
          </p:cNvPr>
          <p:cNvSpPr/>
          <p:nvPr/>
        </p:nvSpPr>
        <p:spPr>
          <a:xfrm>
            <a:off x="5041333" y="6035232"/>
            <a:ext cx="805927" cy="75467"/>
          </a:xfrm>
          <a:custGeom>
            <a:avLst/>
            <a:gdLst>
              <a:gd name="connsiteX0" fmla="*/ 3742 w 805927"/>
              <a:gd name="connsiteY0" fmla="*/ 70293 h 75467"/>
              <a:gd name="connsiteX1" fmla="*/ 54542 w 805927"/>
              <a:gd name="connsiteY1" fmla="*/ 70293 h 75467"/>
              <a:gd name="connsiteX2" fmla="*/ 438717 w 805927"/>
              <a:gd name="connsiteY2" fmla="*/ 70293 h 75467"/>
              <a:gd name="connsiteX3" fmla="*/ 803842 w 805927"/>
              <a:gd name="connsiteY3" fmla="*/ 443 h 75467"/>
              <a:gd name="connsiteX4" fmla="*/ 568892 w 805927"/>
              <a:gd name="connsiteY4" fmla="*/ 41718 h 75467"/>
              <a:gd name="connsiteX5" fmla="*/ 178367 w 805927"/>
              <a:gd name="connsiteY5" fmla="*/ 67118 h 75467"/>
              <a:gd name="connsiteX6" fmla="*/ 3742 w 805927"/>
              <a:gd name="connsiteY6" fmla="*/ 70293 h 7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927" h="75467">
                <a:moveTo>
                  <a:pt x="3742" y="70293"/>
                </a:moveTo>
                <a:cubicBezTo>
                  <a:pt x="-16895" y="70822"/>
                  <a:pt x="54542" y="70293"/>
                  <a:pt x="54542" y="70293"/>
                </a:cubicBezTo>
                <a:cubicBezTo>
                  <a:pt x="127038" y="70293"/>
                  <a:pt x="313834" y="81935"/>
                  <a:pt x="438717" y="70293"/>
                </a:cubicBezTo>
                <a:cubicBezTo>
                  <a:pt x="563600" y="58651"/>
                  <a:pt x="782146" y="5205"/>
                  <a:pt x="803842" y="443"/>
                </a:cubicBezTo>
                <a:cubicBezTo>
                  <a:pt x="825538" y="-4319"/>
                  <a:pt x="673138" y="30606"/>
                  <a:pt x="568892" y="41718"/>
                </a:cubicBezTo>
                <a:cubicBezTo>
                  <a:pt x="464646" y="52830"/>
                  <a:pt x="271500" y="62356"/>
                  <a:pt x="178367" y="67118"/>
                </a:cubicBezTo>
                <a:cubicBezTo>
                  <a:pt x="85234" y="71880"/>
                  <a:pt x="24379" y="69764"/>
                  <a:pt x="3742" y="70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5429C576-E05F-F35D-4EC7-E4CAEF7BB26E}"/>
              </a:ext>
            </a:extLst>
          </p:cNvPr>
          <p:cNvSpPr/>
          <p:nvPr/>
        </p:nvSpPr>
        <p:spPr>
          <a:xfrm>
            <a:off x="5078710" y="5619193"/>
            <a:ext cx="415349" cy="346819"/>
          </a:xfrm>
          <a:custGeom>
            <a:avLst/>
            <a:gdLst>
              <a:gd name="connsiteX0" fmla="*/ 1290 w 415349"/>
              <a:gd name="connsiteY0" fmla="*/ 143432 h 346819"/>
              <a:gd name="connsiteX1" fmla="*/ 58440 w 415349"/>
              <a:gd name="connsiteY1" fmla="*/ 194232 h 346819"/>
              <a:gd name="connsiteX2" fmla="*/ 61615 w 415349"/>
              <a:gd name="connsiteY2" fmla="*/ 245032 h 346819"/>
              <a:gd name="connsiteX3" fmla="*/ 87015 w 415349"/>
              <a:gd name="connsiteY3" fmla="*/ 311707 h 346819"/>
              <a:gd name="connsiteX4" fmla="*/ 267990 w 415349"/>
              <a:gd name="connsiteY4" fmla="*/ 346632 h 346819"/>
              <a:gd name="connsiteX5" fmla="*/ 375940 w 415349"/>
              <a:gd name="connsiteY5" fmla="*/ 321232 h 346819"/>
              <a:gd name="connsiteX6" fmla="*/ 407690 w 415349"/>
              <a:gd name="connsiteY6" fmla="*/ 235507 h 346819"/>
              <a:gd name="connsiteX7" fmla="*/ 404515 w 415349"/>
              <a:gd name="connsiteY7" fmla="*/ 168832 h 346819"/>
              <a:gd name="connsiteX8" fmla="*/ 375940 w 415349"/>
              <a:gd name="connsiteY8" fmla="*/ 102157 h 346819"/>
              <a:gd name="connsiteX9" fmla="*/ 410865 w 415349"/>
              <a:gd name="connsiteY9" fmla="*/ 29132 h 346819"/>
              <a:gd name="connsiteX10" fmla="*/ 255290 w 415349"/>
              <a:gd name="connsiteY10" fmla="*/ 557 h 346819"/>
              <a:gd name="connsiteX11" fmla="*/ 121940 w 415349"/>
              <a:gd name="connsiteY11" fmla="*/ 51357 h 346819"/>
              <a:gd name="connsiteX12" fmla="*/ 1290 w 415349"/>
              <a:gd name="connsiteY12" fmla="*/ 143432 h 34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5349" h="346819">
                <a:moveTo>
                  <a:pt x="1290" y="143432"/>
                </a:moveTo>
                <a:cubicBezTo>
                  <a:pt x="-9293" y="167244"/>
                  <a:pt x="48386" y="177299"/>
                  <a:pt x="58440" y="194232"/>
                </a:cubicBezTo>
                <a:cubicBezTo>
                  <a:pt x="68494" y="211165"/>
                  <a:pt x="56853" y="225453"/>
                  <a:pt x="61615" y="245032"/>
                </a:cubicBezTo>
                <a:cubicBezTo>
                  <a:pt x="66377" y="264611"/>
                  <a:pt x="52619" y="294774"/>
                  <a:pt x="87015" y="311707"/>
                </a:cubicBezTo>
                <a:cubicBezTo>
                  <a:pt x="121411" y="328640"/>
                  <a:pt x="219836" y="345045"/>
                  <a:pt x="267990" y="346632"/>
                </a:cubicBezTo>
                <a:cubicBezTo>
                  <a:pt x="316144" y="348219"/>
                  <a:pt x="352657" y="339753"/>
                  <a:pt x="375940" y="321232"/>
                </a:cubicBezTo>
                <a:cubicBezTo>
                  <a:pt x="399223" y="302711"/>
                  <a:pt x="402928" y="260907"/>
                  <a:pt x="407690" y="235507"/>
                </a:cubicBezTo>
                <a:cubicBezTo>
                  <a:pt x="412452" y="210107"/>
                  <a:pt x="409807" y="191057"/>
                  <a:pt x="404515" y="168832"/>
                </a:cubicBezTo>
                <a:cubicBezTo>
                  <a:pt x="399223" y="146607"/>
                  <a:pt x="374882" y="125440"/>
                  <a:pt x="375940" y="102157"/>
                </a:cubicBezTo>
                <a:cubicBezTo>
                  <a:pt x="376998" y="78874"/>
                  <a:pt x="430973" y="46065"/>
                  <a:pt x="410865" y="29132"/>
                </a:cubicBezTo>
                <a:cubicBezTo>
                  <a:pt x="390757" y="12199"/>
                  <a:pt x="303444" y="-3147"/>
                  <a:pt x="255290" y="557"/>
                </a:cubicBezTo>
                <a:cubicBezTo>
                  <a:pt x="207136" y="4261"/>
                  <a:pt x="158452" y="32307"/>
                  <a:pt x="121940" y="51357"/>
                </a:cubicBezTo>
                <a:cubicBezTo>
                  <a:pt x="85428" y="70407"/>
                  <a:pt x="11873" y="119620"/>
                  <a:pt x="1290" y="1434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>
            <a:extLst>
              <a:ext uri="{FF2B5EF4-FFF2-40B4-BE49-F238E27FC236}">
                <a16:creationId xmlns:a16="http://schemas.microsoft.com/office/drawing/2014/main" id="{CD923CB7-8376-5385-237F-3DF83DA2FBF1}"/>
              </a:ext>
            </a:extLst>
          </p:cNvPr>
          <p:cNvSpPr/>
          <p:nvPr/>
        </p:nvSpPr>
        <p:spPr>
          <a:xfrm>
            <a:off x="5242176" y="5754595"/>
            <a:ext cx="86112" cy="692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>
            <a:extLst>
              <a:ext uri="{FF2B5EF4-FFF2-40B4-BE49-F238E27FC236}">
                <a16:creationId xmlns:a16="http://schemas.microsoft.com/office/drawing/2014/main" id="{D2BCBBCF-B5AF-B9E4-15F4-90E4D37843BB}"/>
              </a:ext>
            </a:extLst>
          </p:cNvPr>
          <p:cNvSpPr/>
          <p:nvPr/>
        </p:nvSpPr>
        <p:spPr>
          <a:xfrm>
            <a:off x="5334110" y="5812102"/>
            <a:ext cx="69245" cy="692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8311BF66-B566-BCD8-C681-5E1576774214}"/>
              </a:ext>
            </a:extLst>
          </p:cNvPr>
          <p:cNvSpPr/>
          <p:nvPr/>
        </p:nvSpPr>
        <p:spPr>
          <a:xfrm>
            <a:off x="4726032" y="5273671"/>
            <a:ext cx="646093" cy="92726"/>
          </a:xfrm>
          <a:custGeom>
            <a:avLst/>
            <a:gdLst>
              <a:gd name="connsiteX0" fmla="*/ 1543 w 646093"/>
              <a:gd name="connsiteY0" fmla="*/ 92079 h 92726"/>
              <a:gd name="connsiteX1" fmla="*/ 360318 w 646093"/>
              <a:gd name="connsiteY1" fmla="*/ 85729 h 92726"/>
              <a:gd name="connsiteX2" fmla="*/ 334918 w 646093"/>
              <a:gd name="connsiteY2" fmla="*/ 92079 h 92726"/>
              <a:gd name="connsiteX3" fmla="*/ 474618 w 646093"/>
              <a:gd name="connsiteY3" fmla="*/ 66679 h 92726"/>
              <a:gd name="connsiteX4" fmla="*/ 646068 w 646093"/>
              <a:gd name="connsiteY4" fmla="*/ 66679 h 92726"/>
              <a:gd name="connsiteX5" fmla="*/ 487318 w 646093"/>
              <a:gd name="connsiteY5" fmla="*/ 73029 h 92726"/>
              <a:gd name="connsiteX6" fmla="*/ 455568 w 646093"/>
              <a:gd name="connsiteY6" fmla="*/ 63504 h 92726"/>
              <a:gd name="connsiteX7" fmla="*/ 604793 w 646093"/>
              <a:gd name="connsiteY7" fmla="*/ 4 h 92726"/>
              <a:gd name="connsiteX8" fmla="*/ 395243 w 646093"/>
              <a:gd name="connsiteY8" fmla="*/ 66679 h 92726"/>
              <a:gd name="connsiteX9" fmla="*/ 172993 w 646093"/>
              <a:gd name="connsiteY9" fmla="*/ 41279 h 92726"/>
              <a:gd name="connsiteX10" fmla="*/ 303168 w 646093"/>
              <a:gd name="connsiteY10" fmla="*/ 76204 h 92726"/>
              <a:gd name="connsiteX11" fmla="*/ 233318 w 646093"/>
              <a:gd name="connsiteY11" fmla="*/ 79379 h 92726"/>
              <a:gd name="connsiteX12" fmla="*/ 1543 w 646093"/>
              <a:gd name="connsiteY12" fmla="*/ 92079 h 92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6093" h="92726">
                <a:moveTo>
                  <a:pt x="1543" y="92079"/>
                </a:moveTo>
                <a:cubicBezTo>
                  <a:pt x="22710" y="93137"/>
                  <a:pt x="304756" y="85729"/>
                  <a:pt x="360318" y="85729"/>
                </a:cubicBezTo>
                <a:cubicBezTo>
                  <a:pt x="415880" y="85729"/>
                  <a:pt x="315868" y="95254"/>
                  <a:pt x="334918" y="92079"/>
                </a:cubicBezTo>
                <a:cubicBezTo>
                  <a:pt x="353968" y="88904"/>
                  <a:pt x="422760" y="70912"/>
                  <a:pt x="474618" y="66679"/>
                </a:cubicBezTo>
                <a:cubicBezTo>
                  <a:pt x="526476" y="62446"/>
                  <a:pt x="643951" y="65621"/>
                  <a:pt x="646068" y="66679"/>
                </a:cubicBezTo>
                <a:cubicBezTo>
                  <a:pt x="648185" y="67737"/>
                  <a:pt x="519068" y="73558"/>
                  <a:pt x="487318" y="73029"/>
                </a:cubicBezTo>
                <a:cubicBezTo>
                  <a:pt x="455568" y="72500"/>
                  <a:pt x="435989" y="75675"/>
                  <a:pt x="455568" y="63504"/>
                </a:cubicBezTo>
                <a:cubicBezTo>
                  <a:pt x="475147" y="51333"/>
                  <a:pt x="614847" y="-525"/>
                  <a:pt x="604793" y="4"/>
                </a:cubicBezTo>
                <a:cubicBezTo>
                  <a:pt x="594739" y="533"/>
                  <a:pt x="467210" y="59800"/>
                  <a:pt x="395243" y="66679"/>
                </a:cubicBezTo>
                <a:cubicBezTo>
                  <a:pt x="323276" y="73558"/>
                  <a:pt x="188339" y="39691"/>
                  <a:pt x="172993" y="41279"/>
                </a:cubicBezTo>
                <a:cubicBezTo>
                  <a:pt x="157647" y="42866"/>
                  <a:pt x="293114" y="69854"/>
                  <a:pt x="303168" y="76204"/>
                </a:cubicBezTo>
                <a:cubicBezTo>
                  <a:pt x="313222" y="82554"/>
                  <a:pt x="283589" y="74087"/>
                  <a:pt x="233318" y="79379"/>
                </a:cubicBezTo>
                <a:cubicBezTo>
                  <a:pt x="183047" y="84671"/>
                  <a:pt x="-19624" y="91021"/>
                  <a:pt x="1543" y="92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4F3B8DF8-3DDB-0E34-B160-75AA1D7B81B0}"/>
              </a:ext>
            </a:extLst>
          </p:cNvPr>
          <p:cNvSpPr/>
          <p:nvPr/>
        </p:nvSpPr>
        <p:spPr>
          <a:xfrm>
            <a:off x="4717748" y="5175086"/>
            <a:ext cx="413147" cy="152617"/>
          </a:xfrm>
          <a:custGeom>
            <a:avLst/>
            <a:gdLst>
              <a:gd name="connsiteX0" fmla="*/ 302 w 413147"/>
              <a:gd name="connsiteY0" fmla="*/ 152564 h 152617"/>
              <a:gd name="connsiteX1" fmla="*/ 209852 w 413147"/>
              <a:gd name="connsiteY1" fmla="*/ 63664 h 152617"/>
              <a:gd name="connsiteX2" fmla="*/ 216202 w 413147"/>
              <a:gd name="connsiteY2" fmla="*/ 164 h 152617"/>
              <a:gd name="connsiteX3" fmla="*/ 409877 w 413147"/>
              <a:gd name="connsiteY3" fmla="*/ 44614 h 152617"/>
              <a:gd name="connsiteX4" fmla="*/ 327327 w 413147"/>
              <a:gd name="connsiteY4" fmla="*/ 22389 h 152617"/>
              <a:gd name="connsiteX5" fmla="*/ 190802 w 413147"/>
              <a:gd name="connsiteY5" fmla="*/ 57314 h 152617"/>
              <a:gd name="connsiteX6" fmla="*/ 108252 w 413147"/>
              <a:gd name="connsiteY6" fmla="*/ 57314 h 152617"/>
              <a:gd name="connsiteX7" fmla="*/ 162227 w 413147"/>
              <a:gd name="connsiteY7" fmla="*/ 76364 h 152617"/>
              <a:gd name="connsiteX8" fmla="*/ 302 w 413147"/>
              <a:gd name="connsiteY8" fmla="*/ 152564 h 15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3147" h="152617">
                <a:moveTo>
                  <a:pt x="302" y="152564"/>
                </a:moveTo>
                <a:cubicBezTo>
                  <a:pt x="8239" y="150447"/>
                  <a:pt x="173869" y="89064"/>
                  <a:pt x="209852" y="63664"/>
                </a:cubicBezTo>
                <a:cubicBezTo>
                  <a:pt x="245835" y="38264"/>
                  <a:pt x="182865" y="3339"/>
                  <a:pt x="216202" y="164"/>
                </a:cubicBezTo>
                <a:cubicBezTo>
                  <a:pt x="249539" y="-3011"/>
                  <a:pt x="391356" y="40910"/>
                  <a:pt x="409877" y="44614"/>
                </a:cubicBezTo>
                <a:cubicBezTo>
                  <a:pt x="428398" y="48318"/>
                  <a:pt x="363839" y="20272"/>
                  <a:pt x="327327" y="22389"/>
                </a:cubicBezTo>
                <a:cubicBezTo>
                  <a:pt x="290815" y="24506"/>
                  <a:pt x="227314" y="51493"/>
                  <a:pt x="190802" y="57314"/>
                </a:cubicBezTo>
                <a:cubicBezTo>
                  <a:pt x="154290" y="63135"/>
                  <a:pt x="113014" y="54139"/>
                  <a:pt x="108252" y="57314"/>
                </a:cubicBezTo>
                <a:cubicBezTo>
                  <a:pt x="103490" y="60489"/>
                  <a:pt x="181277" y="58902"/>
                  <a:pt x="162227" y="76364"/>
                </a:cubicBezTo>
                <a:cubicBezTo>
                  <a:pt x="143177" y="93826"/>
                  <a:pt x="-7635" y="154681"/>
                  <a:pt x="302" y="152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CDE8DF36-884B-7112-476C-6CB3FE731076}"/>
              </a:ext>
            </a:extLst>
          </p:cNvPr>
          <p:cNvSpPr/>
          <p:nvPr/>
        </p:nvSpPr>
        <p:spPr>
          <a:xfrm>
            <a:off x="5145811" y="5114905"/>
            <a:ext cx="679316" cy="198192"/>
          </a:xfrm>
          <a:custGeom>
            <a:avLst/>
            <a:gdLst>
              <a:gd name="connsiteX0" fmla="*/ 864 w 679316"/>
              <a:gd name="connsiteY0" fmla="*/ 20 h 198192"/>
              <a:gd name="connsiteX1" fmla="*/ 365989 w 679316"/>
              <a:gd name="connsiteY1" fmla="*/ 41295 h 198192"/>
              <a:gd name="connsiteX2" fmla="*/ 385039 w 679316"/>
              <a:gd name="connsiteY2" fmla="*/ 15895 h 198192"/>
              <a:gd name="connsiteX3" fmla="*/ 670789 w 679316"/>
              <a:gd name="connsiteY3" fmla="*/ 193695 h 198192"/>
              <a:gd name="connsiteX4" fmla="*/ 585064 w 679316"/>
              <a:gd name="connsiteY4" fmla="*/ 136545 h 198192"/>
              <a:gd name="connsiteX5" fmla="*/ 388214 w 679316"/>
              <a:gd name="connsiteY5" fmla="*/ 44470 h 198192"/>
              <a:gd name="connsiteX6" fmla="*/ 267564 w 679316"/>
              <a:gd name="connsiteY6" fmla="*/ 47645 h 198192"/>
              <a:gd name="connsiteX7" fmla="*/ 864 w 679316"/>
              <a:gd name="connsiteY7" fmla="*/ 20 h 19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9316" h="198192">
                <a:moveTo>
                  <a:pt x="864" y="20"/>
                </a:moveTo>
                <a:cubicBezTo>
                  <a:pt x="17268" y="-1038"/>
                  <a:pt x="301960" y="38649"/>
                  <a:pt x="365989" y="41295"/>
                </a:cubicBezTo>
                <a:cubicBezTo>
                  <a:pt x="430018" y="43941"/>
                  <a:pt x="334239" y="-9505"/>
                  <a:pt x="385039" y="15895"/>
                </a:cubicBezTo>
                <a:cubicBezTo>
                  <a:pt x="435839" y="41295"/>
                  <a:pt x="637452" y="173587"/>
                  <a:pt x="670789" y="193695"/>
                </a:cubicBezTo>
                <a:cubicBezTo>
                  <a:pt x="704127" y="213803"/>
                  <a:pt x="632160" y="161416"/>
                  <a:pt x="585064" y="136545"/>
                </a:cubicBezTo>
                <a:cubicBezTo>
                  <a:pt x="537968" y="111674"/>
                  <a:pt x="441131" y="59287"/>
                  <a:pt x="388214" y="44470"/>
                </a:cubicBezTo>
                <a:cubicBezTo>
                  <a:pt x="335297" y="29653"/>
                  <a:pt x="328947" y="52937"/>
                  <a:pt x="267564" y="47645"/>
                </a:cubicBezTo>
                <a:cubicBezTo>
                  <a:pt x="206181" y="42353"/>
                  <a:pt x="-15540" y="1078"/>
                  <a:pt x="864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A217AEBE-FB84-2BE2-5DEE-9EB89ED7EC3C}"/>
              </a:ext>
            </a:extLst>
          </p:cNvPr>
          <p:cNvSpPr/>
          <p:nvPr/>
        </p:nvSpPr>
        <p:spPr>
          <a:xfrm>
            <a:off x="5222608" y="5216519"/>
            <a:ext cx="531920" cy="57624"/>
          </a:xfrm>
          <a:custGeom>
            <a:avLst/>
            <a:gdLst>
              <a:gd name="connsiteX0" fmla="*/ 267 w 531920"/>
              <a:gd name="connsiteY0" fmla="*/ 50806 h 57624"/>
              <a:gd name="connsiteX1" fmla="*/ 327292 w 531920"/>
              <a:gd name="connsiteY1" fmla="*/ 41281 h 57624"/>
              <a:gd name="connsiteX2" fmla="*/ 320942 w 531920"/>
              <a:gd name="connsiteY2" fmla="*/ 25406 h 57624"/>
              <a:gd name="connsiteX3" fmla="*/ 530492 w 531920"/>
              <a:gd name="connsiteY3" fmla="*/ 57156 h 57624"/>
              <a:gd name="connsiteX4" fmla="*/ 403492 w 531920"/>
              <a:gd name="connsiteY4" fmla="*/ 41281 h 57624"/>
              <a:gd name="connsiteX5" fmla="*/ 219342 w 531920"/>
              <a:gd name="connsiteY5" fmla="*/ 6 h 57624"/>
              <a:gd name="connsiteX6" fmla="*/ 270142 w 531920"/>
              <a:gd name="connsiteY6" fmla="*/ 44456 h 57624"/>
              <a:gd name="connsiteX7" fmla="*/ 267 w 531920"/>
              <a:gd name="connsiteY7" fmla="*/ 50806 h 5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920" h="57624">
                <a:moveTo>
                  <a:pt x="267" y="50806"/>
                </a:moveTo>
                <a:cubicBezTo>
                  <a:pt x="9792" y="50277"/>
                  <a:pt x="327292" y="41281"/>
                  <a:pt x="327292" y="41281"/>
                </a:cubicBezTo>
                <a:cubicBezTo>
                  <a:pt x="380738" y="37048"/>
                  <a:pt x="287075" y="22760"/>
                  <a:pt x="320942" y="25406"/>
                </a:cubicBezTo>
                <a:cubicBezTo>
                  <a:pt x="354809" y="28052"/>
                  <a:pt x="516734" y="54510"/>
                  <a:pt x="530492" y="57156"/>
                </a:cubicBezTo>
                <a:cubicBezTo>
                  <a:pt x="544250" y="59802"/>
                  <a:pt x="455350" y="50806"/>
                  <a:pt x="403492" y="41281"/>
                </a:cubicBezTo>
                <a:cubicBezTo>
                  <a:pt x="351634" y="31756"/>
                  <a:pt x="241567" y="-523"/>
                  <a:pt x="219342" y="6"/>
                </a:cubicBezTo>
                <a:cubicBezTo>
                  <a:pt x="197117" y="535"/>
                  <a:pt x="301363" y="34402"/>
                  <a:pt x="270142" y="44456"/>
                </a:cubicBezTo>
                <a:cubicBezTo>
                  <a:pt x="238921" y="54510"/>
                  <a:pt x="-9258" y="51335"/>
                  <a:pt x="267" y="50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2AA497E4-1365-DF01-B3A2-71A0FA15DEE4}"/>
              </a:ext>
            </a:extLst>
          </p:cNvPr>
          <p:cNvSpPr/>
          <p:nvPr/>
        </p:nvSpPr>
        <p:spPr>
          <a:xfrm>
            <a:off x="5692453" y="5073571"/>
            <a:ext cx="507976" cy="319633"/>
          </a:xfrm>
          <a:custGeom>
            <a:avLst/>
            <a:gdLst>
              <a:gd name="connsiteX0" fmla="*/ 322 w 507976"/>
              <a:gd name="connsiteY0" fmla="*/ 79 h 319633"/>
              <a:gd name="connsiteX1" fmla="*/ 311472 w 507976"/>
              <a:gd name="connsiteY1" fmla="*/ 184229 h 319633"/>
              <a:gd name="connsiteX2" fmla="*/ 254322 w 507976"/>
              <a:gd name="connsiteY2" fmla="*/ 171529 h 319633"/>
              <a:gd name="connsiteX3" fmla="*/ 505147 w 507976"/>
              <a:gd name="connsiteY3" fmla="*/ 317579 h 319633"/>
              <a:gd name="connsiteX4" fmla="*/ 381322 w 507976"/>
              <a:gd name="connsiteY4" fmla="*/ 250904 h 319633"/>
              <a:gd name="connsiteX5" fmla="*/ 254322 w 507976"/>
              <a:gd name="connsiteY5" fmla="*/ 162004 h 319633"/>
              <a:gd name="connsiteX6" fmla="*/ 322 w 507976"/>
              <a:gd name="connsiteY6" fmla="*/ 79 h 31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976" h="319633">
                <a:moveTo>
                  <a:pt x="322" y="79"/>
                </a:moveTo>
                <a:cubicBezTo>
                  <a:pt x="9847" y="3783"/>
                  <a:pt x="269139" y="155654"/>
                  <a:pt x="311472" y="184229"/>
                </a:cubicBezTo>
                <a:cubicBezTo>
                  <a:pt x="353805" y="212804"/>
                  <a:pt x="222043" y="149304"/>
                  <a:pt x="254322" y="171529"/>
                </a:cubicBezTo>
                <a:cubicBezTo>
                  <a:pt x="286601" y="193754"/>
                  <a:pt x="483980" y="304350"/>
                  <a:pt x="505147" y="317579"/>
                </a:cubicBezTo>
                <a:cubicBezTo>
                  <a:pt x="526314" y="330808"/>
                  <a:pt x="423126" y="276833"/>
                  <a:pt x="381322" y="250904"/>
                </a:cubicBezTo>
                <a:cubicBezTo>
                  <a:pt x="339518" y="224975"/>
                  <a:pt x="313589" y="200633"/>
                  <a:pt x="254322" y="162004"/>
                </a:cubicBezTo>
                <a:cubicBezTo>
                  <a:pt x="195055" y="123375"/>
                  <a:pt x="-9203" y="-3625"/>
                  <a:pt x="322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4984D8BC-C73C-638A-BB0D-6365F4CC3C65}"/>
              </a:ext>
            </a:extLst>
          </p:cNvPr>
          <p:cNvSpPr/>
          <p:nvPr/>
        </p:nvSpPr>
        <p:spPr>
          <a:xfrm>
            <a:off x="5556250" y="5095875"/>
            <a:ext cx="216574" cy="102330"/>
          </a:xfrm>
          <a:custGeom>
            <a:avLst/>
            <a:gdLst>
              <a:gd name="connsiteX0" fmla="*/ 0 w 216574"/>
              <a:gd name="connsiteY0" fmla="*/ 0 h 102330"/>
              <a:gd name="connsiteX1" fmla="*/ 206375 w 216574"/>
              <a:gd name="connsiteY1" fmla="*/ 98425 h 102330"/>
              <a:gd name="connsiteX2" fmla="*/ 168275 w 216574"/>
              <a:gd name="connsiteY2" fmla="*/ 76200 h 102330"/>
              <a:gd name="connsiteX3" fmla="*/ 0 w 216574"/>
              <a:gd name="connsiteY3" fmla="*/ 0 h 10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74" h="102330">
                <a:moveTo>
                  <a:pt x="0" y="0"/>
                </a:moveTo>
                <a:cubicBezTo>
                  <a:pt x="6350" y="3704"/>
                  <a:pt x="178329" y="85725"/>
                  <a:pt x="206375" y="98425"/>
                </a:cubicBezTo>
                <a:cubicBezTo>
                  <a:pt x="234421" y="111125"/>
                  <a:pt x="198967" y="89958"/>
                  <a:pt x="168275" y="762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427F0DE6-19CF-CA51-A3D9-C042A125577B}"/>
              </a:ext>
            </a:extLst>
          </p:cNvPr>
          <p:cNvSpPr/>
          <p:nvPr/>
        </p:nvSpPr>
        <p:spPr>
          <a:xfrm>
            <a:off x="5737224" y="5244515"/>
            <a:ext cx="393904" cy="149489"/>
          </a:xfrm>
          <a:custGeom>
            <a:avLst/>
            <a:gdLst>
              <a:gd name="connsiteX0" fmla="*/ 1 w 393904"/>
              <a:gd name="connsiteY0" fmla="*/ 6935 h 149489"/>
              <a:gd name="connsiteX1" fmla="*/ 149226 w 393904"/>
              <a:gd name="connsiteY1" fmla="*/ 38685 h 149489"/>
              <a:gd name="connsiteX2" fmla="*/ 123826 w 393904"/>
              <a:gd name="connsiteY2" fmla="*/ 3760 h 149489"/>
              <a:gd name="connsiteX3" fmla="*/ 387351 w 393904"/>
              <a:gd name="connsiteY3" fmla="*/ 146635 h 149489"/>
              <a:gd name="connsiteX4" fmla="*/ 304801 w 393904"/>
              <a:gd name="connsiteY4" fmla="*/ 95835 h 149489"/>
              <a:gd name="connsiteX5" fmla="*/ 203201 w 393904"/>
              <a:gd name="connsiteY5" fmla="*/ 54560 h 149489"/>
              <a:gd name="connsiteX6" fmla="*/ 82551 w 393904"/>
              <a:gd name="connsiteY6" fmla="*/ 41860 h 149489"/>
              <a:gd name="connsiteX7" fmla="*/ 146051 w 393904"/>
              <a:gd name="connsiteY7" fmla="*/ 38685 h 149489"/>
              <a:gd name="connsiteX8" fmla="*/ 1 w 393904"/>
              <a:gd name="connsiteY8" fmla="*/ 6935 h 14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904" h="149489">
                <a:moveTo>
                  <a:pt x="1" y="6935"/>
                </a:moveTo>
                <a:cubicBezTo>
                  <a:pt x="530" y="6935"/>
                  <a:pt x="128589" y="39214"/>
                  <a:pt x="149226" y="38685"/>
                </a:cubicBezTo>
                <a:cubicBezTo>
                  <a:pt x="169863" y="38156"/>
                  <a:pt x="84138" y="-14232"/>
                  <a:pt x="123826" y="3760"/>
                </a:cubicBezTo>
                <a:cubicBezTo>
                  <a:pt x="163514" y="21752"/>
                  <a:pt x="357189" y="131289"/>
                  <a:pt x="387351" y="146635"/>
                </a:cubicBezTo>
                <a:cubicBezTo>
                  <a:pt x="417514" y="161981"/>
                  <a:pt x="335493" y="111181"/>
                  <a:pt x="304801" y="95835"/>
                </a:cubicBezTo>
                <a:cubicBezTo>
                  <a:pt x="274109" y="80489"/>
                  <a:pt x="240243" y="63556"/>
                  <a:pt x="203201" y="54560"/>
                </a:cubicBezTo>
                <a:cubicBezTo>
                  <a:pt x="166159" y="45564"/>
                  <a:pt x="92076" y="44506"/>
                  <a:pt x="82551" y="41860"/>
                </a:cubicBezTo>
                <a:cubicBezTo>
                  <a:pt x="73026" y="39214"/>
                  <a:pt x="158751" y="43448"/>
                  <a:pt x="146051" y="38685"/>
                </a:cubicBezTo>
                <a:cubicBezTo>
                  <a:pt x="133351" y="33922"/>
                  <a:pt x="-528" y="6935"/>
                  <a:pt x="1" y="69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4FE7FD6E-1AE9-3D12-F6F5-9D5D43D852D0}"/>
              </a:ext>
            </a:extLst>
          </p:cNvPr>
          <p:cNvSpPr/>
          <p:nvPr/>
        </p:nvSpPr>
        <p:spPr>
          <a:xfrm>
            <a:off x="5125844" y="5187941"/>
            <a:ext cx="327869" cy="105467"/>
          </a:xfrm>
          <a:custGeom>
            <a:avLst/>
            <a:gdLst>
              <a:gd name="connsiteX0" fmla="*/ 4956 w 327869"/>
              <a:gd name="connsiteY0" fmla="*/ 104784 h 105467"/>
              <a:gd name="connsiteX1" fmla="*/ 182756 w 327869"/>
              <a:gd name="connsiteY1" fmla="*/ 57159 h 105467"/>
              <a:gd name="connsiteX2" fmla="*/ 325631 w 327869"/>
              <a:gd name="connsiteY2" fmla="*/ 47634 h 105467"/>
              <a:gd name="connsiteX3" fmla="*/ 258956 w 327869"/>
              <a:gd name="connsiteY3" fmla="*/ 38109 h 105467"/>
              <a:gd name="connsiteX4" fmla="*/ 112906 w 327869"/>
              <a:gd name="connsiteY4" fmla="*/ 9 h 105467"/>
              <a:gd name="connsiteX5" fmla="*/ 220856 w 327869"/>
              <a:gd name="connsiteY5" fmla="*/ 34934 h 105467"/>
              <a:gd name="connsiteX6" fmla="*/ 62106 w 327869"/>
              <a:gd name="connsiteY6" fmla="*/ 82559 h 105467"/>
              <a:gd name="connsiteX7" fmla="*/ 4956 w 327869"/>
              <a:gd name="connsiteY7" fmla="*/ 104784 h 10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69" h="105467">
                <a:moveTo>
                  <a:pt x="4956" y="104784"/>
                </a:moveTo>
                <a:cubicBezTo>
                  <a:pt x="25064" y="100551"/>
                  <a:pt x="129310" y="66684"/>
                  <a:pt x="182756" y="57159"/>
                </a:cubicBezTo>
                <a:cubicBezTo>
                  <a:pt x="236202" y="47634"/>
                  <a:pt x="312931" y="50809"/>
                  <a:pt x="325631" y="47634"/>
                </a:cubicBezTo>
                <a:cubicBezTo>
                  <a:pt x="338331" y="44459"/>
                  <a:pt x="294410" y="46046"/>
                  <a:pt x="258956" y="38109"/>
                </a:cubicBezTo>
                <a:cubicBezTo>
                  <a:pt x="223502" y="30172"/>
                  <a:pt x="119256" y="538"/>
                  <a:pt x="112906" y="9"/>
                </a:cubicBezTo>
                <a:cubicBezTo>
                  <a:pt x="106556" y="-520"/>
                  <a:pt x="229323" y="21176"/>
                  <a:pt x="220856" y="34934"/>
                </a:cubicBezTo>
                <a:cubicBezTo>
                  <a:pt x="212389" y="48692"/>
                  <a:pt x="93856" y="72505"/>
                  <a:pt x="62106" y="82559"/>
                </a:cubicBezTo>
                <a:cubicBezTo>
                  <a:pt x="30356" y="92613"/>
                  <a:pt x="-15152" y="109017"/>
                  <a:pt x="4956" y="104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63D4C2EA-EA0D-DFC7-3040-F1D00EFC11C8}"/>
              </a:ext>
            </a:extLst>
          </p:cNvPr>
          <p:cNvSpPr/>
          <p:nvPr/>
        </p:nvSpPr>
        <p:spPr>
          <a:xfrm>
            <a:off x="4397158" y="5467349"/>
            <a:ext cx="134181" cy="504828"/>
          </a:xfrm>
          <a:custGeom>
            <a:avLst/>
            <a:gdLst>
              <a:gd name="connsiteX0" fmla="*/ 114517 w 134181"/>
              <a:gd name="connsiteY0" fmla="*/ 1 h 504828"/>
              <a:gd name="connsiteX1" fmla="*/ 19267 w 134181"/>
              <a:gd name="connsiteY1" fmla="*/ 222251 h 504828"/>
              <a:gd name="connsiteX2" fmla="*/ 76417 w 134181"/>
              <a:gd name="connsiteY2" fmla="*/ 371476 h 504828"/>
              <a:gd name="connsiteX3" fmla="*/ 63717 w 134181"/>
              <a:gd name="connsiteY3" fmla="*/ 400051 h 504828"/>
              <a:gd name="connsiteX4" fmla="*/ 133567 w 134181"/>
              <a:gd name="connsiteY4" fmla="*/ 504826 h 504828"/>
              <a:gd name="connsiteX5" fmla="*/ 92292 w 134181"/>
              <a:gd name="connsiteY5" fmla="*/ 396876 h 504828"/>
              <a:gd name="connsiteX6" fmla="*/ 217 w 134181"/>
              <a:gd name="connsiteY6" fmla="*/ 225426 h 504828"/>
              <a:gd name="connsiteX7" fmla="*/ 114517 w 134181"/>
              <a:gd name="connsiteY7" fmla="*/ 1 h 5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181" h="504828">
                <a:moveTo>
                  <a:pt x="114517" y="1"/>
                </a:moveTo>
                <a:cubicBezTo>
                  <a:pt x="117692" y="-528"/>
                  <a:pt x="25617" y="160339"/>
                  <a:pt x="19267" y="222251"/>
                </a:cubicBezTo>
                <a:cubicBezTo>
                  <a:pt x="12917" y="284164"/>
                  <a:pt x="69009" y="341843"/>
                  <a:pt x="76417" y="371476"/>
                </a:cubicBezTo>
                <a:cubicBezTo>
                  <a:pt x="83825" y="401109"/>
                  <a:pt x="54192" y="377826"/>
                  <a:pt x="63717" y="400051"/>
                </a:cubicBezTo>
                <a:cubicBezTo>
                  <a:pt x="73242" y="422276"/>
                  <a:pt x="128805" y="505355"/>
                  <a:pt x="133567" y="504826"/>
                </a:cubicBezTo>
                <a:cubicBezTo>
                  <a:pt x="138330" y="504297"/>
                  <a:pt x="114517" y="443443"/>
                  <a:pt x="92292" y="396876"/>
                </a:cubicBezTo>
                <a:cubicBezTo>
                  <a:pt x="70067" y="350309"/>
                  <a:pt x="-4545" y="286809"/>
                  <a:pt x="217" y="225426"/>
                </a:cubicBezTo>
                <a:cubicBezTo>
                  <a:pt x="4979" y="164043"/>
                  <a:pt x="111342" y="530"/>
                  <a:pt x="11451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4618E669-7DE9-7E6D-5365-4772A80994D6}"/>
              </a:ext>
            </a:extLst>
          </p:cNvPr>
          <p:cNvSpPr/>
          <p:nvPr/>
        </p:nvSpPr>
        <p:spPr>
          <a:xfrm>
            <a:off x="4114731" y="5635621"/>
            <a:ext cx="134191" cy="457210"/>
          </a:xfrm>
          <a:custGeom>
            <a:avLst/>
            <a:gdLst>
              <a:gd name="connsiteX0" fmla="*/ 69 w 134191"/>
              <a:gd name="connsiteY0" fmla="*/ 4 h 457210"/>
              <a:gd name="connsiteX1" fmla="*/ 114369 w 134191"/>
              <a:gd name="connsiteY1" fmla="*/ 257179 h 457210"/>
              <a:gd name="connsiteX2" fmla="*/ 66744 w 134191"/>
              <a:gd name="connsiteY2" fmla="*/ 457204 h 457210"/>
              <a:gd name="connsiteX3" fmla="*/ 133419 w 134191"/>
              <a:gd name="connsiteY3" fmla="*/ 263529 h 457210"/>
              <a:gd name="connsiteX4" fmla="*/ 69 w 134191"/>
              <a:gd name="connsiteY4" fmla="*/ 4 h 45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91" h="457210">
                <a:moveTo>
                  <a:pt x="69" y="4"/>
                </a:moveTo>
                <a:cubicBezTo>
                  <a:pt x="-3106" y="-1054"/>
                  <a:pt x="103257" y="180979"/>
                  <a:pt x="114369" y="257179"/>
                </a:cubicBezTo>
                <a:cubicBezTo>
                  <a:pt x="125481" y="333379"/>
                  <a:pt x="63569" y="456146"/>
                  <a:pt x="66744" y="457204"/>
                </a:cubicBezTo>
                <a:cubicBezTo>
                  <a:pt x="69919" y="458262"/>
                  <a:pt x="142415" y="338141"/>
                  <a:pt x="133419" y="263529"/>
                </a:cubicBezTo>
                <a:cubicBezTo>
                  <a:pt x="124423" y="188917"/>
                  <a:pt x="3244" y="1062"/>
                  <a:pt x="69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BC9140AA-A118-8472-C4B6-1B1AFF2185CC}"/>
              </a:ext>
            </a:extLst>
          </p:cNvPr>
          <p:cNvSpPr/>
          <p:nvPr/>
        </p:nvSpPr>
        <p:spPr>
          <a:xfrm>
            <a:off x="4200211" y="5562481"/>
            <a:ext cx="220064" cy="609748"/>
          </a:xfrm>
          <a:custGeom>
            <a:avLst/>
            <a:gdLst>
              <a:gd name="connsiteX0" fmla="*/ 314 w 220064"/>
              <a:gd name="connsiteY0" fmla="*/ 119 h 609748"/>
              <a:gd name="connsiteX1" fmla="*/ 152714 w 220064"/>
              <a:gd name="connsiteY1" fmla="*/ 266819 h 609748"/>
              <a:gd name="connsiteX2" fmla="*/ 206689 w 220064"/>
              <a:gd name="connsiteY2" fmla="*/ 381119 h 609748"/>
              <a:gd name="connsiteX3" fmla="*/ 143189 w 220064"/>
              <a:gd name="connsiteY3" fmla="*/ 609719 h 609748"/>
              <a:gd name="connsiteX4" fmla="*/ 213039 w 220064"/>
              <a:gd name="connsiteY4" fmla="*/ 365244 h 609748"/>
              <a:gd name="connsiteX5" fmla="*/ 197164 w 220064"/>
              <a:gd name="connsiteY5" fmla="*/ 301744 h 609748"/>
              <a:gd name="connsiteX6" fmla="*/ 314 w 220064"/>
              <a:gd name="connsiteY6" fmla="*/ 119 h 60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064" h="609748">
                <a:moveTo>
                  <a:pt x="314" y="119"/>
                </a:moveTo>
                <a:cubicBezTo>
                  <a:pt x="-7094" y="-5702"/>
                  <a:pt x="118318" y="203319"/>
                  <a:pt x="152714" y="266819"/>
                </a:cubicBezTo>
                <a:cubicBezTo>
                  <a:pt x="187110" y="330319"/>
                  <a:pt x="208277" y="323969"/>
                  <a:pt x="206689" y="381119"/>
                </a:cubicBezTo>
                <a:cubicBezTo>
                  <a:pt x="205102" y="438269"/>
                  <a:pt x="142131" y="612365"/>
                  <a:pt x="143189" y="609719"/>
                </a:cubicBezTo>
                <a:cubicBezTo>
                  <a:pt x="144247" y="607073"/>
                  <a:pt x="204043" y="416573"/>
                  <a:pt x="213039" y="365244"/>
                </a:cubicBezTo>
                <a:cubicBezTo>
                  <a:pt x="222035" y="313915"/>
                  <a:pt x="227327" y="356777"/>
                  <a:pt x="197164" y="301744"/>
                </a:cubicBezTo>
                <a:cubicBezTo>
                  <a:pt x="167002" y="246711"/>
                  <a:pt x="7722" y="5940"/>
                  <a:pt x="314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0868B6F2-DB51-C340-926F-12B0F1FFAEC3}"/>
              </a:ext>
            </a:extLst>
          </p:cNvPr>
          <p:cNvSpPr/>
          <p:nvPr/>
        </p:nvSpPr>
        <p:spPr>
          <a:xfrm>
            <a:off x="4130146" y="6162007"/>
            <a:ext cx="89429" cy="421114"/>
          </a:xfrm>
          <a:custGeom>
            <a:avLst/>
            <a:gdLst>
              <a:gd name="connsiteX0" fmla="*/ 89429 w 89429"/>
              <a:gd name="connsiteY0" fmla="*/ 668 h 421114"/>
              <a:gd name="connsiteX1" fmla="*/ 10054 w 89429"/>
              <a:gd name="connsiteY1" fmla="*/ 289593 h 421114"/>
              <a:gd name="connsiteX2" fmla="*/ 3704 w 89429"/>
              <a:gd name="connsiteY2" fmla="*/ 419768 h 421114"/>
              <a:gd name="connsiteX3" fmla="*/ 10054 w 89429"/>
              <a:gd name="connsiteY3" fmla="*/ 216568 h 421114"/>
              <a:gd name="connsiteX4" fmla="*/ 89429 w 89429"/>
              <a:gd name="connsiteY4" fmla="*/ 668 h 42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29" h="421114">
                <a:moveTo>
                  <a:pt x="89429" y="668"/>
                </a:moveTo>
                <a:cubicBezTo>
                  <a:pt x="89429" y="12839"/>
                  <a:pt x="24341" y="219743"/>
                  <a:pt x="10054" y="289593"/>
                </a:cubicBezTo>
                <a:cubicBezTo>
                  <a:pt x="-4233" y="359443"/>
                  <a:pt x="3704" y="431939"/>
                  <a:pt x="3704" y="419768"/>
                </a:cubicBezTo>
                <a:cubicBezTo>
                  <a:pt x="3704" y="407597"/>
                  <a:pt x="-7938" y="287476"/>
                  <a:pt x="10054" y="216568"/>
                </a:cubicBezTo>
                <a:cubicBezTo>
                  <a:pt x="28046" y="145660"/>
                  <a:pt x="89429" y="-11503"/>
                  <a:pt x="89429" y="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28AEF7AC-AD1E-C9A4-8185-E5368F6C0904}"/>
              </a:ext>
            </a:extLst>
          </p:cNvPr>
          <p:cNvSpPr/>
          <p:nvPr/>
        </p:nvSpPr>
        <p:spPr>
          <a:xfrm>
            <a:off x="4333851" y="6514450"/>
            <a:ext cx="46050" cy="373054"/>
          </a:xfrm>
          <a:custGeom>
            <a:avLst/>
            <a:gdLst>
              <a:gd name="connsiteX0" fmla="*/ 24 w 46050"/>
              <a:gd name="connsiteY0" fmla="*/ 650 h 373054"/>
              <a:gd name="connsiteX1" fmla="*/ 38124 w 46050"/>
              <a:gd name="connsiteY1" fmla="*/ 238775 h 373054"/>
              <a:gd name="connsiteX2" fmla="*/ 34949 w 46050"/>
              <a:gd name="connsiteY2" fmla="*/ 372125 h 373054"/>
              <a:gd name="connsiteX3" fmla="*/ 44474 w 46050"/>
              <a:gd name="connsiteY3" fmla="*/ 175275 h 373054"/>
              <a:gd name="connsiteX4" fmla="*/ 24 w 46050"/>
              <a:gd name="connsiteY4" fmla="*/ 650 h 37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50" h="373054">
                <a:moveTo>
                  <a:pt x="24" y="650"/>
                </a:moveTo>
                <a:cubicBezTo>
                  <a:pt x="-1034" y="11233"/>
                  <a:pt x="32303" y="176863"/>
                  <a:pt x="38124" y="238775"/>
                </a:cubicBezTo>
                <a:cubicBezTo>
                  <a:pt x="43945" y="300687"/>
                  <a:pt x="33891" y="382708"/>
                  <a:pt x="34949" y="372125"/>
                </a:cubicBezTo>
                <a:cubicBezTo>
                  <a:pt x="36007" y="361542"/>
                  <a:pt x="50824" y="239304"/>
                  <a:pt x="44474" y="175275"/>
                </a:cubicBezTo>
                <a:cubicBezTo>
                  <a:pt x="38124" y="111246"/>
                  <a:pt x="1082" y="-9933"/>
                  <a:pt x="24" y="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A8B97241-EDBA-EBBE-E883-DBC568A5E2B8}"/>
              </a:ext>
            </a:extLst>
          </p:cNvPr>
          <p:cNvSpPr/>
          <p:nvPr/>
        </p:nvSpPr>
        <p:spPr>
          <a:xfrm>
            <a:off x="4280435" y="6043338"/>
            <a:ext cx="193649" cy="437222"/>
          </a:xfrm>
          <a:custGeom>
            <a:avLst/>
            <a:gdLst>
              <a:gd name="connsiteX0" fmla="*/ 5815 w 193649"/>
              <a:gd name="connsiteY0" fmla="*/ 427312 h 437222"/>
              <a:gd name="connsiteX1" fmla="*/ 193140 w 193649"/>
              <a:gd name="connsiteY1" fmla="*/ 1862 h 437222"/>
              <a:gd name="connsiteX2" fmla="*/ 59790 w 193649"/>
              <a:gd name="connsiteY2" fmla="*/ 278087 h 437222"/>
              <a:gd name="connsiteX3" fmla="*/ 5815 w 193649"/>
              <a:gd name="connsiteY3" fmla="*/ 427312 h 43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649" h="437222">
                <a:moveTo>
                  <a:pt x="5815" y="427312"/>
                </a:moveTo>
                <a:cubicBezTo>
                  <a:pt x="28040" y="381275"/>
                  <a:pt x="184144" y="26733"/>
                  <a:pt x="193140" y="1862"/>
                </a:cubicBezTo>
                <a:cubicBezTo>
                  <a:pt x="202136" y="-23009"/>
                  <a:pt x="89423" y="208237"/>
                  <a:pt x="59790" y="278087"/>
                </a:cubicBezTo>
                <a:cubicBezTo>
                  <a:pt x="30157" y="347937"/>
                  <a:pt x="-16410" y="473349"/>
                  <a:pt x="5815" y="427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58367C27-98E1-B2C3-2C44-76A652EF0099}"/>
              </a:ext>
            </a:extLst>
          </p:cNvPr>
          <p:cNvSpPr/>
          <p:nvPr/>
        </p:nvSpPr>
        <p:spPr>
          <a:xfrm>
            <a:off x="4381472" y="6359506"/>
            <a:ext cx="83789" cy="447721"/>
          </a:xfrm>
          <a:custGeom>
            <a:avLst/>
            <a:gdLst>
              <a:gd name="connsiteX0" fmla="*/ 50828 w 83789"/>
              <a:gd name="connsiteY0" fmla="*/ 19 h 447721"/>
              <a:gd name="connsiteX1" fmla="*/ 82578 w 83789"/>
              <a:gd name="connsiteY1" fmla="*/ 244494 h 447721"/>
              <a:gd name="connsiteX2" fmla="*/ 28 w 83789"/>
              <a:gd name="connsiteY2" fmla="*/ 447694 h 447721"/>
              <a:gd name="connsiteX3" fmla="*/ 73053 w 83789"/>
              <a:gd name="connsiteY3" fmla="*/ 257194 h 447721"/>
              <a:gd name="connsiteX4" fmla="*/ 50828 w 83789"/>
              <a:gd name="connsiteY4" fmla="*/ 19 h 44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789" h="447721">
                <a:moveTo>
                  <a:pt x="50828" y="19"/>
                </a:moveTo>
                <a:cubicBezTo>
                  <a:pt x="52416" y="-2098"/>
                  <a:pt x="91045" y="169881"/>
                  <a:pt x="82578" y="244494"/>
                </a:cubicBezTo>
                <a:cubicBezTo>
                  <a:pt x="74111" y="319107"/>
                  <a:pt x="1616" y="445577"/>
                  <a:pt x="28" y="447694"/>
                </a:cubicBezTo>
                <a:cubicBezTo>
                  <a:pt x="-1560" y="449811"/>
                  <a:pt x="62999" y="327044"/>
                  <a:pt x="73053" y="257194"/>
                </a:cubicBezTo>
                <a:cubicBezTo>
                  <a:pt x="83107" y="187344"/>
                  <a:pt x="49240" y="2136"/>
                  <a:pt x="50828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D0BCF58E-F2E3-B30B-AA3A-BC82534EF09A}"/>
              </a:ext>
            </a:extLst>
          </p:cNvPr>
          <p:cNvSpPr/>
          <p:nvPr/>
        </p:nvSpPr>
        <p:spPr>
          <a:xfrm>
            <a:off x="4051257" y="6816625"/>
            <a:ext cx="235893" cy="66893"/>
          </a:xfrm>
          <a:custGeom>
            <a:avLst/>
            <a:gdLst>
              <a:gd name="connsiteX0" fmla="*/ 43 w 235893"/>
              <a:gd name="connsiteY0" fmla="*/ 66775 h 66893"/>
              <a:gd name="connsiteX1" fmla="*/ 117518 w 235893"/>
              <a:gd name="connsiteY1" fmla="*/ 100 h 66893"/>
              <a:gd name="connsiteX2" fmla="*/ 234993 w 235893"/>
              <a:gd name="connsiteY2" fmla="*/ 50900 h 66893"/>
              <a:gd name="connsiteX3" fmla="*/ 168318 w 235893"/>
              <a:gd name="connsiteY3" fmla="*/ 19150 h 66893"/>
              <a:gd name="connsiteX4" fmla="*/ 104818 w 235893"/>
              <a:gd name="connsiteY4" fmla="*/ 15975 h 66893"/>
              <a:gd name="connsiteX5" fmla="*/ 43 w 235893"/>
              <a:gd name="connsiteY5" fmla="*/ 66775 h 6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893" h="66893">
                <a:moveTo>
                  <a:pt x="43" y="66775"/>
                </a:moveTo>
                <a:cubicBezTo>
                  <a:pt x="2160" y="64129"/>
                  <a:pt x="78360" y="2746"/>
                  <a:pt x="117518" y="100"/>
                </a:cubicBezTo>
                <a:cubicBezTo>
                  <a:pt x="156676" y="-2546"/>
                  <a:pt x="226526" y="47725"/>
                  <a:pt x="234993" y="50900"/>
                </a:cubicBezTo>
                <a:cubicBezTo>
                  <a:pt x="243460" y="54075"/>
                  <a:pt x="190014" y="24971"/>
                  <a:pt x="168318" y="19150"/>
                </a:cubicBezTo>
                <a:cubicBezTo>
                  <a:pt x="146622" y="13329"/>
                  <a:pt x="136039" y="4863"/>
                  <a:pt x="104818" y="15975"/>
                </a:cubicBezTo>
                <a:cubicBezTo>
                  <a:pt x="73597" y="27087"/>
                  <a:pt x="-2074" y="69421"/>
                  <a:pt x="43" y="66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3452F3B4-A8A0-A8C4-7A61-39792F055943}"/>
              </a:ext>
            </a:extLst>
          </p:cNvPr>
          <p:cNvSpPr/>
          <p:nvPr/>
        </p:nvSpPr>
        <p:spPr>
          <a:xfrm>
            <a:off x="3843856" y="6774766"/>
            <a:ext cx="252233" cy="273017"/>
          </a:xfrm>
          <a:custGeom>
            <a:avLst/>
            <a:gdLst>
              <a:gd name="connsiteX0" fmla="*/ 251894 w 252233"/>
              <a:gd name="connsiteY0" fmla="*/ 684 h 273017"/>
              <a:gd name="connsiteX1" fmla="*/ 42344 w 252233"/>
              <a:gd name="connsiteY1" fmla="*/ 200709 h 273017"/>
              <a:gd name="connsiteX2" fmla="*/ 10594 w 252233"/>
              <a:gd name="connsiteY2" fmla="*/ 264209 h 273017"/>
              <a:gd name="connsiteX3" fmla="*/ 175694 w 252233"/>
              <a:gd name="connsiteY3" fmla="*/ 26084 h 273017"/>
              <a:gd name="connsiteX4" fmla="*/ 93144 w 252233"/>
              <a:gd name="connsiteY4" fmla="*/ 130859 h 273017"/>
              <a:gd name="connsiteX5" fmla="*/ 251894 w 252233"/>
              <a:gd name="connsiteY5" fmla="*/ 684 h 273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233" h="273017">
                <a:moveTo>
                  <a:pt x="251894" y="684"/>
                </a:moveTo>
                <a:cubicBezTo>
                  <a:pt x="243427" y="12326"/>
                  <a:pt x="82561" y="156788"/>
                  <a:pt x="42344" y="200709"/>
                </a:cubicBezTo>
                <a:cubicBezTo>
                  <a:pt x="2127" y="244630"/>
                  <a:pt x="-11631" y="293313"/>
                  <a:pt x="10594" y="264209"/>
                </a:cubicBezTo>
                <a:cubicBezTo>
                  <a:pt x="32819" y="235105"/>
                  <a:pt x="161936" y="48309"/>
                  <a:pt x="175694" y="26084"/>
                </a:cubicBezTo>
                <a:cubicBezTo>
                  <a:pt x="189452" y="3859"/>
                  <a:pt x="78327" y="131917"/>
                  <a:pt x="93144" y="130859"/>
                </a:cubicBezTo>
                <a:cubicBezTo>
                  <a:pt x="107961" y="129801"/>
                  <a:pt x="260361" y="-10958"/>
                  <a:pt x="251894" y="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2D14462D-1462-AC3E-3107-C479353BB67B}"/>
              </a:ext>
            </a:extLst>
          </p:cNvPr>
          <p:cNvSpPr/>
          <p:nvPr/>
        </p:nvSpPr>
        <p:spPr>
          <a:xfrm>
            <a:off x="4220296" y="6684913"/>
            <a:ext cx="120560" cy="155674"/>
          </a:xfrm>
          <a:custGeom>
            <a:avLst/>
            <a:gdLst>
              <a:gd name="connsiteX0" fmla="*/ 2454 w 120560"/>
              <a:gd name="connsiteY0" fmla="*/ 1637 h 155674"/>
              <a:gd name="connsiteX1" fmla="*/ 119929 w 120560"/>
              <a:gd name="connsiteY1" fmla="*/ 154037 h 155674"/>
              <a:gd name="connsiteX2" fmla="*/ 46904 w 120560"/>
              <a:gd name="connsiteY2" fmla="*/ 77837 h 155674"/>
              <a:gd name="connsiteX3" fmla="*/ 2454 w 120560"/>
              <a:gd name="connsiteY3" fmla="*/ 1637 h 15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560" h="155674">
                <a:moveTo>
                  <a:pt x="2454" y="1637"/>
                </a:moveTo>
                <a:cubicBezTo>
                  <a:pt x="14625" y="14337"/>
                  <a:pt x="112521" y="141337"/>
                  <a:pt x="119929" y="154037"/>
                </a:cubicBezTo>
                <a:cubicBezTo>
                  <a:pt x="127337" y="166737"/>
                  <a:pt x="67541" y="102179"/>
                  <a:pt x="46904" y="77837"/>
                </a:cubicBezTo>
                <a:cubicBezTo>
                  <a:pt x="26267" y="53495"/>
                  <a:pt x="-9717" y="-11063"/>
                  <a:pt x="2454" y="1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3B219C74-4A56-1A34-0568-3CF2877C26E6}"/>
              </a:ext>
            </a:extLst>
          </p:cNvPr>
          <p:cNvSpPr/>
          <p:nvPr/>
        </p:nvSpPr>
        <p:spPr>
          <a:xfrm>
            <a:off x="4039105" y="6955801"/>
            <a:ext cx="128439" cy="236944"/>
          </a:xfrm>
          <a:custGeom>
            <a:avLst/>
            <a:gdLst>
              <a:gd name="connsiteX0" fmla="*/ 2670 w 128439"/>
              <a:gd name="connsiteY0" fmla="*/ 624 h 236944"/>
              <a:gd name="connsiteX1" fmla="*/ 31245 w 128439"/>
              <a:gd name="connsiteY1" fmla="*/ 121274 h 236944"/>
              <a:gd name="connsiteX2" fmla="*/ 126495 w 128439"/>
              <a:gd name="connsiteY2" fmla="*/ 235574 h 236944"/>
              <a:gd name="connsiteX3" fmla="*/ 88395 w 128439"/>
              <a:gd name="connsiteY3" fmla="*/ 175249 h 236944"/>
              <a:gd name="connsiteX4" fmla="*/ 2670 w 128439"/>
              <a:gd name="connsiteY4" fmla="*/ 624 h 23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439" h="236944">
                <a:moveTo>
                  <a:pt x="2670" y="624"/>
                </a:moveTo>
                <a:cubicBezTo>
                  <a:pt x="-6855" y="-8372"/>
                  <a:pt x="10608" y="82116"/>
                  <a:pt x="31245" y="121274"/>
                </a:cubicBezTo>
                <a:cubicBezTo>
                  <a:pt x="51882" y="160432"/>
                  <a:pt x="116970" y="226578"/>
                  <a:pt x="126495" y="235574"/>
                </a:cubicBezTo>
                <a:cubicBezTo>
                  <a:pt x="136020" y="244570"/>
                  <a:pt x="108503" y="207528"/>
                  <a:pt x="88395" y="175249"/>
                </a:cubicBezTo>
                <a:cubicBezTo>
                  <a:pt x="68287" y="142970"/>
                  <a:pt x="12195" y="9620"/>
                  <a:pt x="2670" y="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9C064E9C-C276-7B8B-9FD3-47F66CD39826}"/>
              </a:ext>
            </a:extLst>
          </p:cNvPr>
          <p:cNvSpPr/>
          <p:nvPr/>
        </p:nvSpPr>
        <p:spPr>
          <a:xfrm>
            <a:off x="4229100" y="6942267"/>
            <a:ext cx="222707" cy="204658"/>
          </a:xfrm>
          <a:custGeom>
            <a:avLst/>
            <a:gdLst>
              <a:gd name="connsiteX0" fmla="*/ 0 w 222707"/>
              <a:gd name="connsiteY0" fmla="*/ 204658 h 204658"/>
              <a:gd name="connsiteX1" fmla="*/ 76200 w 222707"/>
              <a:gd name="connsiteY1" fmla="*/ 58608 h 204658"/>
              <a:gd name="connsiteX2" fmla="*/ 222250 w 222707"/>
              <a:gd name="connsiteY2" fmla="*/ 1458 h 204658"/>
              <a:gd name="connsiteX3" fmla="*/ 120650 w 222707"/>
              <a:gd name="connsiteY3" fmla="*/ 20508 h 204658"/>
              <a:gd name="connsiteX4" fmla="*/ 76200 w 222707"/>
              <a:gd name="connsiteY4" fmla="*/ 58608 h 204658"/>
              <a:gd name="connsiteX5" fmla="*/ 0 w 222707"/>
              <a:gd name="connsiteY5" fmla="*/ 204658 h 20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707" h="204658">
                <a:moveTo>
                  <a:pt x="0" y="204658"/>
                </a:moveTo>
                <a:cubicBezTo>
                  <a:pt x="0" y="204658"/>
                  <a:pt x="39158" y="92475"/>
                  <a:pt x="76200" y="58608"/>
                </a:cubicBezTo>
                <a:cubicBezTo>
                  <a:pt x="113242" y="24741"/>
                  <a:pt x="214842" y="7808"/>
                  <a:pt x="222250" y="1458"/>
                </a:cubicBezTo>
                <a:cubicBezTo>
                  <a:pt x="229658" y="-4892"/>
                  <a:pt x="144992" y="10983"/>
                  <a:pt x="120650" y="20508"/>
                </a:cubicBezTo>
                <a:cubicBezTo>
                  <a:pt x="96308" y="30033"/>
                  <a:pt x="95250" y="28445"/>
                  <a:pt x="76200" y="58608"/>
                </a:cubicBezTo>
                <a:cubicBezTo>
                  <a:pt x="57150" y="88770"/>
                  <a:pt x="0" y="204658"/>
                  <a:pt x="0" y="204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B6273EBD-7201-8058-1E2E-0968DC7EA418}"/>
              </a:ext>
            </a:extLst>
          </p:cNvPr>
          <p:cNvSpPr/>
          <p:nvPr/>
        </p:nvSpPr>
        <p:spPr>
          <a:xfrm>
            <a:off x="4099543" y="6545316"/>
            <a:ext cx="91786" cy="181595"/>
          </a:xfrm>
          <a:custGeom>
            <a:avLst/>
            <a:gdLst>
              <a:gd name="connsiteX0" fmla="*/ 91457 w 91786"/>
              <a:gd name="connsiteY0" fmla="*/ 1534 h 181595"/>
              <a:gd name="connsiteX1" fmla="*/ 2557 w 91786"/>
              <a:gd name="connsiteY1" fmla="*/ 179334 h 181595"/>
              <a:gd name="connsiteX2" fmla="*/ 31132 w 91786"/>
              <a:gd name="connsiteY2" fmla="*/ 96784 h 181595"/>
              <a:gd name="connsiteX3" fmla="*/ 91457 w 91786"/>
              <a:gd name="connsiteY3" fmla="*/ 1534 h 18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86" h="181595">
                <a:moveTo>
                  <a:pt x="91457" y="1534"/>
                </a:moveTo>
                <a:cubicBezTo>
                  <a:pt x="86695" y="15292"/>
                  <a:pt x="12611" y="163459"/>
                  <a:pt x="2557" y="179334"/>
                </a:cubicBezTo>
                <a:cubicBezTo>
                  <a:pt x="-7497" y="195209"/>
                  <a:pt x="14199" y="123242"/>
                  <a:pt x="31132" y="96784"/>
                </a:cubicBezTo>
                <a:cubicBezTo>
                  <a:pt x="48065" y="70326"/>
                  <a:pt x="96219" y="-12224"/>
                  <a:pt x="91457" y="1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FC94C0C2-BCAE-C9E0-E72E-16989972E0B1}"/>
              </a:ext>
            </a:extLst>
          </p:cNvPr>
          <p:cNvSpPr/>
          <p:nvPr/>
        </p:nvSpPr>
        <p:spPr>
          <a:xfrm>
            <a:off x="4584415" y="6753156"/>
            <a:ext cx="291133" cy="121170"/>
          </a:xfrm>
          <a:custGeom>
            <a:avLst/>
            <a:gdLst>
              <a:gd name="connsiteX0" fmla="*/ 285 w 291133"/>
              <a:gd name="connsiteY0" fmla="*/ 54044 h 121170"/>
              <a:gd name="connsiteX1" fmla="*/ 127285 w 291133"/>
              <a:gd name="connsiteY1" fmla="*/ 6419 h 121170"/>
              <a:gd name="connsiteX2" fmla="*/ 289210 w 291133"/>
              <a:gd name="connsiteY2" fmla="*/ 120719 h 121170"/>
              <a:gd name="connsiteX3" fmla="*/ 213010 w 291133"/>
              <a:gd name="connsiteY3" fmla="*/ 44519 h 121170"/>
              <a:gd name="connsiteX4" fmla="*/ 162210 w 291133"/>
              <a:gd name="connsiteY4" fmla="*/ 69 h 121170"/>
              <a:gd name="connsiteX5" fmla="*/ 285 w 291133"/>
              <a:gd name="connsiteY5" fmla="*/ 54044 h 12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133" h="121170">
                <a:moveTo>
                  <a:pt x="285" y="54044"/>
                </a:moveTo>
                <a:cubicBezTo>
                  <a:pt x="-5536" y="55102"/>
                  <a:pt x="79131" y="-4694"/>
                  <a:pt x="127285" y="6419"/>
                </a:cubicBezTo>
                <a:cubicBezTo>
                  <a:pt x="175439" y="17531"/>
                  <a:pt x="274922" y="114369"/>
                  <a:pt x="289210" y="120719"/>
                </a:cubicBezTo>
                <a:cubicBezTo>
                  <a:pt x="303498" y="127069"/>
                  <a:pt x="234177" y="64627"/>
                  <a:pt x="213010" y="44519"/>
                </a:cubicBezTo>
                <a:cubicBezTo>
                  <a:pt x="191843" y="24411"/>
                  <a:pt x="197664" y="-1518"/>
                  <a:pt x="162210" y="69"/>
                </a:cubicBezTo>
                <a:cubicBezTo>
                  <a:pt x="126756" y="1656"/>
                  <a:pt x="6106" y="52986"/>
                  <a:pt x="285" y="54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B32C2D87-FE04-7343-278F-04F9201CA16B}"/>
              </a:ext>
            </a:extLst>
          </p:cNvPr>
          <p:cNvSpPr/>
          <p:nvPr/>
        </p:nvSpPr>
        <p:spPr>
          <a:xfrm>
            <a:off x="4603750" y="6911500"/>
            <a:ext cx="300253" cy="105467"/>
          </a:xfrm>
          <a:custGeom>
            <a:avLst/>
            <a:gdLst>
              <a:gd name="connsiteX0" fmla="*/ 0 w 300253"/>
              <a:gd name="connsiteY0" fmla="*/ 67150 h 105467"/>
              <a:gd name="connsiteX1" fmla="*/ 152400 w 300253"/>
              <a:gd name="connsiteY1" fmla="*/ 70325 h 105467"/>
              <a:gd name="connsiteX2" fmla="*/ 295275 w 300253"/>
              <a:gd name="connsiteY2" fmla="*/ 105250 h 105467"/>
              <a:gd name="connsiteX3" fmla="*/ 269875 w 300253"/>
              <a:gd name="connsiteY3" fmla="*/ 83025 h 105467"/>
              <a:gd name="connsiteX4" fmla="*/ 292100 w 300253"/>
              <a:gd name="connsiteY4" fmla="*/ 41750 h 105467"/>
              <a:gd name="connsiteX5" fmla="*/ 276225 w 300253"/>
              <a:gd name="connsiteY5" fmla="*/ 475 h 105467"/>
              <a:gd name="connsiteX6" fmla="*/ 279400 w 300253"/>
              <a:gd name="connsiteY6" fmla="*/ 70325 h 105467"/>
              <a:gd name="connsiteX7" fmla="*/ 206375 w 300253"/>
              <a:gd name="connsiteY7" fmla="*/ 67150 h 105467"/>
              <a:gd name="connsiteX8" fmla="*/ 0 w 300253"/>
              <a:gd name="connsiteY8" fmla="*/ 67150 h 10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253" h="105467">
                <a:moveTo>
                  <a:pt x="0" y="67150"/>
                </a:moveTo>
                <a:lnTo>
                  <a:pt x="152400" y="70325"/>
                </a:lnTo>
                <a:cubicBezTo>
                  <a:pt x="201613" y="76675"/>
                  <a:pt x="275696" y="103133"/>
                  <a:pt x="295275" y="105250"/>
                </a:cubicBezTo>
                <a:cubicBezTo>
                  <a:pt x="314854" y="107367"/>
                  <a:pt x="270404" y="93608"/>
                  <a:pt x="269875" y="83025"/>
                </a:cubicBezTo>
                <a:cubicBezTo>
                  <a:pt x="269346" y="72442"/>
                  <a:pt x="291042" y="55508"/>
                  <a:pt x="292100" y="41750"/>
                </a:cubicBezTo>
                <a:cubicBezTo>
                  <a:pt x="293158" y="27992"/>
                  <a:pt x="278342" y="-4287"/>
                  <a:pt x="276225" y="475"/>
                </a:cubicBezTo>
                <a:cubicBezTo>
                  <a:pt x="274108" y="5237"/>
                  <a:pt x="291042" y="59212"/>
                  <a:pt x="279400" y="70325"/>
                </a:cubicBezTo>
                <a:cubicBezTo>
                  <a:pt x="267758" y="81438"/>
                  <a:pt x="206375" y="67150"/>
                  <a:pt x="206375" y="67150"/>
                </a:cubicBezTo>
                <a:lnTo>
                  <a:pt x="0" y="671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E1FC3DD9-7DA0-1515-C28F-6D9E4852530E}"/>
              </a:ext>
            </a:extLst>
          </p:cNvPr>
          <p:cNvSpPr/>
          <p:nvPr/>
        </p:nvSpPr>
        <p:spPr>
          <a:xfrm>
            <a:off x="3971683" y="7022529"/>
            <a:ext cx="108323" cy="84450"/>
          </a:xfrm>
          <a:custGeom>
            <a:avLst/>
            <a:gdLst>
              <a:gd name="connsiteX0" fmla="*/ 242 w 108323"/>
              <a:gd name="connsiteY0" fmla="*/ 571 h 84450"/>
              <a:gd name="connsiteX1" fmla="*/ 105017 w 108323"/>
              <a:gd name="connsiteY1" fmla="*/ 83121 h 84450"/>
              <a:gd name="connsiteX2" fmla="*/ 76442 w 108323"/>
              <a:gd name="connsiteY2" fmla="*/ 48196 h 84450"/>
              <a:gd name="connsiteX3" fmla="*/ 242 w 108323"/>
              <a:gd name="connsiteY3" fmla="*/ 571 h 8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323" h="84450">
                <a:moveTo>
                  <a:pt x="242" y="571"/>
                </a:moveTo>
                <a:cubicBezTo>
                  <a:pt x="5004" y="6392"/>
                  <a:pt x="92317" y="75184"/>
                  <a:pt x="105017" y="83121"/>
                </a:cubicBezTo>
                <a:cubicBezTo>
                  <a:pt x="117717" y="91058"/>
                  <a:pt x="90730" y="61425"/>
                  <a:pt x="76442" y="48196"/>
                </a:cubicBezTo>
                <a:cubicBezTo>
                  <a:pt x="62155" y="34967"/>
                  <a:pt x="-4520" y="-5250"/>
                  <a:pt x="242" y="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EFE877DA-3AA7-A913-7CAF-6E7C8FD72433}"/>
              </a:ext>
            </a:extLst>
          </p:cNvPr>
          <p:cNvSpPr/>
          <p:nvPr/>
        </p:nvSpPr>
        <p:spPr>
          <a:xfrm>
            <a:off x="3898555" y="7038281"/>
            <a:ext cx="42144" cy="133161"/>
          </a:xfrm>
          <a:custGeom>
            <a:avLst/>
            <a:gdLst>
              <a:gd name="connsiteX0" fmla="*/ 345 w 42144"/>
              <a:gd name="connsiteY0" fmla="*/ 694 h 133161"/>
              <a:gd name="connsiteX1" fmla="*/ 41620 w 42144"/>
              <a:gd name="connsiteY1" fmla="*/ 130869 h 133161"/>
              <a:gd name="connsiteX2" fmla="*/ 22570 w 42144"/>
              <a:gd name="connsiteY2" fmla="*/ 80069 h 133161"/>
              <a:gd name="connsiteX3" fmla="*/ 345 w 42144"/>
              <a:gd name="connsiteY3" fmla="*/ 694 h 13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44" h="133161">
                <a:moveTo>
                  <a:pt x="345" y="694"/>
                </a:moveTo>
                <a:cubicBezTo>
                  <a:pt x="3520" y="9161"/>
                  <a:pt x="37916" y="117640"/>
                  <a:pt x="41620" y="130869"/>
                </a:cubicBezTo>
                <a:cubicBezTo>
                  <a:pt x="45324" y="144098"/>
                  <a:pt x="28391" y="96473"/>
                  <a:pt x="22570" y="80069"/>
                </a:cubicBezTo>
                <a:cubicBezTo>
                  <a:pt x="16749" y="63665"/>
                  <a:pt x="-2830" y="-7773"/>
                  <a:pt x="345" y="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E28B6B7F-FD0F-2A76-CC70-3C2BCA78041F}"/>
              </a:ext>
            </a:extLst>
          </p:cNvPr>
          <p:cNvSpPr/>
          <p:nvPr/>
        </p:nvSpPr>
        <p:spPr>
          <a:xfrm>
            <a:off x="4260631" y="7067492"/>
            <a:ext cx="120914" cy="165762"/>
          </a:xfrm>
          <a:custGeom>
            <a:avLst/>
            <a:gdLst>
              <a:gd name="connsiteX0" fmla="*/ 120869 w 120914"/>
              <a:gd name="connsiteY0" fmla="*/ 58 h 165762"/>
              <a:gd name="connsiteX1" fmla="*/ 70069 w 120914"/>
              <a:gd name="connsiteY1" fmla="*/ 73083 h 165762"/>
              <a:gd name="connsiteX2" fmla="*/ 51019 w 120914"/>
              <a:gd name="connsiteY2" fmla="*/ 114358 h 165762"/>
              <a:gd name="connsiteX3" fmla="*/ 66894 w 120914"/>
              <a:gd name="connsiteY3" fmla="*/ 165158 h 165762"/>
              <a:gd name="connsiteX4" fmla="*/ 219 w 120914"/>
              <a:gd name="connsiteY4" fmla="*/ 142933 h 165762"/>
              <a:gd name="connsiteX5" fmla="*/ 44669 w 120914"/>
              <a:gd name="connsiteY5" fmla="*/ 152458 h 165762"/>
              <a:gd name="connsiteX6" fmla="*/ 22444 w 120914"/>
              <a:gd name="connsiteY6" fmla="*/ 117533 h 165762"/>
              <a:gd name="connsiteX7" fmla="*/ 57369 w 120914"/>
              <a:gd name="connsiteY7" fmla="*/ 98483 h 165762"/>
              <a:gd name="connsiteX8" fmla="*/ 60544 w 120914"/>
              <a:gd name="connsiteY8" fmla="*/ 85783 h 165762"/>
              <a:gd name="connsiteX9" fmla="*/ 120869 w 120914"/>
              <a:gd name="connsiteY9" fmla="*/ 58 h 16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914" h="165762">
                <a:moveTo>
                  <a:pt x="120869" y="58"/>
                </a:moveTo>
                <a:cubicBezTo>
                  <a:pt x="122457" y="-2059"/>
                  <a:pt x="81711" y="54033"/>
                  <a:pt x="70069" y="73083"/>
                </a:cubicBezTo>
                <a:cubicBezTo>
                  <a:pt x="58427" y="92133"/>
                  <a:pt x="51548" y="99012"/>
                  <a:pt x="51019" y="114358"/>
                </a:cubicBezTo>
                <a:cubicBezTo>
                  <a:pt x="50490" y="129704"/>
                  <a:pt x="75361" y="160395"/>
                  <a:pt x="66894" y="165158"/>
                </a:cubicBezTo>
                <a:cubicBezTo>
                  <a:pt x="58427" y="169921"/>
                  <a:pt x="3923" y="145050"/>
                  <a:pt x="219" y="142933"/>
                </a:cubicBezTo>
                <a:cubicBezTo>
                  <a:pt x="-3485" y="140816"/>
                  <a:pt x="40965" y="156691"/>
                  <a:pt x="44669" y="152458"/>
                </a:cubicBezTo>
                <a:cubicBezTo>
                  <a:pt x="48373" y="148225"/>
                  <a:pt x="20327" y="126529"/>
                  <a:pt x="22444" y="117533"/>
                </a:cubicBezTo>
                <a:cubicBezTo>
                  <a:pt x="24561" y="108537"/>
                  <a:pt x="57369" y="98483"/>
                  <a:pt x="57369" y="98483"/>
                </a:cubicBezTo>
                <a:cubicBezTo>
                  <a:pt x="63719" y="93191"/>
                  <a:pt x="49961" y="96895"/>
                  <a:pt x="60544" y="85783"/>
                </a:cubicBezTo>
                <a:cubicBezTo>
                  <a:pt x="71127" y="74671"/>
                  <a:pt x="119281" y="2175"/>
                  <a:pt x="120869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0CC68509-04E1-5E8C-5414-A1BE197D35A6}"/>
              </a:ext>
            </a:extLst>
          </p:cNvPr>
          <p:cNvSpPr/>
          <p:nvPr/>
        </p:nvSpPr>
        <p:spPr>
          <a:xfrm>
            <a:off x="4479448" y="7004045"/>
            <a:ext cx="277284" cy="41285"/>
          </a:xfrm>
          <a:custGeom>
            <a:avLst/>
            <a:gdLst>
              <a:gd name="connsiteX0" fmla="*/ 477 w 277284"/>
              <a:gd name="connsiteY0" fmla="*/ 41280 h 41285"/>
              <a:gd name="connsiteX1" fmla="*/ 184627 w 277284"/>
              <a:gd name="connsiteY1" fmla="*/ 5 h 41285"/>
              <a:gd name="connsiteX2" fmla="*/ 276702 w 277284"/>
              <a:gd name="connsiteY2" fmla="*/ 38105 h 41285"/>
              <a:gd name="connsiteX3" fmla="*/ 219552 w 277284"/>
              <a:gd name="connsiteY3" fmla="*/ 22230 h 41285"/>
              <a:gd name="connsiteX4" fmla="*/ 133827 w 277284"/>
              <a:gd name="connsiteY4" fmla="*/ 3180 h 41285"/>
              <a:gd name="connsiteX5" fmla="*/ 477 w 277284"/>
              <a:gd name="connsiteY5" fmla="*/ 41280 h 4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284" h="41285">
                <a:moveTo>
                  <a:pt x="477" y="41280"/>
                </a:moveTo>
                <a:cubicBezTo>
                  <a:pt x="8944" y="40751"/>
                  <a:pt x="138590" y="534"/>
                  <a:pt x="184627" y="5"/>
                </a:cubicBezTo>
                <a:cubicBezTo>
                  <a:pt x="230664" y="-524"/>
                  <a:pt x="270881" y="34401"/>
                  <a:pt x="276702" y="38105"/>
                </a:cubicBezTo>
                <a:cubicBezTo>
                  <a:pt x="282523" y="41809"/>
                  <a:pt x="243365" y="28051"/>
                  <a:pt x="219552" y="22230"/>
                </a:cubicBezTo>
                <a:cubicBezTo>
                  <a:pt x="195739" y="16409"/>
                  <a:pt x="169281" y="534"/>
                  <a:pt x="133827" y="3180"/>
                </a:cubicBezTo>
                <a:cubicBezTo>
                  <a:pt x="98373" y="5826"/>
                  <a:pt x="-7990" y="41809"/>
                  <a:pt x="477" y="41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8838E404-499B-9D5F-D072-AD85B5024968}"/>
              </a:ext>
            </a:extLst>
          </p:cNvPr>
          <p:cNvSpPr/>
          <p:nvPr/>
        </p:nvSpPr>
        <p:spPr>
          <a:xfrm>
            <a:off x="4200340" y="7327822"/>
            <a:ext cx="51376" cy="200042"/>
          </a:xfrm>
          <a:custGeom>
            <a:avLst/>
            <a:gdLst>
              <a:gd name="connsiteX0" fmla="*/ 25585 w 51376"/>
              <a:gd name="connsiteY0" fmla="*/ 78 h 200042"/>
              <a:gd name="connsiteX1" fmla="*/ 9710 w 51376"/>
              <a:gd name="connsiteY1" fmla="*/ 95328 h 200042"/>
              <a:gd name="connsiteX2" fmla="*/ 50985 w 51376"/>
              <a:gd name="connsiteY2" fmla="*/ 196928 h 200042"/>
              <a:gd name="connsiteX3" fmla="*/ 28760 w 51376"/>
              <a:gd name="connsiteY3" fmla="*/ 168353 h 200042"/>
              <a:gd name="connsiteX4" fmla="*/ 185 w 51376"/>
              <a:gd name="connsiteY4" fmla="*/ 111203 h 200042"/>
              <a:gd name="connsiteX5" fmla="*/ 25585 w 51376"/>
              <a:gd name="connsiteY5" fmla="*/ 78 h 20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376" h="200042">
                <a:moveTo>
                  <a:pt x="25585" y="78"/>
                </a:moveTo>
                <a:cubicBezTo>
                  <a:pt x="27173" y="-2568"/>
                  <a:pt x="5477" y="62520"/>
                  <a:pt x="9710" y="95328"/>
                </a:cubicBezTo>
                <a:cubicBezTo>
                  <a:pt x="13943" y="128136"/>
                  <a:pt x="47810" y="184757"/>
                  <a:pt x="50985" y="196928"/>
                </a:cubicBezTo>
                <a:cubicBezTo>
                  <a:pt x="54160" y="209099"/>
                  <a:pt x="37227" y="182641"/>
                  <a:pt x="28760" y="168353"/>
                </a:cubicBezTo>
                <a:cubicBezTo>
                  <a:pt x="20293" y="154065"/>
                  <a:pt x="2831" y="134486"/>
                  <a:pt x="185" y="111203"/>
                </a:cubicBezTo>
                <a:cubicBezTo>
                  <a:pt x="-2461" y="87920"/>
                  <a:pt x="23997" y="2724"/>
                  <a:pt x="25585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B33E958E-7A22-D0FF-7FCA-688119B71AB9}"/>
              </a:ext>
            </a:extLst>
          </p:cNvPr>
          <p:cNvSpPr/>
          <p:nvPr/>
        </p:nvSpPr>
        <p:spPr>
          <a:xfrm>
            <a:off x="4282840" y="7321442"/>
            <a:ext cx="123086" cy="209693"/>
          </a:xfrm>
          <a:custGeom>
            <a:avLst/>
            <a:gdLst>
              <a:gd name="connsiteX0" fmla="*/ 235 w 123086"/>
              <a:gd name="connsiteY0" fmla="*/ 108 h 209693"/>
              <a:gd name="connsiteX1" fmla="*/ 89135 w 123086"/>
              <a:gd name="connsiteY1" fmla="*/ 133458 h 209693"/>
              <a:gd name="connsiteX2" fmla="*/ 51035 w 123086"/>
              <a:gd name="connsiteY2" fmla="*/ 209658 h 209693"/>
              <a:gd name="connsiteX3" fmla="*/ 92310 w 123086"/>
              <a:gd name="connsiteY3" fmla="*/ 142983 h 209693"/>
              <a:gd name="connsiteX4" fmla="*/ 120885 w 123086"/>
              <a:gd name="connsiteY4" fmla="*/ 111233 h 209693"/>
              <a:gd name="connsiteX5" fmla="*/ 235 w 123086"/>
              <a:gd name="connsiteY5" fmla="*/ 108 h 20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086" h="209693">
                <a:moveTo>
                  <a:pt x="235" y="108"/>
                </a:moveTo>
                <a:cubicBezTo>
                  <a:pt x="-5057" y="3812"/>
                  <a:pt x="80668" y="98533"/>
                  <a:pt x="89135" y="133458"/>
                </a:cubicBezTo>
                <a:cubicBezTo>
                  <a:pt x="97602" y="168383"/>
                  <a:pt x="50506" y="208071"/>
                  <a:pt x="51035" y="209658"/>
                </a:cubicBezTo>
                <a:cubicBezTo>
                  <a:pt x="51564" y="211245"/>
                  <a:pt x="80668" y="159387"/>
                  <a:pt x="92310" y="142983"/>
                </a:cubicBezTo>
                <a:cubicBezTo>
                  <a:pt x="103952" y="126579"/>
                  <a:pt x="130939" y="133458"/>
                  <a:pt x="120885" y="111233"/>
                </a:cubicBezTo>
                <a:cubicBezTo>
                  <a:pt x="110831" y="89008"/>
                  <a:pt x="5527" y="-3596"/>
                  <a:pt x="235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5BF8FAF8-E421-2D71-EB6D-3DF292C72037}"/>
              </a:ext>
            </a:extLst>
          </p:cNvPr>
          <p:cNvSpPr/>
          <p:nvPr/>
        </p:nvSpPr>
        <p:spPr>
          <a:xfrm>
            <a:off x="3762375" y="7606299"/>
            <a:ext cx="537208" cy="137526"/>
          </a:xfrm>
          <a:custGeom>
            <a:avLst/>
            <a:gdLst>
              <a:gd name="connsiteX0" fmla="*/ 0 w 537208"/>
              <a:gd name="connsiteY0" fmla="*/ 137526 h 137526"/>
              <a:gd name="connsiteX1" fmla="*/ 273050 w 537208"/>
              <a:gd name="connsiteY1" fmla="*/ 23226 h 137526"/>
              <a:gd name="connsiteX2" fmla="*/ 381000 w 537208"/>
              <a:gd name="connsiteY2" fmla="*/ 23226 h 137526"/>
              <a:gd name="connsiteX3" fmla="*/ 365125 w 537208"/>
              <a:gd name="connsiteY3" fmla="*/ 1001 h 137526"/>
              <a:gd name="connsiteX4" fmla="*/ 536575 w 537208"/>
              <a:gd name="connsiteY4" fmla="*/ 4176 h 137526"/>
              <a:gd name="connsiteX5" fmla="*/ 415925 w 537208"/>
              <a:gd name="connsiteY5" fmla="*/ 7351 h 137526"/>
              <a:gd name="connsiteX6" fmla="*/ 231775 w 537208"/>
              <a:gd name="connsiteY6" fmla="*/ 1001 h 137526"/>
              <a:gd name="connsiteX7" fmla="*/ 257175 w 537208"/>
              <a:gd name="connsiteY7" fmla="*/ 13701 h 137526"/>
              <a:gd name="connsiteX8" fmla="*/ 161925 w 537208"/>
              <a:gd name="connsiteY8" fmla="*/ 45451 h 137526"/>
              <a:gd name="connsiteX9" fmla="*/ 127000 w 537208"/>
              <a:gd name="connsiteY9" fmla="*/ 64501 h 137526"/>
              <a:gd name="connsiteX10" fmla="*/ 0 w 537208"/>
              <a:gd name="connsiteY10" fmla="*/ 137526 h 13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7208" h="137526">
                <a:moveTo>
                  <a:pt x="0" y="137526"/>
                </a:moveTo>
                <a:cubicBezTo>
                  <a:pt x="104775" y="89901"/>
                  <a:pt x="209550" y="42276"/>
                  <a:pt x="273050" y="23226"/>
                </a:cubicBezTo>
                <a:cubicBezTo>
                  <a:pt x="336550" y="4176"/>
                  <a:pt x="365654" y="26930"/>
                  <a:pt x="381000" y="23226"/>
                </a:cubicBezTo>
                <a:cubicBezTo>
                  <a:pt x="396346" y="19522"/>
                  <a:pt x="339196" y="4176"/>
                  <a:pt x="365125" y="1001"/>
                </a:cubicBezTo>
                <a:cubicBezTo>
                  <a:pt x="391054" y="-2174"/>
                  <a:pt x="528108" y="3118"/>
                  <a:pt x="536575" y="4176"/>
                </a:cubicBezTo>
                <a:cubicBezTo>
                  <a:pt x="545042" y="5234"/>
                  <a:pt x="466725" y="7880"/>
                  <a:pt x="415925" y="7351"/>
                </a:cubicBezTo>
                <a:cubicBezTo>
                  <a:pt x="365125" y="6822"/>
                  <a:pt x="258233" y="-57"/>
                  <a:pt x="231775" y="1001"/>
                </a:cubicBezTo>
                <a:cubicBezTo>
                  <a:pt x="205317" y="2059"/>
                  <a:pt x="268817" y="6293"/>
                  <a:pt x="257175" y="13701"/>
                </a:cubicBezTo>
                <a:cubicBezTo>
                  <a:pt x="245533" y="21109"/>
                  <a:pt x="183621" y="36984"/>
                  <a:pt x="161925" y="45451"/>
                </a:cubicBezTo>
                <a:cubicBezTo>
                  <a:pt x="140229" y="53918"/>
                  <a:pt x="127000" y="64501"/>
                  <a:pt x="127000" y="64501"/>
                </a:cubicBezTo>
                <a:lnTo>
                  <a:pt x="0" y="13752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0CAC4DB7-777B-0D2A-E7E7-388C15479565}"/>
              </a:ext>
            </a:extLst>
          </p:cNvPr>
          <p:cNvSpPr/>
          <p:nvPr/>
        </p:nvSpPr>
        <p:spPr>
          <a:xfrm>
            <a:off x="4286207" y="7567284"/>
            <a:ext cx="943560" cy="177153"/>
          </a:xfrm>
          <a:custGeom>
            <a:avLst/>
            <a:gdLst>
              <a:gd name="connsiteX0" fmla="*/ 43 w 943560"/>
              <a:gd name="connsiteY0" fmla="*/ 49541 h 177153"/>
              <a:gd name="connsiteX1" fmla="*/ 279443 w 943560"/>
              <a:gd name="connsiteY1" fmla="*/ 36841 h 177153"/>
              <a:gd name="connsiteX2" fmla="*/ 555668 w 943560"/>
              <a:gd name="connsiteY2" fmla="*/ 109866 h 177153"/>
              <a:gd name="connsiteX3" fmla="*/ 542968 w 943560"/>
              <a:gd name="connsiteY3" fmla="*/ 90816 h 177153"/>
              <a:gd name="connsiteX4" fmla="*/ 739818 w 943560"/>
              <a:gd name="connsiteY4" fmla="*/ 141616 h 177153"/>
              <a:gd name="connsiteX5" fmla="*/ 939843 w 943560"/>
              <a:gd name="connsiteY5" fmla="*/ 173366 h 177153"/>
              <a:gd name="connsiteX6" fmla="*/ 850943 w 943560"/>
              <a:gd name="connsiteY6" fmla="*/ 170191 h 177153"/>
              <a:gd name="connsiteX7" fmla="*/ 619168 w 943560"/>
              <a:gd name="connsiteY7" fmla="*/ 116216 h 177153"/>
              <a:gd name="connsiteX8" fmla="*/ 450893 w 943560"/>
              <a:gd name="connsiteY8" fmla="*/ 87641 h 177153"/>
              <a:gd name="connsiteX9" fmla="*/ 234993 w 943560"/>
              <a:gd name="connsiteY9" fmla="*/ 11441 h 177153"/>
              <a:gd name="connsiteX10" fmla="*/ 193718 w 943560"/>
              <a:gd name="connsiteY10" fmla="*/ 1916 h 177153"/>
              <a:gd name="connsiteX11" fmla="*/ 257218 w 943560"/>
              <a:gd name="connsiteY11" fmla="*/ 27316 h 177153"/>
              <a:gd name="connsiteX12" fmla="*/ 43 w 943560"/>
              <a:gd name="connsiteY12" fmla="*/ 49541 h 17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3560" h="177153">
                <a:moveTo>
                  <a:pt x="43" y="49541"/>
                </a:moveTo>
                <a:cubicBezTo>
                  <a:pt x="3747" y="51128"/>
                  <a:pt x="186839" y="26787"/>
                  <a:pt x="279443" y="36841"/>
                </a:cubicBezTo>
                <a:cubicBezTo>
                  <a:pt x="372047" y="46895"/>
                  <a:pt x="511747" y="100870"/>
                  <a:pt x="555668" y="109866"/>
                </a:cubicBezTo>
                <a:cubicBezTo>
                  <a:pt x="599589" y="118862"/>
                  <a:pt x="512276" y="85524"/>
                  <a:pt x="542968" y="90816"/>
                </a:cubicBezTo>
                <a:cubicBezTo>
                  <a:pt x="573660" y="96108"/>
                  <a:pt x="673672" y="127858"/>
                  <a:pt x="739818" y="141616"/>
                </a:cubicBezTo>
                <a:cubicBezTo>
                  <a:pt x="805964" y="155374"/>
                  <a:pt x="921322" y="168603"/>
                  <a:pt x="939843" y="173366"/>
                </a:cubicBezTo>
                <a:cubicBezTo>
                  <a:pt x="958364" y="178129"/>
                  <a:pt x="904389" y="179716"/>
                  <a:pt x="850943" y="170191"/>
                </a:cubicBezTo>
                <a:cubicBezTo>
                  <a:pt x="797497" y="160666"/>
                  <a:pt x="685843" y="129974"/>
                  <a:pt x="619168" y="116216"/>
                </a:cubicBezTo>
                <a:cubicBezTo>
                  <a:pt x="552493" y="102458"/>
                  <a:pt x="514922" y="105103"/>
                  <a:pt x="450893" y="87641"/>
                </a:cubicBezTo>
                <a:cubicBezTo>
                  <a:pt x="386864" y="70179"/>
                  <a:pt x="277855" y="25728"/>
                  <a:pt x="234993" y="11441"/>
                </a:cubicBezTo>
                <a:cubicBezTo>
                  <a:pt x="192131" y="-2846"/>
                  <a:pt x="190014" y="-730"/>
                  <a:pt x="193718" y="1916"/>
                </a:cubicBezTo>
                <a:cubicBezTo>
                  <a:pt x="197422" y="4562"/>
                  <a:pt x="286322" y="21495"/>
                  <a:pt x="257218" y="27316"/>
                </a:cubicBezTo>
                <a:cubicBezTo>
                  <a:pt x="228114" y="33137"/>
                  <a:pt x="-3661" y="47954"/>
                  <a:pt x="43" y="49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BB349262-C62D-29E1-634B-A3FF40210465}"/>
              </a:ext>
            </a:extLst>
          </p:cNvPr>
          <p:cNvSpPr/>
          <p:nvPr/>
        </p:nvSpPr>
        <p:spPr>
          <a:xfrm>
            <a:off x="3793359" y="7662686"/>
            <a:ext cx="222268" cy="113025"/>
          </a:xfrm>
          <a:custGeom>
            <a:avLst/>
            <a:gdLst>
              <a:gd name="connsiteX0" fmla="*/ 766 w 222268"/>
              <a:gd name="connsiteY0" fmla="*/ 112889 h 113025"/>
              <a:gd name="connsiteX1" fmla="*/ 216666 w 222268"/>
              <a:gd name="connsiteY1" fmla="*/ 4939 h 113025"/>
              <a:gd name="connsiteX2" fmla="*/ 146816 w 222268"/>
              <a:gd name="connsiteY2" fmla="*/ 27164 h 113025"/>
              <a:gd name="connsiteX3" fmla="*/ 766 w 222268"/>
              <a:gd name="connsiteY3" fmla="*/ 112889 h 11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68" h="113025">
                <a:moveTo>
                  <a:pt x="766" y="112889"/>
                </a:moveTo>
                <a:cubicBezTo>
                  <a:pt x="12408" y="109185"/>
                  <a:pt x="192324" y="19226"/>
                  <a:pt x="216666" y="4939"/>
                </a:cubicBezTo>
                <a:cubicBezTo>
                  <a:pt x="241008" y="-9348"/>
                  <a:pt x="180153" y="10231"/>
                  <a:pt x="146816" y="27164"/>
                </a:cubicBezTo>
                <a:cubicBezTo>
                  <a:pt x="113479" y="44097"/>
                  <a:pt x="-10876" y="116593"/>
                  <a:pt x="766" y="112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85FBE57D-3934-1109-FBDC-AE9FD8EB440A}"/>
              </a:ext>
            </a:extLst>
          </p:cNvPr>
          <p:cNvSpPr/>
          <p:nvPr/>
        </p:nvSpPr>
        <p:spPr>
          <a:xfrm>
            <a:off x="4054365" y="7657922"/>
            <a:ext cx="225859" cy="42132"/>
          </a:xfrm>
          <a:custGeom>
            <a:avLst/>
            <a:gdLst>
              <a:gd name="connsiteX0" fmla="*/ 110 w 225859"/>
              <a:gd name="connsiteY0" fmla="*/ 3353 h 42132"/>
              <a:gd name="connsiteX1" fmla="*/ 152510 w 225859"/>
              <a:gd name="connsiteY1" fmla="*/ 3353 h 42132"/>
              <a:gd name="connsiteX2" fmla="*/ 225535 w 225859"/>
              <a:gd name="connsiteY2" fmla="*/ 41453 h 42132"/>
              <a:gd name="connsiteX3" fmla="*/ 181085 w 225859"/>
              <a:gd name="connsiteY3" fmla="*/ 28753 h 42132"/>
              <a:gd name="connsiteX4" fmla="*/ 177910 w 225859"/>
              <a:gd name="connsiteY4" fmla="*/ 16053 h 42132"/>
              <a:gd name="connsiteX5" fmla="*/ 110 w 225859"/>
              <a:gd name="connsiteY5" fmla="*/ 3353 h 4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859" h="42132">
                <a:moveTo>
                  <a:pt x="110" y="3353"/>
                </a:moveTo>
                <a:cubicBezTo>
                  <a:pt x="-4123" y="1236"/>
                  <a:pt x="114939" y="-2997"/>
                  <a:pt x="152510" y="3353"/>
                </a:cubicBezTo>
                <a:cubicBezTo>
                  <a:pt x="190081" y="9703"/>
                  <a:pt x="220773" y="37220"/>
                  <a:pt x="225535" y="41453"/>
                </a:cubicBezTo>
                <a:cubicBezTo>
                  <a:pt x="230297" y="45686"/>
                  <a:pt x="181085" y="28753"/>
                  <a:pt x="181085" y="28753"/>
                </a:cubicBezTo>
                <a:cubicBezTo>
                  <a:pt x="173148" y="24520"/>
                  <a:pt x="201193" y="20286"/>
                  <a:pt x="177910" y="16053"/>
                </a:cubicBezTo>
                <a:cubicBezTo>
                  <a:pt x="154627" y="11820"/>
                  <a:pt x="4343" y="5470"/>
                  <a:pt x="110" y="3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91CFBDC1-56FB-31A0-D2CD-5DF1FDA3D549}"/>
              </a:ext>
            </a:extLst>
          </p:cNvPr>
          <p:cNvSpPr/>
          <p:nvPr/>
        </p:nvSpPr>
        <p:spPr>
          <a:xfrm>
            <a:off x="4282877" y="7575359"/>
            <a:ext cx="38303" cy="142057"/>
          </a:xfrm>
          <a:custGeom>
            <a:avLst/>
            <a:gdLst>
              <a:gd name="connsiteX0" fmla="*/ 38298 w 38303"/>
              <a:gd name="connsiteY0" fmla="*/ 191 h 142057"/>
              <a:gd name="connsiteX1" fmla="*/ 3373 w 38303"/>
              <a:gd name="connsiteY1" fmla="*/ 57341 h 142057"/>
              <a:gd name="connsiteX2" fmla="*/ 35123 w 38303"/>
              <a:gd name="connsiteY2" fmla="*/ 139891 h 142057"/>
              <a:gd name="connsiteX3" fmla="*/ 19248 w 38303"/>
              <a:gd name="connsiteY3" fmla="*/ 114491 h 142057"/>
              <a:gd name="connsiteX4" fmla="*/ 198 w 38303"/>
              <a:gd name="connsiteY4" fmla="*/ 76391 h 142057"/>
              <a:gd name="connsiteX5" fmla="*/ 38298 w 38303"/>
              <a:gd name="connsiteY5" fmla="*/ 191 h 14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03" h="142057">
                <a:moveTo>
                  <a:pt x="38298" y="191"/>
                </a:moveTo>
                <a:cubicBezTo>
                  <a:pt x="38827" y="-2984"/>
                  <a:pt x="3902" y="34058"/>
                  <a:pt x="3373" y="57341"/>
                </a:cubicBezTo>
                <a:cubicBezTo>
                  <a:pt x="2844" y="80624"/>
                  <a:pt x="32477" y="130366"/>
                  <a:pt x="35123" y="139891"/>
                </a:cubicBezTo>
                <a:cubicBezTo>
                  <a:pt x="37769" y="149416"/>
                  <a:pt x="25069" y="125074"/>
                  <a:pt x="19248" y="114491"/>
                </a:cubicBezTo>
                <a:cubicBezTo>
                  <a:pt x="13427" y="103908"/>
                  <a:pt x="-1919" y="91208"/>
                  <a:pt x="198" y="76391"/>
                </a:cubicBezTo>
                <a:cubicBezTo>
                  <a:pt x="2315" y="61574"/>
                  <a:pt x="37769" y="3366"/>
                  <a:pt x="38298" y="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667EE5D0-1494-3C8A-AF69-0A2B2B70B430}"/>
              </a:ext>
            </a:extLst>
          </p:cNvPr>
          <p:cNvSpPr/>
          <p:nvPr/>
        </p:nvSpPr>
        <p:spPr>
          <a:xfrm>
            <a:off x="4304287" y="7637726"/>
            <a:ext cx="274288" cy="49144"/>
          </a:xfrm>
          <a:custGeom>
            <a:avLst/>
            <a:gdLst>
              <a:gd name="connsiteX0" fmla="*/ 1013 w 274288"/>
              <a:gd name="connsiteY0" fmla="*/ 48949 h 49144"/>
              <a:gd name="connsiteX1" fmla="*/ 267713 w 274288"/>
              <a:gd name="connsiteY1" fmla="*/ 1324 h 49144"/>
              <a:gd name="connsiteX2" fmla="*/ 178813 w 274288"/>
              <a:gd name="connsiteY2" fmla="*/ 17199 h 49144"/>
              <a:gd name="connsiteX3" fmla="*/ 1013 w 274288"/>
              <a:gd name="connsiteY3" fmla="*/ 48949 h 4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288" h="49144">
                <a:moveTo>
                  <a:pt x="1013" y="48949"/>
                </a:moveTo>
                <a:lnTo>
                  <a:pt x="267713" y="1324"/>
                </a:lnTo>
                <a:cubicBezTo>
                  <a:pt x="297346" y="-3968"/>
                  <a:pt x="219559" y="7674"/>
                  <a:pt x="178813" y="17199"/>
                </a:cubicBezTo>
                <a:cubicBezTo>
                  <a:pt x="138067" y="26724"/>
                  <a:pt x="-13804" y="51595"/>
                  <a:pt x="1013" y="48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C2801BC9-0E2B-1233-294E-748812920579}"/>
              </a:ext>
            </a:extLst>
          </p:cNvPr>
          <p:cNvSpPr/>
          <p:nvPr/>
        </p:nvSpPr>
        <p:spPr>
          <a:xfrm>
            <a:off x="4395042" y="7662294"/>
            <a:ext cx="751636" cy="87905"/>
          </a:xfrm>
          <a:custGeom>
            <a:avLst/>
            <a:gdLst>
              <a:gd name="connsiteX0" fmla="*/ 2333 w 751636"/>
              <a:gd name="connsiteY0" fmla="*/ 24381 h 87905"/>
              <a:gd name="connsiteX1" fmla="*/ 196008 w 751636"/>
              <a:gd name="connsiteY1" fmla="*/ 14856 h 87905"/>
              <a:gd name="connsiteX2" fmla="*/ 361108 w 751636"/>
              <a:gd name="connsiteY2" fmla="*/ 14856 h 87905"/>
              <a:gd name="connsiteX3" fmla="*/ 316658 w 751636"/>
              <a:gd name="connsiteY3" fmla="*/ 2156 h 87905"/>
              <a:gd name="connsiteX4" fmla="*/ 624633 w 751636"/>
              <a:gd name="connsiteY4" fmla="*/ 65656 h 87905"/>
              <a:gd name="connsiteX5" fmla="*/ 751633 w 751636"/>
              <a:gd name="connsiteY5" fmla="*/ 87881 h 87905"/>
              <a:gd name="connsiteX6" fmla="*/ 627808 w 751636"/>
              <a:gd name="connsiteY6" fmla="*/ 68831 h 87905"/>
              <a:gd name="connsiteX7" fmla="*/ 399208 w 751636"/>
              <a:gd name="connsiteY7" fmla="*/ 18031 h 87905"/>
              <a:gd name="connsiteX8" fmla="*/ 335708 w 751636"/>
              <a:gd name="connsiteY8" fmla="*/ 2156 h 87905"/>
              <a:gd name="connsiteX9" fmla="*/ 2333 w 751636"/>
              <a:gd name="connsiteY9" fmla="*/ 24381 h 8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636" h="87905">
                <a:moveTo>
                  <a:pt x="2333" y="24381"/>
                </a:moveTo>
                <a:cubicBezTo>
                  <a:pt x="-20950" y="26498"/>
                  <a:pt x="136212" y="16443"/>
                  <a:pt x="196008" y="14856"/>
                </a:cubicBezTo>
                <a:cubicBezTo>
                  <a:pt x="255804" y="13269"/>
                  <a:pt x="341000" y="16973"/>
                  <a:pt x="361108" y="14856"/>
                </a:cubicBezTo>
                <a:cubicBezTo>
                  <a:pt x="381216" y="12739"/>
                  <a:pt x="272737" y="-6311"/>
                  <a:pt x="316658" y="2156"/>
                </a:cubicBezTo>
                <a:cubicBezTo>
                  <a:pt x="360579" y="10623"/>
                  <a:pt x="552137" y="51369"/>
                  <a:pt x="624633" y="65656"/>
                </a:cubicBezTo>
                <a:cubicBezTo>
                  <a:pt x="697129" y="79943"/>
                  <a:pt x="751104" y="87352"/>
                  <a:pt x="751633" y="87881"/>
                </a:cubicBezTo>
                <a:cubicBezTo>
                  <a:pt x="752162" y="88410"/>
                  <a:pt x="686546" y="80473"/>
                  <a:pt x="627808" y="68831"/>
                </a:cubicBezTo>
                <a:cubicBezTo>
                  <a:pt x="569071" y="57189"/>
                  <a:pt x="447891" y="29143"/>
                  <a:pt x="399208" y="18031"/>
                </a:cubicBezTo>
                <a:cubicBezTo>
                  <a:pt x="350525" y="6919"/>
                  <a:pt x="400266" y="-1019"/>
                  <a:pt x="335708" y="2156"/>
                </a:cubicBezTo>
                <a:cubicBezTo>
                  <a:pt x="271150" y="5331"/>
                  <a:pt x="25616" y="22264"/>
                  <a:pt x="2333" y="24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8108BCF7-3194-0D24-BD1D-44A001092C20}"/>
              </a:ext>
            </a:extLst>
          </p:cNvPr>
          <p:cNvSpPr/>
          <p:nvPr/>
        </p:nvSpPr>
        <p:spPr>
          <a:xfrm>
            <a:off x="4260031" y="7628428"/>
            <a:ext cx="305196" cy="68269"/>
          </a:xfrm>
          <a:custGeom>
            <a:avLst/>
            <a:gdLst>
              <a:gd name="connsiteX0" fmla="*/ 819 w 305196"/>
              <a:gd name="connsiteY0" fmla="*/ 67772 h 68269"/>
              <a:gd name="connsiteX1" fmla="*/ 296094 w 305196"/>
              <a:gd name="connsiteY1" fmla="*/ 1097 h 68269"/>
              <a:gd name="connsiteX2" fmla="*/ 210369 w 305196"/>
              <a:gd name="connsiteY2" fmla="*/ 29672 h 68269"/>
              <a:gd name="connsiteX3" fmla="*/ 819 w 305196"/>
              <a:gd name="connsiteY3" fmla="*/ 67772 h 6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196" h="68269">
                <a:moveTo>
                  <a:pt x="819" y="67772"/>
                </a:moveTo>
                <a:cubicBezTo>
                  <a:pt x="15107" y="63009"/>
                  <a:pt x="261169" y="7447"/>
                  <a:pt x="296094" y="1097"/>
                </a:cubicBezTo>
                <a:cubicBezTo>
                  <a:pt x="331019" y="-5253"/>
                  <a:pt x="257465" y="17501"/>
                  <a:pt x="210369" y="29672"/>
                </a:cubicBezTo>
                <a:cubicBezTo>
                  <a:pt x="163273" y="41843"/>
                  <a:pt x="-13469" y="72535"/>
                  <a:pt x="819" y="67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794E60DE-9983-CFD2-BD42-854146809F6D}"/>
              </a:ext>
            </a:extLst>
          </p:cNvPr>
          <p:cNvSpPr/>
          <p:nvPr/>
        </p:nvSpPr>
        <p:spPr>
          <a:xfrm>
            <a:off x="3714693" y="7661172"/>
            <a:ext cx="109849" cy="251960"/>
          </a:xfrm>
          <a:custGeom>
            <a:avLst/>
            <a:gdLst>
              <a:gd name="connsiteX0" fmla="*/ 92132 w 109849"/>
              <a:gd name="connsiteY0" fmla="*/ 103 h 251960"/>
              <a:gd name="connsiteX1" fmla="*/ 25457 w 109849"/>
              <a:gd name="connsiteY1" fmla="*/ 127103 h 251960"/>
              <a:gd name="connsiteX2" fmla="*/ 57207 w 109849"/>
              <a:gd name="connsiteY2" fmla="*/ 206478 h 251960"/>
              <a:gd name="connsiteX3" fmla="*/ 19107 w 109849"/>
              <a:gd name="connsiteY3" fmla="*/ 177903 h 251960"/>
              <a:gd name="connsiteX4" fmla="*/ 108007 w 109849"/>
              <a:gd name="connsiteY4" fmla="*/ 250928 h 251960"/>
              <a:gd name="connsiteX5" fmla="*/ 73082 w 109849"/>
              <a:gd name="connsiteY5" fmla="*/ 216003 h 251960"/>
              <a:gd name="connsiteX6" fmla="*/ 57 w 109849"/>
              <a:gd name="connsiteY6" fmla="*/ 149328 h 251960"/>
              <a:gd name="connsiteX7" fmla="*/ 92132 w 109849"/>
              <a:gd name="connsiteY7" fmla="*/ 103 h 25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849" h="251960">
                <a:moveTo>
                  <a:pt x="92132" y="103"/>
                </a:moveTo>
                <a:cubicBezTo>
                  <a:pt x="96365" y="-3601"/>
                  <a:pt x="31278" y="92707"/>
                  <a:pt x="25457" y="127103"/>
                </a:cubicBezTo>
                <a:cubicBezTo>
                  <a:pt x="19636" y="161499"/>
                  <a:pt x="58265" y="198011"/>
                  <a:pt x="57207" y="206478"/>
                </a:cubicBezTo>
                <a:cubicBezTo>
                  <a:pt x="56149" y="214945"/>
                  <a:pt x="10640" y="170495"/>
                  <a:pt x="19107" y="177903"/>
                </a:cubicBezTo>
                <a:cubicBezTo>
                  <a:pt x="27574" y="185311"/>
                  <a:pt x="99011" y="244578"/>
                  <a:pt x="108007" y="250928"/>
                </a:cubicBezTo>
                <a:cubicBezTo>
                  <a:pt x="117003" y="257278"/>
                  <a:pt x="91074" y="232936"/>
                  <a:pt x="73082" y="216003"/>
                </a:cubicBezTo>
                <a:cubicBezTo>
                  <a:pt x="55090" y="199070"/>
                  <a:pt x="-2060" y="181607"/>
                  <a:pt x="57" y="149328"/>
                </a:cubicBezTo>
                <a:cubicBezTo>
                  <a:pt x="2174" y="117049"/>
                  <a:pt x="87899" y="3807"/>
                  <a:pt x="92132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E4824BFC-01B3-31C2-0959-05CB72A4739C}"/>
              </a:ext>
            </a:extLst>
          </p:cNvPr>
          <p:cNvSpPr/>
          <p:nvPr/>
        </p:nvSpPr>
        <p:spPr>
          <a:xfrm>
            <a:off x="3984622" y="7981774"/>
            <a:ext cx="577853" cy="61092"/>
          </a:xfrm>
          <a:custGeom>
            <a:avLst/>
            <a:gdLst>
              <a:gd name="connsiteX0" fmla="*/ 3 w 577853"/>
              <a:gd name="connsiteY0" fmla="*/ 176 h 61092"/>
              <a:gd name="connsiteX1" fmla="*/ 301628 w 577853"/>
              <a:gd name="connsiteY1" fmla="*/ 41451 h 61092"/>
              <a:gd name="connsiteX2" fmla="*/ 285753 w 577853"/>
              <a:gd name="connsiteY2" fmla="*/ 22401 h 61092"/>
              <a:gd name="connsiteX3" fmla="*/ 422278 w 577853"/>
              <a:gd name="connsiteY3" fmla="*/ 38276 h 61092"/>
              <a:gd name="connsiteX4" fmla="*/ 577853 w 577853"/>
              <a:gd name="connsiteY4" fmla="*/ 31926 h 61092"/>
              <a:gd name="connsiteX5" fmla="*/ 396878 w 577853"/>
              <a:gd name="connsiteY5" fmla="*/ 35101 h 61092"/>
              <a:gd name="connsiteX6" fmla="*/ 295278 w 577853"/>
              <a:gd name="connsiteY6" fmla="*/ 60501 h 61092"/>
              <a:gd name="connsiteX7" fmla="*/ 3 w 577853"/>
              <a:gd name="connsiteY7" fmla="*/ 176 h 6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7853" h="61092">
                <a:moveTo>
                  <a:pt x="3" y="176"/>
                </a:moveTo>
                <a:cubicBezTo>
                  <a:pt x="1061" y="-2999"/>
                  <a:pt x="254003" y="37747"/>
                  <a:pt x="301628" y="41451"/>
                </a:cubicBezTo>
                <a:cubicBezTo>
                  <a:pt x="349253" y="45155"/>
                  <a:pt x="265645" y="22930"/>
                  <a:pt x="285753" y="22401"/>
                </a:cubicBezTo>
                <a:cubicBezTo>
                  <a:pt x="305861" y="21872"/>
                  <a:pt x="373595" y="36689"/>
                  <a:pt x="422278" y="38276"/>
                </a:cubicBezTo>
                <a:lnTo>
                  <a:pt x="577853" y="31926"/>
                </a:lnTo>
                <a:cubicBezTo>
                  <a:pt x="573620" y="31397"/>
                  <a:pt x="443974" y="30339"/>
                  <a:pt x="396878" y="35101"/>
                </a:cubicBezTo>
                <a:cubicBezTo>
                  <a:pt x="349782" y="39863"/>
                  <a:pt x="357191" y="65264"/>
                  <a:pt x="295278" y="60501"/>
                </a:cubicBezTo>
                <a:cubicBezTo>
                  <a:pt x="233366" y="55739"/>
                  <a:pt x="-1055" y="3351"/>
                  <a:pt x="3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E00392BD-108D-0208-FB8A-22EE68F0BADD}"/>
              </a:ext>
            </a:extLst>
          </p:cNvPr>
          <p:cNvSpPr/>
          <p:nvPr/>
        </p:nvSpPr>
        <p:spPr>
          <a:xfrm>
            <a:off x="4422663" y="7952486"/>
            <a:ext cx="462675" cy="83659"/>
          </a:xfrm>
          <a:custGeom>
            <a:avLst/>
            <a:gdLst>
              <a:gd name="connsiteX0" fmla="*/ 112 w 462675"/>
              <a:gd name="connsiteY0" fmla="*/ 83439 h 83659"/>
              <a:gd name="connsiteX1" fmla="*/ 219187 w 462675"/>
              <a:gd name="connsiteY1" fmla="*/ 29464 h 83659"/>
              <a:gd name="connsiteX2" fmla="*/ 460487 w 462675"/>
              <a:gd name="connsiteY2" fmla="*/ 889 h 83659"/>
              <a:gd name="connsiteX3" fmla="*/ 333487 w 462675"/>
              <a:gd name="connsiteY3" fmla="*/ 7239 h 83659"/>
              <a:gd name="connsiteX4" fmla="*/ 247762 w 462675"/>
              <a:gd name="connsiteY4" fmla="*/ 7239 h 83659"/>
              <a:gd name="connsiteX5" fmla="*/ 112 w 462675"/>
              <a:gd name="connsiteY5" fmla="*/ 83439 h 8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675" h="83659">
                <a:moveTo>
                  <a:pt x="112" y="83439"/>
                </a:moveTo>
                <a:cubicBezTo>
                  <a:pt x="-4650" y="87143"/>
                  <a:pt x="142458" y="43222"/>
                  <a:pt x="219187" y="29464"/>
                </a:cubicBezTo>
                <a:cubicBezTo>
                  <a:pt x="295916" y="15706"/>
                  <a:pt x="441437" y="4593"/>
                  <a:pt x="460487" y="889"/>
                </a:cubicBezTo>
                <a:cubicBezTo>
                  <a:pt x="479537" y="-2815"/>
                  <a:pt x="368941" y="6181"/>
                  <a:pt x="333487" y="7239"/>
                </a:cubicBezTo>
                <a:cubicBezTo>
                  <a:pt x="298033" y="8297"/>
                  <a:pt x="302795" y="-8107"/>
                  <a:pt x="247762" y="7239"/>
                </a:cubicBezTo>
                <a:cubicBezTo>
                  <a:pt x="192729" y="22585"/>
                  <a:pt x="4874" y="79735"/>
                  <a:pt x="112" y="83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DA8A13CF-BE15-1D6E-3BAE-AFAD8A37050B}"/>
              </a:ext>
            </a:extLst>
          </p:cNvPr>
          <p:cNvSpPr/>
          <p:nvPr/>
        </p:nvSpPr>
        <p:spPr>
          <a:xfrm>
            <a:off x="3920107" y="8038492"/>
            <a:ext cx="290829" cy="68070"/>
          </a:xfrm>
          <a:custGeom>
            <a:avLst/>
            <a:gdLst>
              <a:gd name="connsiteX0" fmla="*/ 1018 w 290829"/>
              <a:gd name="connsiteY0" fmla="*/ 608 h 68070"/>
              <a:gd name="connsiteX1" fmla="*/ 283593 w 290829"/>
              <a:gd name="connsiteY1" fmla="*/ 67283 h 68070"/>
              <a:gd name="connsiteX2" fmla="*/ 191518 w 290829"/>
              <a:gd name="connsiteY2" fmla="*/ 35533 h 68070"/>
              <a:gd name="connsiteX3" fmla="*/ 1018 w 290829"/>
              <a:gd name="connsiteY3" fmla="*/ 608 h 6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829" h="68070">
                <a:moveTo>
                  <a:pt x="1018" y="608"/>
                </a:moveTo>
                <a:cubicBezTo>
                  <a:pt x="16364" y="5900"/>
                  <a:pt x="251843" y="61462"/>
                  <a:pt x="283593" y="67283"/>
                </a:cubicBezTo>
                <a:cubicBezTo>
                  <a:pt x="315343" y="73104"/>
                  <a:pt x="234910" y="45058"/>
                  <a:pt x="191518" y="35533"/>
                </a:cubicBezTo>
                <a:cubicBezTo>
                  <a:pt x="148126" y="26008"/>
                  <a:pt x="-14328" y="-4684"/>
                  <a:pt x="1018" y="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88CEE8B4-7051-645E-D95A-77D111653C8D}"/>
              </a:ext>
            </a:extLst>
          </p:cNvPr>
          <p:cNvSpPr/>
          <p:nvPr/>
        </p:nvSpPr>
        <p:spPr>
          <a:xfrm>
            <a:off x="4489264" y="7968769"/>
            <a:ext cx="457996" cy="159700"/>
          </a:xfrm>
          <a:custGeom>
            <a:avLst/>
            <a:gdLst>
              <a:gd name="connsiteX0" fmla="*/ 186 w 457996"/>
              <a:gd name="connsiteY0" fmla="*/ 159231 h 159700"/>
              <a:gd name="connsiteX1" fmla="*/ 231961 w 457996"/>
              <a:gd name="connsiteY1" fmla="*/ 98906 h 159700"/>
              <a:gd name="connsiteX2" fmla="*/ 197036 w 457996"/>
              <a:gd name="connsiteY2" fmla="*/ 124306 h 159700"/>
              <a:gd name="connsiteX3" fmla="*/ 457386 w 457996"/>
              <a:gd name="connsiteY3" fmla="*/ 481 h 159700"/>
              <a:gd name="connsiteX4" fmla="*/ 266886 w 457996"/>
              <a:gd name="connsiteY4" fmla="*/ 83031 h 159700"/>
              <a:gd name="connsiteX5" fmla="*/ 193861 w 457996"/>
              <a:gd name="connsiteY5" fmla="*/ 124306 h 159700"/>
              <a:gd name="connsiteX6" fmla="*/ 186 w 457996"/>
              <a:gd name="connsiteY6" fmla="*/ 159231 h 15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996" h="159700">
                <a:moveTo>
                  <a:pt x="186" y="159231"/>
                </a:moveTo>
                <a:cubicBezTo>
                  <a:pt x="6536" y="154998"/>
                  <a:pt x="199153" y="104727"/>
                  <a:pt x="231961" y="98906"/>
                </a:cubicBezTo>
                <a:cubicBezTo>
                  <a:pt x="264769" y="93085"/>
                  <a:pt x="159465" y="140710"/>
                  <a:pt x="197036" y="124306"/>
                </a:cubicBezTo>
                <a:cubicBezTo>
                  <a:pt x="234607" y="107902"/>
                  <a:pt x="445744" y="7360"/>
                  <a:pt x="457386" y="481"/>
                </a:cubicBezTo>
                <a:cubicBezTo>
                  <a:pt x="469028" y="-6398"/>
                  <a:pt x="310807" y="62394"/>
                  <a:pt x="266886" y="83031"/>
                </a:cubicBezTo>
                <a:cubicBezTo>
                  <a:pt x="222965" y="103668"/>
                  <a:pt x="236194" y="110548"/>
                  <a:pt x="193861" y="124306"/>
                </a:cubicBezTo>
                <a:cubicBezTo>
                  <a:pt x="151528" y="138064"/>
                  <a:pt x="-6164" y="163464"/>
                  <a:pt x="186" y="159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3B9E923E-3586-FA59-5AEC-D559F6A13B36}"/>
              </a:ext>
            </a:extLst>
          </p:cNvPr>
          <p:cNvSpPr/>
          <p:nvPr/>
        </p:nvSpPr>
        <p:spPr>
          <a:xfrm>
            <a:off x="3911200" y="8077125"/>
            <a:ext cx="284832" cy="141315"/>
          </a:xfrm>
          <a:custGeom>
            <a:avLst/>
            <a:gdLst>
              <a:gd name="connsiteX0" fmla="*/ 400 w 284832"/>
              <a:gd name="connsiteY0" fmla="*/ 75 h 141315"/>
              <a:gd name="connsiteX1" fmla="*/ 273450 w 284832"/>
              <a:gd name="connsiteY1" fmla="*/ 133425 h 141315"/>
              <a:gd name="connsiteX2" fmla="*/ 213125 w 284832"/>
              <a:gd name="connsiteY2" fmla="*/ 114375 h 141315"/>
              <a:gd name="connsiteX3" fmla="*/ 400 w 284832"/>
              <a:gd name="connsiteY3" fmla="*/ 75 h 14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832" h="141315">
                <a:moveTo>
                  <a:pt x="400" y="75"/>
                </a:moveTo>
                <a:cubicBezTo>
                  <a:pt x="10454" y="3250"/>
                  <a:pt x="237996" y="114375"/>
                  <a:pt x="273450" y="133425"/>
                </a:cubicBezTo>
                <a:cubicBezTo>
                  <a:pt x="308904" y="152475"/>
                  <a:pt x="253871" y="133425"/>
                  <a:pt x="213125" y="114375"/>
                </a:cubicBezTo>
                <a:cubicBezTo>
                  <a:pt x="172379" y="95325"/>
                  <a:pt x="-9654" y="-3100"/>
                  <a:pt x="400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97FC7442-F12F-4B50-733D-391B61893A5F}"/>
              </a:ext>
            </a:extLst>
          </p:cNvPr>
          <p:cNvSpPr/>
          <p:nvPr/>
        </p:nvSpPr>
        <p:spPr>
          <a:xfrm>
            <a:off x="4488277" y="7971682"/>
            <a:ext cx="502847" cy="261934"/>
          </a:xfrm>
          <a:custGeom>
            <a:avLst/>
            <a:gdLst>
              <a:gd name="connsiteX0" fmla="*/ 1173 w 502847"/>
              <a:gd name="connsiteY0" fmla="*/ 261093 h 261934"/>
              <a:gd name="connsiteX1" fmla="*/ 486948 w 502847"/>
              <a:gd name="connsiteY1" fmla="*/ 7093 h 261934"/>
              <a:gd name="connsiteX2" fmla="*/ 353598 w 502847"/>
              <a:gd name="connsiteY2" fmla="*/ 86468 h 261934"/>
              <a:gd name="connsiteX3" fmla="*/ 1173 w 502847"/>
              <a:gd name="connsiteY3" fmla="*/ 261093 h 26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847" h="261934">
                <a:moveTo>
                  <a:pt x="1173" y="261093"/>
                </a:moveTo>
                <a:cubicBezTo>
                  <a:pt x="23398" y="247864"/>
                  <a:pt x="428211" y="36197"/>
                  <a:pt x="486948" y="7093"/>
                </a:cubicBezTo>
                <a:cubicBezTo>
                  <a:pt x="545685" y="-22011"/>
                  <a:pt x="428210" y="45193"/>
                  <a:pt x="353598" y="86468"/>
                </a:cubicBezTo>
                <a:cubicBezTo>
                  <a:pt x="278986" y="127743"/>
                  <a:pt x="-21052" y="274322"/>
                  <a:pt x="1173" y="261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1AE93A06-37D9-C0D5-A977-3F0BFE44EDBB}"/>
              </a:ext>
            </a:extLst>
          </p:cNvPr>
          <p:cNvSpPr/>
          <p:nvPr/>
        </p:nvSpPr>
        <p:spPr>
          <a:xfrm>
            <a:off x="4955799" y="7602393"/>
            <a:ext cx="425821" cy="127052"/>
          </a:xfrm>
          <a:custGeom>
            <a:avLst/>
            <a:gdLst>
              <a:gd name="connsiteX0" fmla="*/ 376 w 425821"/>
              <a:gd name="connsiteY0" fmla="*/ 52532 h 127052"/>
              <a:gd name="connsiteX1" fmla="*/ 200401 w 425821"/>
              <a:gd name="connsiteY1" fmla="*/ 93807 h 127052"/>
              <a:gd name="connsiteX2" fmla="*/ 260726 w 425821"/>
              <a:gd name="connsiteY2" fmla="*/ 55707 h 127052"/>
              <a:gd name="connsiteX3" fmla="*/ 216276 w 425821"/>
              <a:gd name="connsiteY3" fmla="*/ 1732 h 127052"/>
              <a:gd name="connsiteX4" fmla="*/ 422651 w 425821"/>
              <a:gd name="connsiteY4" fmla="*/ 125557 h 127052"/>
              <a:gd name="connsiteX5" fmla="*/ 333751 w 425821"/>
              <a:gd name="connsiteY5" fmla="*/ 68407 h 127052"/>
              <a:gd name="connsiteX6" fmla="*/ 228976 w 425821"/>
              <a:gd name="connsiteY6" fmla="*/ 39832 h 127052"/>
              <a:gd name="connsiteX7" fmla="*/ 136901 w 425821"/>
              <a:gd name="connsiteY7" fmla="*/ 8082 h 127052"/>
              <a:gd name="connsiteX8" fmla="*/ 251201 w 425821"/>
              <a:gd name="connsiteY8" fmla="*/ 74757 h 127052"/>
              <a:gd name="connsiteX9" fmla="*/ 152776 w 425821"/>
              <a:gd name="connsiteY9" fmla="*/ 93807 h 127052"/>
              <a:gd name="connsiteX10" fmla="*/ 376 w 425821"/>
              <a:gd name="connsiteY10" fmla="*/ 52532 h 12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5821" h="127052">
                <a:moveTo>
                  <a:pt x="376" y="52532"/>
                </a:moveTo>
                <a:cubicBezTo>
                  <a:pt x="8313" y="52532"/>
                  <a:pt x="157009" y="93278"/>
                  <a:pt x="200401" y="93807"/>
                </a:cubicBezTo>
                <a:cubicBezTo>
                  <a:pt x="243793" y="94336"/>
                  <a:pt x="258080" y="71053"/>
                  <a:pt x="260726" y="55707"/>
                </a:cubicBezTo>
                <a:cubicBezTo>
                  <a:pt x="263372" y="40361"/>
                  <a:pt x="189289" y="-9910"/>
                  <a:pt x="216276" y="1732"/>
                </a:cubicBezTo>
                <a:cubicBezTo>
                  <a:pt x="243263" y="13374"/>
                  <a:pt x="403072" y="114445"/>
                  <a:pt x="422651" y="125557"/>
                </a:cubicBezTo>
                <a:cubicBezTo>
                  <a:pt x="442230" y="136669"/>
                  <a:pt x="366030" y="82695"/>
                  <a:pt x="333751" y="68407"/>
                </a:cubicBezTo>
                <a:cubicBezTo>
                  <a:pt x="301472" y="54120"/>
                  <a:pt x="261784" y="49886"/>
                  <a:pt x="228976" y="39832"/>
                </a:cubicBezTo>
                <a:cubicBezTo>
                  <a:pt x="196168" y="29778"/>
                  <a:pt x="133197" y="2261"/>
                  <a:pt x="136901" y="8082"/>
                </a:cubicBezTo>
                <a:cubicBezTo>
                  <a:pt x="140605" y="13903"/>
                  <a:pt x="248555" y="60470"/>
                  <a:pt x="251201" y="74757"/>
                </a:cubicBezTo>
                <a:cubicBezTo>
                  <a:pt x="253847" y="89044"/>
                  <a:pt x="193522" y="94865"/>
                  <a:pt x="152776" y="93807"/>
                </a:cubicBezTo>
                <a:cubicBezTo>
                  <a:pt x="112030" y="92749"/>
                  <a:pt x="-7561" y="52532"/>
                  <a:pt x="376" y="52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68F7934F-62CC-022D-ABEC-E1246A855558}"/>
              </a:ext>
            </a:extLst>
          </p:cNvPr>
          <p:cNvSpPr/>
          <p:nvPr/>
        </p:nvSpPr>
        <p:spPr>
          <a:xfrm>
            <a:off x="4864064" y="7797800"/>
            <a:ext cx="438194" cy="139254"/>
          </a:xfrm>
          <a:custGeom>
            <a:avLst/>
            <a:gdLst>
              <a:gd name="connsiteX0" fmla="*/ 3211 w 438194"/>
              <a:gd name="connsiteY0" fmla="*/ 95250 h 139254"/>
              <a:gd name="connsiteX1" fmla="*/ 339761 w 438194"/>
              <a:gd name="connsiteY1" fmla="*/ 130175 h 139254"/>
              <a:gd name="connsiteX2" fmla="*/ 396911 w 438194"/>
              <a:gd name="connsiteY2" fmla="*/ 136525 h 139254"/>
              <a:gd name="connsiteX3" fmla="*/ 384211 w 438194"/>
              <a:gd name="connsiteY3" fmla="*/ 92075 h 139254"/>
              <a:gd name="connsiteX4" fmla="*/ 438186 w 438194"/>
              <a:gd name="connsiteY4" fmla="*/ 0 h 139254"/>
              <a:gd name="connsiteX5" fmla="*/ 387386 w 438194"/>
              <a:gd name="connsiteY5" fmla="*/ 92075 h 139254"/>
              <a:gd name="connsiteX6" fmla="*/ 273086 w 438194"/>
              <a:gd name="connsiteY6" fmla="*/ 88900 h 139254"/>
              <a:gd name="connsiteX7" fmla="*/ 355636 w 438194"/>
              <a:gd name="connsiteY7" fmla="*/ 127000 h 139254"/>
              <a:gd name="connsiteX8" fmla="*/ 181011 w 438194"/>
              <a:gd name="connsiteY8" fmla="*/ 111125 h 139254"/>
              <a:gd name="connsiteX9" fmla="*/ 3211 w 438194"/>
              <a:gd name="connsiteY9" fmla="*/ 95250 h 13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194" h="139254">
                <a:moveTo>
                  <a:pt x="3211" y="95250"/>
                </a:moveTo>
                <a:cubicBezTo>
                  <a:pt x="29669" y="98425"/>
                  <a:pt x="339761" y="130175"/>
                  <a:pt x="339761" y="130175"/>
                </a:cubicBezTo>
                <a:cubicBezTo>
                  <a:pt x="405378" y="137054"/>
                  <a:pt x="389503" y="142875"/>
                  <a:pt x="396911" y="136525"/>
                </a:cubicBezTo>
                <a:cubicBezTo>
                  <a:pt x="404319" y="130175"/>
                  <a:pt x="377332" y="114829"/>
                  <a:pt x="384211" y="92075"/>
                </a:cubicBezTo>
                <a:cubicBezTo>
                  <a:pt x="391090" y="69321"/>
                  <a:pt x="437657" y="0"/>
                  <a:pt x="438186" y="0"/>
                </a:cubicBezTo>
                <a:cubicBezTo>
                  <a:pt x="438715" y="0"/>
                  <a:pt x="414903" y="77258"/>
                  <a:pt x="387386" y="92075"/>
                </a:cubicBezTo>
                <a:cubicBezTo>
                  <a:pt x="359869" y="106892"/>
                  <a:pt x="278378" y="83079"/>
                  <a:pt x="273086" y="88900"/>
                </a:cubicBezTo>
                <a:cubicBezTo>
                  <a:pt x="267794" y="94721"/>
                  <a:pt x="370982" y="123296"/>
                  <a:pt x="355636" y="127000"/>
                </a:cubicBezTo>
                <a:cubicBezTo>
                  <a:pt x="340290" y="130704"/>
                  <a:pt x="241336" y="117475"/>
                  <a:pt x="181011" y="111125"/>
                </a:cubicBezTo>
                <a:cubicBezTo>
                  <a:pt x="120686" y="104775"/>
                  <a:pt x="-23247" y="92075"/>
                  <a:pt x="3211" y="95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4D61FD02-B185-6DDE-BD14-0C8D997E751F}"/>
              </a:ext>
            </a:extLst>
          </p:cNvPr>
          <p:cNvSpPr/>
          <p:nvPr/>
        </p:nvSpPr>
        <p:spPr>
          <a:xfrm>
            <a:off x="3889280" y="7778748"/>
            <a:ext cx="178527" cy="130548"/>
          </a:xfrm>
          <a:custGeom>
            <a:avLst/>
            <a:gdLst>
              <a:gd name="connsiteX0" fmla="*/ 95 w 178527"/>
              <a:gd name="connsiteY0" fmla="*/ 2 h 130548"/>
              <a:gd name="connsiteX1" fmla="*/ 117570 w 178527"/>
              <a:gd name="connsiteY1" fmla="*/ 88902 h 130548"/>
              <a:gd name="connsiteX2" fmla="*/ 177895 w 178527"/>
              <a:gd name="connsiteY2" fmla="*/ 130177 h 130548"/>
              <a:gd name="connsiteX3" fmla="*/ 146145 w 178527"/>
              <a:gd name="connsiteY3" fmla="*/ 107952 h 130548"/>
              <a:gd name="connsiteX4" fmla="*/ 98520 w 178527"/>
              <a:gd name="connsiteY4" fmla="*/ 85727 h 130548"/>
              <a:gd name="connsiteX5" fmla="*/ 95 w 178527"/>
              <a:gd name="connsiteY5" fmla="*/ 2 h 13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27" h="130548">
                <a:moveTo>
                  <a:pt x="95" y="2"/>
                </a:moveTo>
                <a:cubicBezTo>
                  <a:pt x="3270" y="531"/>
                  <a:pt x="87937" y="67206"/>
                  <a:pt x="117570" y="88902"/>
                </a:cubicBezTo>
                <a:cubicBezTo>
                  <a:pt x="147203" y="110598"/>
                  <a:pt x="173133" y="127002"/>
                  <a:pt x="177895" y="130177"/>
                </a:cubicBezTo>
                <a:cubicBezTo>
                  <a:pt x="182657" y="133352"/>
                  <a:pt x="159374" y="115360"/>
                  <a:pt x="146145" y="107952"/>
                </a:cubicBezTo>
                <a:cubicBezTo>
                  <a:pt x="132916" y="100544"/>
                  <a:pt x="122862" y="100014"/>
                  <a:pt x="98520" y="85727"/>
                </a:cubicBezTo>
                <a:cubicBezTo>
                  <a:pt x="74178" y="71440"/>
                  <a:pt x="-3080" y="-527"/>
                  <a:pt x="9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5A7D259C-904B-9DA0-7E76-85991B98FDD3}"/>
              </a:ext>
            </a:extLst>
          </p:cNvPr>
          <p:cNvSpPr/>
          <p:nvPr/>
        </p:nvSpPr>
        <p:spPr>
          <a:xfrm>
            <a:off x="4806559" y="7727686"/>
            <a:ext cx="187857" cy="146773"/>
          </a:xfrm>
          <a:custGeom>
            <a:avLst/>
            <a:gdLst>
              <a:gd name="connsiteX0" fmla="*/ 136916 w 187857"/>
              <a:gd name="connsiteY0" fmla="*/ 264 h 146773"/>
              <a:gd name="connsiteX1" fmla="*/ 184541 w 187857"/>
              <a:gd name="connsiteY1" fmla="*/ 76464 h 146773"/>
              <a:gd name="connsiteX2" fmla="*/ 178191 w 187857"/>
              <a:gd name="connsiteY2" fmla="*/ 120914 h 146773"/>
              <a:gd name="connsiteX3" fmla="*/ 155966 w 187857"/>
              <a:gd name="connsiteY3" fmla="*/ 146314 h 146773"/>
              <a:gd name="connsiteX4" fmla="*/ 105166 w 187857"/>
              <a:gd name="connsiteY4" fmla="*/ 136789 h 146773"/>
              <a:gd name="connsiteX5" fmla="*/ 391 w 187857"/>
              <a:gd name="connsiteY5" fmla="*/ 130439 h 146773"/>
              <a:gd name="connsiteX6" fmla="*/ 146441 w 187857"/>
              <a:gd name="connsiteY6" fmla="*/ 130439 h 146773"/>
              <a:gd name="connsiteX7" fmla="*/ 187716 w 187857"/>
              <a:gd name="connsiteY7" fmla="*/ 105039 h 146773"/>
              <a:gd name="connsiteX8" fmla="*/ 136916 w 187857"/>
              <a:gd name="connsiteY8" fmla="*/ 264 h 14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857" h="146773">
                <a:moveTo>
                  <a:pt x="136916" y="264"/>
                </a:moveTo>
                <a:cubicBezTo>
                  <a:pt x="136387" y="-4499"/>
                  <a:pt x="177662" y="56356"/>
                  <a:pt x="184541" y="76464"/>
                </a:cubicBezTo>
                <a:cubicBezTo>
                  <a:pt x="191420" y="96572"/>
                  <a:pt x="182953" y="109272"/>
                  <a:pt x="178191" y="120914"/>
                </a:cubicBezTo>
                <a:cubicBezTo>
                  <a:pt x="173429" y="132556"/>
                  <a:pt x="168137" y="143668"/>
                  <a:pt x="155966" y="146314"/>
                </a:cubicBezTo>
                <a:cubicBezTo>
                  <a:pt x="143795" y="148960"/>
                  <a:pt x="131095" y="139435"/>
                  <a:pt x="105166" y="136789"/>
                </a:cubicBezTo>
                <a:cubicBezTo>
                  <a:pt x="79237" y="134143"/>
                  <a:pt x="-6488" y="131497"/>
                  <a:pt x="391" y="130439"/>
                </a:cubicBezTo>
                <a:cubicBezTo>
                  <a:pt x="7270" y="129381"/>
                  <a:pt x="115220" y="134672"/>
                  <a:pt x="146441" y="130439"/>
                </a:cubicBezTo>
                <a:cubicBezTo>
                  <a:pt x="177662" y="126206"/>
                  <a:pt x="189304" y="123031"/>
                  <a:pt x="187716" y="105039"/>
                </a:cubicBezTo>
                <a:cubicBezTo>
                  <a:pt x="186129" y="87047"/>
                  <a:pt x="137445" y="5027"/>
                  <a:pt x="136916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8D968024-0593-2ED4-324C-B8F21F90D9CD}"/>
              </a:ext>
            </a:extLst>
          </p:cNvPr>
          <p:cNvSpPr/>
          <p:nvPr/>
        </p:nvSpPr>
        <p:spPr>
          <a:xfrm>
            <a:off x="4025809" y="7740650"/>
            <a:ext cx="38316" cy="169169"/>
          </a:xfrm>
          <a:custGeom>
            <a:avLst/>
            <a:gdLst>
              <a:gd name="connsiteX0" fmla="*/ 38191 w 38316"/>
              <a:gd name="connsiteY0" fmla="*/ 0 h 169169"/>
              <a:gd name="connsiteX1" fmla="*/ 12791 w 38316"/>
              <a:gd name="connsiteY1" fmla="*/ 95250 h 169169"/>
              <a:gd name="connsiteX2" fmla="*/ 25491 w 38316"/>
              <a:gd name="connsiteY2" fmla="*/ 168275 h 169169"/>
              <a:gd name="connsiteX3" fmla="*/ 22316 w 38316"/>
              <a:gd name="connsiteY3" fmla="*/ 133350 h 169169"/>
              <a:gd name="connsiteX4" fmla="*/ 91 w 38316"/>
              <a:gd name="connsiteY4" fmla="*/ 95250 h 169169"/>
              <a:gd name="connsiteX5" fmla="*/ 38191 w 38316"/>
              <a:gd name="connsiteY5" fmla="*/ 0 h 16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16" h="169169">
                <a:moveTo>
                  <a:pt x="38191" y="0"/>
                </a:moveTo>
                <a:cubicBezTo>
                  <a:pt x="40308" y="0"/>
                  <a:pt x="14908" y="67204"/>
                  <a:pt x="12791" y="95250"/>
                </a:cubicBezTo>
                <a:cubicBezTo>
                  <a:pt x="10674" y="123296"/>
                  <a:pt x="23903" y="161925"/>
                  <a:pt x="25491" y="168275"/>
                </a:cubicBezTo>
                <a:cubicBezTo>
                  <a:pt x="27078" y="174625"/>
                  <a:pt x="26549" y="145521"/>
                  <a:pt x="22316" y="133350"/>
                </a:cubicBezTo>
                <a:cubicBezTo>
                  <a:pt x="18083" y="121179"/>
                  <a:pt x="-1496" y="114829"/>
                  <a:pt x="91" y="95250"/>
                </a:cubicBezTo>
                <a:cubicBezTo>
                  <a:pt x="1678" y="75671"/>
                  <a:pt x="36074" y="0"/>
                  <a:pt x="3819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1285CFA4-CF01-BAD0-320F-1516388A1655}"/>
              </a:ext>
            </a:extLst>
          </p:cNvPr>
          <p:cNvSpPr/>
          <p:nvPr/>
        </p:nvSpPr>
        <p:spPr>
          <a:xfrm>
            <a:off x="4146339" y="7743524"/>
            <a:ext cx="42301" cy="177333"/>
          </a:xfrm>
          <a:custGeom>
            <a:avLst/>
            <a:gdLst>
              <a:gd name="connsiteX0" fmla="*/ 35136 w 42301"/>
              <a:gd name="connsiteY0" fmla="*/ 301 h 177333"/>
              <a:gd name="connsiteX1" fmla="*/ 12911 w 42301"/>
              <a:gd name="connsiteY1" fmla="*/ 63801 h 177333"/>
              <a:gd name="connsiteX2" fmla="*/ 35136 w 42301"/>
              <a:gd name="connsiteY2" fmla="*/ 159051 h 177333"/>
              <a:gd name="connsiteX3" fmla="*/ 41486 w 42301"/>
              <a:gd name="connsiteY3" fmla="*/ 174926 h 177333"/>
              <a:gd name="connsiteX4" fmla="*/ 19261 w 42301"/>
              <a:gd name="connsiteY4" fmla="*/ 127301 h 177333"/>
              <a:gd name="connsiteX5" fmla="*/ 211 w 42301"/>
              <a:gd name="connsiteY5" fmla="*/ 89201 h 177333"/>
              <a:gd name="connsiteX6" fmla="*/ 35136 w 42301"/>
              <a:gd name="connsiteY6" fmla="*/ 301 h 17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01" h="177333">
                <a:moveTo>
                  <a:pt x="35136" y="301"/>
                </a:moveTo>
                <a:cubicBezTo>
                  <a:pt x="37253" y="-3932"/>
                  <a:pt x="12911" y="37343"/>
                  <a:pt x="12911" y="63801"/>
                </a:cubicBezTo>
                <a:cubicBezTo>
                  <a:pt x="12911" y="90259"/>
                  <a:pt x="35136" y="159051"/>
                  <a:pt x="35136" y="159051"/>
                </a:cubicBezTo>
                <a:cubicBezTo>
                  <a:pt x="39899" y="177572"/>
                  <a:pt x="44132" y="180218"/>
                  <a:pt x="41486" y="174926"/>
                </a:cubicBezTo>
                <a:cubicBezTo>
                  <a:pt x="38840" y="169634"/>
                  <a:pt x="26140" y="141589"/>
                  <a:pt x="19261" y="127301"/>
                </a:cubicBezTo>
                <a:cubicBezTo>
                  <a:pt x="12382" y="113014"/>
                  <a:pt x="-1906" y="106134"/>
                  <a:pt x="211" y="89201"/>
                </a:cubicBezTo>
                <a:cubicBezTo>
                  <a:pt x="2328" y="72268"/>
                  <a:pt x="33019" y="4534"/>
                  <a:pt x="35136" y="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64D1122F-5860-241E-2BEE-828CE863D629}"/>
              </a:ext>
            </a:extLst>
          </p:cNvPr>
          <p:cNvSpPr/>
          <p:nvPr/>
        </p:nvSpPr>
        <p:spPr>
          <a:xfrm>
            <a:off x="4359134" y="7762487"/>
            <a:ext cx="73196" cy="156050"/>
          </a:xfrm>
          <a:custGeom>
            <a:avLst/>
            <a:gdLst>
              <a:gd name="connsiteX0" fmla="*/ 141 w 73196"/>
              <a:gd name="connsiteY0" fmla="*/ 9913 h 156050"/>
              <a:gd name="connsiteX1" fmla="*/ 22366 w 73196"/>
              <a:gd name="connsiteY1" fmla="*/ 101988 h 156050"/>
              <a:gd name="connsiteX2" fmla="*/ 12841 w 73196"/>
              <a:gd name="connsiteY2" fmla="*/ 155963 h 156050"/>
              <a:gd name="connsiteX3" fmla="*/ 28716 w 73196"/>
              <a:gd name="connsiteY3" fmla="*/ 111513 h 156050"/>
              <a:gd name="connsiteX4" fmla="*/ 73166 w 73196"/>
              <a:gd name="connsiteY4" fmla="*/ 388 h 156050"/>
              <a:gd name="connsiteX5" fmla="*/ 35066 w 73196"/>
              <a:gd name="connsiteY5" fmla="*/ 73413 h 156050"/>
              <a:gd name="connsiteX6" fmla="*/ 141 w 73196"/>
              <a:gd name="connsiteY6" fmla="*/ 9913 h 15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96" h="156050">
                <a:moveTo>
                  <a:pt x="141" y="9913"/>
                </a:moveTo>
                <a:cubicBezTo>
                  <a:pt x="-1976" y="14675"/>
                  <a:pt x="20249" y="77646"/>
                  <a:pt x="22366" y="101988"/>
                </a:cubicBezTo>
                <a:cubicBezTo>
                  <a:pt x="24483" y="126330"/>
                  <a:pt x="11783" y="154375"/>
                  <a:pt x="12841" y="155963"/>
                </a:cubicBezTo>
                <a:cubicBezTo>
                  <a:pt x="13899" y="157551"/>
                  <a:pt x="18662" y="137442"/>
                  <a:pt x="28716" y="111513"/>
                </a:cubicBezTo>
                <a:cubicBezTo>
                  <a:pt x="38770" y="85584"/>
                  <a:pt x="72108" y="6738"/>
                  <a:pt x="73166" y="388"/>
                </a:cubicBezTo>
                <a:cubicBezTo>
                  <a:pt x="74224" y="-5962"/>
                  <a:pt x="47237" y="67592"/>
                  <a:pt x="35066" y="73413"/>
                </a:cubicBezTo>
                <a:cubicBezTo>
                  <a:pt x="22895" y="79234"/>
                  <a:pt x="2258" y="5151"/>
                  <a:pt x="141" y="9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E8427CC0-540B-8DA9-BC37-665AC27F5306}"/>
              </a:ext>
            </a:extLst>
          </p:cNvPr>
          <p:cNvSpPr/>
          <p:nvPr/>
        </p:nvSpPr>
        <p:spPr>
          <a:xfrm>
            <a:off x="4028901" y="7889539"/>
            <a:ext cx="188358" cy="19555"/>
          </a:xfrm>
          <a:custGeom>
            <a:avLst/>
            <a:gdLst>
              <a:gd name="connsiteX0" fmla="*/ 174 w 188358"/>
              <a:gd name="connsiteY0" fmla="*/ 13036 h 19555"/>
              <a:gd name="connsiteX1" fmla="*/ 120824 w 188358"/>
              <a:gd name="connsiteY1" fmla="*/ 9861 h 19555"/>
              <a:gd name="connsiteX2" fmla="*/ 187499 w 188358"/>
              <a:gd name="connsiteY2" fmla="*/ 19386 h 19555"/>
              <a:gd name="connsiteX3" fmla="*/ 149399 w 188358"/>
              <a:gd name="connsiteY3" fmla="*/ 336 h 19555"/>
              <a:gd name="connsiteX4" fmla="*/ 174 w 188358"/>
              <a:gd name="connsiteY4" fmla="*/ 13036 h 1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58" h="19555">
                <a:moveTo>
                  <a:pt x="174" y="13036"/>
                </a:moveTo>
                <a:cubicBezTo>
                  <a:pt x="-4588" y="14623"/>
                  <a:pt x="89603" y="8803"/>
                  <a:pt x="120824" y="9861"/>
                </a:cubicBezTo>
                <a:cubicBezTo>
                  <a:pt x="152045" y="10919"/>
                  <a:pt x="182737" y="20973"/>
                  <a:pt x="187499" y="19386"/>
                </a:cubicBezTo>
                <a:cubicBezTo>
                  <a:pt x="192261" y="17799"/>
                  <a:pt x="176916" y="2982"/>
                  <a:pt x="149399" y="336"/>
                </a:cubicBezTo>
                <a:cubicBezTo>
                  <a:pt x="121882" y="-2310"/>
                  <a:pt x="4936" y="11449"/>
                  <a:pt x="174" y="13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2CCD9DBE-BB53-F5E4-DAE7-BA9566329731}"/>
              </a:ext>
            </a:extLst>
          </p:cNvPr>
          <p:cNvSpPr/>
          <p:nvPr/>
        </p:nvSpPr>
        <p:spPr>
          <a:xfrm>
            <a:off x="4158705" y="7886274"/>
            <a:ext cx="246890" cy="19490"/>
          </a:xfrm>
          <a:custGeom>
            <a:avLst/>
            <a:gdLst>
              <a:gd name="connsiteX0" fmla="*/ 545 w 246890"/>
              <a:gd name="connsiteY0" fmla="*/ 3601 h 19490"/>
              <a:gd name="connsiteX1" fmla="*/ 137070 w 246890"/>
              <a:gd name="connsiteY1" fmla="*/ 19476 h 19490"/>
              <a:gd name="connsiteX2" fmla="*/ 245020 w 246890"/>
              <a:gd name="connsiteY2" fmla="*/ 426 h 19490"/>
              <a:gd name="connsiteX3" fmla="*/ 191045 w 246890"/>
              <a:gd name="connsiteY3" fmla="*/ 6776 h 19490"/>
              <a:gd name="connsiteX4" fmla="*/ 545 w 246890"/>
              <a:gd name="connsiteY4" fmla="*/ 3601 h 1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90" h="19490">
                <a:moveTo>
                  <a:pt x="545" y="3601"/>
                </a:moveTo>
                <a:cubicBezTo>
                  <a:pt x="-8451" y="5718"/>
                  <a:pt x="96324" y="20005"/>
                  <a:pt x="137070" y="19476"/>
                </a:cubicBezTo>
                <a:cubicBezTo>
                  <a:pt x="177816" y="18947"/>
                  <a:pt x="236024" y="2543"/>
                  <a:pt x="245020" y="426"/>
                </a:cubicBezTo>
                <a:cubicBezTo>
                  <a:pt x="254016" y="-1691"/>
                  <a:pt x="229674" y="4659"/>
                  <a:pt x="191045" y="6776"/>
                </a:cubicBezTo>
                <a:cubicBezTo>
                  <a:pt x="152416" y="8893"/>
                  <a:pt x="9541" y="1484"/>
                  <a:pt x="545" y="3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6781FC3C-221B-7B5A-9E28-A8CD15F44838}"/>
              </a:ext>
            </a:extLst>
          </p:cNvPr>
          <p:cNvSpPr/>
          <p:nvPr/>
        </p:nvSpPr>
        <p:spPr>
          <a:xfrm>
            <a:off x="4581483" y="7705679"/>
            <a:ext cx="60476" cy="181059"/>
          </a:xfrm>
          <a:custGeom>
            <a:avLst/>
            <a:gdLst>
              <a:gd name="connsiteX0" fmla="*/ 15917 w 60476"/>
              <a:gd name="connsiteY0" fmla="*/ 46 h 181059"/>
              <a:gd name="connsiteX1" fmla="*/ 60367 w 60476"/>
              <a:gd name="connsiteY1" fmla="*/ 146096 h 181059"/>
              <a:gd name="connsiteX2" fmla="*/ 42 w 60476"/>
              <a:gd name="connsiteY2" fmla="*/ 181021 h 181059"/>
              <a:gd name="connsiteX3" fmla="*/ 50842 w 60476"/>
              <a:gd name="connsiteY3" fmla="*/ 152446 h 181059"/>
              <a:gd name="connsiteX4" fmla="*/ 54017 w 60476"/>
              <a:gd name="connsiteY4" fmla="*/ 130221 h 181059"/>
              <a:gd name="connsiteX5" fmla="*/ 15917 w 60476"/>
              <a:gd name="connsiteY5" fmla="*/ 46 h 18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76" h="181059">
                <a:moveTo>
                  <a:pt x="15917" y="46"/>
                </a:moveTo>
                <a:cubicBezTo>
                  <a:pt x="16975" y="2692"/>
                  <a:pt x="63013" y="115934"/>
                  <a:pt x="60367" y="146096"/>
                </a:cubicBezTo>
                <a:cubicBezTo>
                  <a:pt x="57721" y="176258"/>
                  <a:pt x="1630" y="179963"/>
                  <a:pt x="42" y="181021"/>
                </a:cubicBezTo>
                <a:cubicBezTo>
                  <a:pt x="-1546" y="182079"/>
                  <a:pt x="41846" y="160913"/>
                  <a:pt x="50842" y="152446"/>
                </a:cubicBezTo>
                <a:cubicBezTo>
                  <a:pt x="59838" y="143979"/>
                  <a:pt x="60896" y="152446"/>
                  <a:pt x="54017" y="130221"/>
                </a:cubicBezTo>
                <a:cubicBezTo>
                  <a:pt x="47138" y="107996"/>
                  <a:pt x="14859" y="-2600"/>
                  <a:pt x="15917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54A21ED7-118C-9417-CD45-F38E7A442B9C}"/>
              </a:ext>
            </a:extLst>
          </p:cNvPr>
          <p:cNvSpPr/>
          <p:nvPr/>
        </p:nvSpPr>
        <p:spPr>
          <a:xfrm>
            <a:off x="4320809" y="7880283"/>
            <a:ext cx="346733" cy="21024"/>
          </a:xfrm>
          <a:custGeom>
            <a:avLst/>
            <a:gdLst>
              <a:gd name="connsiteX0" fmla="*/ 366 w 346733"/>
              <a:gd name="connsiteY0" fmla="*/ 19117 h 21024"/>
              <a:gd name="connsiteX1" fmla="*/ 241666 w 346733"/>
              <a:gd name="connsiteY1" fmla="*/ 12767 h 21024"/>
              <a:gd name="connsiteX2" fmla="*/ 346441 w 346733"/>
              <a:gd name="connsiteY2" fmla="*/ 12767 h 21024"/>
              <a:gd name="connsiteX3" fmla="*/ 270241 w 346733"/>
              <a:gd name="connsiteY3" fmla="*/ 67 h 21024"/>
              <a:gd name="connsiteX4" fmla="*/ 187691 w 346733"/>
              <a:gd name="connsiteY4" fmla="*/ 19117 h 21024"/>
              <a:gd name="connsiteX5" fmla="*/ 366 w 346733"/>
              <a:gd name="connsiteY5" fmla="*/ 19117 h 2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733" h="21024">
                <a:moveTo>
                  <a:pt x="366" y="19117"/>
                </a:moveTo>
                <a:cubicBezTo>
                  <a:pt x="9362" y="18059"/>
                  <a:pt x="183987" y="13825"/>
                  <a:pt x="241666" y="12767"/>
                </a:cubicBezTo>
                <a:cubicBezTo>
                  <a:pt x="299345" y="11709"/>
                  <a:pt x="341679" y="14884"/>
                  <a:pt x="346441" y="12767"/>
                </a:cubicBezTo>
                <a:cubicBezTo>
                  <a:pt x="351203" y="10650"/>
                  <a:pt x="296699" y="-991"/>
                  <a:pt x="270241" y="67"/>
                </a:cubicBezTo>
                <a:cubicBezTo>
                  <a:pt x="243783" y="1125"/>
                  <a:pt x="224733" y="15413"/>
                  <a:pt x="187691" y="19117"/>
                </a:cubicBezTo>
                <a:cubicBezTo>
                  <a:pt x="150649" y="22821"/>
                  <a:pt x="-8630" y="20175"/>
                  <a:pt x="366" y="19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1DAD1C12-9366-367E-707B-70370B88184D}"/>
              </a:ext>
            </a:extLst>
          </p:cNvPr>
          <p:cNvSpPr/>
          <p:nvPr/>
        </p:nvSpPr>
        <p:spPr>
          <a:xfrm>
            <a:off x="4616446" y="7683402"/>
            <a:ext cx="60677" cy="222509"/>
          </a:xfrm>
          <a:custGeom>
            <a:avLst/>
            <a:gdLst>
              <a:gd name="connsiteX0" fmla="*/ 47629 w 60677"/>
              <a:gd name="connsiteY0" fmla="*/ 98 h 222509"/>
              <a:gd name="connsiteX1" fmla="*/ 19054 w 60677"/>
              <a:gd name="connsiteY1" fmla="*/ 114398 h 222509"/>
              <a:gd name="connsiteX2" fmla="*/ 47629 w 60677"/>
              <a:gd name="connsiteY2" fmla="*/ 187423 h 222509"/>
              <a:gd name="connsiteX3" fmla="*/ 60329 w 60677"/>
              <a:gd name="connsiteY3" fmla="*/ 222348 h 222509"/>
              <a:gd name="connsiteX4" fmla="*/ 34929 w 60677"/>
              <a:gd name="connsiteY4" fmla="*/ 174723 h 222509"/>
              <a:gd name="connsiteX5" fmla="*/ 4 w 60677"/>
              <a:gd name="connsiteY5" fmla="*/ 95348 h 222509"/>
              <a:gd name="connsiteX6" fmla="*/ 47629 w 60677"/>
              <a:gd name="connsiteY6" fmla="*/ 98 h 22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77" h="222509">
                <a:moveTo>
                  <a:pt x="47629" y="98"/>
                </a:moveTo>
                <a:cubicBezTo>
                  <a:pt x="50804" y="3273"/>
                  <a:pt x="19054" y="83177"/>
                  <a:pt x="19054" y="114398"/>
                </a:cubicBezTo>
                <a:cubicBezTo>
                  <a:pt x="19054" y="145619"/>
                  <a:pt x="40750" y="169431"/>
                  <a:pt x="47629" y="187423"/>
                </a:cubicBezTo>
                <a:cubicBezTo>
                  <a:pt x="54508" y="205415"/>
                  <a:pt x="62446" y="224465"/>
                  <a:pt x="60329" y="222348"/>
                </a:cubicBezTo>
                <a:cubicBezTo>
                  <a:pt x="58212" y="220231"/>
                  <a:pt x="44983" y="195890"/>
                  <a:pt x="34929" y="174723"/>
                </a:cubicBezTo>
                <a:cubicBezTo>
                  <a:pt x="24875" y="153556"/>
                  <a:pt x="533" y="119690"/>
                  <a:pt x="4" y="95348"/>
                </a:cubicBezTo>
                <a:cubicBezTo>
                  <a:pt x="-525" y="71006"/>
                  <a:pt x="44454" y="-3077"/>
                  <a:pt x="47629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3DA16032-5179-6C22-5C70-35DF02CA7918}"/>
              </a:ext>
            </a:extLst>
          </p:cNvPr>
          <p:cNvSpPr/>
          <p:nvPr/>
        </p:nvSpPr>
        <p:spPr>
          <a:xfrm>
            <a:off x="4814722" y="7712072"/>
            <a:ext cx="68921" cy="147194"/>
          </a:xfrm>
          <a:custGeom>
            <a:avLst/>
            <a:gdLst>
              <a:gd name="connsiteX0" fmla="*/ 11278 w 68921"/>
              <a:gd name="connsiteY0" fmla="*/ 3 h 147194"/>
              <a:gd name="connsiteX1" fmla="*/ 20803 w 68921"/>
              <a:gd name="connsiteY1" fmla="*/ 73028 h 147194"/>
              <a:gd name="connsiteX2" fmla="*/ 68428 w 68921"/>
              <a:gd name="connsiteY2" fmla="*/ 146053 h 147194"/>
              <a:gd name="connsiteX3" fmla="*/ 43028 w 68921"/>
              <a:gd name="connsiteY3" fmla="*/ 114303 h 147194"/>
              <a:gd name="connsiteX4" fmla="*/ 1753 w 68921"/>
              <a:gd name="connsiteY4" fmla="*/ 69853 h 147194"/>
              <a:gd name="connsiteX5" fmla="*/ 11278 w 68921"/>
              <a:gd name="connsiteY5" fmla="*/ 3 h 14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21" h="147194">
                <a:moveTo>
                  <a:pt x="11278" y="3"/>
                </a:moveTo>
                <a:cubicBezTo>
                  <a:pt x="14453" y="532"/>
                  <a:pt x="11278" y="48686"/>
                  <a:pt x="20803" y="73028"/>
                </a:cubicBezTo>
                <a:cubicBezTo>
                  <a:pt x="30328" y="97370"/>
                  <a:pt x="64724" y="139174"/>
                  <a:pt x="68428" y="146053"/>
                </a:cubicBezTo>
                <a:cubicBezTo>
                  <a:pt x="72132" y="152932"/>
                  <a:pt x="54140" y="127003"/>
                  <a:pt x="43028" y="114303"/>
                </a:cubicBezTo>
                <a:cubicBezTo>
                  <a:pt x="31916" y="101603"/>
                  <a:pt x="8103" y="87845"/>
                  <a:pt x="1753" y="69853"/>
                </a:cubicBezTo>
                <a:cubicBezTo>
                  <a:pt x="-4597" y="51861"/>
                  <a:pt x="8103" y="-526"/>
                  <a:pt x="1127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C5CBF00A-B969-B5DF-A4CE-022FFAE7E39D}"/>
              </a:ext>
            </a:extLst>
          </p:cNvPr>
          <p:cNvSpPr/>
          <p:nvPr/>
        </p:nvSpPr>
        <p:spPr>
          <a:xfrm>
            <a:off x="4662901" y="7692230"/>
            <a:ext cx="166830" cy="204066"/>
          </a:xfrm>
          <a:custGeom>
            <a:avLst/>
            <a:gdLst>
              <a:gd name="connsiteX0" fmla="*/ 166274 w 166830"/>
              <a:gd name="connsiteY0" fmla="*/ 795 h 204066"/>
              <a:gd name="connsiteX1" fmla="*/ 150399 w 166830"/>
              <a:gd name="connsiteY1" fmla="*/ 83345 h 204066"/>
              <a:gd name="connsiteX2" fmla="*/ 144049 w 166830"/>
              <a:gd name="connsiteY2" fmla="*/ 130970 h 204066"/>
              <a:gd name="connsiteX3" fmla="*/ 112299 w 166830"/>
              <a:gd name="connsiteY3" fmla="*/ 159545 h 204066"/>
              <a:gd name="connsiteX4" fmla="*/ 1174 w 166830"/>
              <a:gd name="connsiteY4" fmla="*/ 203995 h 204066"/>
              <a:gd name="connsiteX5" fmla="*/ 58324 w 166830"/>
              <a:gd name="connsiteY5" fmla="*/ 169070 h 204066"/>
              <a:gd name="connsiteX6" fmla="*/ 128174 w 166830"/>
              <a:gd name="connsiteY6" fmla="*/ 137320 h 204066"/>
              <a:gd name="connsiteX7" fmla="*/ 166274 w 166830"/>
              <a:gd name="connsiteY7" fmla="*/ 795 h 20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830" h="204066">
                <a:moveTo>
                  <a:pt x="166274" y="795"/>
                </a:moveTo>
                <a:cubicBezTo>
                  <a:pt x="169978" y="-8201"/>
                  <a:pt x="154103" y="61649"/>
                  <a:pt x="150399" y="83345"/>
                </a:cubicBezTo>
                <a:cubicBezTo>
                  <a:pt x="146695" y="105041"/>
                  <a:pt x="150399" y="118270"/>
                  <a:pt x="144049" y="130970"/>
                </a:cubicBezTo>
                <a:cubicBezTo>
                  <a:pt x="137699" y="143670"/>
                  <a:pt x="136111" y="147374"/>
                  <a:pt x="112299" y="159545"/>
                </a:cubicBezTo>
                <a:cubicBezTo>
                  <a:pt x="88486" y="171716"/>
                  <a:pt x="10170" y="202408"/>
                  <a:pt x="1174" y="203995"/>
                </a:cubicBezTo>
                <a:cubicBezTo>
                  <a:pt x="-7822" y="205582"/>
                  <a:pt x="37157" y="180183"/>
                  <a:pt x="58324" y="169070"/>
                </a:cubicBezTo>
                <a:cubicBezTo>
                  <a:pt x="79491" y="157958"/>
                  <a:pt x="110182" y="159016"/>
                  <a:pt x="128174" y="137320"/>
                </a:cubicBezTo>
                <a:cubicBezTo>
                  <a:pt x="146166" y="115624"/>
                  <a:pt x="162570" y="9791"/>
                  <a:pt x="166274" y="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CB9D6426-EE49-AF95-BC6F-C05A5D012DE7}"/>
              </a:ext>
            </a:extLst>
          </p:cNvPr>
          <p:cNvSpPr/>
          <p:nvPr/>
        </p:nvSpPr>
        <p:spPr>
          <a:xfrm>
            <a:off x="3948308" y="7734266"/>
            <a:ext cx="52197" cy="130264"/>
          </a:xfrm>
          <a:custGeom>
            <a:avLst/>
            <a:gdLst>
              <a:gd name="connsiteX0" fmla="*/ 52192 w 52197"/>
              <a:gd name="connsiteY0" fmla="*/ 34 h 130264"/>
              <a:gd name="connsiteX1" fmla="*/ 7742 w 52197"/>
              <a:gd name="connsiteY1" fmla="*/ 73059 h 130264"/>
              <a:gd name="connsiteX2" fmla="*/ 1392 w 52197"/>
              <a:gd name="connsiteY2" fmla="*/ 130209 h 130264"/>
              <a:gd name="connsiteX3" fmla="*/ 4567 w 52197"/>
              <a:gd name="connsiteY3" fmla="*/ 82584 h 130264"/>
              <a:gd name="connsiteX4" fmla="*/ 52192 w 52197"/>
              <a:gd name="connsiteY4" fmla="*/ 34 h 1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7" h="130264">
                <a:moveTo>
                  <a:pt x="52192" y="34"/>
                </a:moveTo>
                <a:cubicBezTo>
                  <a:pt x="52721" y="-1553"/>
                  <a:pt x="16209" y="51363"/>
                  <a:pt x="7742" y="73059"/>
                </a:cubicBezTo>
                <a:cubicBezTo>
                  <a:pt x="-725" y="94755"/>
                  <a:pt x="1921" y="128622"/>
                  <a:pt x="1392" y="130209"/>
                </a:cubicBezTo>
                <a:cubicBezTo>
                  <a:pt x="863" y="131796"/>
                  <a:pt x="-2841" y="98988"/>
                  <a:pt x="4567" y="82584"/>
                </a:cubicBezTo>
                <a:cubicBezTo>
                  <a:pt x="11975" y="66180"/>
                  <a:pt x="51663" y="1621"/>
                  <a:pt x="52192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E21DD1F4-496A-9EB2-A0BC-105AD967C658}"/>
              </a:ext>
            </a:extLst>
          </p:cNvPr>
          <p:cNvSpPr/>
          <p:nvPr/>
        </p:nvSpPr>
        <p:spPr>
          <a:xfrm>
            <a:off x="3768326" y="7716514"/>
            <a:ext cx="323323" cy="224227"/>
          </a:xfrm>
          <a:custGeom>
            <a:avLst/>
            <a:gdLst>
              <a:gd name="connsiteX0" fmla="*/ 295674 w 323323"/>
              <a:gd name="connsiteY0" fmla="*/ 1911 h 224227"/>
              <a:gd name="connsiteX1" fmla="*/ 143274 w 323323"/>
              <a:gd name="connsiteY1" fmla="*/ 27311 h 224227"/>
              <a:gd name="connsiteX2" fmla="*/ 16274 w 323323"/>
              <a:gd name="connsiteY2" fmla="*/ 74936 h 224227"/>
              <a:gd name="connsiteX3" fmla="*/ 16274 w 323323"/>
              <a:gd name="connsiteY3" fmla="*/ 122561 h 224227"/>
              <a:gd name="connsiteX4" fmla="*/ 149624 w 323323"/>
              <a:gd name="connsiteY4" fmla="*/ 198761 h 224227"/>
              <a:gd name="connsiteX5" fmla="*/ 67074 w 323323"/>
              <a:gd name="connsiteY5" fmla="*/ 141611 h 224227"/>
              <a:gd name="connsiteX6" fmla="*/ 321074 w 323323"/>
              <a:gd name="connsiteY6" fmla="*/ 224161 h 224227"/>
              <a:gd name="connsiteX7" fmla="*/ 190899 w 323323"/>
              <a:gd name="connsiteY7" fmla="*/ 154311 h 224227"/>
              <a:gd name="connsiteX8" fmla="*/ 181374 w 323323"/>
              <a:gd name="connsiteY8" fmla="*/ 87636 h 224227"/>
              <a:gd name="connsiteX9" fmla="*/ 130574 w 323323"/>
              <a:gd name="connsiteY9" fmla="*/ 78111 h 224227"/>
              <a:gd name="connsiteX10" fmla="*/ 295674 w 323323"/>
              <a:gd name="connsiteY10" fmla="*/ 1911 h 22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323" h="224227">
                <a:moveTo>
                  <a:pt x="295674" y="1911"/>
                </a:moveTo>
                <a:cubicBezTo>
                  <a:pt x="297791" y="-6556"/>
                  <a:pt x="189841" y="15140"/>
                  <a:pt x="143274" y="27311"/>
                </a:cubicBezTo>
                <a:cubicBezTo>
                  <a:pt x="96707" y="39482"/>
                  <a:pt x="37441" y="59061"/>
                  <a:pt x="16274" y="74936"/>
                </a:cubicBezTo>
                <a:cubicBezTo>
                  <a:pt x="-4893" y="90811"/>
                  <a:pt x="-5951" y="101924"/>
                  <a:pt x="16274" y="122561"/>
                </a:cubicBezTo>
                <a:cubicBezTo>
                  <a:pt x="38499" y="143198"/>
                  <a:pt x="141157" y="195586"/>
                  <a:pt x="149624" y="198761"/>
                </a:cubicBezTo>
                <a:cubicBezTo>
                  <a:pt x="158091" y="201936"/>
                  <a:pt x="38499" y="137378"/>
                  <a:pt x="67074" y="141611"/>
                </a:cubicBezTo>
                <a:cubicBezTo>
                  <a:pt x="95649" y="145844"/>
                  <a:pt x="300437" y="222044"/>
                  <a:pt x="321074" y="224161"/>
                </a:cubicBezTo>
                <a:cubicBezTo>
                  <a:pt x="341711" y="226278"/>
                  <a:pt x="214182" y="177065"/>
                  <a:pt x="190899" y="154311"/>
                </a:cubicBezTo>
                <a:cubicBezTo>
                  <a:pt x="167616" y="131557"/>
                  <a:pt x="191428" y="100336"/>
                  <a:pt x="181374" y="87636"/>
                </a:cubicBezTo>
                <a:cubicBezTo>
                  <a:pt x="171320" y="74936"/>
                  <a:pt x="117874" y="90282"/>
                  <a:pt x="130574" y="78111"/>
                </a:cubicBezTo>
                <a:cubicBezTo>
                  <a:pt x="143274" y="65940"/>
                  <a:pt x="293557" y="10378"/>
                  <a:pt x="295674" y="1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38ED87FC-0C68-5A45-D8C4-C9E0B5873F7C}"/>
              </a:ext>
            </a:extLst>
          </p:cNvPr>
          <p:cNvSpPr/>
          <p:nvPr/>
        </p:nvSpPr>
        <p:spPr>
          <a:xfrm>
            <a:off x="4879466" y="7697340"/>
            <a:ext cx="420860" cy="163999"/>
          </a:xfrm>
          <a:custGeom>
            <a:avLst/>
            <a:gdLst>
              <a:gd name="connsiteX0" fmla="*/ 509 w 420860"/>
              <a:gd name="connsiteY0" fmla="*/ 2035 h 163999"/>
              <a:gd name="connsiteX1" fmla="*/ 140209 w 420860"/>
              <a:gd name="connsiteY1" fmla="*/ 30610 h 163999"/>
              <a:gd name="connsiteX2" fmla="*/ 371984 w 420860"/>
              <a:gd name="connsiteY2" fmla="*/ 33785 h 163999"/>
              <a:gd name="connsiteX3" fmla="*/ 276734 w 420860"/>
              <a:gd name="connsiteY3" fmla="*/ 40135 h 163999"/>
              <a:gd name="connsiteX4" fmla="*/ 371984 w 420860"/>
              <a:gd name="connsiteY4" fmla="*/ 52835 h 163999"/>
              <a:gd name="connsiteX5" fmla="*/ 362459 w 420860"/>
              <a:gd name="connsiteY5" fmla="*/ 78235 h 163999"/>
              <a:gd name="connsiteX6" fmla="*/ 419609 w 420860"/>
              <a:gd name="connsiteY6" fmla="*/ 141735 h 163999"/>
              <a:gd name="connsiteX7" fmla="*/ 298959 w 420860"/>
              <a:gd name="connsiteY7" fmla="*/ 125860 h 163999"/>
              <a:gd name="connsiteX8" fmla="*/ 137034 w 420860"/>
              <a:gd name="connsiteY8" fmla="*/ 144910 h 163999"/>
              <a:gd name="connsiteX9" fmla="*/ 330709 w 420860"/>
              <a:gd name="connsiteY9" fmla="*/ 163960 h 163999"/>
              <a:gd name="connsiteX10" fmla="*/ 105284 w 420860"/>
              <a:gd name="connsiteY10" fmla="*/ 148085 h 163999"/>
              <a:gd name="connsiteX11" fmla="*/ 92584 w 420860"/>
              <a:gd name="connsiteY11" fmla="*/ 94110 h 163999"/>
              <a:gd name="connsiteX12" fmla="*/ 509 w 420860"/>
              <a:gd name="connsiteY12" fmla="*/ 2035 h 16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0860" h="163999">
                <a:moveTo>
                  <a:pt x="509" y="2035"/>
                </a:moveTo>
                <a:cubicBezTo>
                  <a:pt x="8446" y="-8548"/>
                  <a:pt x="78297" y="25318"/>
                  <a:pt x="140209" y="30610"/>
                </a:cubicBezTo>
                <a:cubicBezTo>
                  <a:pt x="202122" y="35902"/>
                  <a:pt x="349230" y="32198"/>
                  <a:pt x="371984" y="33785"/>
                </a:cubicBezTo>
                <a:cubicBezTo>
                  <a:pt x="394738" y="35372"/>
                  <a:pt x="276734" y="36960"/>
                  <a:pt x="276734" y="40135"/>
                </a:cubicBezTo>
                <a:cubicBezTo>
                  <a:pt x="276734" y="43310"/>
                  <a:pt x="371984" y="52835"/>
                  <a:pt x="371984" y="52835"/>
                </a:cubicBezTo>
                <a:cubicBezTo>
                  <a:pt x="386272" y="59185"/>
                  <a:pt x="354522" y="63418"/>
                  <a:pt x="362459" y="78235"/>
                </a:cubicBezTo>
                <a:cubicBezTo>
                  <a:pt x="370397" y="93052"/>
                  <a:pt x="430192" y="133798"/>
                  <a:pt x="419609" y="141735"/>
                </a:cubicBezTo>
                <a:cubicBezTo>
                  <a:pt x="409026" y="149672"/>
                  <a:pt x="346055" y="125331"/>
                  <a:pt x="298959" y="125860"/>
                </a:cubicBezTo>
                <a:cubicBezTo>
                  <a:pt x="251863" y="126389"/>
                  <a:pt x="131742" y="138560"/>
                  <a:pt x="137034" y="144910"/>
                </a:cubicBezTo>
                <a:cubicBezTo>
                  <a:pt x="142326" y="151260"/>
                  <a:pt x="336001" y="163431"/>
                  <a:pt x="330709" y="163960"/>
                </a:cubicBezTo>
                <a:cubicBezTo>
                  <a:pt x="325417" y="164489"/>
                  <a:pt x="144972" y="159727"/>
                  <a:pt x="105284" y="148085"/>
                </a:cubicBezTo>
                <a:cubicBezTo>
                  <a:pt x="65597" y="136443"/>
                  <a:pt x="105284" y="114747"/>
                  <a:pt x="92584" y="94110"/>
                </a:cubicBezTo>
                <a:cubicBezTo>
                  <a:pt x="79884" y="73473"/>
                  <a:pt x="-7428" y="12618"/>
                  <a:pt x="509" y="2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452C6C41-FD53-BA54-D90F-BBB325B7E2E0}"/>
              </a:ext>
            </a:extLst>
          </p:cNvPr>
          <p:cNvSpPr/>
          <p:nvPr/>
        </p:nvSpPr>
        <p:spPr>
          <a:xfrm>
            <a:off x="4182965" y="5771970"/>
            <a:ext cx="55665" cy="287563"/>
          </a:xfrm>
          <a:custGeom>
            <a:avLst/>
            <a:gdLst>
              <a:gd name="connsiteX0" fmla="*/ 55660 w 55665"/>
              <a:gd name="connsiteY0" fmla="*/ 180 h 287563"/>
              <a:gd name="connsiteX1" fmla="*/ 4860 w 55665"/>
              <a:gd name="connsiteY1" fmla="*/ 181155 h 287563"/>
              <a:gd name="connsiteX2" fmla="*/ 1685 w 55665"/>
              <a:gd name="connsiteY2" fmla="*/ 285930 h 287563"/>
              <a:gd name="connsiteX3" fmla="*/ 1685 w 55665"/>
              <a:gd name="connsiteY3" fmla="*/ 247830 h 287563"/>
              <a:gd name="connsiteX4" fmla="*/ 1685 w 55665"/>
              <a:gd name="connsiteY4" fmla="*/ 108130 h 287563"/>
              <a:gd name="connsiteX5" fmla="*/ 8035 w 55665"/>
              <a:gd name="connsiteY5" fmla="*/ 146230 h 287563"/>
              <a:gd name="connsiteX6" fmla="*/ 55660 w 55665"/>
              <a:gd name="connsiteY6" fmla="*/ 180 h 28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665" h="287563">
                <a:moveTo>
                  <a:pt x="55660" y="180"/>
                </a:moveTo>
                <a:cubicBezTo>
                  <a:pt x="55131" y="6001"/>
                  <a:pt x="13856" y="133530"/>
                  <a:pt x="4860" y="181155"/>
                </a:cubicBezTo>
                <a:cubicBezTo>
                  <a:pt x="-4136" y="228780"/>
                  <a:pt x="2214" y="274818"/>
                  <a:pt x="1685" y="285930"/>
                </a:cubicBezTo>
                <a:cubicBezTo>
                  <a:pt x="1156" y="297042"/>
                  <a:pt x="1685" y="247830"/>
                  <a:pt x="1685" y="247830"/>
                </a:cubicBezTo>
                <a:cubicBezTo>
                  <a:pt x="1685" y="218197"/>
                  <a:pt x="627" y="125063"/>
                  <a:pt x="1685" y="108130"/>
                </a:cubicBezTo>
                <a:cubicBezTo>
                  <a:pt x="2743" y="91197"/>
                  <a:pt x="-432" y="161047"/>
                  <a:pt x="8035" y="146230"/>
                </a:cubicBezTo>
                <a:cubicBezTo>
                  <a:pt x="16502" y="131413"/>
                  <a:pt x="56189" y="-5641"/>
                  <a:pt x="55660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A8CA1059-5857-7E5F-9FA4-0A05BB86DE75}"/>
              </a:ext>
            </a:extLst>
          </p:cNvPr>
          <p:cNvSpPr/>
          <p:nvPr/>
        </p:nvSpPr>
        <p:spPr>
          <a:xfrm>
            <a:off x="4029056" y="6200758"/>
            <a:ext cx="114394" cy="537632"/>
          </a:xfrm>
          <a:custGeom>
            <a:avLst/>
            <a:gdLst>
              <a:gd name="connsiteX0" fmla="*/ 114319 w 114394"/>
              <a:gd name="connsiteY0" fmla="*/ 17 h 537632"/>
              <a:gd name="connsiteX1" fmla="*/ 19069 w 114394"/>
              <a:gd name="connsiteY1" fmla="*/ 273067 h 537632"/>
              <a:gd name="connsiteX2" fmla="*/ 19 w 114394"/>
              <a:gd name="connsiteY2" fmla="*/ 536592 h 537632"/>
              <a:gd name="connsiteX3" fmla="*/ 15894 w 114394"/>
              <a:gd name="connsiteY3" fmla="*/ 361967 h 537632"/>
              <a:gd name="connsiteX4" fmla="*/ 34944 w 114394"/>
              <a:gd name="connsiteY4" fmla="*/ 285767 h 537632"/>
              <a:gd name="connsiteX5" fmla="*/ 114319 w 114394"/>
              <a:gd name="connsiteY5" fmla="*/ 17 h 53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94" h="537632">
                <a:moveTo>
                  <a:pt x="114319" y="17"/>
                </a:moveTo>
                <a:cubicBezTo>
                  <a:pt x="111673" y="-2100"/>
                  <a:pt x="38119" y="183638"/>
                  <a:pt x="19069" y="273067"/>
                </a:cubicBezTo>
                <a:cubicBezTo>
                  <a:pt x="19" y="362496"/>
                  <a:pt x="548" y="521775"/>
                  <a:pt x="19" y="536592"/>
                </a:cubicBezTo>
                <a:cubicBezTo>
                  <a:pt x="-510" y="551409"/>
                  <a:pt x="10073" y="403771"/>
                  <a:pt x="15894" y="361967"/>
                </a:cubicBezTo>
                <a:cubicBezTo>
                  <a:pt x="21715" y="320163"/>
                  <a:pt x="20657" y="343446"/>
                  <a:pt x="34944" y="285767"/>
                </a:cubicBezTo>
                <a:cubicBezTo>
                  <a:pt x="49231" y="228088"/>
                  <a:pt x="116965" y="2134"/>
                  <a:pt x="114319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AA0CE0E5-9D58-C147-3C34-D64B1B128C4C}"/>
              </a:ext>
            </a:extLst>
          </p:cNvPr>
          <p:cNvSpPr/>
          <p:nvPr/>
        </p:nvSpPr>
        <p:spPr>
          <a:xfrm>
            <a:off x="4521070" y="5352904"/>
            <a:ext cx="44590" cy="482490"/>
          </a:xfrm>
          <a:custGeom>
            <a:avLst/>
            <a:gdLst>
              <a:gd name="connsiteX0" fmla="*/ 22355 w 44590"/>
              <a:gd name="connsiteY0" fmla="*/ 146 h 482490"/>
              <a:gd name="connsiteX1" fmla="*/ 28705 w 44590"/>
              <a:gd name="connsiteY1" fmla="*/ 263671 h 482490"/>
              <a:gd name="connsiteX2" fmla="*/ 130 w 44590"/>
              <a:gd name="connsiteY2" fmla="*/ 479571 h 482490"/>
              <a:gd name="connsiteX3" fmla="*/ 19180 w 44590"/>
              <a:gd name="connsiteY3" fmla="*/ 377971 h 482490"/>
              <a:gd name="connsiteX4" fmla="*/ 44580 w 44590"/>
              <a:gd name="connsiteY4" fmla="*/ 228746 h 482490"/>
              <a:gd name="connsiteX5" fmla="*/ 22355 w 44590"/>
              <a:gd name="connsiteY5" fmla="*/ 146 h 48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90" h="482490">
                <a:moveTo>
                  <a:pt x="22355" y="146"/>
                </a:moveTo>
                <a:cubicBezTo>
                  <a:pt x="19709" y="5967"/>
                  <a:pt x="32409" y="183767"/>
                  <a:pt x="28705" y="263671"/>
                </a:cubicBezTo>
                <a:cubicBezTo>
                  <a:pt x="25001" y="343575"/>
                  <a:pt x="1717" y="460521"/>
                  <a:pt x="130" y="479571"/>
                </a:cubicBezTo>
                <a:cubicBezTo>
                  <a:pt x="-1457" y="498621"/>
                  <a:pt x="11772" y="419775"/>
                  <a:pt x="19180" y="377971"/>
                </a:cubicBezTo>
                <a:cubicBezTo>
                  <a:pt x="26588" y="336167"/>
                  <a:pt x="44051" y="293833"/>
                  <a:pt x="44580" y="228746"/>
                </a:cubicBezTo>
                <a:cubicBezTo>
                  <a:pt x="45109" y="163659"/>
                  <a:pt x="25001" y="-5675"/>
                  <a:pt x="22355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8D85D45B-EE1D-FC44-5256-6225465451E0}"/>
              </a:ext>
            </a:extLst>
          </p:cNvPr>
          <p:cNvSpPr/>
          <p:nvPr/>
        </p:nvSpPr>
        <p:spPr>
          <a:xfrm>
            <a:off x="3834943" y="6749992"/>
            <a:ext cx="121175" cy="267938"/>
          </a:xfrm>
          <a:custGeom>
            <a:avLst/>
            <a:gdLst>
              <a:gd name="connsiteX0" fmla="*/ 121107 w 121175"/>
              <a:gd name="connsiteY0" fmla="*/ 58 h 267938"/>
              <a:gd name="connsiteX1" fmla="*/ 16332 w 121175"/>
              <a:gd name="connsiteY1" fmla="*/ 130233 h 267938"/>
              <a:gd name="connsiteX2" fmla="*/ 457 w 121175"/>
              <a:gd name="connsiteY2" fmla="*/ 266758 h 267938"/>
              <a:gd name="connsiteX3" fmla="*/ 6807 w 121175"/>
              <a:gd name="connsiteY3" fmla="*/ 193733 h 267938"/>
              <a:gd name="connsiteX4" fmla="*/ 32207 w 121175"/>
              <a:gd name="connsiteY4" fmla="*/ 146108 h 267938"/>
              <a:gd name="connsiteX5" fmla="*/ 121107 w 121175"/>
              <a:gd name="connsiteY5" fmla="*/ 58 h 26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175" h="267938">
                <a:moveTo>
                  <a:pt x="121107" y="58"/>
                </a:moveTo>
                <a:cubicBezTo>
                  <a:pt x="118461" y="-2588"/>
                  <a:pt x="36440" y="85783"/>
                  <a:pt x="16332" y="130233"/>
                </a:cubicBezTo>
                <a:cubicBezTo>
                  <a:pt x="-3776" y="174683"/>
                  <a:pt x="2044" y="256175"/>
                  <a:pt x="457" y="266758"/>
                </a:cubicBezTo>
                <a:cubicBezTo>
                  <a:pt x="-1131" y="277341"/>
                  <a:pt x="1515" y="213841"/>
                  <a:pt x="6807" y="193733"/>
                </a:cubicBezTo>
                <a:cubicBezTo>
                  <a:pt x="12099" y="173625"/>
                  <a:pt x="15803" y="173095"/>
                  <a:pt x="32207" y="146108"/>
                </a:cubicBezTo>
                <a:cubicBezTo>
                  <a:pt x="48611" y="119121"/>
                  <a:pt x="123753" y="2704"/>
                  <a:pt x="121107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DFF788F5-C54D-C48D-CAD7-7AD66E9E59C3}"/>
              </a:ext>
            </a:extLst>
          </p:cNvPr>
          <p:cNvSpPr/>
          <p:nvPr/>
        </p:nvSpPr>
        <p:spPr>
          <a:xfrm>
            <a:off x="4438510" y="5997545"/>
            <a:ext cx="54979" cy="324011"/>
          </a:xfrm>
          <a:custGeom>
            <a:avLst/>
            <a:gdLst>
              <a:gd name="connsiteX0" fmla="*/ 31890 w 54979"/>
              <a:gd name="connsiteY0" fmla="*/ 30 h 324011"/>
              <a:gd name="connsiteX1" fmla="*/ 38240 w 54979"/>
              <a:gd name="connsiteY1" fmla="*/ 234980 h 324011"/>
              <a:gd name="connsiteX2" fmla="*/ 140 w 54979"/>
              <a:gd name="connsiteY2" fmla="*/ 323880 h 324011"/>
              <a:gd name="connsiteX3" fmla="*/ 54115 w 54979"/>
              <a:gd name="connsiteY3" fmla="*/ 219105 h 324011"/>
              <a:gd name="connsiteX4" fmla="*/ 31890 w 54979"/>
              <a:gd name="connsiteY4" fmla="*/ 30 h 324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79" h="324011">
                <a:moveTo>
                  <a:pt x="31890" y="30"/>
                </a:moveTo>
                <a:cubicBezTo>
                  <a:pt x="29244" y="2676"/>
                  <a:pt x="43532" y="181005"/>
                  <a:pt x="38240" y="234980"/>
                </a:cubicBezTo>
                <a:cubicBezTo>
                  <a:pt x="32948" y="288955"/>
                  <a:pt x="-2506" y="326526"/>
                  <a:pt x="140" y="323880"/>
                </a:cubicBezTo>
                <a:cubicBezTo>
                  <a:pt x="2786" y="321234"/>
                  <a:pt x="48294" y="272551"/>
                  <a:pt x="54115" y="219105"/>
                </a:cubicBezTo>
                <a:cubicBezTo>
                  <a:pt x="59936" y="165659"/>
                  <a:pt x="34536" y="-2616"/>
                  <a:pt x="31890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87F45179-6366-D34E-06AD-F3320E6F2A00}"/>
              </a:ext>
            </a:extLst>
          </p:cNvPr>
          <p:cNvSpPr/>
          <p:nvPr/>
        </p:nvSpPr>
        <p:spPr>
          <a:xfrm>
            <a:off x="4545814" y="6672896"/>
            <a:ext cx="191645" cy="71908"/>
          </a:xfrm>
          <a:custGeom>
            <a:avLst/>
            <a:gdLst>
              <a:gd name="connsiteX0" fmla="*/ 786 w 191645"/>
              <a:gd name="connsiteY0" fmla="*/ 67629 h 71908"/>
              <a:gd name="connsiteX1" fmla="*/ 96036 w 191645"/>
              <a:gd name="connsiteY1" fmla="*/ 32704 h 71908"/>
              <a:gd name="connsiteX2" fmla="*/ 96036 w 191645"/>
              <a:gd name="connsiteY2" fmla="*/ 954 h 71908"/>
              <a:gd name="connsiteX3" fmla="*/ 188111 w 191645"/>
              <a:gd name="connsiteY3" fmla="*/ 70804 h 71908"/>
              <a:gd name="connsiteX4" fmla="*/ 156361 w 191645"/>
              <a:gd name="connsiteY4" fmla="*/ 45404 h 71908"/>
              <a:gd name="connsiteX5" fmla="*/ 786 w 191645"/>
              <a:gd name="connsiteY5" fmla="*/ 67629 h 7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645" h="71908">
                <a:moveTo>
                  <a:pt x="786" y="67629"/>
                </a:moveTo>
                <a:cubicBezTo>
                  <a:pt x="-9268" y="65512"/>
                  <a:pt x="80161" y="43816"/>
                  <a:pt x="96036" y="32704"/>
                </a:cubicBezTo>
                <a:cubicBezTo>
                  <a:pt x="111911" y="21591"/>
                  <a:pt x="80690" y="-5396"/>
                  <a:pt x="96036" y="954"/>
                </a:cubicBezTo>
                <a:cubicBezTo>
                  <a:pt x="111382" y="7304"/>
                  <a:pt x="178057" y="63396"/>
                  <a:pt x="188111" y="70804"/>
                </a:cubicBezTo>
                <a:cubicBezTo>
                  <a:pt x="198165" y="78212"/>
                  <a:pt x="186524" y="45933"/>
                  <a:pt x="156361" y="45404"/>
                </a:cubicBezTo>
                <a:cubicBezTo>
                  <a:pt x="126199" y="44875"/>
                  <a:pt x="10840" y="69746"/>
                  <a:pt x="786" y="67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CF9578F5-B7FD-B178-634C-6D91843A2F08}"/>
              </a:ext>
            </a:extLst>
          </p:cNvPr>
          <p:cNvSpPr/>
          <p:nvPr/>
        </p:nvSpPr>
        <p:spPr>
          <a:xfrm>
            <a:off x="4568100" y="6800827"/>
            <a:ext cx="70595" cy="146138"/>
          </a:xfrm>
          <a:custGeom>
            <a:avLst/>
            <a:gdLst>
              <a:gd name="connsiteX0" fmla="*/ 54700 w 70595"/>
              <a:gd name="connsiteY0" fmla="*/ 23 h 146138"/>
              <a:gd name="connsiteX1" fmla="*/ 13425 w 70595"/>
              <a:gd name="connsiteY1" fmla="*/ 101623 h 146138"/>
              <a:gd name="connsiteX2" fmla="*/ 70575 w 70595"/>
              <a:gd name="connsiteY2" fmla="*/ 146073 h 146138"/>
              <a:gd name="connsiteX3" fmla="*/ 19775 w 70595"/>
              <a:gd name="connsiteY3" fmla="*/ 111148 h 146138"/>
              <a:gd name="connsiteX4" fmla="*/ 725 w 70595"/>
              <a:gd name="connsiteY4" fmla="*/ 92098 h 146138"/>
              <a:gd name="connsiteX5" fmla="*/ 54700 w 70595"/>
              <a:gd name="connsiteY5" fmla="*/ 23 h 14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595" h="146138">
                <a:moveTo>
                  <a:pt x="54700" y="23"/>
                </a:moveTo>
                <a:cubicBezTo>
                  <a:pt x="56817" y="1611"/>
                  <a:pt x="10779" y="77281"/>
                  <a:pt x="13425" y="101623"/>
                </a:cubicBezTo>
                <a:cubicBezTo>
                  <a:pt x="16071" y="125965"/>
                  <a:pt x="69517" y="144485"/>
                  <a:pt x="70575" y="146073"/>
                </a:cubicBezTo>
                <a:cubicBezTo>
                  <a:pt x="71633" y="147661"/>
                  <a:pt x="31417" y="120144"/>
                  <a:pt x="19775" y="111148"/>
                </a:cubicBezTo>
                <a:cubicBezTo>
                  <a:pt x="8133" y="102152"/>
                  <a:pt x="-2979" y="104798"/>
                  <a:pt x="725" y="92098"/>
                </a:cubicBezTo>
                <a:cubicBezTo>
                  <a:pt x="4429" y="79398"/>
                  <a:pt x="52583" y="-1565"/>
                  <a:pt x="54700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635EE8E3-1655-AD34-CABF-DF801B80C91C}"/>
              </a:ext>
            </a:extLst>
          </p:cNvPr>
          <p:cNvSpPr/>
          <p:nvPr/>
        </p:nvSpPr>
        <p:spPr>
          <a:xfrm>
            <a:off x="2764364" y="4244351"/>
            <a:ext cx="360537" cy="1054892"/>
          </a:xfrm>
          <a:custGeom>
            <a:avLst/>
            <a:gdLst>
              <a:gd name="connsiteX0" fmla="*/ 360436 w 360537"/>
              <a:gd name="connsiteY0" fmla="*/ 49 h 1054892"/>
              <a:gd name="connsiteX1" fmla="*/ 187636 w 360537"/>
              <a:gd name="connsiteY1" fmla="*/ 352849 h 1054892"/>
              <a:gd name="connsiteX2" fmla="*/ 61636 w 360537"/>
              <a:gd name="connsiteY2" fmla="*/ 709249 h 1054892"/>
              <a:gd name="connsiteX3" fmla="*/ 68836 w 360537"/>
              <a:gd name="connsiteY3" fmla="*/ 644449 h 1054892"/>
              <a:gd name="connsiteX4" fmla="*/ 11236 w 360537"/>
              <a:gd name="connsiteY4" fmla="*/ 1047649 h 1054892"/>
              <a:gd name="connsiteX5" fmla="*/ 14836 w 360537"/>
              <a:gd name="connsiteY5" fmla="*/ 860449 h 1054892"/>
              <a:gd name="connsiteX6" fmla="*/ 162436 w 360537"/>
              <a:gd name="connsiteY6" fmla="*/ 331249 h 1054892"/>
              <a:gd name="connsiteX7" fmla="*/ 360436 w 360537"/>
              <a:gd name="connsiteY7" fmla="*/ 49 h 105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537" h="1054892">
                <a:moveTo>
                  <a:pt x="360436" y="49"/>
                </a:moveTo>
                <a:cubicBezTo>
                  <a:pt x="364636" y="3649"/>
                  <a:pt x="237436" y="234649"/>
                  <a:pt x="187636" y="352849"/>
                </a:cubicBezTo>
                <a:cubicBezTo>
                  <a:pt x="137836" y="471049"/>
                  <a:pt x="81436" y="660649"/>
                  <a:pt x="61636" y="709249"/>
                </a:cubicBezTo>
                <a:cubicBezTo>
                  <a:pt x="41836" y="757849"/>
                  <a:pt x="77236" y="588049"/>
                  <a:pt x="68836" y="644449"/>
                </a:cubicBezTo>
                <a:cubicBezTo>
                  <a:pt x="60436" y="700849"/>
                  <a:pt x="20236" y="1011649"/>
                  <a:pt x="11236" y="1047649"/>
                </a:cubicBezTo>
                <a:cubicBezTo>
                  <a:pt x="2236" y="1083649"/>
                  <a:pt x="-10364" y="979849"/>
                  <a:pt x="14836" y="860449"/>
                </a:cubicBezTo>
                <a:cubicBezTo>
                  <a:pt x="40036" y="741049"/>
                  <a:pt x="103636" y="471049"/>
                  <a:pt x="162436" y="331249"/>
                </a:cubicBezTo>
                <a:cubicBezTo>
                  <a:pt x="221236" y="191449"/>
                  <a:pt x="356236" y="-3551"/>
                  <a:pt x="360436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D05E3203-9128-AF52-917A-0246729EA0E8}"/>
              </a:ext>
            </a:extLst>
          </p:cNvPr>
          <p:cNvSpPr/>
          <p:nvPr/>
        </p:nvSpPr>
        <p:spPr>
          <a:xfrm>
            <a:off x="2775568" y="5350856"/>
            <a:ext cx="55616" cy="512359"/>
          </a:xfrm>
          <a:custGeom>
            <a:avLst/>
            <a:gdLst>
              <a:gd name="connsiteX0" fmla="*/ 32 w 55616"/>
              <a:gd name="connsiteY0" fmla="*/ 2344 h 512359"/>
              <a:gd name="connsiteX1" fmla="*/ 14432 w 55616"/>
              <a:gd name="connsiteY1" fmla="*/ 495544 h 512359"/>
              <a:gd name="connsiteX2" fmla="*/ 43232 w 55616"/>
              <a:gd name="connsiteY2" fmla="*/ 383944 h 512359"/>
              <a:gd name="connsiteX3" fmla="*/ 54032 w 55616"/>
              <a:gd name="connsiteY3" fmla="*/ 250744 h 512359"/>
              <a:gd name="connsiteX4" fmla="*/ 10832 w 55616"/>
              <a:gd name="connsiteY4" fmla="*/ 470344 h 512359"/>
              <a:gd name="connsiteX5" fmla="*/ 18032 w 55616"/>
              <a:gd name="connsiteY5" fmla="*/ 315544 h 512359"/>
              <a:gd name="connsiteX6" fmla="*/ 32 w 55616"/>
              <a:gd name="connsiteY6" fmla="*/ 2344 h 51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616" h="512359">
                <a:moveTo>
                  <a:pt x="32" y="2344"/>
                </a:moveTo>
                <a:cubicBezTo>
                  <a:pt x="-568" y="32344"/>
                  <a:pt x="7232" y="431944"/>
                  <a:pt x="14432" y="495544"/>
                </a:cubicBezTo>
                <a:cubicBezTo>
                  <a:pt x="21632" y="559144"/>
                  <a:pt x="36632" y="424744"/>
                  <a:pt x="43232" y="383944"/>
                </a:cubicBezTo>
                <a:cubicBezTo>
                  <a:pt x="49832" y="343144"/>
                  <a:pt x="59432" y="236344"/>
                  <a:pt x="54032" y="250744"/>
                </a:cubicBezTo>
                <a:cubicBezTo>
                  <a:pt x="48632" y="265144"/>
                  <a:pt x="16832" y="459544"/>
                  <a:pt x="10832" y="470344"/>
                </a:cubicBezTo>
                <a:cubicBezTo>
                  <a:pt x="4832" y="481144"/>
                  <a:pt x="16832" y="392344"/>
                  <a:pt x="18032" y="315544"/>
                </a:cubicBezTo>
                <a:cubicBezTo>
                  <a:pt x="19232" y="238744"/>
                  <a:pt x="632" y="-27656"/>
                  <a:pt x="32" y="2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86C19F02-4C7A-4ABA-BBB5-77B65E428428}"/>
              </a:ext>
            </a:extLst>
          </p:cNvPr>
          <p:cNvSpPr/>
          <p:nvPr/>
        </p:nvSpPr>
        <p:spPr>
          <a:xfrm>
            <a:off x="2732015" y="5950525"/>
            <a:ext cx="112804" cy="1028062"/>
          </a:xfrm>
          <a:custGeom>
            <a:avLst/>
            <a:gdLst>
              <a:gd name="connsiteX0" fmla="*/ 111985 w 112804"/>
              <a:gd name="connsiteY0" fmla="*/ 275 h 1028062"/>
              <a:gd name="connsiteX1" fmla="*/ 54385 w 112804"/>
              <a:gd name="connsiteY1" fmla="*/ 540275 h 1028062"/>
              <a:gd name="connsiteX2" fmla="*/ 68785 w 112804"/>
              <a:gd name="connsiteY2" fmla="*/ 1011875 h 1028062"/>
              <a:gd name="connsiteX3" fmla="*/ 65185 w 112804"/>
              <a:gd name="connsiteY3" fmla="*/ 882275 h 1028062"/>
              <a:gd name="connsiteX4" fmla="*/ 21985 w 112804"/>
              <a:gd name="connsiteY4" fmla="*/ 525875 h 1028062"/>
              <a:gd name="connsiteX5" fmla="*/ 3985 w 112804"/>
              <a:gd name="connsiteY5" fmla="*/ 612275 h 1028062"/>
              <a:gd name="connsiteX6" fmla="*/ 111985 w 112804"/>
              <a:gd name="connsiteY6" fmla="*/ 275 h 102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04" h="1028062">
                <a:moveTo>
                  <a:pt x="111985" y="275"/>
                </a:moveTo>
                <a:cubicBezTo>
                  <a:pt x="120385" y="-11725"/>
                  <a:pt x="61585" y="371675"/>
                  <a:pt x="54385" y="540275"/>
                </a:cubicBezTo>
                <a:cubicBezTo>
                  <a:pt x="47185" y="708875"/>
                  <a:pt x="66985" y="954875"/>
                  <a:pt x="68785" y="1011875"/>
                </a:cubicBezTo>
                <a:cubicBezTo>
                  <a:pt x="70585" y="1068875"/>
                  <a:pt x="72985" y="963275"/>
                  <a:pt x="65185" y="882275"/>
                </a:cubicBezTo>
                <a:cubicBezTo>
                  <a:pt x="57385" y="801275"/>
                  <a:pt x="32185" y="570875"/>
                  <a:pt x="21985" y="525875"/>
                </a:cubicBezTo>
                <a:cubicBezTo>
                  <a:pt x="11785" y="480875"/>
                  <a:pt x="-8615" y="695675"/>
                  <a:pt x="3985" y="612275"/>
                </a:cubicBezTo>
                <a:cubicBezTo>
                  <a:pt x="16585" y="528875"/>
                  <a:pt x="103585" y="12275"/>
                  <a:pt x="111985" y="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C27753CD-0D9E-FBAE-AEF5-3DF9680BBEC7}"/>
              </a:ext>
            </a:extLst>
          </p:cNvPr>
          <p:cNvSpPr/>
          <p:nvPr/>
        </p:nvSpPr>
        <p:spPr>
          <a:xfrm>
            <a:off x="2800607" y="6872210"/>
            <a:ext cx="341711" cy="935556"/>
          </a:xfrm>
          <a:custGeom>
            <a:avLst/>
            <a:gdLst>
              <a:gd name="connsiteX0" fmla="*/ 193 w 341711"/>
              <a:gd name="connsiteY0" fmla="*/ 190 h 935556"/>
              <a:gd name="connsiteX1" fmla="*/ 147793 w 341711"/>
              <a:gd name="connsiteY1" fmla="*/ 640990 h 935556"/>
              <a:gd name="connsiteX2" fmla="*/ 338593 w 341711"/>
              <a:gd name="connsiteY2" fmla="*/ 928990 h 935556"/>
              <a:gd name="connsiteX3" fmla="*/ 255793 w 341711"/>
              <a:gd name="connsiteY3" fmla="*/ 820990 h 935556"/>
              <a:gd name="connsiteX4" fmla="*/ 118993 w 341711"/>
              <a:gd name="connsiteY4" fmla="*/ 576190 h 935556"/>
              <a:gd name="connsiteX5" fmla="*/ 193 w 341711"/>
              <a:gd name="connsiteY5" fmla="*/ 190 h 93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711" h="935556">
                <a:moveTo>
                  <a:pt x="193" y="190"/>
                </a:moveTo>
                <a:cubicBezTo>
                  <a:pt x="4993" y="10990"/>
                  <a:pt x="91393" y="486190"/>
                  <a:pt x="147793" y="640990"/>
                </a:cubicBezTo>
                <a:cubicBezTo>
                  <a:pt x="204193" y="795790"/>
                  <a:pt x="320593" y="898990"/>
                  <a:pt x="338593" y="928990"/>
                </a:cubicBezTo>
                <a:cubicBezTo>
                  <a:pt x="356593" y="958990"/>
                  <a:pt x="292393" y="879790"/>
                  <a:pt x="255793" y="820990"/>
                </a:cubicBezTo>
                <a:cubicBezTo>
                  <a:pt x="219193" y="762190"/>
                  <a:pt x="156793" y="711190"/>
                  <a:pt x="118993" y="576190"/>
                </a:cubicBezTo>
                <a:cubicBezTo>
                  <a:pt x="81193" y="441190"/>
                  <a:pt x="-4607" y="-10610"/>
                  <a:pt x="193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D4FB4A60-D215-EC8F-76A5-61ADE7C1EE6A}"/>
              </a:ext>
            </a:extLst>
          </p:cNvPr>
          <p:cNvSpPr/>
          <p:nvPr/>
        </p:nvSpPr>
        <p:spPr>
          <a:xfrm>
            <a:off x="3369498" y="8045770"/>
            <a:ext cx="167166" cy="292258"/>
          </a:xfrm>
          <a:custGeom>
            <a:avLst/>
            <a:gdLst>
              <a:gd name="connsiteX0" fmla="*/ 102 w 167166"/>
              <a:gd name="connsiteY0" fmla="*/ 230 h 292258"/>
              <a:gd name="connsiteX1" fmla="*/ 140502 w 167166"/>
              <a:gd name="connsiteY1" fmla="*/ 191030 h 292258"/>
              <a:gd name="connsiteX2" fmla="*/ 165702 w 167166"/>
              <a:gd name="connsiteY2" fmla="*/ 291830 h 292258"/>
              <a:gd name="connsiteX3" fmla="*/ 118902 w 167166"/>
              <a:gd name="connsiteY3" fmla="*/ 155030 h 292258"/>
              <a:gd name="connsiteX4" fmla="*/ 102 w 167166"/>
              <a:gd name="connsiteY4" fmla="*/ 230 h 29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166" h="292258">
                <a:moveTo>
                  <a:pt x="102" y="230"/>
                </a:moveTo>
                <a:cubicBezTo>
                  <a:pt x="3702" y="6230"/>
                  <a:pt x="112902" y="142430"/>
                  <a:pt x="140502" y="191030"/>
                </a:cubicBezTo>
                <a:cubicBezTo>
                  <a:pt x="168102" y="239630"/>
                  <a:pt x="169302" y="297830"/>
                  <a:pt x="165702" y="291830"/>
                </a:cubicBezTo>
                <a:cubicBezTo>
                  <a:pt x="162102" y="285830"/>
                  <a:pt x="148902" y="203030"/>
                  <a:pt x="118902" y="155030"/>
                </a:cubicBezTo>
                <a:cubicBezTo>
                  <a:pt x="88902" y="107030"/>
                  <a:pt x="-3498" y="-5770"/>
                  <a:pt x="102" y="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3E1F4B49-DC75-FF67-C16D-BE164D9D9748}"/>
              </a:ext>
            </a:extLst>
          </p:cNvPr>
          <p:cNvSpPr/>
          <p:nvPr/>
        </p:nvSpPr>
        <p:spPr>
          <a:xfrm>
            <a:off x="3826683" y="8729756"/>
            <a:ext cx="364939" cy="313716"/>
          </a:xfrm>
          <a:custGeom>
            <a:avLst/>
            <a:gdLst>
              <a:gd name="connsiteX0" fmla="*/ 117 w 364939"/>
              <a:gd name="connsiteY0" fmla="*/ 244 h 313716"/>
              <a:gd name="connsiteX1" fmla="*/ 316917 w 364939"/>
              <a:gd name="connsiteY1" fmla="*/ 266644 h 313716"/>
              <a:gd name="connsiteX2" fmla="*/ 360117 w 364939"/>
              <a:gd name="connsiteY2" fmla="*/ 309844 h 313716"/>
              <a:gd name="connsiteX3" fmla="*/ 280917 w 364939"/>
              <a:gd name="connsiteY3" fmla="*/ 219844 h 313716"/>
              <a:gd name="connsiteX4" fmla="*/ 117 w 364939"/>
              <a:gd name="connsiteY4" fmla="*/ 244 h 3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939" h="313716">
                <a:moveTo>
                  <a:pt x="117" y="244"/>
                </a:moveTo>
                <a:cubicBezTo>
                  <a:pt x="6117" y="8044"/>
                  <a:pt x="256917" y="215044"/>
                  <a:pt x="316917" y="266644"/>
                </a:cubicBezTo>
                <a:cubicBezTo>
                  <a:pt x="376917" y="318244"/>
                  <a:pt x="366117" y="317644"/>
                  <a:pt x="360117" y="309844"/>
                </a:cubicBezTo>
                <a:cubicBezTo>
                  <a:pt x="354117" y="302044"/>
                  <a:pt x="341517" y="266044"/>
                  <a:pt x="280917" y="219844"/>
                </a:cubicBezTo>
                <a:cubicBezTo>
                  <a:pt x="220317" y="173644"/>
                  <a:pt x="-5883" y="-7556"/>
                  <a:pt x="117" y="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D516896E-D3AF-6190-BE91-75300EDFC01A}"/>
              </a:ext>
            </a:extLst>
          </p:cNvPr>
          <p:cNvSpPr/>
          <p:nvPr/>
        </p:nvSpPr>
        <p:spPr>
          <a:xfrm>
            <a:off x="4388339" y="8631695"/>
            <a:ext cx="770928" cy="382720"/>
          </a:xfrm>
          <a:custGeom>
            <a:avLst/>
            <a:gdLst>
              <a:gd name="connsiteX0" fmla="*/ 61 w 770928"/>
              <a:gd name="connsiteY0" fmla="*/ 382705 h 382720"/>
              <a:gd name="connsiteX1" fmla="*/ 558061 w 770928"/>
              <a:gd name="connsiteY1" fmla="*/ 199105 h 382720"/>
              <a:gd name="connsiteX2" fmla="*/ 518461 w 770928"/>
              <a:gd name="connsiteY2" fmla="*/ 220705 h 382720"/>
              <a:gd name="connsiteX3" fmla="*/ 770461 w 770928"/>
              <a:gd name="connsiteY3" fmla="*/ 1105 h 382720"/>
              <a:gd name="connsiteX4" fmla="*/ 579661 w 770928"/>
              <a:gd name="connsiteY4" fmla="*/ 137905 h 382720"/>
              <a:gd name="connsiteX5" fmla="*/ 522061 w 770928"/>
              <a:gd name="connsiteY5" fmla="*/ 188305 h 382720"/>
              <a:gd name="connsiteX6" fmla="*/ 61 w 770928"/>
              <a:gd name="connsiteY6" fmla="*/ 382705 h 38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0928" h="382720">
                <a:moveTo>
                  <a:pt x="61" y="382705"/>
                </a:moveTo>
                <a:cubicBezTo>
                  <a:pt x="6061" y="384505"/>
                  <a:pt x="471661" y="226105"/>
                  <a:pt x="558061" y="199105"/>
                </a:cubicBezTo>
                <a:cubicBezTo>
                  <a:pt x="644461" y="172105"/>
                  <a:pt x="483061" y="253705"/>
                  <a:pt x="518461" y="220705"/>
                </a:cubicBezTo>
                <a:cubicBezTo>
                  <a:pt x="553861" y="187705"/>
                  <a:pt x="760261" y="14905"/>
                  <a:pt x="770461" y="1105"/>
                </a:cubicBezTo>
                <a:cubicBezTo>
                  <a:pt x="780661" y="-12695"/>
                  <a:pt x="621061" y="106705"/>
                  <a:pt x="579661" y="137905"/>
                </a:cubicBezTo>
                <a:cubicBezTo>
                  <a:pt x="538261" y="169105"/>
                  <a:pt x="616861" y="147505"/>
                  <a:pt x="522061" y="188305"/>
                </a:cubicBezTo>
                <a:cubicBezTo>
                  <a:pt x="427261" y="229105"/>
                  <a:pt x="-5939" y="380905"/>
                  <a:pt x="61" y="3827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B04C26F9-BA62-15BF-9020-FF8B00C37966}"/>
              </a:ext>
            </a:extLst>
          </p:cNvPr>
          <p:cNvSpPr/>
          <p:nvPr/>
        </p:nvSpPr>
        <p:spPr>
          <a:xfrm>
            <a:off x="5549849" y="7552786"/>
            <a:ext cx="102329" cy="537177"/>
          </a:xfrm>
          <a:custGeom>
            <a:avLst/>
            <a:gdLst>
              <a:gd name="connsiteX0" fmla="*/ 102151 w 102329"/>
              <a:gd name="connsiteY0" fmla="*/ 14 h 537177"/>
              <a:gd name="connsiteX1" fmla="*/ 26551 w 102329"/>
              <a:gd name="connsiteY1" fmla="*/ 255614 h 537177"/>
              <a:gd name="connsiteX2" fmla="*/ 51751 w 102329"/>
              <a:gd name="connsiteY2" fmla="*/ 529214 h 537177"/>
              <a:gd name="connsiteX3" fmla="*/ 44551 w 102329"/>
              <a:gd name="connsiteY3" fmla="*/ 446414 h 537177"/>
              <a:gd name="connsiteX4" fmla="*/ 1351 w 102329"/>
              <a:gd name="connsiteY4" fmla="*/ 266414 h 537177"/>
              <a:gd name="connsiteX5" fmla="*/ 102151 w 102329"/>
              <a:gd name="connsiteY5" fmla="*/ 14 h 53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29" h="537177">
                <a:moveTo>
                  <a:pt x="102151" y="14"/>
                </a:moveTo>
                <a:cubicBezTo>
                  <a:pt x="106351" y="-1786"/>
                  <a:pt x="34951" y="167414"/>
                  <a:pt x="26551" y="255614"/>
                </a:cubicBezTo>
                <a:cubicBezTo>
                  <a:pt x="18151" y="343814"/>
                  <a:pt x="48751" y="497414"/>
                  <a:pt x="51751" y="529214"/>
                </a:cubicBezTo>
                <a:cubicBezTo>
                  <a:pt x="54751" y="561014"/>
                  <a:pt x="52951" y="490214"/>
                  <a:pt x="44551" y="446414"/>
                </a:cubicBezTo>
                <a:cubicBezTo>
                  <a:pt x="36151" y="402614"/>
                  <a:pt x="-8249" y="336014"/>
                  <a:pt x="1351" y="266414"/>
                </a:cubicBezTo>
                <a:cubicBezTo>
                  <a:pt x="10951" y="196814"/>
                  <a:pt x="97951" y="1814"/>
                  <a:pt x="102151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4090712F-5A19-3E19-A2A2-D5035A40E5A6}"/>
              </a:ext>
            </a:extLst>
          </p:cNvPr>
          <p:cNvSpPr/>
          <p:nvPr/>
        </p:nvSpPr>
        <p:spPr>
          <a:xfrm>
            <a:off x="5853597" y="6616800"/>
            <a:ext cx="104329" cy="273600"/>
          </a:xfrm>
          <a:custGeom>
            <a:avLst/>
            <a:gdLst>
              <a:gd name="connsiteX0" fmla="*/ 93603 w 104329"/>
              <a:gd name="connsiteY0" fmla="*/ 0 h 273600"/>
              <a:gd name="connsiteX1" fmla="*/ 97203 w 104329"/>
              <a:gd name="connsiteY1" fmla="*/ 136800 h 273600"/>
              <a:gd name="connsiteX2" fmla="*/ 3 w 104329"/>
              <a:gd name="connsiteY2" fmla="*/ 273600 h 273600"/>
              <a:gd name="connsiteX3" fmla="*/ 100803 w 104329"/>
              <a:gd name="connsiteY3" fmla="*/ 136800 h 273600"/>
              <a:gd name="connsiteX4" fmla="*/ 93603 w 104329"/>
              <a:gd name="connsiteY4" fmla="*/ 0 h 2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329" h="273600">
                <a:moveTo>
                  <a:pt x="93603" y="0"/>
                </a:moveTo>
                <a:cubicBezTo>
                  <a:pt x="93003" y="0"/>
                  <a:pt x="112803" y="91200"/>
                  <a:pt x="97203" y="136800"/>
                </a:cubicBezTo>
                <a:cubicBezTo>
                  <a:pt x="81603" y="182400"/>
                  <a:pt x="-597" y="273600"/>
                  <a:pt x="3" y="273600"/>
                </a:cubicBezTo>
                <a:cubicBezTo>
                  <a:pt x="603" y="273600"/>
                  <a:pt x="90003" y="184200"/>
                  <a:pt x="100803" y="136800"/>
                </a:cubicBezTo>
                <a:cubicBezTo>
                  <a:pt x="111603" y="89400"/>
                  <a:pt x="94203" y="0"/>
                  <a:pt x="9360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FECB90C2-A663-9E4E-906A-BC016CD944C6}"/>
              </a:ext>
            </a:extLst>
          </p:cNvPr>
          <p:cNvSpPr/>
          <p:nvPr/>
        </p:nvSpPr>
        <p:spPr>
          <a:xfrm>
            <a:off x="4565877" y="8598859"/>
            <a:ext cx="1234022" cy="543051"/>
          </a:xfrm>
          <a:custGeom>
            <a:avLst/>
            <a:gdLst>
              <a:gd name="connsiteX0" fmla="*/ 2523 w 1234022"/>
              <a:gd name="connsiteY0" fmla="*/ 541541 h 543051"/>
              <a:gd name="connsiteX1" fmla="*/ 1190523 w 1234022"/>
              <a:gd name="connsiteY1" fmla="*/ 15941 h 543051"/>
              <a:gd name="connsiteX2" fmla="*/ 884523 w 1234022"/>
              <a:gd name="connsiteY2" fmla="*/ 170741 h 543051"/>
              <a:gd name="connsiteX3" fmla="*/ 2523 w 1234022"/>
              <a:gd name="connsiteY3" fmla="*/ 541541 h 54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022" h="543051">
                <a:moveTo>
                  <a:pt x="2523" y="541541"/>
                </a:moveTo>
                <a:cubicBezTo>
                  <a:pt x="53523" y="515741"/>
                  <a:pt x="1043523" y="77741"/>
                  <a:pt x="1190523" y="15941"/>
                </a:cubicBezTo>
                <a:cubicBezTo>
                  <a:pt x="1337523" y="-45859"/>
                  <a:pt x="1080723" y="86141"/>
                  <a:pt x="884523" y="170741"/>
                </a:cubicBezTo>
                <a:cubicBezTo>
                  <a:pt x="688323" y="255341"/>
                  <a:pt x="-48477" y="567341"/>
                  <a:pt x="2523" y="541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ADE828C7-D8E4-E9A3-2C38-C4BB7E7F743B}"/>
              </a:ext>
            </a:extLst>
          </p:cNvPr>
          <p:cNvSpPr/>
          <p:nvPr/>
        </p:nvSpPr>
        <p:spPr>
          <a:xfrm>
            <a:off x="6332375" y="7322398"/>
            <a:ext cx="180144" cy="374404"/>
          </a:xfrm>
          <a:custGeom>
            <a:avLst/>
            <a:gdLst>
              <a:gd name="connsiteX0" fmla="*/ 180025 w 180144"/>
              <a:gd name="connsiteY0" fmla="*/ 2 h 374404"/>
              <a:gd name="connsiteX1" fmla="*/ 133225 w 180144"/>
              <a:gd name="connsiteY1" fmla="*/ 190802 h 374404"/>
              <a:gd name="connsiteX2" fmla="*/ 25 w 180144"/>
              <a:gd name="connsiteY2" fmla="*/ 374402 h 374404"/>
              <a:gd name="connsiteX3" fmla="*/ 122425 w 180144"/>
              <a:gd name="connsiteY3" fmla="*/ 194402 h 374404"/>
              <a:gd name="connsiteX4" fmla="*/ 180025 w 180144"/>
              <a:gd name="connsiteY4" fmla="*/ 2 h 37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144" h="374404">
                <a:moveTo>
                  <a:pt x="180025" y="2"/>
                </a:moveTo>
                <a:cubicBezTo>
                  <a:pt x="181825" y="-598"/>
                  <a:pt x="163225" y="128402"/>
                  <a:pt x="133225" y="190802"/>
                </a:cubicBezTo>
                <a:cubicBezTo>
                  <a:pt x="103225" y="253202"/>
                  <a:pt x="1825" y="373802"/>
                  <a:pt x="25" y="374402"/>
                </a:cubicBezTo>
                <a:cubicBezTo>
                  <a:pt x="-1775" y="375002"/>
                  <a:pt x="91225" y="252602"/>
                  <a:pt x="122425" y="194402"/>
                </a:cubicBezTo>
                <a:cubicBezTo>
                  <a:pt x="153625" y="136202"/>
                  <a:pt x="178225" y="602"/>
                  <a:pt x="18002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8BE1492D-88DB-92AC-DB5E-30FA140BFF50}"/>
              </a:ext>
            </a:extLst>
          </p:cNvPr>
          <p:cNvSpPr/>
          <p:nvPr/>
        </p:nvSpPr>
        <p:spPr>
          <a:xfrm>
            <a:off x="7307855" y="5805381"/>
            <a:ext cx="395056" cy="134733"/>
          </a:xfrm>
          <a:custGeom>
            <a:avLst/>
            <a:gdLst>
              <a:gd name="connsiteX0" fmla="*/ 145 w 395056"/>
              <a:gd name="connsiteY0" fmla="*/ 84219 h 134733"/>
              <a:gd name="connsiteX1" fmla="*/ 176545 w 395056"/>
              <a:gd name="connsiteY1" fmla="*/ 41019 h 134733"/>
              <a:gd name="connsiteX2" fmla="*/ 212545 w 395056"/>
              <a:gd name="connsiteY2" fmla="*/ 23019 h 134733"/>
              <a:gd name="connsiteX3" fmla="*/ 219745 w 395056"/>
              <a:gd name="connsiteY3" fmla="*/ 1419 h 134733"/>
              <a:gd name="connsiteX4" fmla="*/ 306145 w 395056"/>
              <a:gd name="connsiteY4" fmla="*/ 66219 h 134733"/>
              <a:gd name="connsiteX5" fmla="*/ 392545 w 395056"/>
              <a:gd name="connsiteY5" fmla="*/ 134619 h 134733"/>
              <a:gd name="connsiteX6" fmla="*/ 360145 w 395056"/>
              <a:gd name="connsiteY6" fmla="*/ 80619 h 134733"/>
              <a:gd name="connsiteX7" fmla="*/ 241345 w 395056"/>
              <a:gd name="connsiteY7" fmla="*/ 12219 h 134733"/>
              <a:gd name="connsiteX8" fmla="*/ 208945 w 395056"/>
              <a:gd name="connsiteY8" fmla="*/ 12219 h 134733"/>
              <a:gd name="connsiteX9" fmla="*/ 145 w 395056"/>
              <a:gd name="connsiteY9" fmla="*/ 84219 h 13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5056" h="134733">
                <a:moveTo>
                  <a:pt x="145" y="84219"/>
                </a:moveTo>
                <a:cubicBezTo>
                  <a:pt x="-5255" y="89019"/>
                  <a:pt x="141145" y="51219"/>
                  <a:pt x="176545" y="41019"/>
                </a:cubicBezTo>
                <a:cubicBezTo>
                  <a:pt x="211945" y="30819"/>
                  <a:pt x="205345" y="29619"/>
                  <a:pt x="212545" y="23019"/>
                </a:cubicBezTo>
                <a:cubicBezTo>
                  <a:pt x="219745" y="16419"/>
                  <a:pt x="204145" y="-5781"/>
                  <a:pt x="219745" y="1419"/>
                </a:cubicBezTo>
                <a:cubicBezTo>
                  <a:pt x="235345" y="8619"/>
                  <a:pt x="277345" y="44019"/>
                  <a:pt x="306145" y="66219"/>
                </a:cubicBezTo>
                <a:cubicBezTo>
                  <a:pt x="334945" y="88419"/>
                  <a:pt x="383545" y="132219"/>
                  <a:pt x="392545" y="134619"/>
                </a:cubicBezTo>
                <a:cubicBezTo>
                  <a:pt x="401545" y="137019"/>
                  <a:pt x="385345" y="101019"/>
                  <a:pt x="360145" y="80619"/>
                </a:cubicBezTo>
                <a:cubicBezTo>
                  <a:pt x="334945" y="60219"/>
                  <a:pt x="266545" y="23619"/>
                  <a:pt x="241345" y="12219"/>
                </a:cubicBezTo>
                <a:cubicBezTo>
                  <a:pt x="216145" y="819"/>
                  <a:pt x="242545" y="819"/>
                  <a:pt x="208945" y="12219"/>
                </a:cubicBezTo>
                <a:cubicBezTo>
                  <a:pt x="175345" y="23619"/>
                  <a:pt x="5545" y="79419"/>
                  <a:pt x="145" y="84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0964C034-ABB1-7A90-4EE3-4633999D8118}"/>
              </a:ext>
            </a:extLst>
          </p:cNvPr>
          <p:cNvSpPr/>
          <p:nvPr/>
        </p:nvSpPr>
        <p:spPr>
          <a:xfrm>
            <a:off x="7379653" y="5785197"/>
            <a:ext cx="310019" cy="213254"/>
          </a:xfrm>
          <a:custGeom>
            <a:avLst/>
            <a:gdLst>
              <a:gd name="connsiteX0" fmla="*/ 108347 w 310019"/>
              <a:gd name="connsiteY0" fmla="*/ 3 h 213254"/>
              <a:gd name="connsiteX1" fmla="*/ 54347 w 310019"/>
              <a:gd name="connsiteY1" fmla="*/ 111603 h 213254"/>
              <a:gd name="connsiteX2" fmla="*/ 18347 w 310019"/>
              <a:gd name="connsiteY2" fmla="*/ 212403 h 213254"/>
              <a:gd name="connsiteX3" fmla="*/ 68747 w 310019"/>
              <a:gd name="connsiteY3" fmla="*/ 158403 h 213254"/>
              <a:gd name="connsiteX4" fmla="*/ 212747 w 310019"/>
              <a:gd name="connsiteY4" fmla="*/ 129603 h 213254"/>
              <a:gd name="connsiteX5" fmla="*/ 309947 w 310019"/>
              <a:gd name="connsiteY5" fmla="*/ 129603 h 213254"/>
              <a:gd name="connsiteX6" fmla="*/ 227147 w 310019"/>
              <a:gd name="connsiteY6" fmla="*/ 133203 h 213254"/>
              <a:gd name="connsiteX7" fmla="*/ 147947 w 310019"/>
              <a:gd name="connsiteY7" fmla="*/ 126003 h 213254"/>
              <a:gd name="connsiteX8" fmla="*/ 7547 w 310019"/>
              <a:gd name="connsiteY8" fmla="*/ 194403 h 213254"/>
              <a:gd name="connsiteX9" fmla="*/ 39947 w 310019"/>
              <a:gd name="connsiteY9" fmla="*/ 154803 h 213254"/>
              <a:gd name="connsiteX10" fmla="*/ 347 w 310019"/>
              <a:gd name="connsiteY10" fmla="*/ 115203 h 213254"/>
              <a:gd name="connsiteX11" fmla="*/ 25547 w 310019"/>
              <a:gd name="connsiteY11" fmla="*/ 115203 h 213254"/>
              <a:gd name="connsiteX12" fmla="*/ 108347 w 310019"/>
              <a:gd name="connsiteY12" fmla="*/ 3 h 21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0019" h="213254">
                <a:moveTo>
                  <a:pt x="108347" y="3"/>
                </a:moveTo>
                <a:cubicBezTo>
                  <a:pt x="113147" y="-597"/>
                  <a:pt x="69347" y="76203"/>
                  <a:pt x="54347" y="111603"/>
                </a:cubicBezTo>
                <a:cubicBezTo>
                  <a:pt x="39347" y="147003"/>
                  <a:pt x="15947" y="204603"/>
                  <a:pt x="18347" y="212403"/>
                </a:cubicBezTo>
                <a:cubicBezTo>
                  <a:pt x="20747" y="220203"/>
                  <a:pt x="36347" y="172203"/>
                  <a:pt x="68747" y="158403"/>
                </a:cubicBezTo>
                <a:cubicBezTo>
                  <a:pt x="101147" y="144603"/>
                  <a:pt x="172547" y="134403"/>
                  <a:pt x="212747" y="129603"/>
                </a:cubicBezTo>
                <a:cubicBezTo>
                  <a:pt x="252947" y="124803"/>
                  <a:pt x="307547" y="129003"/>
                  <a:pt x="309947" y="129603"/>
                </a:cubicBezTo>
                <a:cubicBezTo>
                  <a:pt x="312347" y="130203"/>
                  <a:pt x="254147" y="133803"/>
                  <a:pt x="227147" y="133203"/>
                </a:cubicBezTo>
                <a:cubicBezTo>
                  <a:pt x="200147" y="132603"/>
                  <a:pt x="184547" y="115803"/>
                  <a:pt x="147947" y="126003"/>
                </a:cubicBezTo>
                <a:cubicBezTo>
                  <a:pt x="111347" y="136203"/>
                  <a:pt x="25547" y="189603"/>
                  <a:pt x="7547" y="194403"/>
                </a:cubicBezTo>
                <a:cubicBezTo>
                  <a:pt x="-10453" y="199203"/>
                  <a:pt x="41147" y="168003"/>
                  <a:pt x="39947" y="154803"/>
                </a:cubicBezTo>
                <a:cubicBezTo>
                  <a:pt x="38747" y="141603"/>
                  <a:pt x="347" y="115203"/>
                  <a:pt x="347" y="115203"/>
                </a:cubicBezTo>
                <a:cubicBezTo>
                  <a:pt x="-2053" y="108603"/>
                  <a:pt x="8147" y="127803"/>
                  <a:pt x="25547" y="115203"/>
                </a:cubicBezTo>
                <a:cubicBezTo>
                  <a:pt x="42947" y="102603"/>
                  <a:pt x="103547" y="603"/>
                  <a:pt x="10834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BA11FEC9-1816-5CE1-0907-7C49A9F54CEF}"/>
              </a:ext>
            </a:extLst>
          </p:cNvPr>
          <p:cNvSpPr/>
          <p:nvPr/>
        </p:nvSpPr>
        <p:spPr>
          <a:xfrm>
            <a:off x="7577760" y="5921966"/>
            <a:ext cx="112991" cy="542452"/>
          </a:xfrm>
          <a:custGeom>
            <a:avLst/>
            <a:gdLst>
              <a:gd name="connsiteX0" fmla="*/ 93840 w 112991"/>
              <a:gd name="connsiteY0" fmla="*/ 34 h 542452"/>
              <a:gd name="connsiteX1" fmla="*/ 108240 w 112991"/>
              <a:gd name="connsiteY1" fmla="*/ 277234 h 542452"/>
              <a:gd name="connsiteX2" fmla="*/ 240 w 112991"/>
              <a:gd name="connsiteY2" fmla="*/ 540034 h 542452"/>
              <a:gd name="connsiteX3" fmla="*/ 79440 w 112991"/>
              <a:gd name="connsiteY3" fmla="*/ 399634 h 542452"/>
              <a:gd name="connsiteX4" fmla="*/ 93840 w 112991"/>
              <a:gd name="connsiteY4" fmla="*/ 259234 h 542452"/>
              <a:gd name="connsiteX5" fmla="*/ 93840 w 112991"/>
              <a:gd name="connsiteY5" fmla="*/ 34 h 5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991" h="542452">
                <a:moveTo>
                  <a:pt x="93840" y="34"/>
                </a:moveTo>
                <a:cubicBezTo>
                  <a:pt x="96240" y="3034"/>
                  <a:pt x="123840" y="187234"/>
                  <a:pt x="108240" y="277234"/>
                </a:cubicBezTo>
                <a:cubicBezTo>
                  <a:pt x="92640" y="367234"/>
                  <a:pt x="5040" y="519634"/>
                  <a:pt x="240" y="540034"/>
                </a:cubicBezTo>
                <a:cubicBezTo>
                  <a:pt x="-4560" y="560434"/>
                  <a:pt x="63840" y="446434"/>
                  <a:pt x="79440" y="399634"/>
                </a:cubicBezTo>
                <a:cubicBezTo>
                  <a:pt x="95040" y="352834"/>
                  <a:pt x="90240" y="327034"/>
                  <a:pt x="93840" y="259234"/>
                </a:cubicBezTo>
                <a:cubicBezTo>
                  <a:pt x="97440" y="191434"/>
                  <a:pt x="91440" y="-2966"/>
                  <a:pt x="93840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E1E929D2-5CF4-8557-CFEE-91C5763CDA96}"/>
              </a:ext>
            </a:extLst>
          </p:cNvPr>
          <p:cNvSpPr/>
          <p:nvPr/>
        </p:nvSpPr>
        <p:spPr>
          <a:xfrm>
            <a:off x="7353841" y="6414074"/>
            <a:ext cx="231595" cy="781930"/>
          </a:xfrm>
          <a:custGeom>
            <a:avLst/>
            <a:gdLst>
              <a:gd name="connsiteX0" fmla="*/ 231359 w 231595"/>
              <a:gd name="connsiteY0" fmla="*/ 1126 h 781930"/>
              <a:gd name="connsiteX1" fmla="*/ 198959 w 231595"/>
              <a:gd name="connsiteY1" fmla="*/ 285526 h 781930"/>
              <a:gd name="connsiteX2" fmla="*/ 119759 w 231595"/>
              <a:gd name="connsiteY2" fmla="*/ 519526 h 781930"/>
              <a:gd name="connsiteX3" fmla="*/ 148559 w 231595"/>
              <a:gd name="connsiteY3" fmla="*/ 487126 h 781930"/>
              <a:gd name="connsiteX4" fmla="*/ 959 w 231595"/>
              <a:gd name="connsiteY4" fmla="*/ 778726 h 781930"/>
              <a:gd name="connsiteX5" fmla="*/ 90959 w 231595"/>
              <a:gd name="connsiteY5" fmla="*/ 623926 h 781930"/>
              <a:gd name="connsiteX6" fmla="*/ 209759 w 231595"/>
              <a:gd name="connsiteY6" fmla="*/ 335926 h 781930"/>
              <a:gd name="connsiteX7" fmla="*/ 184559 w 231595"/>
              <a:gd name="connsiteY7" fmla="*/ 397126 h 781930"/>
              <a:gd name="connsiteX8" fmla="*/ 231359 w 231595"/>
              <a:gd name="connsiteY8" fmla="*/ 1126 h 78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595" h="781930">
                <a:moveTo>
                  <a:pt x="231359" y="1126"/>
                </a:moveTo>
                <a:cubicBezTo>
                  <a:pt x="233759" y="-17474"/>
                  <a:pt x="217559" y="199126"/>
                  <a:pt x="198959" y="285526"/>
                </a:cubicBezTo>
                <a:cubicBezTo>
                  <a:pt x="180359" y="371926"/>
                  <a:pt x="128159" y="485926"/>
                  <a:pt x="119759" y="519526"/>
                </a:cubicBezTo>
                <a:cubicBezTo>
                  <a:pt x="111359" y="553126"/>
                  <a:pt x="168359" y="443926"/>
                  <a:pt x="148559" y="487126"/>
                </a:cubicBezTo>
                <a:cubicBezTo>
                  <a:pt x="128759" y="530326"/>
                  <a:pt x="10559" y="755926"/>
                  <a:pt x="959" y="778726"/>
                </a:cubicBezTo>
                <a:cubicBezTo>
                  <a:pt x="-8641" y="801526"/>
                  <a:pt x="56159" y="697726"/>
                  <a:pt x="90959" y="623926"/>
                </a:cubicBezTo>
                <a:cubicBezTo>
                  <a:pt x="125759" y="550126"/>
                  <a:pt x="209759" y="335926"/>
                  <a:pt x="209759" y="335926"/>
                </a:cubicBezTo>
                <a:cubicBezTo>
                  <a:pt x="225359" y="298126"/>
                  <a:pt x="181559" y="451126"/>
                  <a:pt x="184559" y="397126"/>
                </a:cubicBezTo>
                <a:cubicBezTo>
                  <a:pt x="187559" y="343126"/>
                  <a:pt x="228959" y="19726"/>
                  <a:pt x="231359" y="1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C13E6E05-0A71-2B67-13F9-70430517BB71}"/>
              </a:ext>
            </a:extLst>
          </p:cNvPr>
          <p:cNvSpPr/>
          <p:nvPr/>
        </p:nvSpPr>
        <p:spPr>
          <a:xfrm>
            <a:off x="6829081" y="7149484"/>
            <a:ext cx="597722" cy="342240"/>
          </a:xfrm>
          <a:custGeom>
            <a:avLst/>
            <a:gdLst>
              <a:gd name="connsiteX0" fmla="*/ 119 w 597722"/>
              <a:gd name="connsiteY0" fmla="*/ 306116 h 342240"/>
              <a:gd name="connsiteX1" fmla="*/ 198119 w 597722"/>
              <a:gd name="connsiteY1" fmla="*/ 342116 h 342240"/>
              <a:gd name="connsiteX2" fmla="*/ 367319 w 597722"/>
              <a:gd name="connsiteY2" fmla="*/ 291716 h 342240"/>
              <a:gd name="connsiteX3" fmla="*/ 327719 w 597722"/>
              <a:gd name="connsiteY3" fmla="*/ 302516 h 342240"/>
              <a:gd name="connsiteX4" fmla="*/ 475319 w 597722"/>
              <a:gd name="connsiteY4" fmla="*/ 172916 h 342240"/>
              <a:gd name="connsiteX5" fmla="*/ 597719 w 597722"/>
              <a:gd name="connsiteY5" fmla="*/ 116 h 342240"/>
              <a:gd name="connsiteX6" fmla="*/ 471719 w 597722"/>
              <a:gd name="connsiteY6" fmla="*/ 147716 h 342240"/>
              <a:gd name="connsiteX7" fmla="*/ 334919 w 597722"/>
              <a:gd name="connsiteY7" fmla="*/ 248516 h 342240"/>
              <a:gd name="connsiteX8" fmla="*/ 442919 w 597722"/>
              <a:gd name="connsiteY8" fmla="*/ 216116 h 342240"/>
              <a:gd name="connsiteX9" fmla="*/ 302519 w 597722"/>
              <a:gd name="connsiteY9" fmla="*/ 273716 h 342240"/>
              <a:gd name="connsiteX10" fmla="*/ 226919 w 597722"/>
              <a:gd name="connsiteY10" fmla="*/ 309716 h 342240"/>
              <a:gd name="connsiteX11" fmla="*/ 119 w 597722"/>
              <a:gd name="connsiteY11" fmla="*/ 306116 h 34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7722" h="342240">
                <a:moveTo>
                  <a:pt x="119" y="306116"/>
                </a:moveTo>
                <a:cubicBezTo>
                  <a:pt x="-4681" y="311516"/>
                  <a:pt x="136919" y="344516"/>
                  <a:pt x="198119" y="342116"/>
                </a:cubicBezTo>
                <a:cubicBezTo>
                  <a:pt x="259319" y="339716"/>
                  <a:pt x="345719" y="298316"/>
                  <a:pt x="367319" y="291716"/>
                </a:cubicBezTo>
                <a:cubicBezTo>
                  <a:pt x="388919" y="285116"/>
                  <a:pt x="309719" y="322316"/>
                  <a:pt x="327719" y="302516"/>
                </a:cubicBezTo>
                <a:cubicBezTo>
                  <a:pt x="345719" y="282716"/>
                  <a:pt x="430319" y="223316"/>
                  <a:pt x="475319" y="172916"/>
                </a:cubicBezTo>
                <a:cubicBezTo>
                  <a:pt x="520319" y="122516"/>
                  <a:pt x="598319" y="4316"/>
                  <a:pt x="597719" y="116"/>
                </a:cubicBezTo>
                <a:cubicBezTo>
                  <a:pt x="597119" y="-4084"/>
                  <a:pt x="515519" y="106316"/>
                  <a:pt x="471719" y="147716"/>
                </a:cubicBezTo>
                <a:cubicBezTo>
                  <a:pt x="427919" y="189116"/>
                  <a:pt x="339719" y="237116"/>
                  <a:pt x="334919" y="248516"/>
                </a:cubicBezTo>
                <a:cubicBezTo>
                  <a:pt x="330119" y="259916"/>
                  <a:pt x="448319" y="211916"/>
                  <a:pt x="442919" y="216116"/>
                </a:cubicBezTo>
                <a:cubicBezTo>
                  <a:pt x="437519" y="220316"/>
                  <a:pt x="338519" y="258116"/>
                  <a:pt x="302519" y="273716"/>
                </a:cubicBezTo>
                <a:cubicBezTo>
                  <a:pt x="266519" y="289316"/>
                  <a:pt x="274919" y="300116"/>
                  <a:pt x="226919" y="309716"/>
                </a:cubicBezTo>
                <a:cubicBezTo>
                  <a:pt x="178919" y="319316"/>
                  <a:pt x="4919" y="300716"/>
                  <a:pt x="119" y="306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ED12AE0B-CA4E-2193-7A88-4C28DC260183}"/>
              </a:ext>
            </a:extLst>
          </p:cNvPr>
          <p:cNvSpPr/>
          <p:nvPr/>
        </p:nvSpPr>
        <p:spPr>
          <a:xfrm>
            <a:off x="7408552" y="5974937"/>
            <a:ext cx="220622" cy="87485"/>
          </a:xfrm>
          <a:custGeom>
            <a:avLst/>
            <a:gdLst>
              <a:gd name="connsiteX0" fmla="*/ 248 w 220622"/>
              <a:gd name="connsiteY0" fmla="*/ 55063 h 87485"/>
              <a:gd name="connsiteX1" fmla="*/ 115448 w 220622"/>
              <a:gd name="connsiteY1" fmla="*/ 19063 h 87485"/>
              <a:gd name="connsiteX2" fmla="*/ 219848 w 220622"/>
              <a:gd name="connsiteY2" fmla="*/ 87463 h 87485"/>
              <a:gd name="connsiteX3" fmla="*/ 162248 w 220622"/>
              <a:gd name="connsiteY3" fmla="*/ 26263 h 87485"/>
              <a:gd name="connsiteX4" fmla="*/ 147848 w 220622"/>
              <a:gd name="connsiteY4" fmla="*/ 1063 h 87485"/>
              <a:gd name="connsiteX5" fmla="*/ 248 w 220622"/>
              <a:gd name="connsiteY5" fmla="*/ 55063 h 8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622" h="87485">
                <a:moveTo>
                  <a:pt x="248" y="55063"/>
                </a:moveTo>
                <a:cubicBezTo>
                  <a:pt x="-5152" y="58063"/>
                  <a:pt x="78848" y="13663"/>
                  <a:pt x="115448" y="19063"/>
                </a:cubicBezTo>
                <a:cubicBezTo>
                  <a:pt x="152048" y="24463"/>
                  <a:pt x="212048" y="86263"/>
                  <a:pt x="219848" y="87463"/>
                </a:cubicBezTo>
                <a:cubicBezTo>
                  <a:pt x="227648" y="88663"/>
                  <a:pt x="174248" y="40663"/>
                  <a:pt x="162248" y="26263"/>
                </a:cubicBezTo>
                <a:cubicBezTo>
                  <a:pt x="150248" y="11863"/>
                  <a:pt x="173648" y="-4337"/>
                  <a:pt x="147848" y="1063"/>
                </a:cubicBezTo>
                <a:cubicBezTo>
                  <a:pt x="122048" y="6463"/>
                  <a:pt x="5648" y="52063"/>
                  <a:pt x="248" y="55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DEC3ADDB-AD61-21D3-1AE7-48C1E8EC4EA8}"/>
              </a:ext>
            </a:extLst>
          </p:cNvPr>
          <p:cNvSpPr/>
          <p:nvPr/>
        </p:nvSpPr>
        <p:spPr>
          <a:xfrm>
            <a:off x="6868387" y="6264592"/>
            <a:ext cx="122813" cy="958394"/>
          </a:xfrm>
          <a:custGeom>
            <a:avLst/>
            <a:gdLst>
              <a:gd name="connsiteX0" fmla="*/ 122813 w 122813"/>
              <a:gd name="connsiteY0" fmla="*/ 3008 h 958394"/>
              <a:gd name="connsiteX1" fmla="*/ 58013 w 122813"/>
              <a:gd name="connsiteY1" fmla="*/ 607808 h 958394"/>
              <a:gd name="connsiteX2" fmla="*/ 72413 w 122813"/>
              <a:gd name="connsiteY2" fmla="*/ 550208 h 958394"/>
              <a:gd name="connsiteX3" fmla="*/ 413 w 122813"/>
              <a:gd name="connsiteY3" fmla="*/ 957008 h 958394"/>
              <a:gd name="connsiteX4" fmla="*/ 43613 w 122813"/>
              <a:gd name="connsiteY4" fmla="*/ 672608 h 958394"/>
              <a:gd name="connsiteX5" fmla="*/ 58013 w 122813"/>
              <a:gd name="connsiteY5" fmla="*/ 388208 h 958394"/>
              <a:gd name="connsiteX6" fmla="*/ 122813 w 122813"/>
              <a:gd name="connsiteY6" fmla="*/ 3008 h 95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813" h="958394">
                <a:moveTo>
                  <a:pt x="122813" y="3008"/>
                </a:moveTo>
                <a:cubicBezTo>
                  <a:pt x="122813" y="39608"/>
                  <a:pt x="66413" y="516608"/>
                  <a:pt x="58013" y="607808"/>
                </a:cubicBezTo>
                <a:cubicBezTo>
                  <a:pt x="49613" y="699008"/>
                  <a:pt x="82013" y="492008"/>
                  <a:pt x="72413" y="550208"/>
                </a:cubicBezTo>
                <a:cubicBezTo>
                  <a:pt x="62813" y="608408"/>
                  <a:pt x="5213" y="936608"/>
                  <a:pt x="413" y="957008"/>
                </a:cubicBezTo>
                <a:cubicBezTo>
                  <a:pt x="-4387" y="977408"/>
                  <a:pt x="34013" y="767408"/>
                  <a:pt x="43613" y="672608"/>
                </a:cubicBezTo>
                <a:cubicBezTo>
                  <a:pt x="53213" y="577808"/>
                  <a:pt x="45413" y="502808"/>
                  <a:pt x="58013" y="388208"/>
                </a:cubicBezTo>
                <a:cubicBezTo>
                  <a:pt x="70613" y="273608"/>
                  <a:pt x="122813" y="-33592"/>
                  <a:pt x="122813" y="3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5000BA6B-CB86-A54B-EC9D-EFED42ECB633}"/>
              </a:ext>
            </a:extLst>
          </p:cNvPr>
          <p:cNvSpPr/>
          <p:nvPr/>
        </p:nvSpPr>
        <p:spPr>
          <a:xfrm>
            <a:off x="7469894" y="6095103"/>
            <a:ext cx="90009" cy="371719"/>
          </a:xfrm>
          <a:custGeom>
            <a:avLst/>
            <a:gdLst>
              <a:gd name="connsiteX0" fmla="*/ 106 w 90009"/>
              <a:gd name="connsiteY0" fmla="*/ 3297 h 371719"/>
              <a:gd name="connsiteX1" fmla="*/ 86506 w 90009"/>
              <a:gd name="connsiteY1" fmla="*/ 366897 h 371719"/>
              <a:gd name="connsiteX2" fmla="*/ 68506 w 90009"/>
              <a:gd name="connsiteY2" fmla="*/ 197697 h 371719"/>
              <a:gd name="connsiteX3" fmla="*/ 106 w 90009"/>
              <a:gd name="connsiteY3" fmla="*/ 3297 h 37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09" h="371719">
                <a:moveTo>
                  <a:pt x="106" y="3297"/>
                </a:moveTo>
                <a:cubicBezTo>
                  <a:pt x="3106" y="31497"/>
                  <a:pt x="75106" y="334497"/>
                  <a:pt x="86506" y="366897"/>
                </a:cubicBezTo>
                <a:cubicBezTo>
                  <a:pt x="97906" y="399297"/>
                  <a:pt x="78706" y="260097"/>
                  <a:pt x="68506" y="197697"/>
                </a:cubicBezTo>
                <a:cubicBezTo>
                  <a:pt x="58306" y="135297"/>
                  <a:pt x="-2894" y="-24903"/>
                  <a:pt x="106" y="3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D4E33CCF-9229-4AE2-588E-22D36A314DFE}"/>
              </a:ext>
            </a:extLst>
          </p:cNvPr>
          <p:cNvSpPr/>
          <p:nvPr/>
        </p:nvSpPr>
        <p:spPr>
          <a:xfrm>
            <a:off x="6986167" y="6407080"/>
            <a:ext cx="224957" cy="740652"/>
          </a:xfrm>
          <a:custGeom>
            <a:avLst/>
            <a:gdLst>
              <a:gd name="connsiteX0" fmla="*/ 84233 w 224957"/>
              <a:gd name="connsiteY0" fmla="*/ 920 h 740652"/>
              <a:gd name="connsiteX1" fmla="*/ 73433 w 224957"/>
              <a:gd name="connsiteY1" fmla="*/ 594920 h 740652"/>
              <a:gd name="connsiteX2" fmla="*/ 95033 w 224957"/>
              <a:gd name="connsiteY2" fmla="*/ 479720 h 740652"/>
              <a:gd name="connsiteX3" fmla="*/ 1433 w 224957"/>
              <a:gd name="connsiteY3" fmla="*/ 738920 h 740652"/>
              <a:gd name="connsiteX4" fmla="*/ 51833 w 224957"/>
              <a:gd name="connsiteY4" fmla="*/ 576920 h 740652"/>
              <a:gd name="connsiteX5" fmla="*/ 224633 w 224957"/>
              <a:gd name="connsiteY5" fmla="*/ 274520 h 740652"/>
              <a:gd name="connsiteX6" fmla="*/ 95033 w 224957"/>
              <a:gd name="connsiteY6" fmla="*/ 454520 h 740652"/>
              <a:gd name="connsiteX7" fmla="*/ 84233 w 224957"/>
              <a:gd name="connsiteY7" fmla="*/ 920 h 74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957" h="740652">
                <a:moveTo>
                  <a:pt x="84233" y="920"/>
                </a:moveTo>
                <a:cubicBezTo>
                  <a:pt x="80633" y="24320"/>
                  <a:pt x="71633" y="515120"/>
                  <a:pt x="73433" y="594920"/>
                </a:cubicBezTo>
                <a:cubicBezTo>
                  <a:pt x="75233" y="674720"/>
                  <a:pt x="107033" y="455720"/>
                  <a:pt x="95033" y="479720"/>
                </a:cubicBezTo>
                <a:cubicBezTo>
                  <a:pt x="83033" y="503720"/>
                  <a:pt x="8633" y="722720"/>
                  <a:pt x="1433" y="738920"/>
                </a:cubicBezTo>
                <a:cubicBezTo>
                  <a:pt x="-5767" y="755120"/>
                  <a:pt x="14633" y="654320"/>
                  <a:pt x="51833" y="576920"/>
                </a:cubicBezTo>
                <a:cubicBezTo>
                  <a:pt x="89033" y="499520"/>
                  <a:pt x="217433" y="294920"/>
                  <a:pt x="224633" y="274520"/>
                </a:cubicBezTo>
                <a:cubicBezTo>
                  <a:pt x="231833" y="254120"/>
                  <a:pt x="117233" y="501320"/>
                  <a:pt x="95033" y="454520"/>
                </a:cubicBezTo>
                <a:cubicBezTo>
                  <a:pt x="72833" y="407720"/>
                  <a:pt x="87833" y="-22480"/>
                  <a:pt x="84233" y="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EF6A4655-1882-19B2-8A77-BB3DA2EF033D}"/>
              </a:ext>
            </a:extLst>
          </p:cNvPr>
          <p:cNvSpPr/>
          <p:nvPr/>
        </p:nvSpPr>
        <p:spPr>
          <a:xfrm>
            <a:off x="6008389" y="6202776"/>
            <a:ext cx="265493" cy="806450"/>
          </a:xfrm>
          <a:custGeom>
            <a:avLst/>
            <a:gdLst>
              <a:gd name="connsiteX0" fmla="*/ 216011 w 265493"/>
              <a:gd name="connsiteY0" fmla="*/ 24 h 806450"/>
              <a:gd name="connsiteX1" fmla="*/ 255611 w 265493"/>
              <a:gd name="connsiteY1" fmla="*/ 406824 h 806450"/>
              <a:gd name="connsiteX2" fmla="*/ 11 w 265493"/>
              <a:gd name="connsiteY2" fmla="*/ 806424 h 806450"/>
              <a:gd name="connsiteX3" fmla="*/ 244811 w 265493"/>
              <a:gd name="connsiteY3" fmla="*/ 424824 h 806450"/>
              <a:gd name="connsiteX4" fmla="*/ 216011 w 265493"/>
              <a:gd name="connsiteY4" fmla="*/ 24 h 80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493" h="806450">
                <a:moveTo>
                  <a:pt x="216011" y="24"/>
                </a:moveTo>
                <a:cubicBezTo>
                  <a:pt x="217811" y="-2976"/>
                  <a:pt x="291611" y="272424"/>
                  <a:pt x="255611" y="406824"/>
                </a:cubicBezTo>
                <a:cubicBezTo>
                  <a:pt x="219611" y="541224"/>
                  <a:pt x="1811" y="803424"/>
                  <a:pt x="11" y="806424"/>
                </a:cubicBezTo>
                <a:cubicBezTo>
                  <a:pt x="-1789" y="809424"/>
                  <a:pt x="205811" y="560424"/>
                  <a:pt x="244811" y="424824"/>
                </a:cubicBezTo>
                <a:cubicBezTo>
                  <a:pt x="283811" y="289224"/>
                  <a:pt x="214211" y="3024"/>
                  <a:pt x="216011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7CF6B38B-6C1F-34FF-8DA6-5FB9881AFA90}"/>
              </a:ext>
            </a:extLst>
          </p:cNvPr>
          <p:cNvSpPr/>
          <p:nvPr/>
        </p:nvSpPr>
        <p:spPr>
          <a:xfrm>
            <a:off x="5723863" y="6825044"/>
            <a:ext cx="439406" cy="645248"/>
          </a:xfrm>
          <a:custGeom>
            <a:avLst/>
            <a:gdLst>
              <a:gd name="connsiteX0" fmla="*/ 439337 w 439406"/>
              <a:gd name="connsiteY0" fmla="*/ 556 h 645248"/>
              <a:gd name="connsiteX1" fmla="*/ 162137 w 439406"/>
              <a:gd name="connsiteY1" fmla="*/ 288556 h 645248"/>
              <a:gd name="connsiteX2" fmla="*/ 137 w 439406"/>
              <a:gd name="connsiteY2" fmla="*/ 644956 h 645248"/>
              <a:gd name="connsiteX3" fmla="*/ 187337 w 439406"/>
              <a:gd name="connsiteY3" fmla="*/ 227356 h 645248"/>
              <a:gd name="connsiteX4" fmla="*/ 439337 w 439406"/>
              <a:gd name="connsiteY4" fmla="*/ 556 h 64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406" h="645248">
                <a:moveTo>
                  <a:pt x="439337" y="556"/>
                </a:moveTo>
                <a:cubicBezTo>
                  <a:pt x="435137" y="10756"/>
                  <a:pt x="235337" y="181156"/>
                  <a:pt x="162137" y="288556"/>
                </a:cubicBezTo>
                <a:cubicBezTo>
                  <a:pt x="88937" y="395956"/>
                  <a:pt x="-4063" y="655156"/>
                  <a:pt x="137" y="644956"/>
                </a:cubicBezTo>
                <a:cubicBezTo>
                  <a:pt x="4337" y="634756"/>
                  <a:pt x="117137" y="332356"/>
                  <a:pt x="187337" y="227356"/>
                </a:cubicBezTo>
                <a:cubicBezTo>
                  <a:pt x="257537" y="122356"/>
                  <a:pt x="443537" y="-9644"/>
                  <a:pt x="439337" y="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F5CE2A02-422F-1097-6AC3-9DADDD8D166E}"/>
              </a:ext>
            </a:extLst>
          </p:cNvPr>
          <p:cNvSpPr/>
          <p:nvPr/>
        </p:nvSpPr>
        <p:spPr>
          <a:xfrm>
            <a:off x="3047741" y="6564693"/>
            <a:ext cx="169737" cy="253793"/>
          </a:xfrm>
          <a:custGeom>
            <a:avLst/>
            <a:gdLst>
              <a:gd name="connsiteX0" fmla="*/ 259 w 169737"/>
              <a:gd name="connsiteY0" fmla="*/ 1207 h 253793"/>
              <a:gd name="connsiteX1" fmla="*/ 152659 w 169737"/>
              <a:gd name="connsiteY1" fmla="*/ 207582 h 253793"/>
              <a:gd name="connsiteX2" fmla="*/ 162184 w 169737"/>
              <a:gd name="connsiteY2" fmla="*/ 248857 h 253793"/>
              <a:gd name="connsiteX3" fmla="*/ 117734 w 169737"/>
              <a:gd name="connsiteY3" fmla="*/ 128207 h 253793"/>
              <a:gd name="connsiteX4" fmla="*/ 259 w 169737"/>
              <a:gd name="connsiteY4" fmla="*/ 1207 h 25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737" h="253793">
                <a:moveTo>
                  <a:pt x="259" y="1207"/>
                </a:moveTo>
                <a:cubicBezTo>
                  <a:pt x="6080" y="14436"/>
                  <a:pt x="125672" y="166307"/>
                  <a:pt x="152659" y="207582"/>
                </a:cubicBezTo>
                <a:cubicBezTo>
                  <a:pt x="179646" y="248857"/>
                  <a:pt x="168005" y="262086"/>
                  <a:pt x="162184" y="248857"/>
                </a:cubicBezTo>
                <a:cubicBezTo>
                  <a:pt x="156363" y="235628"/>
                  <a:pt x="147367" y="169482"/>
                  <a:pt x="117734" y="128207"/>
                </a:cubicBezTo>
                <a:cubicBezTo>
                  <a:pt x="88101" y="86932"/>
                  <a:pt x="-5562" y="-12022"/>
                  <a:pt x="259" y="1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01A2E664-E363-19FE-DCDD-7AFF311879A1}"/>
              </a:ext>
            </a:extLst>
          </p:cNvPr>
          <p:cNvSpPr/>
          <p:nvPr/>
        </p:nvSpPr>
        <p:spPr>
          <a:xfrm>
            <a:off x="3587203" y="6794098"/>
            <a:ext cx="127746" cy="245464"/>
          </a:xfrm>
          <a:custGeom>
            <a:avLst/>
            <a:gdLst>
              <a:gd name="connsiteX0" fmla="*/ 121197 w 127746"/>
              <a:gd name="connsiteY0" fmla="*/ 402 h 245464"/>
              <a:gd name="connsiteX1" fmla="*/ 73572 w 127746"/>
              <a:gd name="connsiteY1" fmla="*/ 155977 h 245464"/>
              <a:gd name="connsiteX2" fmla="*/ 547 w 127746"/>
              <a:gd name="connsiteY2" fmla="*/ 244877 h 245464"/>
              <a:gd name="connsiteX3" fmla="*/ 114847 w 127746"/>
              <a:gd name="connsiteY3" fmla="*/ 114702 h 245464"/>
              <a:gd name="connsiteX4" fmla="*/ 121197 w 127746"/>
              <a:gd name="connsiteY4" fmla="*/ 402 h 24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46" h="245464">
                <a:moveTo>
                  <a:pt x="121197" y="402"/>
                </a:moveTo>
                <a:cubicBezTo>
                  <a:pt x="114318" y="7281"/>
                  <a:pt x="93680" y="115231"/>
                  <a:pt x="73572" y="155977"/>
                </a:cubicBezTo>
                <a:cubicBezTo>
                  <a:pt x="53464" y="196723"/>
                  <a:pt x="-6332" y="251756"/>
                  <a:pt x="547" y="244877"/>
                </a:cubicBezTo>
                <a:cubicBezTo>
                  <a:pt x="7426" y="237998"/>
                  <a:pt x="95797" y="152802"/>
                  <a:pt x="114847" y="114702"/>
                </a:cubicBezTo>
                <a:cubicBezTo>
                  <a:pt x="133897" y="76602"/>
                  <a:pt x="128076" y="-6477"/>
                  <a:pt x="121197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C3C43A51-0075-CE47-B57A-8B2B61125F3A}"/>
              </a:ext>
            </a:extLst>
          </p:cNvPr>
          <p:cNvSpPr/>
          <p:nvPr/>
        </p:nvSpPr>
        <p:spPr>
          <a:xfrm>
            <a:off x="3298800" y="6950073"/>
            <a:ext cx="42132" cy="350899"/>
          </a:xfrm>
          <a:custGeom>
            <a:avLst/>
            <a:gdLst>
              <a:gd name="connsiteX0" fmla="*/ 41300 w 42132"/>
              <a:gd name="connsiteY0" fmla="*/ 2 h 350899"/>
              <a:gd name="connsiteX1" fmla="*/ 12725 w 42132"/>
              <a:gd name="connsiteY1" fmla="*/ 127002 h 350899"/>
              <a:gd name="connsiteX2" fmla="*/ 38125 w 42132"/>
              <a:gd name="connsiteY2" fmla="*/ 346077 h 350899"/>
              <a:gd name="connsiteX3" fmla="*/ 38125 w 42132"/>
              <a:gd name="connsiteY3" fmla="*/ 266702 h 350899"/>
              <a:gd name="connsiteX4" fmla="*/ 25 w 42132"/>
              <a:gd name="connsiteY4" fmla="*/ 130177 h 350899"/>
              <a:gd name="connsiteX5" fmla="*/ 41300 w 42132"/>
              <a:gd name="connsiteY5" fmla="*/ 2 h 35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32" h="350899">
                <a:moveTo>
                  <a:pt x="41300" y="2"/>
                </a:moveTo>
                <a:cubicBezTo>
                  <a:pt x="43417" y="-527"/>
                  <a:pt x="13254" y="69323"/>
                  <a:pt x="12725" y="127002"/>
                </a:cubicBezTo>
                <a:cubicBezTo>
                  <a:pt x="12196" y="184681"/>
                  <a:pt x="33892" y="322794"/>
                  <a:pt x="38125" y="346077"/>
                </a:cubicBezTo>
                <a:cubicBezTo>
                  <a:pt x="42358" y="369360"/>
                  <a:pt x="44475" y="302685"/>
                  <a:pt x="38125" y="266702"/>
                </a:cubicBezTo>
                <a:cubicBezTo>
                  <a:pt x="31775" y="230719"/>
                  <a:pt x="-1033" y="174098"/>
                  <a:pt x="25" y="130177"/>
                </a:cubicBezTo>
                <a:cubicBezTo>
                  <a:pt x="1083" y="86256"/>
                  <a:pt x="39183" y="531"/>
                  <a:pt x="4130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ECEBF00E-2DD0-E9C7-7111-13EEE22DAB79}"/>
              </a:ext>
            </a:extLst>
          </p:cNvPr>
          <p:cNvSpPr/>
          <p:nvPr/>
        </p:nvSpPr>
        <p:spPr>
          <a:xfrm>
            <a:off x="3359738" y="7448406"/>
            <a:ext cx="47062" cy="200531"/>
          </a:xfrm>
          <a:custGeom>
            <a:avLst/>
            <a:gdLst>
              <a:gd name="connsiteX0" fmla="*/ 47037 w 47062"/>
              <a:gd name="connsiteY0" fmla="*/ 144 h 200531"/>
              <a:gd name="connsiteX1" fmla="*/ 8937 w 47062"/>
              <a:gd name="connsiteY1" fmla="*/ 104919 h 200531"/>
              <a:gd name="connsiteX2" fmla="*/ 2587 w 47062"/>
              <a:gd name="connsiteY2" fmla="*/ 200169 h 200531"/>
              <a:gd name="connsiteX3" fmla="*/ 2587 w 47062"/>
              <a:gd name="connsiteY3" fmla="*/ 139844 h 200531"/>
              <a:gd name="connsiteX4" fmla="*/ 2587 w 47062"/>
              <a:gd name="connsiteY4" fmla="*/ 82694 h 200531"/>
              <a:gd name="connsiteX5" fmla="*/ 47037 w 47062"/>
              <a:gd name="connsiteY5" fmla="*/ 144 h 20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62" h="200531">
                <a:moveTo>
                  <a:pt x="47037" y="144"/>
                </a:moveTo>
                <a:cubicBezTo>
                  <a:pt x="48095" y="3848"/>
                  <a:pt x="16345" y="71582"/>
                  <a:pt x="8937" y="104919"/>
                </a:cubicBezTo>
                <a:cubicBezTo>
                  <a:pt x="1529" y="138256"/>
                  <a:pt x="3645" y="194348"/>
                  <a:pt x="2587" y="200169"/>
                </a:cubicBezTo>
                <a:cubicBezTo>
                  <a:pt x="1529" y="205990"/>
                  <a:pt x="2587" y="139844"/>
                  <a:pt x="2587" y="139844"/>
                </a:cubicBezTo>
                <a:cubicBezTo>
                  <a:pt x="2587" y="120265"/>
                  <a:pt x="-3234" y="100156"/>
                  <a:pt x="2587" y="82694"/>
                </a:cubicBezTo>
                <a:cubicBezTo>
                  <a:pt x="8408" y="65232"/>
                  <a:pt x="45979" y="-3560"/>
                  <a:pt x="47037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644D5E87-91F9-A17C-B849-6469D00E1D08}"/>
              </a:ext>
            </a:extLst>
          </p:cNvPr>
          <p:cNvSpPr/>
          <p:nvPr/>
        </p:nvSpPr>
        <p:spPr>
          <a:xfrm>
            <a:off x="3646366" y="7514619"/>
            <a:ext cx="125887" cy="147996"/>
          </a:xfrm>
          <a:custGeom>
            <a:avLst/>
            <a:gdLst>
              <a:gd name="connsiteX0" fmla="*/ 125534 w 125887"/>
              <a:gd name="connsiteY0" fmla="*/ 606 h 147996"/>
              <a:gd name="connsiteX1" fmla="*/ 23934 w 125887"/>
              <a:gd name="connsiteY1" fmla="*/ 108556 h 147996"/>
              <a:gd name="connsiteX2" fmla="*/ 1709 w 125887"/>
              <a:gd name="connsiteY2" fmla="*/ 146656 h 147996"/>
              <a:gd name="connsiteX3" fmla="*/ 55684 w 125887"/>
              <a:gd name="connsiteY3" fmla="*/ 67281 h 147996"/>
              <a:gd name="connsiteX4" fmla="*/ 125534 w 125887"/>
              <a:gd name="connsiteY4" fmla="*/ 606 h 14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87" h="147996">
                <a:moveTo>
                  <a:pt x="125534" y="606"/>
                </a:moveTo>
                <a:cubicBezTo>
                  <a:pt x="120242" y="7485"/>
                  <a:pt x="44571" y="84214"/>
                  <a:pt x="23934" y="108556"/>
                </a:cubicBezTo>
                <a:cubicBezTo>
                  <a:pt x="3297" y="132898"/>
                  <a:pt x="-3583" y="153535"/>
                  <a:pt x="1709" y="146656"/>
                </a:cubicBezTo>
                <a:cubicBezTo>
                  <a:pt x="7001" y="139777"/>
                  <a:pt x="36105" y="87389"/>
                  <a:pt x="55684" y="67281"/>
                </a:cubicBezTo>
                <a:cubicBezTo>
                  <a:pt x="75263" y="47173"/>
                  <a:pt x="130826" y="-6273"/>
                  <a:pt x="125534" y="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BEFE4D45-C1C9-8A45-87EE-C2798CB295D4}"/>
              </a:ext>
            </a:extLst>
          </p:cNvPr>
          <p:cNvSpPr/>
          <p:nvPr/>
        </p:nvSpPr>
        <p:spPr>
          <a:xfrm>
            <a:off x="3025729" y="6921492"/>
            <a:ext cx="98242" cy="212750"/>
          </a:xfrm>
          <a:custGeom>
            <a:avLst/>
            <a:gdLst>
              <a:gd name="connsiteX0" fmla="*/ 46 w 98242"/>
              <a:gd name="connsiteY0" fmla="*/ 8 h 212750"/>
              <a:gd name="connsiteX1" fmla="*/ 82596 w 98242"/>
              <a:gd name="connsiteY1" fmla="*/ 130183 h 212750"/>
              <a:gd name="connsiteX2" fmla="*/ 82596 w 98242"/>
              <a:gd name="connsiteY2" fmla="*/ 212733 h 212750"/>
              <a:gd name="connsiteX3" fmla="*/ 95296 w 98242"/>
              <a:gd name="connsiteY3" fmla="*/ 123833 h 212750"/>
              <a:gd name="connsiteX4" fmla="*/ 46 w 98242"/>
              <a:gd name="connsiteY4" fmla="*/ 8 h 21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42" h="212750">
                <a:moveTo>
                  <a:pt x="46" y="8"/>
                </a:moveTo>
                <a:cubicBezTo>
                  <a:pt x="-2071" y="1066"/>
                  <a:pt x="68838" y="94729"/>
                  <a:pt x="82596" y="130183"/>
                </a:cubicBezTo>
                <a:cubicBezTo>
                  <a:pt x="96354" y="165637"/>
                  <a:pt x="80479" y="213791"/>
                  <a:pt x="82596" y="212733"/>
                </a:cubicBezTo>
                <a:cubicBezTo>
                  <a:pt x="84713" y="211675"/>
                  <a:pt x="105879" y="155583"/>
                  <a:pt x="95296" y="123833"/>
                </a:cubicBezTo>
                <a:cubicBezTo>
                  <a:pt x="84713" y="92083"/>
                  <a:pt x="2163" y="-1050"/>
                  <a:pt x="46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613F53C7-BD1F-98B2-7811-C27AC3F94B66}"/>
              </a:ext>
            </a:extLst>
          </p:cNvPr>
          <p:cNvSpPr/>
          <p:nvPr/>
        </p:nvSpPr>
        <p:spPr>
          <a:xfrm>
            <a:off x="3993351" y="5052509"/>
            <a:ext cx="203159" cy="304759"/>
          </a:xfrm>
          <a:custGeom>
            <a:avLst/>
            <a:gdLst>
              <a:gd name="connsiteX0" fmla="*/ 799 w 203159"/>
              <a:gd name="connsiteY0" fmla="*/ 2091 h 304759"/>
              <a:gd name="connsiteX1" fmla="*/ 197649 w 203159"/>
              <a:gd name="connsiteY1" fmla="*/ 297366 h 304759"/>
              <a:gd name="connsiteX2" fmla="*/ 146849 w 203159"/>
              <a:gd name="connsiteY2" fmla="*/ 211641 h 304759"/>
              <a:gd name="connsiteX3" fmla="*/ 127799 w 203159"/>
              <a:gd name="connsiteY3" fmla="*/ 167191 h 304759"/>
              <a:gd name="connsiteX4" fmla="*/ 799 w 203159"/>
              <a:gd name="connsiteY4" fmla="*/ 2091 h 30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59" h="304759">
                <a:moveTo>
                  <a:pt x="799" y="2091"/>
                </a:moveTo>
                <a:cubicBezTo>
                  <a:pt x="12441" y="23787"/>
                  <a:pt x="173307" y="262441"/>
                  <a:pt x="197649" y="297366"/>
                </a:cubicBezTo>
                <a:cubicBezTo>
                  <a:pt x="221991" y="332291"/>
                  <a:pt x="158491" y="233337"/>
                  <a:pt x="146849" y="211641"/>
                </a:cubicBezTo>
                <a:cubicBezTo>
                  <a:pt x="135207" y="189945"/>
                  <a:pt x="147378" y="200529"/>
                  <a:pt x="127799" y="167191"/>
                </a:cubicBezTo>
                <a:cubicBezTo>
                  <a:pt x="108220" y="133854"/>
                  <a:pt x="-10843" y="-19605"/>
                  <a:pt x="799" y="20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BBC9FDBC-C0C1-1C0A-F75B-FEDA39649EEF}"/>
              </a:ext>
            </a:extLst>
          </p:cNvPr>
          <p:cNvSpPr/>
          <p:nvPr/>
        </p:nvSpPr>
        <p:spPr>
          <a:xfrm>
            <a:off x="4413184" y="5019530"/>
            <a:ext cx="463687" cy="238314"/>
          </a:xfrm>
          <a:custGeom>
            <a:avLst/>
            <a:gdLst>
              <a:gd name="connsiteX0" fmla="*/ 66 w 463687"/>
              <a:gd name="connsiteY0" fmla="*/ 238270 h 238314"/>
              <a:gd name="connsiteX1" fmla="*/ 225491 w 463687"/>
              <a:gd name="connsiteY1" fmla="*/ 85870 h 238314"/>
              <a:gd name="connsiteX2" fmla="*/ 463616 w 463687"/>
              <a:gd name="connsiteY2" fmla="*/ 145 h 238314"/>
              <a:gd name="connsiteX3" fmla="*/ 247716 w 463687"/>
              <a:gd name="connsiteY3" fmla="*/ 69995 h 238314"/>
              <a:gd name="connsiteX4" fmla="*/ 66 w 463687"/>
              <a:gd name="connsiteY4" fmla="*/ 238270 h 23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687" h="238314">
                <a:moveTo>
                  <a:pt x="66" y="238270"/>
                </a:moveTo>
                <a:cubicBezTo>
                  <a:pt x="-3638" y="240916"/>
                  <a:pt x="148233" y="125557"/>
                  <a:pt x="225491" y="85870"/>
                </a:cubicBezTo>
                <a:cubicBezTo>
                  <a:pt x="302749" y="46183"/>
                  <a:pt x="459912" y="2791"/>
                  <a:pt x="463616" y="145"/>
                </a:cubicBezTo>
                <a:cubicBezTo>
                  <a:pt x="467320" y="-2501"/>
                  <a:pt x="325504" y="31366"/>
                  <a:pt x="247716" y="69995"/>
                </a:cubicBezTo>
                <a:cubicBezTo>
                  <a:pt x="169929" y="108624"/>
                  <a:pt x="3770" y="235624"/>
                  <a:pt x="66" y="238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1C616620-F204-4ABC-6D1B-5134CEDF4952}"/>
              </a:ext>
            </a:extLst>
          </p:cNvPr>
          <p:cNvSpPr/>
          <p:nvPr/>
        </p:nvSpPr>
        <p:spPr>
          <a:xfrm>
            <a:off x="3667643" y="4311563"/>
            <a:ext cx="110696" cy="245410"/>
          </a:xfrm>
          <a:custGeom>
            <a:avLst/>
            <a:gdLst>
              <a:gd name="connsiteX0" fmla="*/ 110607 w 110696"/>
              <a:gd name="connsiteY0" fmla="*/ 87 h 245410"/>
              <a:gd name="connsiteX1" fmla="*/ 21707 w 110696"/>
              <a:gd name="connsiteY1" fmla="*/ 120737 h 245410"/>
              <a:gd name="connsiteX2" fmla="*/ 50282 w 110696"/>
              <a:gd name="connsiteY2" fmla="*/ 241387 h 245410"/>
              <a:gd name="connsiteX3" fmla="*/ 34407 w 110696"/>
              <a:gd name="connsiteY3" fmla="*/ 209637 h 245410"/>
              <a:gd name="connsiteX4" fmla="*/ 2657 w 110696"/>
              <a:gd name="connsiteY4" fmla="*/ 139787 h 245410"/>
              <a:gd name="connsiteX5" fmla="*/ 110607 w 110696"/>
              <a:gd name="connsiteY5" fmla="*/ 87 h 24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96" h="245410">
                <a:moveTo>
                  <a:pt x="110607" y="87"/>
                </a:moveTo>
                <a:cubicBezTo>
                  <a:pt x="113782" y="-3088"/>
                  <a:pt x="31761" y="80520"/>
                  <a:pt x="21707" y="120737"/>
                </a:cubicBezTo>
                <a:cubicBezTo>
                  <a:pt x="11653" y="160954"/>
                  <a:pt x="48165" y="226570"/>
                  <a:pt x="50282" y="241387"/>
                </a:cubicBezTo>
                <a:cubicBezTo>
                  <a:pt x="52399" y="256204"/>
                  <a:pt x="42344" y="226570"/>
                  <a:pt x="34407" y="209637"/>
                </a:cubicBezTo>
                <a:cubicBezTo>
                  <a:pt x="26470" y="192704"/>
                  <a:pt x="-10043" y="172066"/>
                  <a:pt x="2657" y="139787"/>
                </a:cubicBezTo>
                <a:cubicBezTo>
                  <a:pt x="15357" y="107508"/>
                  <a:pt x="107432" y="3262"/>
                  <a:pt x="110607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5DD53DC4-E1D6-96ED-A330-ECCBE77E2B0A}"/>
              </a:ext>
            </a:extLst>
          </p:cNvPr>
          <p:cNvSpPr/>
          <p:nvPr/>
        </p:nvSpPr>
        <p:spPr>
          <a:xfrm>
            <a:off x="4825309" y="4307603"/>
            <a:ext cx="199422" cy="241218"/>
          </a:xfrm>
          <a:custGeom>
            <a:avLst/>
            <a:gdLst>
              <a:gd name="connsiteX0" fmla="*/ 691 w 199422"/>
              <a:gd name="connsiteY0" fmla="*/ 872 h 241218"/>
              <a:gd name="connsiteX1" fmla="*/ 114991 w 199422"/>
              <a:gd name="connsiteY1" fmla="*/ 118347 h 241218"/>
              <a:gd name="connsiteX2" fmla="*/ 194366 w 199422"/>
              <a:gd name="connsiteY2" fmla="*/ 238997 h 241218"/>
              <a:gd name="connsiteX3" fmla="*/ 172141 w 199422"/>
              <a:gd name="connsiteY3" fmla="*/ 181847 h 241218"/>
              <a:gd name="connsiteX4" fmla="*/ 691 w 199422"/>
              <a:gd name="connsiteY4" fmla="*/ 872 h 24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422" h="241218">
                <a:moveTo>
                  <a:pt x="691" y="872"/>
                </a:moveTo>
                <a:cubicBezTo>
                  <a:pt x="-8834" y="-9711"/>
                  <a:pt x="82712" y="78660"/>
                  <a:pt x="114991" y="118347"/>
                </a:cubicBezTo>
                <a:cubicBezTo>
                  <a:pt x="147270" y="158034"/>
                  <a:pt x="184841" y="228414"/>
                  <a:pt x="194366" y="238997"/>
                </a:cubicBezTo>
                <a:cubicBezTo>
                  <a:pt x="203891" y="249580"/>
                  <a:pt x="201774" y="221005"/>
                  <a:pt x="172141" y="181847"/>
                </a:cubicBezTo>
                <a:cubicBezTo>
                  <a:pt x="142508" y="142689"/>
                  <a:pt x="10216" y="11455"/>
                  <a:pt x="691" y="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259EA546-51BF-A42D-6DCD-D58E79D042D5}"/>
              </a:ext>
            </a:extLst>
          </p:cNvPr>
          <p:cNvSpPr/>
          <p:nvPr/>
        </p:nvSpPr>
        <p:spPr>
          <a:xfrm>
            <a:off x="3235325" y="4238599"/>
            <a:ext cx="155575" cy="209603"/>
          </a:xfrm>
          <a:custGeom>
            <a:avLst/>
            <a:gdLst>
              <a:gd name="connsiteX0" fmla="*/ 155575 w 155575"/>
              <a:gd name="connsiteY0" fmla="*/ 26 h 209603"/>
              <a:gd name="connsiteX1" fmla="*/ 47625 w 155575"/>
              <a:gd name="connsiteY1" fmla="*/ 107976 h 209603"/>
              <a:gd name="connsiteX2" fmla="*/ 0 w 155575"/>
              <a:gd name="connsiteY2" fmla="*/ 209576 h 209603"/>
              <a:gd name="connsiteX3" fmla="*/ 47625 w 155575"/>
              <a:gd name="connsiteY3" fmla="*/ 98451 h 209603"/>
              <a:gd name="connsiteX4" fmla="*/ 155575 w 155575"/>
              <a:gd name="connsiteY4" fmla="*/ 26 h 209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575" h="209603">
                <a:moveTo>
                  <a:pt x="155575" y="26"/>
                </a:moveTo>
                <a:cubicBezTo>
                  <a:pt x="155575" y="1613"/>
                  <a:pt x="73554" y="73051"/>
                  <a:pt x="47625" y="107976"/>
                </a:cubicBezTo>
                <a:cubicBezTo>
                  <a:pt x="21696" y="142901"/>
                  <a:pt x="0" y="211163"/>
                  <a:pt x="0" y="209576"/>
                </a:cubicBezTo>
                <a:cubicBezTo>
                  <a:pt x="0" y="207989"/>
                  <a:pt x="25400" y="129672"/>
                  <a:pt x="47625" y="98451"/>
                </a:cubicBezTo>
                <a:cubicBezTo>
                  <a:pt x="69850" y="67230"/>
                  <a:pt x="155575" y="-1561"/>
                  <a:pt x="155575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6FAD81CF-B33C-F3E0-1F78-13812738C914}"/>
              </a:ext>
            </a:extLst>
          </p:cNvPr>
          <p:cNvSpPr/>
          <p:nvPr/>
        </p:nvSpPr>
        <p:spPr>
          <a:xfrm>
            <a:off x="2978489" y="4993742"/>
            <a:ext cx="468985" cy="72464"/>
          </a:xfrm>
          <a:custGeom>
            <a:avLst/>
            <a:gdLst>
              <a:gd name="connsiteX0" fmla="*/ 59986 w 468985"/>
              <a:gd name="connsiteY0" fmla="*/ 51333 h 72464"/>
              <a:gd name="connsiteX1" fmla="*/ 209211 w 468985"/>
              <a:gd name="connsiteY1" fmla="*/ 22758 h 72464"/>
              <a:gd name="connsiteX2" fmla="*/ 466386 w 468985"/>
              <a:gd name="connsiteY2" fmla="*/ 22758 h 72464"/>
              <a:gd name="connsiteX3" fmla="*/ 348911 w 468985"/>
              <a:gd name="connsiteY3" fmla="*/ 10058 h 72464"/>
              <a:gd name="connsiteX4" fmla="*/ 285411 w 468985"/>
              <a:gd name="connsiteY4" fmla="*/ 3708 h 72464"/>
              <a:gd name="connsiteX5" fmla="*/ 12361 w 468985"/>
              <a:gd name="connsiteY5" fmla="*/ 70383 h 72464"/>
              <a:gd name="connsiteX6" fmla="*/ 59986 w 468985"/>
              <a:gd name="connsiteY6" fmla="*/ 51333 h 7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985" h="72464">
                <a:moveTo>
                  <a:pt x="59986" y="51333"/>
                </a:moveTo>
                <a:cubicBezTo>
                  <a:pt x="92794" y="43396"/>
                  <a:pt x="141478" y="27520"/>
                  <a:pt x="209211" y="22758"/>
                </a:cubicBezTo>
                <a:cubicBezTo>
                  <a:pt x="276944" y="17995"/>
                  <a:pt x="443103" y="24875"/>
                  <a:pt x="466386" y="22758"/>
                </a:cubicBezTo>
                <a:cubicBezTo>
                  <a:pt x="489669" y="20641"/>
                  <a:pt x="348911" y="10058"/>
                  <a:pt x="348911" y="10058"/>
                </a:cubicBezTo>
                <a:cubicBezTo>
                  <a:pt x="318748" y="6883"/>
                  <a:pt x="341503" y="-6346"/>
                  <a:pt x="285411" y="3708"/>
                </a:cubicBezTo>
                <a:cubicBezTo>
                  <a:pt x="229319" y="13762"/>
                  <a:pt x="48344" y="61916"/>
                  <a:pt x="12361" y="70383"/>
                </a:cubicBezTo>
                <a:cubicBezTo>
                  <a:pt x="-23622" y="78850"/>
                  <a:pt x="27178" y="59270"/>
                  <a:pt x="59986" y="51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75943579-6253-FBC7-9FBE-08B3DE494588}"/>
              </a:ext>
            </a:extLst>
          </p:cNvPr>
          <p:cNvSpPr/>
          <p:nvPr/>
        </p:nvSpPr>
        <p:spPr>
          <a:xfrm>
            <a:off x="5426065" y="4371966"/>
            <a:ext cx="118208" cy="206399"/>
          </a:xfrm>
          <a:custGeom>
            <a:avLst/>
            <a:gdLst>
              <a:gd name="connsiteX0" fmla="*/ 10 w 118208"/>
              <a:gd name="connsiteY0" fmla="*/ 9 h 206399"/>
              <a:gd name="connsiteX1" fmla="*/ 98435 w 118208"/>
              <a:gd name="connsiteY1" fmla="*/ 117484 h 206399"/>
              <a:gd name="connsiteX2" fmla="*/ 117485 w 118208"/>
              <a:gd name="connsiteY2" fmla="*/ 206384 h 206399"/>
              <a:gd name="connsiteX3" fmla="*/ 104785 w 118208"/>
              <a:gd name="connsiteY3" fmla="*/ 123834 h 206399"/>
              <a:gd name="connsiteX4" fmla="*/ 10 w 118208"/>
              <a:gd name="connsiteY4" fmla="*/ 9 h 20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08" h="206399">
                <a:moveTo>
                  <a:pt x="10" y="9"/>
                </a:moveTo>
                <a:cubicBezTo>
                  <a:pt x="-1048" y="-1049"/>
                  <a:pt x="78856" y="83088"/>
                  <a:pt x="98435" y="117484"/>
                </a:cubicBezTo>
                <a:cubicBezTo>
                  <a:pt x="118014" y="151880"/>
                  <a:pt x="116427" y="205326"/>
                  <a:pt x="117485" y="206384"/>
                </a:cubicBezTo>
                <a:cubicBezTo>
                  <a:pt x="118543" y="207442"/>
                  <a:pt x="120660" y="153467"/>
                  <a:pt x="104785" y="123834"/>
                </a:cubicBezTo>
                <a:cubicBezTo>
                  <a:pt x="88910" y="94201"/>
                  <a:pt x="1068" y="1067"/>
                  <a:pt x="10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AEE7B353-E011-B9F7-253F-C5E01D14AF40}"/>
              </a:ext>
            </a:extLst>
          </p:cNvPr>
          <p:cNvSpPr/>
          <p:nvPr/>
        </p:nvSpPr>
        <p:spPr>
          <a:xfrm>
            <a:off x="3987672" y="4024586"/>
            <a:ext cx="347801" cy="71387"/>
          </a:xfrm>
          <a:custGeom>
            <a:avLst/>
            <a:gdLst>
              <a:gd name="connsiteX0" fmla="*/ 128 w 347801"/>
              <a:gd name="connsiteY0" fmla="*/ 71164 h 71387"/>
              <a:gd name="connsiteX1" fmla="*/ 181103 w 347801"/>
              <a:gd name="connsiteY1" fmla="*/ 23539 h 71387"/>
              <a:gd name="connsiteX2" fmla="*/ 343028 w 347801"/>
              <a:gd name="connsiteY2" fmla="*/ 23539 h 71387"/>
              <a:gd name="connsiteX3" fmla="*/ 308103 w 347801"/>
              <a:gd name="connsiteY3" fmla="*/ 17189 h 71387"/>
              <a:gd name="connsiteX4" fmla="*/ 209678 w 347801"/>
              <a:gd name="connsiteY4" fmla="*/ 1314 h 71387"/>
              <a:gd name="connsiteX5" fmla="*/ 128 w 347801"/>
              <a:gd name="connsiteY5" fmla="*/ 71164 h 7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801" h="71387">
                <a:moveTo>
                  <a:pt x="128" y="71164"/>
                </a:moveTo>
                <a:cubicBezTo>
                  <a:pt x="-4634" y="74868"/>
                  <a:pt x="123953" y="31476"/>
                  <a:pt x="181103" y="23539"/>
                </a:cubicBezTo>
                <a:cubicBezTo>
                  <a:pt x="238253" y="15602"/>
                  <a:pt x="321861" y="24597"/>
                  <a:pt x="343028" y="23539"/>
                </a:cubicBezTo>
                <a:cubicBezTo>
                  <a:pt x="364195" y="22481"/>
                  <a:pt x="308103" y="17189"/>
                  <a:pt x="308103" y="17189"/>
                </a:cubicBezTo>
                <a:cubicBezTo>
                  <a:pt x="285878" y="13485"/>
                  <a:pt x="255186" y="-5036"/>
                  <a:pt x="209678" y="1314"/>
                </a:cubicBezTo>
                <a:cubicBezTo>
                  <a:pt x="164170" y="7664"/>
                  <a:pt x="4890" y="67460"/>
                  <a:pt x="128" y="71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1F93C9F4-8003-DA8B-70A0-6BAF36EC3E1A}"/>
              </a:ext>
            </a:extLst>
          </p:cNvPr>
          <p:cNvSpPr/>
          <p:nvPr/>
        </p:nvSpPr>
        <p:spPr>
          <a:xfrm>
            <a:off x="3076549" y="7854928"/>
            <a:ext cx="318884" cy="568578"/>
          </a:xfrm>
          <a:custGeom>
            <a:avLst/>
            <a:gdLst>
              <a:gd name="connsiteX0" fmla="*/ 26 w 318884"/>
              <a:gd name="connsiteY0" fmla="*/ 22 h 568578"/>
              <a:gd name="connsiteX1" fmla="*/ 158776 w 318884"/>
              <a:gd name="connsiteY1" fmla="*/ 206397 h 568578"/>
              <a:gd name="connsiteX2" fmla="*/ 212751 w 318884"/>
              <a:gd name="connsiteY2" fmla="*/ 352447 h 568578"/>
              <a:gd name="connsiteX3" fmla="*/ 200051 w 318884"/>
              <a:gd name="connsiteY3" fmla="*/ 307997 h 568578"/>
              <a:gd name="connsiteX4" fmla="*/ 314351 w 318884"/>
              <a:gd name="connsiteY4" fmla="*/ 558822 h 568578"/>
              <a:gd name="connsiteX5" fmla="*/ 285776 w 318884"/>
              <a:gd name="connsiteY5" fmla="*/ 492147 h 568578"/>
              <a:gd name="connsiteX6" fmla="*/ 190526 w 318884"/>
              <a:gd name="connsiteY6" fmla="*/ 257197 h 568578"/>
              <a:gd name="connsiteX7" fmla="*/ 171476 w 318884"/>
              <a:gd name="connsiteY7" fmla="*/ 219097 h 568578"/>
              <a:gd name="connsiteX8" fmla="*/ 26 w 318884"/>
              <a:gd name="connsiteY8" fmla="*/ 22 h 56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884" h="568578">
                <a:moveTo>
                  <a:pt x="26" y="22"/>
                </a:moveTo>
                <a:cubicBezTo>
                  <a:pt x="-2091" y="-2095"/>
                  <a:pt x="123322" y="147660"/>
                  <a:pt x="158776" y="206397"/>
                </a:cubicBezTo>
                <a:cubicBezTo>
                  <a:pt x="194230" y="265134"/>
                  <a:pt x="205872" y="335514"/>
                  <a:pt x="212751" y="352447"/>
                </a:cubicBezTo>
                <a:cubicBezTo>
                  <a:pt x="219630" y="369380"/>
                  <a:pt x="183118" y="273601"/>
                  <a:pt x="200051" y="307997"/>
                </a:cubicBezTo>
                <a:cubicBezTo>
                  <a:pt x="216984" y="342393"/>
                  <a:pt x="300064" y="528130"/>
                  <a:pt x="314351" y="558822"/>
                </a:cubicBezTo>
                <a:cubicBezTo>
                  <a:pt x="328638" y="589514"/>
                  <a:pt x="306413" y="542418"/>
                  <a:pt x="285776" y="492147"/>
                </a:cubicBezTo>
                <a:cubicBezTo>
                  <a:pt x="265139" y="441876"/>
                  <a:pt x="209576" y="302705"/>
                  <a:pt x="190526" y="257197"/>
                </a:cubicBezTo>
                <a:cubicBezTo>
                  <a:pt x="171476" y="211689"/>
                  <a:pt x="201639" y="259843"/>
                  <a:pt x="171476" y="219097"/>
                </a:cubicBezTo>
                <a:cubicBezTo>
                  <a:pt x="141314" y="178351"/>
                  <a:pt x="2143" y="2139"/>
                  <a:pt x="26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DF202C89-A268-4197-FDA9-C87D568A2359}"/>
              </a:ext>
            </a:extLst>
          </p:cNvPr>
          <p:cNvSpPr/>
          <p:nvPr/>
        </p:nvSpPr>
        <p:spPr>
          <a:xfrm>
            <a:off x="2619207" y="4037297"/>
            <a:ext cx="387691" cy="1177085"/>
          </a:xfrm>
          <a:custGeom>
            <a:avLst/>
            <a:gdLst>
              <a:gd name="connsiteX0" fmla="*/ 387518 w 387691"/>
              <a:gd name="connsiteY0" fmla="*/ 1303 h 1177085"/>
              <a:gd name="connsiteX1" fmla="*/ 174793 w 387691"/>
              <a:gd name="connsiteY1" fmla="*/ 547403 h 1177085"/>
              <a:gd name="connsiteX2" fmla="*/ 266868 w 387691"/>
              <a:gd name="connsiteY2" fmla="*/ 496603 h 1177085"/>
              <a:gd name="connsiteX3" fmla="*/ 123993 w 387691"/>
              <a:gd name="connsiteY3" fmla="*/ 845853 h 1177085"/>
              <a:gd name="connsiteX4" fmla="*/ 168 w 387691"/>
              <a:gd name="connsiteY4" fmla="*/ 1176053 h 1177085"/>
              <a:gd name="connsiteX5" fmla="*/ 98593 w 387691"/>
              <a:gd name="connsiteY5" fmla="*/ 937928 h 1177085"/>
              <a:gd name="connsiteX6" fmla="*/ 155743 w 387691"/>
              <a:gd name="connsiteY6" fmla="*/ 610903 h 1177085"/>
              <a:gd name="connsiteX7" fmla="*/ 177968 w 387691"/>
              <a:gd name="connsiteY7" fmla="*/ 306103 h 1177085"/>
              <a:gd name="connsiteX8" fmla="*/ 133518 w 387691"/>
              <a:gd name="connsiteY8" fmla="*/ 391828 h 1177085"/>
              <a:gd name="connsiteX9" fmla="*/ 387518 w 387691"/>
              <a:gd name="connsiteY9" fmla="*/ 1303 h 117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691" h="1177085">
                <a:moveTo>
                  <a:pt x="387518" y="1303"/>
                </a:moveTo>
                <a:cubicBezTo>
                  <a:pt x="394397" y="27232"/>
                  <a:pt x="194901" y="464853"/>
                  <a:pt x="174793" y="547403"/>
                </a:cubicBezTo>
                <a:cubicBezTo>
                  <a:pt x="154685" y="629953"/>
                  <a:pt x="275335" y="446861"/>
                  <a:pt x="266868" y="496603"/>
                </a:cubicBezTo>
                <a:cubicBezTo>
                  <a:pt x="258401" y="546345"/>
                  <a:pt x="168443" y="732611"/>
                  <a:pt x="123993" y="845853"/>
                </a:cubicBezTo>
                <a:cubicBezTo>
                  <a:pt x="79543" y="959095"/>
                  <a:pt x="4401" y="1160707"/>
                  <a:pt x="168" y="1176053"/>
                </a:cubicBezTo>
                <a:cubicBezTo>
                  <a:pt x="-4065" y="1191399"/>
                  <a:pt x="72664" y="1032120"/>
                  <a:pt x="98593" y="937928"/>
                </a:cubicBezTo>
                <a:cubicBezTo>
                  <a:pt x="124522" y="843736"/>
                  <a:pt x="142514" y="716207"/>
                  <a:pt x="155743" y="610903"/>
                </a:cubicBezTo>
                <a:cubicBezTo>
                  <a:pt x="168972" y="505599"/>
                  <a:pt x="181672" y="342615"/>
                  <a:pt x="177968" y="306103"/>
                </a:cubicBezTo>
                <a:cubicBezTo>
                  <a:pt x="174264" y="269591"/>
                  <a:pt x="100710" y="439453"/>
                  <a:pt x="133518" y="391828"/>
                </a:cubicBezTo>
                <a:cubicBezTo>
                  <a:pt x="166326" y="344203"/>
                  <a:pt x="380639" y="-24626"/>
                  <a:pt x="387518" y="130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AD953A71-E33D-E79C-A1AF-C5F9CFA6EC24}"/>
              </a:ext>
            </a:extLst>
          </p:cNvPr>
          <p:cNvSpPr/>
          <p:nvPr/>
        </p:nvSpPr>
        <p:spPr>
          <a:xfrm>
            <a:off x="2362136" y="3600309"/>
            <a:ext cx="1035177" cy="1125257"/>
          </a:xfrm>
          <a:custGeom>
            <a:avLst/>
            <a:gdLst>
              <a:gd name="connsiteX0" fmla="*/ 1035114 w 1035177"/>
              <a:gd name="connsiteY0" fmla="*/ 141 h 1125257"/>
              <a:gd name="connsiteX1" fmla="*/ 419164 w 1035177"/>
              <a:gd name="connsiteY1" fmla="*/ 311291 h 1125257"/>
              <a:gd name="connsiteX2" fmla="*/ 120714 w 1035177"/>
              <a:gd name="connsiteY2" fmla="*/ 708166 h 1125257"/>
              <a:gd name="connsiteX3" fmla="*/ 158814 w 1035177"/>
              <a:gd name="connsiteY3" fmla="*/ 622441 h 1125257"/>
              <a:gd name="connsiteX4" fmla="*/ 64 w 1035177"/>
              <a:gd name="connsiteY4" fmla="*/ 1124091 h 1125257"/>
              <a:gd name="connsiteX5" fmla="*/ 142939 w 1035177"/>
              <a:gd name="connsiteY5" fmla="*/ 743091 h 1125257"/>
              <a:gd name="connsiteX6" fmla="*/ 396939 w 1035177"/>
              <a:gd name="connsiteY6" fmla="*/ 184291 h 1125257"/>
              <a:gd name="connsiteX7" fmla="*/ 381064 w 1035177"/>
              <a:gd name="connsiteY7" fmla="*/ 270016 h 1125257"/>
              <a:gd name="connsiteX8" fmla="*/ 1035114 w 1035177"/>
              <a:gd name="connsiteY8" fmla="*/ 141 h 112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177" h="1125257">
                <a:moveTo>
                  <a:pt x="1035114" y="141"/>
                </a:moveTo>
                <a:cubicBezTo>
                  <a:pt x="1041464" y="7020"/>
                  <a:pt x="571564" y="193287"/>
                  <a:pt x="419164" y="311291"/>
                </a:cubicBezTo>
                <a:cubicBezTo>
                  <a:pt x="266764" y="429295"/>
                  <a:pt x="164106" y="656308"/>
                  <a:pt x="120714" y="708166"/>
                </a:cubicBezTo>
                <a:cubicBezTo>
                  <a:pt x="77322" y="760024"/>
                  <a:pt x="178922" y="553120"/>
                  <a:pt x="158814" y="622441"/>
                </a:cubicBezTo>
                <a:cubicBezTo>
                  <a:pt x="138706" y="691762"/>
                  <a:pt x="2710" y="1103983"/>
                  <a:pt x="64" y="1124091"/>
                </a:cubicBezTo>
                <a:cubicBezTo>
                  <a:pt x="-2582" y="1144199"/>
                  <a:pt x="76793" y="899724"/>
                  <a:pt x="142939" y="743091"/>
                </a:cubicBezTo>
                <a:cubicBezTo>
                  <a:pt x="209085" y="586458"/>
                  <a:pt x="357252" y="263137"/>
                  <a:pt x="396939" y="184291"/>
                </a:cubicBezTo>
                <a:cubicBezTo>
                  <a:pt x="436626" y="105445"/>
                  <a:pt x="279464" y="301237"/>
                  <a:pt x="381064" y="270016"/>
                </a:cubicBezTo>
                <a:cubicBezTo>
                  <a:pt x="482664" y="238795"/>
                  <a:pt x="1028764" y="-6738"/>
                  <a:pt x="1035114" y="14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62953158-E114-79F7-91C5-3E5E26FDD3F5}"/>
              </a:ext>
            </a:extLst>
          </p:cNvPr>
          <p:cNvSpPr/>
          <p:nvPr/>
        </p:nvSpPr>
        <p:spPr>
          <a:xfrm>
            <a:off x="2619371" y="4752007"/>
            <a:ext cx="131715" cy="1150757"/>
          </a:xfrm>
          <a:custGeom>
            <a:avLst/>
            <a:gdLst>
              <a:gd name="connsiteX0" fmla="*/ 4 w 131715"/>
              <a:gd name="connsiteY0" fmla="*/ 26368 h 1150757"/>
              <a:gd name="connsiteX1" fmla="*/ 63504 w 131715"/>
              <a:gd name="connsiteY1" fmla="*/ 585168 h 1150757"/>
              <a:gd name="connsiteX2" fmla="*/ 63504 w 131715"/>
              <a:gd name="connsiteY2" fmla="*/ 537543 h 1150757"/>
              <a:gd name="connsiteX3" fmla="*/ 127004 w 131715"/>
              <a:gd name="connsiteY3" fmla="*/ 1131268 h 1150757"/>
              <a:gd name="connsiteX4" fmla="*/ 120654 w 131715"/>
              <a:gd name="connsiteY4" fmla="*/ 950293 h 1150757"/>
              <a:gd name="connsiteX5" fmla="*/ 69854 w 131715"/>
              <a:gd name="connsiteY5" fmla="*/ 388318 h 1150757"/>
              <a:gd name="connsiteX6" fmla="*/ 92079 w 131715"/>
              <a:gd name="connsiteY6" fmla="*/ 968 h 1150757"/>
              <a:gd name="connsiteX7" fmla="*/ 60329 w 131715"/>
              <a:gd name="connsiteY7" fmla="*/ 270843 h 1150757"/>
              <a:gd name="connsiteX8" fmla="*/ 4 w 131715"/>
              <a:gd name="connsiteY8" fmla="*/ 26368 h 115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715" h="1150757">
                <a:moveTo>
                  <a:pt x="4" y="26368"/>
                </a:moveTo>
                <a:cubicBezTo>
                  <a:pt x="533" y="78755"/>
                  <a:pt x="52921" y="499972"/>
                  <a:pt x="63504" y="585168"/>
                </a:cubicBezTo>
                <a:cubicBezTo>
                  <a:pt x="74087" y="670364"/>
                  <a:pt x="52921" y="446526"/>
                  <a:pt x="63504" y="537543"/>
                </a:cubicBezTo>
                <a:cubicBezTo>
                  <a:pt x="74087" y="628560"/>
                  <a:pt x="117479" y="1062476"/>
                  <a:pt x="127004" y="1131268"/>
                </a:cubicBezTo>
                <a:cubicBezTo>
                  <a:pt x="136529" y="1200060"/>
                  <a:pt x="130179" y="1074118"/>
                  <a:pt x="120654" y="950293"/>
                </a:cubicBezTo>
                <a:cubicBezTo>
                  <a:pt x="111129" y="826468"/>
                  <a:pt x="74616" y="546539"/>
                  <a:pt x="69854" y="388318"/>
                </a:cubicBezTo>
                <a:cubicBezTo>
                  <a:pt x="65092" y="230097"/>
                  <a:pt x="93666" y="20547"/>
                  <a:pt x="92079" y="968"/>
                </a:cubicBezTo>
                <a:cubicBezTo>
                  <a:pt x="90492" y="-18611"/>
                  <a:pt x="71971" y="265022"/>
                  <a:pt x="60329" y="270843"/>
                </a:cubicBezTo>
                <a:cubicBezTo>
                  <a:pt x="48687" y="276664"/>
                  <a:pt x="-525" y="-26019"/>
                  <a:pt x="4" y="2636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BEF8987B-EE64-87D5-6E5D-A60530ED39D8}"/>
              </a:ext>
            </a:extLst>
          </p:cNvPr>
          <p:cNvSpPr/>
          <p:nvPr/>
        </p:nvSpPr>
        <p:spPr>
          <a:xfrm>
            <a:off x="2315153" y="4655516"/>
            <a:ext cx="247090" cy="1108562"/>
          </a:xfrm>
          <a:custGeom>
            <a:avLst/>
            <a:gdLst>
              <a:gd name="connsiteX0" fmla="*/ 247072 w 247090"/>
              <a:gd name="connsiteY0" fmla="*/ 2209 h 1108562"/>
              <a:gd name="connsiteX1" fmla="*/ 15297 w 247090"/>
              <a:gd name="connsiteY1" fmla="*/ 564184 h 1108562"/>
              <a:gd name="connsiteX2" fmla="*/ 21647 w 247090"/>
              <a:gd name="connsiteY2" fmla="*/ 1097584 h 1108562"/>
              <a:gd name="connsiteX3" fmla="*/ 18472 w 247090"/>
              <a:gd name="connsiteY3" fmla="*/ 865809 h 1108562"/>
              <a:gd name="connsiteX4" fmla="*/ 24822 w 247090"/>
              <a:gd name="connsiteY4" fmla="*/ 186359 h 1108562"/>
              <a:gd name="connsiteX5" fmla="*/ 27997 w 247090"/>
              <a:gd name="connsiteY5" fmla="*/ 360984 h 1108562"/>
              <a:gd name="connsiteX6" fmla="*/ 247072 w 247090"/>
              <a:gd name="connsiteY6" fmla="*/ 2209 h 110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090" h="1108562">
                <a:moveTo>
                  <a:pt x="247072" y="2209"/>
                </a:moveTo>
                <a:cubicBezTo>
                  <a:pt x="244955" y="36076"/>
                  <a:pt x="52868" y="381622"/>
                  <a:pt x="15297" y="564184"/>
                </a:cubicBezTo>
                <a:cubicBezTo>
                  <a:pt x="-22274" y="746746"/>
                  <a:pt x="21118" y="1047313"/>
                  <a:pt x="21647" y="1097584"/>
                </a:cubicBezTo>
                <a:cubicBezTo>
                  <a:pt x="22176" y="1147855"/>
                  <a:pt x="17943" y="1017680"/>
                  <a:pt x="18472" y="865809"/>
                </a:cubicBezTo>
                <a:cubicBezTo>
                  <a:pt x="19001" y="713938"/>
                  <a:pt x="23234" y="270497"/>
                  <a:pt x="24822" y="186359"/>
                </a:cubicBezTo>
                <a:cubicBezTo>
                  <a:pt x="26409" y="102222"/>
                  <a:pt x="-8515" y="387442"/>
                  <a:pt x="27997" y="360984"/>
                </a:cubicBezTo>
                <a:cubicBezTo>
                  <a:pt x="64509" y="334526"/>
                  <a:pt x="249189" y="-31658"/>
                  <a:pt x="247072" y="220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5E0AB587-444D-5F6E-97B4-B9DDBC6BB325}"/>
              </a:ext>
            </a:extLst>
          </p:cNvPr>
          <p:cNvSpPr/>
          <p:nvPr/>
        </p:nvSpPr>
        <p:spPr>
          <a:xfrm>
            <a:off x="2329781" y="5249266"/>
            <a:ext cx="241970" cy="1137834"/>
          </a:xfrm>
          <a:custGeom>
            <a:avLst/>
            <a:gdLst>
              <a:gd name="connsiteX0" fmla="*/ 241969 w 241970"/>
              <a:gd name="connsiteY0" fmla="*/ 2184 h 1137834"/>
              <a:gd name="connsiteX1" fmla="*/ 35594 w 241970"/>
              <a:gd name="connsiteY1" fmla="*/ 726084 h 1137834"/>
              <a:gd name="connsiteX2" fmla="*/ 669 w 241970"/>
              <a:gd name="connsiteY2" fmla="*/ 1129309 h 1137834"/>
              <a:gd name="connsiteX3" fmla="*/ 13369 w 241970"/>
              <a:gd name="connsiteY3" fmla="*/ 951509 h 1137834"/>
              <a:gd name="connsiteX4" fmla="*/ 22894 w 241970"/>
              <a:gd name="connsiteY4" fmla="*/ 386359 h 1137834"/>
              <a:gd name="connsiteX5" fmla="*/ 38769 w 241970"/>
              <a:gd name="connsiteY5" fmla="*/ 497484 h 1137834"/>
              <a:gd name="connsiteX6" fmla="*/ 241969 w 241970"/>
              <a:gd name="connsiteY6" fmla="*/ 2184 h 1137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970" h="1137834">
                <a:moveTo>
                  <a:pt x="241969" y="2184"/>
                </a:moveTo>
                <a:cubicBezTo>
                  <a:pt x="241440" y="40284"/>
                  <a:pt x="75811" y="538230"/>
                  <a:pt x="35594" y="726084"/>
                </a:cubicBezTo>
                <a:cubicBezTo>
                  <a:pt x="-4623" y="913938"/>
                  <a:pt x="4373" y="1091738"/>
                  <a:pt x="669" y="1129309"/>
                </a:cubicBezTo>
                <a:cubicBezTo>
                  <a:pt x="-3035" y="1166880"/>
                  <a:pt x="9665" y="1075334"/>
                  <a:pt x="13369" y="951509"/>
                </a:cubicBezTo>
                <a:cubicBezTo>
                  <a:pt x="17073" y="827684"/>
                  <a:pt x="18661" y="462030"/>
                  <a:pt x="22894" y="386359"/>
                </a:cubicBezTo>
                <a:cubicBezTo>
                  <a:pt x="27127" y="310688"/>
                  <a:pt x="1198" y="558867"/>
                  <a:pt x="38769" y="497484"/>
                </a:cubicBezTo>
                <a:cubicBezTo>
                  <a:pt x="76340" y="436101"/>
                  <a:pt x="242498" y="-35916"/>
                  <a:pt x="241969" y="218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1A42AC10-340A-F9B8-9C34-E47C5CE9E1B2}"/>
              </a:ext>
            </a:extLst>
          </p:cNvPr>
          <p:cNvSpPr/>
          <p:nvPr/>
        </p:nvSpPr>
        <p:spPr>
          <a:xfrm>
            <a:off x="2609808" y="5759435"/>
            <a:ext cx="163853" cy="1286004"/>
          </a:xfrm>
          <a:custGeom>
            <a:avLst/>
            <a:gdLst>
              <a:gd name="connsiteX0" fmla="*/ 44492 w 163853"/>
              <a:gd name="connsiteY0" fmla="*/ 15 h 1286004"/>
              <a:gd name="connsiteX1" fmla="*/ 42 w 163853"/>
              <a:gd name="connsiteY1" fmla="*/ 647715 h 1286004"/>
              <a:gd name="connsiteX2" fmla="*/ 54017 w 163853"/>
              <a:gd name="connsiteY2" fmla="*/ 1031890 h 1286004"/>
              <a:gd name="connsiteX3" fmla="*/ 76242 w 163853"/>
              <a:gd name="connsiteY3" fmla="*/ 895365 h 1286004"/>
              <a:gd name="connsiteX4" fmla="*/ 149267 w 163853"/>
              <a:gd name="connsiteY4" fmla="*/ 1285890 h 1286004"/>
              <a:gd name="connsiteX5" fmla="*/ 155617 w 163853"/>
              <a:gd name="connsiteY5" fmla="*/ 850915 h 1286004"/>
              <a:gd name="connsiteX6" fmla="*/ 155617 w 163853"/>
              <a:gd name="connsiteY6" fmla="*/ 254015 h 1286004"/>
              <a:gd name="connsiteX7" fmla="*/ 47667 w 163853"/>
              <a:gd name="connsiteY7" fmla="*/ 996965 h 1286004"/>
              <a:gd name="connsiteX8" fmla="*/ 19092 w 163853"/>
              <a:gd name="connsiteY8" fmla="*/ 666765 h 1286004"/>
              <a:gd name="connsiteX9" fmla="*/ 44492 w 163853"/>
              <a:gd name="connsiteY9" fmla="*/ 15 h 128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3853" h="1286004">
                <a:moveTo>
                  <a:pt x="44492" y="15"/>
                </a:moveTo>
                <a:cubicBezTo>
                  <a:pt x="41317" y="-3160"/>
                  <a:pt x="-1545" y="475736"/>
                  <a:pt x="42" y="647715"/>
                </a:cubicBezTo>
                <a:cubicBezTo>
                  <a:pt x="1629" y="819694"/>
                  <a:pt x="41317" y="990615"/>
                  <a:pt x="54017" y="1031890"/>
                </a:cubicBezTo>
                <a:cubicBezTo>
                  <a:pt x="66717" y="1073165"/>
                  <a:pt x="60367" y="853032"/>
                  <a:pt x="76242" y="895365"/>
                </a:cubicBezTo>
                <a:cubicBezTo>
                  <a:pt x="92117" y="937698"/>
                  <a:pt x="136038" y="1293298"/>
                  <a:pt x="149267" y="1285890"/>
                </a:cubicBezTo>
                <a:cubicBezTo>
                  <a:pt x="162496" y="1278482"/>
                  <a:pt x="154559" y="1022894"/>
                  <a:pt x="155617" y="850915"/>
                </a:cubicBezTo>
                <a:cubicBezTo>
                  <a:pt x="156675" y="678936"/>
                  <a:pt x="173609" y="229673"/>
                  <a:pt x="155617" y="254015"/>
                </a:cubicBezTo>
                <a:cubicBezTo>
                  <a:pt x="137625" y="278357"/>
                  <a:pt x="70421" y="928173"/>
                  <a:pt x="47667" y="996965"/>
                </a:cubicBezTo>
                <a:cubicBezTo>
                  <a:pt x="24913" y="1065757"/>
                  <a:pt x="19092" y="833452"/>
                  <a:pt x="19092" y="666765"/>
                </a:cubicBezTo>
                <a:cubicBezTo>
                  <a:pt x="19092" y="500078"/>
                  <a:pt x="47667" y="3190"/>
                  <a:pt x="44492" y="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011040A5-964B-C117-67DB-FC195AA92B71}"/>
              </a:ext>
            </a:extLst>
          </p:cNvPr>
          <p:cNvSpPr/>
          <p:nvPr/>
        </p:nvSpPr>
        <p:spPr>
          <a:xfrm>
            <a:off x="2397485" y="6426918"/>
            <a:ext cx="320350" cy="1577261"/>
          </a:xfrm>
          <a:custGeom>
            <a:avLst/>
            <a:gdLst>
              <a:gd name="connsiteX0" fmla="*/ 12340 w 320350"/>
              <a:gd name="connsiteY0" fmla="*/ 15157 h 1577261"/>
              <a:gd name="connsiteX1" fmla="*/ 113940 w 320350"/>
              <a:gd name="connsiteY1" fmla="*/ 564432 h 1577261"/>
              <a:gd name="connsiteX2" fmla="*/ 244115 w 320350"/>
              <a:gd name="connsiteY2" fmla="*/ 1278807 h 1577261"/>
              <a:gd name="connsiteX3" fmla="*/ 215540 w 320350"/>
              <a:gd name="connsiteY3" fmla="*/ 1154982 h 1577261"/>
              <a:gd name="connsiteX4" fmla="*/ 320315 w 320350"/>
              <a:gd name="connsiteY4" fmla="*/ 1577257 h 1577261"/>
              <a:gd name="connsiteX5" fmla="*/ 202840 w 320350"/>
              <a:gd name="connsiteY5" fmla="*/ 1161332 h 1577261"/>
              <a:gd name="connsiteX6" fmla="*/ 21865 w 320350"/>
              <a:gd name="connsiteY6" fmla="*/ 240582 h 1577261"/>
              <a:gd name="connsiteX7" fmla="*/ 12340 w 320350"/>
              <a:gd name="connsiteY7" fmla="*/ 15157 h 157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0350" h="1577261">
                <a:moveTo>
                  <a:pt x="12340" y="15157"/>
                </a:moveTo>
                <a:cubicBezTo>
                  <a:pt x="27686" y="69132"/>
                  <a:pt x="75311" y="353824"/>
                  <a:pt x="113940" y="564432"/>
                </a:cubicBezTo>
                <a:cubicBezTo>
                  <a:pt x="152569" y="775040"/>
                  <a:pt x="227182" y="1180382"/>
                  <a:pt x="244115" y="1278807"/>
                </a:cubicBezTo>
                <a:cubicBezTo>
                  <a:pt x="261048" y="1377232"/>
                  <a:pt x="202840" y="1105240"/>
                  <a:pt x="215540" y="1154982"/>
                </a:cubicBezTo>
                <a:cubicBezTo>
                  <a:pt x="228240" y="1204724"/>
                  <a:pt x="322432" y="1576199"/>
                  <a:pt x="320315" y="1577257"/>
                </a:cubicBezTo>
                <a:cubicBezTo>
                  <a:pt x="318198" y="1578315"/>
                  <a:pt x="252582" y="1384111"/>
                  <a:pt x="202840" y="1161332"/>
                </a:cubicBezTo>
                <a:cubicBezTo>
                  <a:pt x="153098" y="938553"/>
                  <a:pt x="52028" y="426320"/>
                  <a:pt x="21865" y="240582"/>
                </a:cubicBezTo>
                <a:cubicBezTo>
                  <a:pt x="-8298" y="54845"/>
                  <a:pt x="-3006" y="-38818"/>
                  <a:pt x="12340" y="1515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D87489FF-DF83-AD91-3D49-05DD27421A2B}"/>
              </a:ext>
            </a:extLst>
          </p:cNvPr>
          <p:cNvSpPr/>
          <p:nvPr/>
        </p:nvSpPr>
        <p:spPr>
          <a:xfrm>
            <a:off x="2625690" y="6736192"/>
            <a:ext cx="216627" cy="1325098"/>
          </a:xfrm>
          <a:custGeom>
            <a:avLst/>
            <a:gdLst>
              <a:gd name="connsiteX0" fmla="*/ 35 w 216627"/>
              <a:gd name="connsiteY0" fmla="*/ 1158 h 1325098"/>
              <a:gd name="connsiteX1" fmla="*/ 196885 w 216627"/>
              <a:gd name="connsiteY1" fmla="*/ 658383 h 1325098"/>
              <a:gd name="connsiteX2" fmla="*/ 190535 w 216627"/>
              <a:gd name="connsiteY2" fmla="*/ 1306083 h 1325098"/>
              <a:gd name="connsiteX3" fmla="*/ 203235 w 216627"/>
              <a:gd name="connsiteY3" fmla="*/ 1087008 h 1325098"/>
              <a:gd name="connsiteX4" fmla="*/ 215935 w 216627"/>
              <a:gd name="connsiteY4" fmla="*/ 417083 h 1325098"/>
              <a:gd name="connsiteX5" fmla="*/ 181010 w 216627"/>
              <a:gd name="connsiteY5" fmla="*/ 496458 h 1325098"/>
              <a:gd name="connsiteX6" fmla="*/ 35 w 216627"/>
              <a:gd name="connsiteY6" fmla="*/ 1158 h 132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627" h="1325098">
                <a:moveTo>
                  <a:pt x="35" y="1158"/>
                </a:moveTo>
                <a:cubicBezTo>
                  <a:pt x="2681" y="28146"/>
                  <a:pt x="165135" y="440896"/>
                  <a:pt x="196885" y="658383"/>
                </a:cubicBezTo>
                <a:cubicBezTo>
                  <a:pt x="228635" y="875870"/>
                  <a:pt x="189477" y="1234646"/>
                  <a:pt x="190535" y="1306083"/>
                </a:cubicBezTo>
                <a:cubicBezTo>
                  <a:pt x="191593" y="1377520"/>
                  <a:pt x="199002" y="1235175"/>
                  <a:pt x="203235" y="1087008"/>
                </a:cubicBezTo>
                <a:cubicBezTo>
                  <a:pt x="207468" y="938841"/>
                  <a:pt x="219639" y="515508"/>
                  <a:pt x="215935" y="417083"/>
                </a:cubicBezTo>
                <a:cubicBezTo>
                  <a:pt x="212231" y="318658"/>
                  <a:pt x="218052" y="565779"/>
                  <a:pt x="181010" y="496458"/>
                </a:cubicBezTo>
                <a:cubicBezTo>
                  <a:pt x="143968" y="427137"/>
                  <a:pt x="-2611" y="-25830"/>
                  <a:pt x="35" y="115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37D5C728-10EE-9F55-772A-AC5EC4A7E2A0}"/>
              </a:ext>
            </a:extLst>
          </p:cNvPr>
          <p:cNvSpPr/>
          <p:nvPr/>
        </p:nvSpPr>
        <p:spPr>
          <a:xfrm>
            <a:off x="2819309" y="3549537"/>
            <a:ext cx="734961" cy="774815"/>
          </a:xfrm>
          <a:custGeom>
            <a:avLst/>
            <a:gdLst>
              <a:gd name="connsiteX0" fmla="*/ 730341 w 734961"/>
              <a:gd name="connsiteY0" fmla="*/ 111238 h 774815"/>
              <a:gd name="connsiteX1" fmla="*/ 250916 w 734961"/>
              <a:gd name="connsiteY1" fmla="*/ 343013 h 774815"/>
              <a:gd name="connsiteX2" fmla="*/ 73116 w 734961"/>
              <a:gd name="connsiteY2" fmla="*/ 479538 h 774815"/>
              <a:gd name="connsiteX3" fmla="*/ 231866 w 734961"/>
              <a:gd name="connsiteY3" fmla="*/ 390638 h 774815"/>
              <a:gd name="connsiteX4" fmla="*/ 91 w 734961"/>
              <a:gd name="connsiteY4" fmla="*/ 774813 h 774815"/>
              <a:gd name="connsiteX5" fmla="*/ 263616 w 734961"/>
              <a:gd name="connsiteY5" fmla="*/ 396988 h 774815"/>
              <a:gd name="connsiteX6" fmla="*/ 450941 w 734961"/>
              <a:gd name="connsiteY6" fmla="*/ 279513 h 774815"/>
              <a:gd name="connsiteX7" fmla="*/ 333466 w 734961"/>
              <a:gd name="connsiteY7" fmla="*/ 269988 h 774815"/>
              <a:gd name="connsiteX8" fmla="*/ 533491 w 734961"/>
              <a:gd name="connsiteY8" fmla="*/ 155688 h 774815"/>
              <a:gd name="connsiteX9" fmla="*/ 196941 w 734961"/>
              <a:gd name="connsiteY9" fmla="*/ 113 h 774815"/>
              <a:gd name="connsiteX10" fmla="*/ 571591 w 734961"/>
              <a:gd name="connsiteY10" fmla="*/ 130288 h 774815"/>
              <a:gd name="connsiteX11" fmla="*/ 498566 w 734961"/>
              <a:gd name="connsiteY11" fmla="*/ 111238 h 774815"/>
              <a:gd name="connsiteX12" fmla="*/ 730341 w 734961"/>
              <a:gd name="connsiteY12" fmla="*/ 111238 h 77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4961" h="774815">
                <a:moveTo>
                  <a:pt x="730341" y="111238"/>
                </a:moveTo>
                <a:cubicBezTo>
                  <a:pt x="689066" y="149867"/>
                  <a:pt x="360453" y="281630"/>
                  <a:pt x="250916" y="343013"/>
                </a:cubicBezTo>
                <a:cubicBezTo>
                  <a:pt x="141379" y="404396"/>
                  <a:pt x="76291" y="471600"/>
                  <a:pt x="73116" y="479538"/>
                </a:cubicBezTo>
                <a:cubicBezTo>
                  <a:pt x="69941" y="487476"/>
                  <a:pt x="244037" y="341426"/>
                  <a:pt x="231866" y="390638"/>
                </a:cubicBezTo>
                <a:cubicBezTo>
                  <a:pt x="219695" y="439851"/>
                  <a:pt x="-5200" y="773755"/>
                  <a:pt x="91" y="774813"/>
                </a:cubicBezTo>
                <a:cubicBezTo>
                  <a:pt x="5382" y="775871"/>
                  <a:pt x="188474" y="479538"/>
                  <a:pt x="263616" y="396988"/>
                </a:cubicBezTo>
                <a:cubicBezTo>
                  <a:pt x="338758" y="314438"/>
                  <a:pt x="439299" y="300680"/>
                  <a:pt x="450941" y="279513"/>
                </a:cubicBezTo>
                <a:cubicBezTo>
                  <a:pt x="462583" y="258346"/>
                  <a:pt x="319708" y="290626"/>
                  <a:pt x="333466" y="269988"/>
                </a:cubicBezTo>
                <a:cubicBezTo>
                  <a:pt x="347224" y="249350"/>
                  <a:pt x="556245" y="200667"/>
                  <a:pt x="533491" y="155688"/>
                </a:cubicBezTo>
                <a:cubicBezTo>
                  <a:pt x="510737" y="110709"/>
                  <a:pt x="190591" y="4346"/>
                  <a:pt x="196941" y="113"/>
                </a:cubicBezTo>
                <a:cubicBezTo>
                  <a:pt x="203291" y="-4120"/>
                  <a:pt x="521320" y="111767"/>
                  <a:pt x="571591" y="130288"/>
                </a:cubicBezTo>
                <a:cubicBezTo>
                  <a:pt x="621862" y="148809"/>
                  <a:pt x="473695" y="111767"/>
                  <a:pt x="498566" y="111238"/>
                </a:cubicBezTo>
                <a:cubicBezTo>
                  <a:pt x="523437" y="110709"/>
                  <a:pt x="771616" y="72609"/>
                  <a:pt x="730341" y="11123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10F17A52-8643-4B91-697D-3ED94815B235}"/>
              </a:ext>
            </a:extLst>
          </p:cNvPr>
          <p:cNvSpPr/>
          <p:nvPr/>
        </p:nvSpPr>
        <p:spPr>
          <a:xfrm>
            <a:off x="2674282" y="3098791"/>
            <a:ext cx="967898" cy="774582"/>
          </a:xfrm>
          <a:custGeom>
            <a:avLst/>
            <a:gdLst>
              <a:gd name="connsiteX0" fmla="*/ 967443 w 967898"/>
              <a:gd name="connsiteY0" fmla="*/ 561984 h 774582"/>
              <a:gd name="connsiteX1" fmla="*/ 316568 w 967898"/>
              <a:gd name="connsiteY1" fmla="*/ 374659 h 774582"/>
              <a:gd name="connsiteX2" fmla="*/ 8593 w 967898"/>
              <a:gd name="connsiteY2" fmla="*/ 771534 h 774582"/>
              <a:gd name="connsiteX3" fmla="*/ 97493 w 967898"/>
              <a:gd name="connsiteY3" fmla="*/ 542934 h 774582"/>
              <a:gd name="connsiteX4" fmla="*/ 224493 w 967898"/>
              <a:gd name="connsiteY4" fmla="*/ 266709 h 774582"/>
              <a:gd name="connsiteX5" fmla="*/ 202268 w 967898"/>
              <a:gd name="connsiteY5" fmla="*/ 212734 h 774582"/>
              <a:gd name="connsiteX6" fmla="*/ 278468 w 967898"/>
              <a:gd name="connsiteY6" fmla="*/ 133359 h 774582"/>
              <a:gd name="connsiteX7" fmla="*/ 310218 w 967898"/>
              <a:gd name="connsiteY7" fmla="*/ 9 h 774582"/>
              <a:gd name="connsiteX8" fmla="*/ 287993 w 967898"/>
              <a:gd name="connsiteY8" fmla="*/ 127009 h 774582"/>
              <a:gd name="connsiteX9" fmla="*/ 402293 w 967898"/>
              <a:gd name="connsiteY9" fmla="*/ 260359 h 774582"/>
              <a:gd name="connsiteX10" fmla="*/ 211793 w 967898"/>
              <a:gd name="connsiteY10" fmla="*/ 320684 h 774582"/>
              <a:gd name="connsiteX11" fmla="*/ 351493 w 967898"/>
              <a:gd name="connsiteY11" fmla="*/ 349259 h 774582"/>
              <a:gd name="connsiteX12" fmla="*/ 316568 w 967898"/>
              <a:gd name="connsiteY12" fmla="*/ 330209 h 774582"/>
              <a:gd name="connsiteX13" fmla="*/ 418168 w 967898"/>
              <a:gd name="connsiteY13" fmla="*/ 317509 h 774582"/>
              <a:gd name="connsiteX14" fmla="*/ 967443 w 967898"/>
              <a:gd name="connsiteY14" fmla="*/ 561984 h 77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67898" h="774582">
                <a:moveTo>
                  <a:pt x="967443" y="561984"/>
                </a:moveTo>
                <a:cubicBezTo>
                  <a:pt x="950510" y="571509"/>
                  <a:pt x="476376" y="339734"/>
                  <a:pt x="316568" y="374659"/>
                </a:cubicBezTo>
                <a:cubicBezTo>
                  <a:pt x="156760" y="409584"/>
                  <a:pt x="45105" y="743488"/>
                  <a:pt x="8593" y="771534"/>
                </a:cubicBezTo>
                <a:cubicBezTo>
                  <a:pt x="-27919" y="799580"/>
                  <a:pt x="61510" y="627071"/>
                  <a:pt x="97493" y="542934"/>
                </a:cubicBezTo>
                <a:cubicBezTo>
                  <a:pt x="133476" y="458797"/>
                  <a:pt x="207030" y="321742"/>
                  <a:pt x="224493" y="266709"/>
                </a:cubicBezTo>
                <a:cubicBezTo>
                  <a:pt x="241955" y="211676"/>
                  <a:pt x="193272" y="234959"/>
                  <a:pt x="202268" y="212734"/>
                </a:cubicBezTo>
                <a:cubicBezTo>
                  <a:pt x="211264" y="190509"/>
                  <a:pt x="260476" y="168813"/>
                  <a:pt x="278468" y="133359"/>
                </a:cubicBezTo>
                <a:cubicBezTo>
                  <a:pt x="296460" y="97905"/>
                  <a:pt x="308630" y="1067"/>
                  <a:pt x="310218" y="9"/>
                </a:cubicBezTo>
                <a:cubicBezTo>
                  <a:pt x="311806" y="-1049"/>
                  <a:pt x="272647" y="83617"/>
                  <a:pt x="287993" y="127009"/>
                </a:cubicBezTo>
                <a:cubicBezTo>
                  <a:pt x="303339" y="170401"/>
                  <a:pt x="414993" y="228080"/>
                  <a:pt x="402293" y="260359"/>
                </a:cubicBezTo>
                <a:cubicBezTo>
                  <a:pt x="389593" y="292638"/>
                  <a:pt x="220260" y="305867"/>
                  <a:pt x="211793" y="320684"/>
                </a:cubicBezTo>
                <a:cubicBezTo>
                  <a:pt x="203326" y="335501"/>
                  <a:pt x="334031" y="347672"/>
                  <a:pt x="351493" y="349259"/>
                </a:cubicBezTo>
                <a:cubicBezTo>
                  <a:pt x="368955" y="350846"/>
                  <a:pt x="305455" y="335501"/>
                  <a:pt x="316568" y="330209"/>
                </a:cubicBezTo>
                <a:cubicBezTo>
                  <a:pt x="327680" y="324917"/>
                  <a:pt x="311806" y="277292"/>
                  <a:pt x="418168" y="317509"/>
                </a:cubicBezTo>
                <a:cubicBezTo>
                  <a:pt x="524530" y="357726"/>
                  <a:pt x="984376" y="552459"/>
                  <a:pt x="967443" y="56198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0496624C-DA6F-82AC-6D46-11EE7B444E0E}"/>
              </a:ext>
            </a:extLst>
          </p:cNvPr>
          <p:cNvSpPr/>
          <p:nvPr/>
        </p:nvSpPr>
        <p:spPr>
          <a:xfrm>
            <a:off x="3020002" y="2619375"/>
            <a:ext cx="1263623" cy="1171852"/>
          </a:xfrm>
          <a:custGeom>
            <a:avLst/>
            <a:gdLst>
              <a:gd name="connsiteX0" fmla="*/ 1244023 w 1263623"/>
              <a:gd name="connsiteY0" fmla="*/ 1158875 h 1171852"/>
              <a:gd name="connsiteX1" fmla="*/ 469323 w 1263623"/>
              <a:gd name="connsiteY1" fmla="*/ 876300 h 1171852"/>
              <a:gd name="connsiteX2" fmla="*/ 69273 w 1263623"/>
              <a:gd name="connsiteY2" fmla="*/ 603250 h 1171852"/>
              <a:gd name="connsiteX3" fmla="*/ 88323 w 1263623"/>
              <a:gd name="connsiteY3" fmla="*/ 514350 h 1171852"/>
              <a:gd name="connsiteX4" fmla="*/ 12123 w 1263623"/>
              <a:gd name="connsiteY4" fmla="*/ 390525 h 1171852"/>
              <a:gd name="connsiteX5" fmla="*/ 383598 w 1263623"/>
              <a:gd name="connsiteY5" fmla="*/ 88900 h 1171852"/>
              <a:gd name="connsiteX6" fmla="*/ 310573 w 1263623"/>
              <a:gd name="connsiteY6" fmla="*/ 0 h 1171852"/>
              <a:gd name="connsiteX7" fmla="*/ 405823 w 1263623"/>
              <a:gd name="connsiteY7" fmla="*/ 88900 h 1171852"/>
              <a:gd name="connsiteX8" fmla="*/ 132773 w 1263623"/>
              <a:gd name="connsiteY8" fmla="*/ 320675 h 1171852"/>
              <a:gd name="connsiteX9" fmla="*/ 66098 w 1263623"/>
              <a:gd name="connsiteY9" fmla="*/ 406400 h 1171852"/>
              <a:gd name="connsiteX10" fmla="*/ 132773 w 1263623"/>
              <a:gd name="connsiteY10" fmla="*/ 504825 h 1171852"/>
              <a:gd name="connsiteX11" fmla="*/ 43873 w 1263623"/>
              <a:gd name="connsiteY11" fmla="*/ 415925 h 1171852"/>
              <a:gd name="connsiteX12" fmla="*/ 215323 w 1263623"/>
              <a:gd name="connsiteY12" fmla="*/ 679450 h 1171852"/>
              <a:gd name="connsiteX13" fmla="*/ 167698 w 1263623"/>
              <a:gd name="connsiteY13" fmla="*/ 660400 h 1171852"/>
              <a:gd name="connsiteX14" fmla="*/ 710623 w 1263623"/>
              <a:gd name="connsiteY14" fmla="*/ 936625 h 1171852"/>
              <a:gd name="connsiteX15" fmla="*/ 659823 w 1263623"/>
              <a:gd name="connsiteY15" fmla="*/ 873125 h 1171852"/>
              <a:gd name="connsiteX16" fmla="*/ 999548 w 1263623"/>
              <a:gd name="connsiteY16" fmla="*/ 1098550 h 1171852"/>
              <a:gd name="connsiteX17" fmla="*/ 1244023 w 1263623"/>
              <a:gd name="connsiteY17" fmla="*/ 1158875 h 117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63623" h="1171852">
                <a:moveTo>
                  <a:pt x="1244023" y="1158875"/>
                </a:moveTo>
                <a:cubicBezTo>
                  <a:pt x="1155652" y="1121833"/>
                  <a:pt x="665115" y="968904"/>
                  <a:pt x="469323" y="876300"/>
                </a:cubicBezTo>
                <a:cubicBezTo>
                  <a:pt x="273531" y="783696"/>
                  <a:pt x="132773" y="663575"/>
                  <a:pt x="69273" y="603250"/>
                </a:cubicBezTo>
                <a:cubicBezTo>
                  <a:pt x="5773" y="542925"/>
                  <a:pt x="97848" y="549804"/>
                  <a:pt x="88323" y="514350"/>
                </a:cubicBezTo>
                <a:cubicBezTo>
                  <a:pt x="78798" y="478896"/>
                  <a:pt x="-37089" y="461433"/>
                  <a:pt x="12123" y="390525"/>
                </a:cubicBezTo>
                <a:cubicBezTo>
                  <a:pt x="61335" y="319617"/>
                  <a:pt x="333856" y="153987"/>
                  <a:pt x="383598" y="88900"/>
                </a:cubicBezTo>
                <a:cubicBezTo>
                  <a:pt x="433340" y="23813"/>
                  <a:pt x="306869" y="0"/>
                  <a:pt x="310573" y="0"/>
                </a:cubicBezTo>
                <a:cubicBezTo>
                  <a:pt x="314277" y="0"/>
                  <a:pt x="435456" y="35454"/>
                  <a:pt x="405823" y="88900"/>
                </a:cubicBezTo>
                <a:cubicBezTo>
                  <a:pt x="376190" y="142346"/>
                  <a:pt x="189394" y="267758"/>
                  <a:pt x="132773" y="320675"/>
                </a:cubicBezTo>
                <a:cubicBezTo>
                  <a:pt x="76152" y="373592"/>
                  <a:pt x="66098" y="375708"/>
                  <a:pt x="66098" y="406400"/>
                </a:cubicBezTo>
                <a:cubicBezTo>
                  <a:pt x="66098" y="437092"/>
                  <a:pt x="136477" y="503238"/>
                  <a:pt x="132773" y="504825"/>
                </a:cubicBezTo>
                <a:cubicBezTo>
                  <a:pt x="129069" y="506412"/>
                  <a:pt x="30115" y="386821"/>
                  <a:pt x="43873" y="415925"/>
                </a:cubicBezTo>
                <a:cubicBezTo>
                  <a:pt x="57631" y="445029"/>
                  <a:pt x="194686" y="638704"/>
                  <a:pt x="215323" y="679450"/>
                </a:cubicBezTo>
                <a:cubicBezTo>
                  <a:pt x="235960" y="720196"/>
                  <a:pt x="85148" y="617538"/>
                  <a:pt x="167698" y="660400"/>
                </a:cubicBezTo>
                <a:cubicBezTo>
                  <a:pt x="250248" y="703262"/>
                  <a:pt x="628602" y="901171"/>
                  <a:pt x="710623" y="936625"/>
                </a:cubicBezTo>
                <a:cubicBezTo>
                  <a:pt x="792644" y="972079"/>
                  <a:pt x="611669" y="846137"/>
                  <a:pt x="659823" y="873125"/>
                </a:cubicBezTo>
                <a:cubicBezTo>
                  <a:pt x="707977" y="900112"/>
                  <a:pt x="900065" y="1050396"/>
                  <a:pt x="999548" y="1098550"/>
                </a:cubicBezTo>
                <a:cubicBezTo>
                  <a:pt x="1099031" y="1146704"/>
                  <a:pt x="1332394" y="1195917"/>
                  <a:pt x="1244023" y="115887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A97D92F2-E1AC-8842-70BB-95820B1F976B}"/>
              </a:ext>
            </a:extLst>
          </p:cNvPr>
          <p:cNvSpPr/>
          <p:nvPr/>
        </p:nvSpPr>
        <p:spPr>
          <a:xfrm>
            <a:off x="4205155" y="2951023"/>
            <a:ext cx="741609" cy="764540"/>
          </a:xfrm>
          <a:custGeom>
            <a:avLst/>
            <a:gdLst>
              <a:gd name="connsiteX0" fmla="*/ 33470 w 741609"/>
              <a:gd name="connsiteY0" fmla="*/ 760552 h 764540"/>
              <a:gd name="connsiteX1" fmla="*/ 201745 w 741609"/>
              <a:gd name="connsiteY1" fmla="*/ 595452 h 764540"/>
              <a:gd name="connsiteX2" fmla="*/ 103320 w 741609"/>
              <a:gd name="connsiteY2" fmla="*/ 490677 h 764540"/>
              <a:gd name="connsiteX3" fmla="*/ 347795 w 741609"/>
              <a:gd name="connsiteY3" fmla="*/ 471627 h 764540"/>
              <a:gd name="connsiteX4" fmla="*/ 208095 w 741609"/>
              <a:gd name="connsiteY4" fmla="*/ 363677 h 764540"/>
              <a:gd name="connsiteX5" fmla="*/ 738320 w 741609"/>
              <a:gd name="connsiteY5" fmla="*/ 1727 h 764540"/>
              <a:gd name="connsiteX6" fmla="*/ 417645 w 741609"/>
              <a:gd name="connsiteY6" fmla="*/ 236677 h 764540"/>
              <a:gd name="connsiteX7" fmla="*/ 119195 w 741609"/>
              <a:gd name="connsiteY7" fmla="*/ 465277 h 764540"/>
              <a:gd name="connsiteX8" fmla="*/ 243020 w 741609"/>
              <a:gd name="connsiteY8" fmla="*/ 455752 h 764540"/>
              <a:gd name="connsiteX9" fmla="*/ 71570 w 741609"/>
              <a:gd name="connsiteY9" fmla="*/ 506552 h 764540"/>
              <a:gd name="connsiteX10" fmla="*/ 62045 w 741609"/>
              <a:gd name="connsiteY10" fmla="*/ 570052 h 764540"/>
              <a:gd name="connsiteX11" fmla="*/ 1720 w 741609"/>
              <a:gd name="connsiteY11" fmla="*/ 611327 h 764540"/>
              <a:gd name="connsiteX12" fmla="*/ 138245 w 741609"/>
              <a:gd name="connsiteY12" fmla="*/ 630377 h 764540"/>
              <a:gd name="connsiteX13" fmla="*/ 42995 w 741609"/>
              <a:gd name="connsiteY13" fmla="*/ 522427 h 764540"/>
              <a:gd name="connsiteX14" fmla="*/ 131895 w 741609"/>
              <a:gd name="connsiteY14" fmla="*/ 576402 h 764540"/>
              <a:gd name="connsiteX15" fmla="*/ 93795 w 741609"/>
              <a:gd name="connsiteY15" fmla="*/ 703402 h 764540"/>
              <a:gd name="connsiteX16" fmla="*/ 33470 w 741609"/>
              <a:gd name="connsiteY16" fmla="*/ 760552 h 7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1609" h="764540">
                <a:moveTo>
                  <a:pt x="33470" y="760552"/>
                </a:moveTo>
                <a:cubicBezTo>
                  <a:pt x="51462" y="742560"/>
                  <a:pt x="190103" y="640431"/>
                  <a:pt x="201745" y="595452"/>
                </a:cubicBezTo>
                <a:cubicBezTo>
                  <a:pt x="213387" y="550473"/>
                  <a:pt x="78978" y="511314"/>
                  <a:pt x="103320" y="490677"/>
                </a:cubicBezTo>
                <a:cubicBezTo>
                  <a:pt x="127662" y="470040"/>
                  <a:pt x="330333" y="492794"/>
                  <a:pt x="347795" y="471627"/>
                </a:cubicBezTo>
                <a:cubicBezTo>
                  <a:pt x="365257" y="450460"/>
                  <a:pt x="143008" y="441994"/>
                  <a:pt x="208095" y="363677"/>
                </a:cubicBezTo>
                <a:cubicBezTo>
                  <a:pt x="273183" y="285360"/>
                  <a:pt x="703395" y="22894"/>
                  <a:pt x="738320" y="1727"/>
                </a:cubicBezTo>
                <a:cubicBezTo>
                  <a:pt x="773245" y="-19440"/>
                  <a:pt x="520832" y="159419"/>
                  <a:pt x="417645" y="236677"/>
                </a:cubicBezTo>
                <a:cubicBezTo>
                  <a:pt x="314458" y="313935"/>
                  <a:pt x="148299" y="428765"/>
                  <a:pt x="119195" y="465277"/>
                </a:cubicBezTo>
                <a:cubicBezTo>
                  <a:pt x="90091" y="501789"/>
                  <a:pt x="250958" y="448873"/>
                  <a:pt x="243020" y="455752"/>
                </a:cubicBezTo>
                <a:cubicBezTo>
                  <a:pt x="235082" y="462631"/>
                  <a:pt x="101733" y="487502"/>
                  <a:pt x="71570" y="506552"/>
                </a:cubicBezTo>
                <a:cubicBezTo>
                  <a:pt x="41408" y="525602"/>
                  <a:pt x="73687" y="552590"/>
                  <a:pt x="62045" y="570052"/>
                </a:cubicBezTo>
                <a:cubicBezTo>
                  <a:pt x="50403" y="587514"/>
                  <a:pt x="-10980" y="601273"/>
                  <a:pt x="1720" y="611327"/>
                </a:cubicBezTo>
                <a:cubicBezTo>
                  <a:pt x="14420" y="621381"/>
                  <a:pt x="131366" y="645194"/>
                  <a:pt x="138245" y="630377"/>
                </a:cubicBezTo>
                <a:cubicBezTo>
                  <a:pt x="145124" y="615560"/>
                  <a:pt x="44053" y="531423"/>
                  <a:pt x="42995" y="522427"/>
                </a:cubicBezTo>
                <a:cubicBezTo>
                  <a:pt x="41937" y="513431"/>
                  <a:pt x="123428" y="546239"/>
                  <a:pt x="131895" y="576402"/>
                </a:cubicBezTo>
                <a:cubicBezTo>
                  <a:pt x="140362" y="606564"/>
                  <a:pt x="104378" y="675356"/>
                  <a:pt x="93795" y="703402"/>
                </a:cubicBezTo>
                <a:cubicBezTo>
                  <a:pt x="83212" y="731448"/>
                  <a:pt x="15478" y="778544"/>
                  <a:pt x="33470" y="76055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0113A66A-2ADE-DFC9-625F-FEB3F9835E71}"/>
              </a:ext>
            </a:extLst>
          </p:cNvPr>
          <p:cNvSpPr/>
          <p:nvPr/>
        </p:nvSpPr>
        <p:spPr>
          <a:xfrm>
            <a:off x="3279775" y="2421670"/>
            <a:ext cx="1164508" cy="1186307"/>
          </a:xfrm>
          <a:custGeom>
            <a:avLst/>
            <a:gdLst>
              <a:gd name="connsiteX0" fmla="*/ 1143000 w 1164508"/>
              <a:gd name="connsiteY0" fmla="*/ 1169255 h 1186307"/>
              <a:gd name="connsiteX1" fmla="*/ 1136650 w 1164508"/>
              <a:gd name="connsiteY1" fmla="*/ 1102580 h 1186307"/>
              <a:gd name="connsiteX2" fmla="*/ 885825 w 1164508"/>
              <a:gd name="connsiteY2" fmla="*/ 629505 h 1186307"/>
              <a:gd name="connsiteX3" fmla="*/ 581025 w 1164508"/>
              <a:gd name="connsiteY3" fmla="*/ 277080 h 1186307"/>
              <a:gd name="connsiteX4" fmla="*/ 692150 w 1164508"/>
              <a:gd name="connsiteY4" fmla="*/ 7205 h 1186307"/>
              <a:gd name="connsiteX5" fmla="*/ 584200 w 1164508"/>
              <a:gd name="connsiteY5" fmla="*/ 80230 h 1186307"/>
              <a:gd name="connsiteX6" fmla="*/ 155575 w 1164508"/>
              <a:gd name="connsiteY6" fmla="*/ 108805 h 1186307"/>
              <a:gd name="connsiteX7" fmla="*/ 0 w 1164508"/>
              <a:gd name="connsiteY7" fmla="*/ 111980 h 1186307"/>
              <a:gd name="connsiteX8" fmla="*/ 479425 w 1164508"/>
              <a:gd name="connsiteY8" fmla="*/ 102455 h 1186307"/>
              <a:gd name="connsiteX9" fmla="*/ 638175 w 1164508"/>
              <a:gd name="connsiteY9" fmla="*/ 96105 h 1186307"/>
              <a:gd name="connsiteX10" fmla="*/ 539750 w 1164508"/>
              <a:gd name="connsiteY10" fmla="*/ 172305 h 1186307"/>
              <a:gd name="connsiteX11" fmla="*/ 692150 w 1164508"/>
              <a:gd name="connsiteY11" fmla="*/ 318355 h 1186307"/>
              <a:gd name="connsiteX12" fmla="*/ 584200 w 1164508"/>
              <a:gd name="connsiteY12" fmla="*/ 318355 h 1186307"/>
              <a:gd name="connsiteX13" fmla="*/ 939800 w 1164508"/>
              <a:gd name="connsiteY13" fmla="*/ 635855 h 1186307"/>
              <a:gd name="connsiteX14" fmla="*/ 990600 w 1164508"/>
              <a:gd name="connsiteY14" fmla="*/ 883505 h 1186307"/>
              <a:gd name="connsiteX15" fmla="*/ 1000125 w 1164508"/>
              <a:gd name="connsiteY15" fmla="*/ 908905 h 1186307"/>
              <a:gd name="connsiteX16" fmla="*/ 1143000 w 1164508"/>
              <a:gd name="connsiteY16" fmla="*/ 1169255 h 1186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4508" h="1186307">
                <a:moveTo>
                  <a:pt x="1143000" y="1169255"/>
                </a:moveTo>
                <a:cubicBezTo>
                  <a:pt x="1165754" y="1201534"/>
                  <a:pt x="1179513" y="1192538"/>
                  <a:pt x="1136650" y="1102580"/>
                </a:cubicBezTo>
                <a:cubicBezTo>
                  <a:pt x="1093787" y="1012622"/>
                  <a:pt x="978429" y="767088"/>
                  <a:pt x="885825" y="629505"/>
                </a:cubicBezTo>
                <a:cubicBezTo>
                  <a:pt x="793221" y="491922"/>
                  <a:pt x="613304" y="380797"/>
                  <a:pt x="581025" y="277080"/>
                </a:cubicBezTo>
                <a:cubicBezTo>
                  <a:pt x="548746" y="173363"/>
                  <a:pt x="691621" y="40013"/>
                  <a:pt x="692150" y="7205"/>
                </a:cubicBezTo>
                <a:cubicBezTo>
                  <a:pt x="692679" y="-25603"/>
                  <a:pt x="673629" y="63297"/>
                  <a:pt x="584200" y="80230"/>
                </a:cubicBezTo>
                <a:cubicBezTo>
                  <a:pt x="494771" y="97163"/>
                  <a:pt x="252942" y="103513"/>
                  <a:pt x="155575" y="108805"/>
                </a:cubicBezTo>
                <a:cubicBezTo>
                  <a:pt x="58208" y="114097"/>
                  <a:pt x="0" y="111980"/>
                  <a:pt x="0" y="111980"/>
                </a:cubicBezTo>
                <a:lnTo>
                  <a:pt x="479425" y="102455"/>
                </a:lnTo>
                <a:cubicBezTo>
                  <a:pt x="585787" y="99809"/>
                  <a:pt x="628121" y="84463"/>
                  <a:pt x="638175" y="96105"/>
                </a:cubicBezTo>
                <a:cubicBezTo>
                  <a:pt x="648229" y="107747"/>
                  <a:pt x="530754" y="135263"/>
                  <a:pt x="539750" y="172305"/>
                </a:cubicBezTo>
                <a:cubicBezTo>
                  <a:pt x="548746" y="209347"/>
                  <a:pt x="684742" y="294013"/>
                  <a:pt x="692150" y="318355"/>
                </a:cubicBezTo>
                <a:cubicBezTo>
                  <a:pt x="699558" y="342697"/>
                  <a:pt x="542925" y="265438"/>
                  <a:pt x="584200" y="318355"/>
                </a:cubicBezTo>
                <a:cubicBezTo>
                  <a:pt x="625475" y="371272"/>
                  <a:pt x="872067" y="541663"/>
                  <a:pt x="939800" y="635855"/>
                </a:cubicBezTo>
                <a:cubicBezTo>
                  <a:pt x="1007533" y="730047"/>
                  <a:pt x="980546" y="837997"/>
                  <a:pt x="990600" y="883505"/>
                </a:cubicBezTo>
                <a:cubicBezTo>
                  <a:pt x="1000654" y="929013"/>
                  <a:pt x="970492" y="858105"/>
                  <a:pt x="1000125" y="908905"/>
                </a:cubicBezTo>
                <a:cubicBezTo>
                  <a:pt x="1029758" y="959705"/>
                  <a:pt x="1120246" y="1136976"/>
                  <a:pt x="1143000" y="116925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F0617165-3A7F-B2FF-60E0-855411B0424D}"/>
              </a:ext>
            </a:extLst>
          </p:cNvPr>
          <p:cNvSpPr/>
          <p:nvPr/>
        </p:nvSpPr>
        <p:spPr>
          <a:xfrm>
            <a:off x="3744832" y="2141660"/>
            <a:ext cx="1634993" cy="553962"/>
          </a:xfrm>
          <a:custGeom>
            <a:avLst/>
            <a:gdLst>
              <a:gd name="connsiteX0" fmla="*/ 315993 w 1634993"/>
              <a:gd name="connsiteY0" fmla="*/ 553915 h 553962"/>
              <a:gd name="connsiteX1" fmla="*/ 747793 w 1634993"/>
              <a:gd name="connsiteY1" fmla="*/ 242765 h 553962"/>
              <a:gd name="connsiteX2" fmla="*/ 1052593 w 1634993"/>
              <a:gd name="connsiteY2" fmla="*/ 55440 h 553962"/>
              <a:gd name="connsiteX3" fmla="*/ 1620918 w 1634993"/>
              <a:gd name="connsiteY3" fmla="*/ 1465 h 553962"/>
              <a:gd name="connsiteX4" fmla="*/ 1474868 w 1634993"/>
              <a:gd name="connsiteY4" fmla="*/ 14165 h 553962"/>
              <a:gd name="connsiteX5" fmla="*/ 887493 w 1634993"/>
              <a:gd name="connsiteY5" fmla="*/ 45915 h 553962"/>
              <a:gd name="connsiteX6" fmla="*/ 360443 w 1634993"/>
              <a:gd name="connsiteY6" fmla="*/ 7815 h 553962"/>
              <a:gd name="connsiteX7" fmla="*/ 30243 w 1634993"/>
              <a:gd name="connsiteY7" fmla="*/ 141165 h 553962"/>
              <a:gd name="connsiteX8" fmla="*/ 93743 w 1634993"/>
              <a:gd name="connsiteY8" fmla="*/ 109415 h 553962"/>
              <a:gd name="connsiteX9" fmla="*/ 725568 w 1634993"/>
              <a:gd name="connsiteY9" fmla="*/ 26865 h 553962"/>
              <a:gd name="connsiteX10" fmla="*/ 970043 w 1634993"/>
              <a:gd name="connsiteY10" fmla="*/ 77665 h 553962"/>
              <a:gd name="connsiteX11" fmla="*/ 639843 w 1634993"/>
              <a:gd name="connsiteY11" fmla="*/ 264990 h 553962"/>
              <a:gd name="connsiteX12" fmla="*/ 315993 w 1634993"/>
              <a:gd name="connsiteY12" fmla="*/ 553915 h 55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4993" h="553962">
                <a:moveTo>
                  <a:pt x="315993" y="553915"/>
                </a:moveTo>
                <a:cubicBezTo>
                  <a:pt x="333985" y="550211"/>
                  <a:pt x="625026" y="325844"/>
                  <a:pt x="747793" y="242765"/>
                </a:cubicBezTo>
                <a:cubicBezTo>
                  <a:pt x="870560" y="159686"/>
                  <a:pt x="907072" y="95657"/>
                  <a:pt x="1052593" y="55440"/>
                </a:cubicBezTo>
                <a:cubicBezTo>
                  <a:pt x="1198114" y="15223"/>
                  <a:pt x="1550539" y="8344"/>
                  <a:pt x="1620918" y="1465"/>
                </a:cubicBezTo>
                <a:cubicBezTo>
                  <a:pt x="1691297" y="-5414"/>
                  <a:pt x="1474868" y="14165"/>
                  <a:pt x="1474868" y="14165"/>
                </a:cubicBezTo>
                <a:cubicBezTo>
                  <a:pt x="1352631" y="21573"/>
                  <a:pt x="1073230" y="46973"/>
                  <a:pt x="887493" y="45915"/>
                </a:cubicBezTo>
                <a:cubicBezTo>
                  <a:pt x="701756" y="44857"/>
                  <a:pt x="503318" y="-8060"/>
                  <a:pt x="360443" y="7815"/>
                </a:cubicBezTo>
                <a:cubicBezTo>
                  <a:pt x="217568" y="23690"/>
                  <a:pt x="74693" y="124232"/>
                  <a:pt x="30243" y="141165"/>
                </a:cubicBezTo>
                <a:cubicBezTo>
                  <a:pt x="-14207" y="158098"/>
                  <a:pt x="-22145" y="128465"/>
                  <a:pt x="93743" y="109415"/>
                </a:cubicBezTo>
                <a:cubicBezTo>
                  <a:pt x="209630" y="90365"/>
                  <a:pt x="579518" y="32157"/>
                  <a:pt x="725568" y="26865"/>
                </a:cubicBezTo>
                <a:cubicBezTo>
                  <a:pt x="871618" y="21573"/>
                  <a:pt x="984330" y="37978"/>
                  <a:pt x="970043" y="77665"/>
                </a:cubicBezTo>
                <a:cubicBezTo>
                  <a:pt x="955756" y="117352"/>
                  <a:pt x="742501" y="186673"/>
                  <a:pt x="639843" y="264990"/>
                </a:cubicBezTo>
                <a:cubicBezTo>
                  <a:pt x="537185" y="343307"/>
                  <a:pt x="298001" y="557619"/>
                  <a:pt x="315993" y="5539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92836DD1-4271-2BB9-C905-E502189059D4}"/>
              </a:ext>
            </a:extLst>
          </p:cNvPr>
          <p:cNvSpPr/>
          <p:nvPr/>
        </p:nvSpPr>
        <p:spPr>
          <a:xfrm>
            <a:off x="4564092" y="2980297"/>
            <a:ext cx="1683502" cy="400913"/>
          </a:xfrm>
          <a:custGeom>
            <a:avLst/>
            <a:gdLst>
              <a:gd name="connsiteX0" fmla="*/ 17433 w 1683502"/>
              <a:gd name="connsiteY0" fmla="*/ 397903 h 400913"/>
              <a:gd name="connsiteX1" fmla="*/ 658783 w 1683502"/>
              <a:gd name="connsiteY1" fmla="*/ 64528 h 400913"/>
              <a:gd name="connsiteX2" fmla="*/ 1658908 w 1683502"/>
              <a:gd name="connsiteY2" fmla="*/ 64528 h 400913"/>
              <a:gd name="connsiteX3" fmla="*/ 1395383 w 1683502"/>
              <a:gd name="connsiteY3" fmla="*/ 26428 h 400913"/>
              <a:gd name="connsiteX4" fmla="*/ 1598583 w 1683502"/>
              <a:gd name="connsiteY4" fmla="*/ 67703 h 400913"/>
              <a:gd name="connsiteX5" fmla="*/ 1249333 w 1683502"/>
              <a:gd name="connsiteY5" fmla="*/ 29603 h 400913"/>
              <a:gd name="connsiteX6" fmla="*/ 557183 w 1683502"/>
              <a:gd name="connsiteY6" fmla="*/ 4203 h 400913"/>
              <a:gd name="connsiteX7" fmla="*/ 642908 w 1683502"/>
              <a:gd name="connsiteY7" fmla="*/ 23253 h 400913"/>
              <a:gd name="connsiteX8" fmla="*/ 220633 w 1683502"/>
              <a:gd name="connsiteY8" fmla="*/ 216928 h 400913"/>
              <a:gd name="connsiteX9" fmla="*/ 17433 w 1683502"/>
              <a:gd name="connsiteY9" fmla="*/ 397903 h 40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3502" h="400913">
                <a:moveTo>
                  <a:pt x="17433" y="397903"/>
                </a:moveTo>
                <a:cubicBezTo>
                  <a:pt x="90458" y="372503"/>
                  <a:pt x="385204" y="120090"/>
                  <a:pt x="658783" y="64528"/>
                </a:cubicBezTo>
                <a:cubicBezTo>
                  <a:pt x="932362" y="8966"/>
                  <a:pt x="1536141" y="70878"/>
                  <a:pt x="1658908" y="64528"/>
                </a:cubicBezTo>
                <a:cubicBezTo>
                  <a:pt x="1781675" y="58178"/>
                  <a:pt x="1405437" y="25899"/>
                  <a:pt x="1395383" y="26428"/>
                </a:cubicBezTo>
                <a:cubicBezTo>
                  <a:pt x="1385329" y="26957"/>
                  <a:pt x="1622925" y="67174"/>
                  <a:pt x="1598583" y="67703"/>
                </a:cubicBezTo>
                <a:cubicBezTo>
                  <a:pt x="1574241" y="68232"/>
                  <a:pt x="1422900" y="40186"/>
                  <a:pt x="1249333" y="29603"/>
                </a:cubicBezTo>
                <a:cubicBezTo>
                  <a:pt x="1075766" y="19020"/>
                  <a:pt x="658254" y="5261"/>
                  <a:pt x="557183" y="4203"/>
                </a:cubicBezTo>
                <a:cubicBezTo>
                  <a:pt x="456112" y="3145"/>
                  <a:pt x="699000" y="-12201"/>
                  <a:pt x="642908" y="23253"/>
                </a:cubicBezTo>
                <a:cubicBezTo>
                  <a:pt x="586816" y="58707"/>
                  <a:pt x="323291" y="152370"/>
                  <a:pt x="220633" y="216928"/>
                </a:cubicBezTo>
                <a:cubicBezTo>
                  <a:pt x="117975" y="281486"/>
                  <a:pt x="-55592" y="423303"/>
                  <a:pt x="17433" y="39790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E3DEE661-94BE-5E97-2125-4AD1602F5045}"/>
              </a:ext>
            </a:extLst>
          </p:cNvPr>
          <p:cNvSpPr/>
          <p:nvPr/>
        </p:nvSpPr>
        <p:spPr>
          <a:xfrm>
            <a:off x="4504679" y="1862568"/>
            <a:ext cx="1286314" cy="1538500"/>
          </a:xfrm>
          <a:custGeom>
            <a:avLst/>
            <a:gdLst>
              <a:gd name="connsiteX0" fmla="*/ 114946 w 1286314"/>
              <a:gd name="connsiteY0" fmla="*/ 1537857 h 1538500"/>
              <a:gd name="connsiteX1" fmla="*/ 646 w 1286314"/>
              <a:gd name="connsiteY1" fmla="*/ 1121932 h 1538500"/>
              <a:gd name="connsiteX2" fmla="*/ 178446 w 1286314"/>
              <a:gd name="connsiteY2" fmla="*/ 636157 h 1538500"/>
              <a:gd name="connsiteX3" fmla="*/ 1248421 w 1286314"/>
              <a:gd name="connsiteY3" fmla="*/ 20207 h 1538500"/>
              <a:gd name="connsiteX4" fmla="*/ 997596 w 1286314"/>
              <a:gd name="connsiteY4" fmla="*/ 169432 h 1538500"/>
              <a:gd name="connsiteX5" fmla="*/ 527696 w 1286314"/>
              <a:gd name="connsiteY5" fmla="*/ 375807 h 1538500"/>
              <a:gd name="connsiteX6" fmla="*/ 83196 w 1286314"/>
              <a:gd name="connsiteY6" fmla="*/ 804432 h 1538500"/>
              <a:gd name="connsiteX7" fmla="*/ 13346 w 1286314"/>
              <a:gd name="connsiteY7" fmla="*/ 1026682 h 1538500"/>
              <a:gd name="connsiteX8" fmla="*/ 114946 w 1286314"/>
              <a:gd name="connsiteY8" fmla="*/ 1537857 h 15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6314" h="1538500">
                <a:moveTo>
                  <a:pt x="114946" y="1537857"/>
                </a:moveTo>
                <a:cubicBezTo>
                  <a:pt x="112829" y="1553732"/>
                  <a:pt x="-9937" y="1272215"/>
                  <a:pt x="646" y="1121932"/>
                </a:cubicBezTo>
                <a:cubicBezTo>
                  <a:pt x="11229" y="971649"/>
                  <a:pt x="-29516" y="819778"/>
                  <a:pt x="178446" y="636157"/>
                </a:cubicBezTo>
                <a:cubicBezTo>
                  <a:pt x="386408" y="452536"/>
                  <a:pt x="1111896" y="97994"/>
                  <a:pt x="1248421" y="20207"/>
                </a:cubicBezTo>
                <a:cubicBezTo>
                  <a:pt x="1384946" y="-57581"/>
                  <a:pt x="1117717" y="110165"/>
                  <a:pt x="997596" y="169432"/>
                </a:cubicBezTo>
                <a:cubicBezTo>
                  <a:pt x="877475" y="228699"/>
                  <a:pt x="680096" y="269974"/>
                  <a:pt x="527696" y="375807"/>
                </a:cubicBezTo>
                <a:cubicBezTo>
                  <a:pt x="375296" y="481640"/>
                  <a:pt x="168921" y="695953"/>
                  <a:pt x="83196" y="804432"/>
                </a:cubicBezTo>
                <a:cubicBezTo>
                  <a:pt x="-2529" y="912911"/>
                  <a:pt x="9642" y="904974"/>
                  <a:pt x="13346" y="1026682"/>
                </a:cubicBezTo>
                <a:cubicBezTo>
                  <a:pt x="17050" y="1148390"/>
                  <a:pt x="117063" y="1521982"/>
                  <a:pt x="114946" y="153785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D4B35E9A-E073-1F50-797D-9C9CCFFCE75F}"/>
              </a:ext>
            </a:extLst>
          </p:cNvPr>
          <p:cNvSpPr/>
          <p:nvPr/>
        </p:nvSpPr>
        <p:spPr>
          <a:xfrm>
            <a:off x="4721063" y="3196370"/>
            <a:ext cx="1381034" cy="1063103"/>
          </a:xfrm>
          <a:custGeom>
            <a:avLst/>
            <a:gdLst>
              <a:gd name="connsiteX0" fmla="*/ 162 w 1381034"/>
              <a:gd name="connsiteY0" fmla="*/ 308830 h 1063103"/>
              <a:gd name="connsiteX1" fmla="*/ 457362 w 1381034"/>
              <a:gd name="connsiteY1" fmla="*/ 108805 h 1063103"/>
              <a:gd name="connsiteX2" fmla="*/ 847887 w 1381034"/>
              <a:gd name="connsiteY2" fmla="*/ 289780 h 1063103"/>
              <a:gd name="connsiteX3" fmla="*/ 625637 w 1381034"/>
              <a:gd name="connsiteY3" fmla="*/ 264380 h 1063103"/>
              <a:gd name="connsiteX4" fmla="*/ 866937 w 1381034"/>
              <a:gd name="connsiteY4" fmla="*/ 470755 h 1063103"/>
              <a:gd name="connsiteX5" fmla="*/ 762162 w 1381034"/>
              <a:gd name="connsiteY5" fmla="*/ 451705 h 1063103"/>
              <a:gd name="connsiteX6" fmla="*/ 1003462 w 1381034"/>
              <a:gd name="connsiteY6" fmla="*/ 613630 h 1063103"/>
              <a:gd name="connsiteX7" fmla="*/ 1378112 w 1381034"/>
              <a:gd name="connsiteY7" fmla="*/ 1058130 h 1063103"/>
              <a:gd name="connsiteX8" fmla="*/ 1187612 w 1381034"/>
              <a:gd name="connsiteY8" fmla="*/ 864455 h 1063103"/>
              <a:gd name="connsiteX9" fmla="*/ 673262 w 1381034"/>
              <a:gd name="connsiteY9" fmla="*/ 356455 h 1063103"/>
              <a:gd name="connsiteX10" fmla="*/ 438312 w 1381034"/>
              <a:gd name="connsiteY10" fmla="*/ 207230 h 1063103"/>
              <a:gd name="connsiteX11" fmla="*/ 758987 w 1381034"/>
              <a:gd name="connsiteY11" fmla="*/ 280255 h 1063103"/>
              <a:gd name="connsiteX12" fmla="*/ 473237 w 1381034"/>
              <a:gd name="connsiteY12" fmla="*/ 102455 h 1063103"/>
              <a:gd name="connsiteX13" fmla="*/ 1162212 w 1381034"/>
              <a:gd name="connsiteY13" fmla="*/ 855 h 1063103"/>
              <a:gd name="connsiteX14" fmla="*/ 492287 w 1381034"/>
              <a:gd name="connsiteY14" fmla="*/ 51655 h 1063103"/>
              <a:gd name="connsiteX15" fmla="*/ 174787 w 1381034"/>
              <a:gd name="connsiteY15" fmla="*/ 13555 h 1063103"/>
              <a:gd name="connsiteX16" fmla="*/ 508162 w 1381034"/>
              <a:gd name="connsiteY16" fmla="*/ 73880 h 1063103"/>
              <a:gd name="connsiteX17" fmla="*/ 162 w 1381034"/>
              <a:gd name="connsiteY17" fmla="*/ 308830 h 106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81034" h="1063103">
                <a:moveTo>
                  <a:pt x="162" y="308830"/>
                </a:moveTo>
                <a:cubicBezTo>
                  <a:pt x="-8305" y="314651"/>
                  <a:pt x="316075" y="111980"/>
                  <a:pt x="457362" y="108805"/>
                </a:cubicBezTo>
                <a:cubicBezTo>
                  <a:pt x="598649" y="105630"/>
                  <a:pt x="819841" y="263851"/>
                  <a:pt x="847887" y="289780"/>
                </a:cubicBezTo>
                <a:cubicBezTo>
                  <a:pt x="875933" y="315709"/>
                  <a:pt x="622462" y="234217"/>
                  <a:pt x="625637" y="264380"/>
                </a:cubicBezTo>
                <a:cubicBezTo>
                  <a:pt x="628812" y="294543"/>
                  <a:pt x="844183" y="439534"/>
                  <a:pt x="866937" y="470755"/>
                </a:cubicBezTo>
                <a:cubicBezTo>
                  <a:pt x="889691" y="501976"/>
                  <a:pt x="739408" y="427893"/>
                  <a:pt x="762162" y="451705"/>
                </a:cubicBezTo>
                <a:cubicBezTo>
                  <a:pt x="784916" y="475517"/>
                  <a:pt x="900804" y="512559"/>
                  <a:pt x="1003462" y="613630"/>
                </a:cubicBezTo>
                <a:cubicBezTo>
                  <a:pt x="1106120" y="714701"/>
                  <a:pt x="1347421" y="1016326"/>
                  <a:pt x="1378112" y="1058130"/>
                </a:cubicBezTo>
                <a:cubicBezTo>
                  <a:pt x="1408803" y="1099934"/>
                  <a:pt x="1187612" y="864455"/>
                  <a:pt x="1187612" y="864455"/>
                </a:cubicBezTo>
                <a:cubicBezTo>
                  <a:pt x="1070137" y="747509"/>
                  <a:pt x="798145" y="465992"/>
                  <a:pt x="673262" y="356455"/>
                </a:cubicBezTo>
                <a:cubicBezTo>
                  <a:pt x="548379" y="246918"/>
                  <a:pt x="424025" y="219930"/>
                  <a:pt x="438312" y="207230"/>
                </a:cubicBezTo>
                <a:cubicBezTo>
                  <a:pt x="452600" y="194530"/>
                  <a:pt x="753166" y="297717"/>
                  <a:pt x="758987" y="280255"/>
                </a:cubicBezTo>
                <a:cubicBezTo>
                  <a:pt x="764808" y="262793"/>
                  <a:pt x="406033" y="149022"/>
                  <a:pt x="473237" y="102455"/>
                </a:cubicBezTo>
                <a:cubicBezTo>
                  <a:pt x="540441" y="55888"/>
                  <a:pt x="1159037" y="9322"/>
                  <a:pt x="1162212" y="855"/>
                </a:cubicBezTo>
                <a:cubicBezTo>
                  <a:pt x="1165387" y="-7612"/>
                  <a:pt x="656858" y="49538"/>
                  <a:pt x="492287" y="51655"/>
                </a:cubicBezTo>
                <a:cubicBezTo>
                  <a:pt x="327716" y="53772"/>
                  <a:pt x="172141" y="9851"/>
                  <a:pt x="174787" y="13555"/>
                </a:cubicBezTo>
                <a:cubicBezTo>
                  <a:pt x="177433" y="17259"/>
                  <a:pt x="531445" y="26784"/>
                  <a:pt x="508162" y="73880"/>
                </a:cubicBezTo>
                <a:cubicBezTo>
                  <a:pt x="484879" y="120976"/>
                  <a:pt x="8629" y="303009"/>
                  <a:pt x="162" y="30883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6939E9A1-9277-5040-EE09-4EAE02B2DD99}"/>
              </a:ext>
            </a:extLst>
          </p:cNvPr>
          <p:cNvSpPr/>
          <p:nvPr/>
        </p:nvSpPr>
        <p:spPr>
          <a:xfrm>
            <a:off x="5671671" y="4039064"/>
            <a:ext cx="846680" cy="1104753"/>
          </a:xfrm>
          <a:custGeom>
            <a:avLst/>
            <a:gdLst>
              <a:gd name="connsiteX0" fmla="*/ 5229 w 846680"/>
              <a:gd name="connsiteY0" fmla="*/ 5886 h 1104753"/>
              <a:gd name="connsiteX1" fmla="*/ 532279 w 846680"/>
              <a:gd name="connsiteY1" fmla="*/ 875836 h 1104753"/>
              <a:gd name="connsiteX2" fmla="*/ 576729 w 846680"/>
              <a:gd name="connsiteY2" fmla="*/ 863136 h 1104753"/>
              <a:gd name="connsiteX3" fmla="*/ 846604 w 846680"/>
              <a:gd name="connsiteY3" fmla="*/ 1104436 h 1104753"/>
              <a:gd name="connsiteX4" fmla="*/ 602129 w 846680"/>
              <a:gd name="connsiteY4" fmla="*/ 907586 h 1104753"/>
              <a:gd name="connsiteX5" fmla="*/ 395754 w 846680"/>
              <a:gd name="connsiteY5" fmla="*/ 621836 h 1104753"/>
              <a:gd name="connsiteX6" fmla="*/ 259229 w 846680"/>
              <a:gd name="connsiteY6" fmla="*/ 250361 h 1104753"/>
              <a:gd name="connsiteX7" fmla="*/ 262404 w 846680"/>
              <a:gd name="connsiteY7" fmla="*/ 482136 h 1104753"/>
              <a:gd name="connsiteX8" fmla="*/ 5229 w 846680"/>
              <a:gd name="connsiteY8" fmla="*/ 5886 h 110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680" h="1104753">
                <a:moveTo>
                  <a:pt x="5229" y="5886"/>
                </a:moveTo>
                <a:cubicBezTo>
                  <a:pt x="50208" y="71503"/>
                  <a:pt x="437029" y="732961"/>
                  <a:pt x="532279" y="875836"/>
                </a:cubicBezTo>
                <a:cubicBezTo>
                  <a:pt x="627529" y="1018711"/>
                  <a:pt x="524342" y="825036"/>
                  <a:pt x="576729" y="863136"/>
                </a:cubicBezTo>
                <a:cubicBezTo>
                  <a:pt x="629116" y="901236"/>
                  <a:pt x="842371" y="1097028"/>
                  <a:pt x="846604" y="1104436"/>
                </a:cubicBezTo>
                <a:cubicBezTo>
                  <a:pt x="850837" y="1111844"/>
                  <a:pt x="677271" y="988019"/>
                  <a:pt x="602129" y="907586"/>
                </a:cubicBezTo>
                <a:cubicBezTo>
                  <a:pt x="526987" y="827153"/>
                  <a:pt x="452904" y="731374"/>
                  <a:pt x="395754" y="621836"/>
                </a:cubicBezTo>
                <a:cubicBezTo>
                  <a:pt x="338604" y="512298"/>
                  <a:pt x="281454" y="273644"/>
                  <a:pt x="259229" y="250361"/>
                </a:cubicBezTo>
                <a:cubicBezTo>
                  <a:pt x="237004" y="227078"/>
                  <a:pt x="305796" y="520236"/>
                  <a:pt x="262404" y="482136"/>
                </a:cubicBezTo>
                <a:cubicBezTo>
                  <a:pt x="219012" y="444036"/>
                  <a:pt x="-39750" y="-59731"/>
                  <a:pt x="5229" y="588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94CC0036-BA27-7CDC-37D1-D16C73057B4B}"/>
              </a:ext>
            </a:extLst>
          </p:cNvPr>
          <p:cNvSpPr/>
          <p:nvPr/>
        </p:nvSpPr>
        <p:spPr>
          <a:xfrm>
            <a:off x="6133991" y="4372224"/>
            <a:ext cx="679892" cy="1476473"/>
          </a:xfrm>
          <a:custGeom>
            <a:avLst/>
            <a:gdLst>
              <a:gd name="connsiteX0" fmla="*/ 3284 w 679892"/>
              <a:gd name="connsiteY0" fmla="*/ 6101 h 1476473"/>
              <a:gd name="connsiteX1" fmla="*/ 409684 w 679892"/>
              <a:gd name="connsiteY1" fmla="*/ 571251 h 1476473"/>
              <a:gd name="connsiteX2" fmla="*/ 190609 w 679892"/>
              <a:gd name="connsiteY2" fmla="*/ 285501 h 1476473"/>
              <a:gd name="connsiteX3" fmla="*/ 362059 w 679892"/>
              <a:gd name="connsiteY3" fmla="*/ 580776 h 1476473"/>
              <a:gd name="connsiteX4" fmla="*/ 457309 w 679892"/>
              <a:gd name="connsiteY4" fmla="*/ 917326 h 1476473"/>
              <a:gd name="connsiteX5" fmla="*/ 609709 w 679892"/>
              <a:gd name="connsiteY5" fmla="*/ 1285626 h 1476473"/>
              <a:gd name="connsiteX6" fmla="*/ 536684 w 679892"/>
              <a:gd name="connsiteY6" fmla="*/ 1076076 h 1476473"/>
              <a:gd name="connsiteX7" fmla="*/ 454134 w 679892"/>
              <a:gd name="connsiteY7" fmla="*/ 844301 h 1476473"/>
              <a:gd name="connsiteX8" fmla="*/ 625584 w 679892"/>
              <a:gd name="connsiteY8" fmla="*/ 1123701 h 1476473"/>
              <a:gd name="connsiteX9" fmla="*/ 679559 w 679892"/>
              <a:gd name="connsiteY9" fmla="*/ 1476126 h 1476473"/>
              <a:gd name="connsiteX10" fmla="*/ 606534 w 679892"/>
              <a:gd name="connsiteY10" fmla="*/ 1057026 h 1476473"/>
              <a:gd name="connsiteX11" fmla="*/ 400159 w 679892"/>
              <a:gd name="connsiteY11" fmla="*/ 631576 h 1476473"/>
              <a:gd name="connsiteX12" fmla="*/ 114409 w 679892"/>
              <a:gd name="connsiteY12" fmla="*/ 9276 h 1476473"/>
              <a:gd name="connsiteX13" fmla="*/ 212834 w 679892"/>
              <a:gd name="connsiteY13" fmla="*/ 256926 h 1476473"/>
              <a:gd name="connsiteX14" fmla="*/ 3284 w 679892"/>
              <a:gd name="connsiteY14" fmla="*/ 6101 h 147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9892" h="1476473">
                <a:moveTo>
                  <a:pt x="3284" y="6101"/>
                </a:moveTo>
                <a:cubicBezTo>
                  <a:pt x="36092" y="58489"/>
                  <a:pt x="378463" y="524684"/>
                  <a:pt x="409684" y="571251"/>
                </a:cubicBezTo>
                <a:cubicBezTo>
                  <a:pt x="440905" y="617818"/>
                  <a:pt x="198547" y="283913"/>
                  <a:pt x="190609" y="285501"/>
                </a:cubicBezTo>
                <a:cubicBezTo>
                  <a:pt x="182671" y="287089"/>
                  <a:pt x="317609" y="475472"/>
                  <a:pt x="362059" y="580776"/>
                </a:cubicBezTo>
                <a:cubicBezTo>
                  <a:pt x="406509" y="686080"/>
                  <a:pt x="416034" y="799851"/>
                  <a:pt x="457309" y="917326"/>
                </a:cubicBezTo>
                <a:cubicBezTo>
                  <a:pt x="498584" y="1034801"/>
                  <a:pt x="596480" y="1259168"/>
                  <a:pt x="609709" y="1285626"/>
                </a:cubicBezTo>
                <a:cubicBezTo>
                  <a:pt x="622938" y="1312084"/>
                  <a:pt x="562613" y="1149630"/>
                  <a:pt x="536684" y="1076076"/>
                </a:cubicBezTo>
                <a:cubicBezTo>
                  <a:pt x="510755" y="1002522"/>
                  <a:pt x="439317" y="836364"/>
                  <a:pt x="454134" y="844301"/>
                </a:cubicBezTo>
                <a:cubicBezTo>
                  <a:pt x="468951" y="852239"/>
                  <a:pt x="588013" y="1018397"/>
                  <a:pt x="625584" y="1123701"/>
                </a:cubicBezTo>
                <a:cubicBezTo>
                  <a:pt x="663155" y="1229005"/>
                  <a:pt x="682734" y="1487239"/>
                  <a:pt x="679559" y="1476126"/>
                </a:cubicBezTo>
                <a:cubicBezTo>
                  <a:pt x="676384" y="1465013"/>
                  <a:pt x="653101" y="1197784"/>
                  <a:pt x="606534" y="1057026"/>
                </a:cubicBezTo>
                <a:cubicBezTo>
                  <a:pt x="559967" y="916268"/>
                  <a:pt x="482180" y="806201"/>
                  <a:pt x="400159" y="631576"/>
                </a:cubicBezTo>
                <a:cubicBezTo>
                  <a:pt x="318138" y="456951"/>
                  <a:pt x="145630" y="71718"/>
                  <a:pt x="114409" y="9276"/>
                </a:cubicBezTo>
                <a:cubicBezTo>
                  <a:pt x="83188" y="-53166"/>
                  <a:pt x="231884" y="257984"/>
                  <a:pt x="212834" y="256926"/>
                </a:cubicBezTo>
                <a:cubicBezTo>
                  <a:pt x="193784" y="255868"/>
                  <a:pt x="-29524" y="-46287"/>
                  <a:pt x="3284" y="610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69DF63BC-3FDE-DCBE-2A29-8B8DB403FA90}"/>
              </a:ext>
            </a:extLst>
          </p:cNvPr>
          <p:cNvSpPr/>
          <p:nvPr/>
        </p:nvSpPr>
        <p:spPr>
          <a:xfrm>
            <a:off x="6590272" y="5467309"/>
            <a:ext cx="823275" cy="1325202"/>
          </a:xfrm>
          <a:custGeom>
            <a:avLst/>
            <a:gdLst>
              <a:gd name="connsiteX0" fmla="*/ 1028 w 823275"/>
              <a:gd name="connsiteY0" fmla="*/ 3216 h 1325202"/>
              <a:gd name="connsiteX1" fmla="*/ 496328 w 823275"/>
              <a:gd name="connsiteY1" fmla="*/ 879516 h 1325202"/>
              <a:gd name="connsiteX2" fmla="*/ 397903 w 823275"/>
              <a:gd name="connsiteY2" fmla="*/ 787441 h 1325202"/>
              <a:gd name="connsiteX3" fmla="*/ 817003 w 823275"/>
              <a:gd name="connsiteY3" fmla="*/ 1314491 h 1325202"/>
              <a:gd name="connsiteX4" fmla="*/ 620153 w 823275"/>
              <a:gd name="connsiteY4" fmla="*/ 1092241 h 1325202"/>
              <a:gd name="connsiteX5" fmla="*/ 223278 w 823275"/>
              <a:gd name="connsiteY5" fmla="*/ 511216 h 1325202"/>
              <a:gd name="connsiteX6" fmla="*/ 362978 w 823275"/>
              <a:gd name="connsiteY6" fmla="*/ 581066 h 1325202"/>
              <a:gd name="connsiteX7" fmla="*/ 1028 w 823275"/>
              <a:gd name="connsiteY7" fmla="*/ 3216 h 132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3275" h="1325202">
                <a:moveTo>
                  <a:pt x="1028" y="3216"/>
                </a:moveTo>
                <a:cubicBezTo>
                  <a:pt x="23253" y="52958"/>
                  <a:pt x="430182" y="748812"/>
                  <a:pt x="496328" y="879516"/>
                </a:cubicBezTo>
                <a:cubicBezTo>
                  <a:pt x="562474" y="1010220"/>
                  <a:pt x="344457" y="714945"/>
                  <a:pt x="397903" y="787441"/>
                </a:cubicBezTo>
                <a:cubicBezTo>
                  <a:pt x="451349" y="859937"/>
                  <a:pt x="779961" y="1263691"/>
                  <a:pt x="817003" y="1314491"/>
                </a:cubicBezTo>
                <a:cubicBezTo>
                  <a:pt x="854045" y="1365291"/>
                  <a:pt x="719107" y="1226120"/>
                  <a:pt x="620153" y="1092241"/>
                </a:cubicBezTo>
                <a:cubicBezTo>
                  <a:pt x="521199" y="958362"/>
                  <a:pt x="266140" y="596412"/>
                  <a:pt x="223278" y="511216"/>
                </a:cubicBezTo>
                <a:cubicBezTo>
                  <a:pt x="180416" y="426020"/>
                  <a:pt x="402136" y="666262"/>
                  <a:pt x="362978" y="581066"/>
                </a:cubicBezTo>
                <a:cubicBezTo>
                  <a:pt x="323820" y="495870"/>
                  <a:pt x="-21197" y="-46526"/>
                  <a:pt x="1028" y="321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5314D161-7D15-BD29-35FE-D434E94DCAD4}"/>
              </a:ext>
            </a:extLst>
          </p:cNvPr>
          <p:cNvSpPr/>
          <p:nvPr/>
        </p:nvSpPr>
        <p:spPr>
          <a:xfrm>
            <a:off x="4956143" y="2128599"/>
            <a:ext cx="1625647" cy="336772"/>
          </a:xfrm>
          <a:custGeom>
            <a:avLst/>
            <a:gdLst>
              <a:gd name="connsiteX0" fmla="*/ 32 w 1625647"/>
              <a:gd name="connsiteY0" fmla="*/ 284401 h 336772"/>
              <a:gd name="connsiteX1" fmla="*/ 847757 w 1625647"/>
              <a:gd name="connsiteY1" fmla="*/ 62151 h 336772"/>
              <a:gd name="connsiteX2" fmla="*/ 1603407 w 1625647"/>
              <a:gd name="connsiteY2" fmla="*/ 328851 h 336772"/>
              <a:gd name="connsiteX3" fmla="*/ 1384332 w 1625647"/>
              <a:gd name="connsiteY3" fmla="*/ 243126 h 336772"/>
              <a:gd name="connsiteX4" fmla="*/ 965232 w 1625647"/>
              <a:gd name="connsiteY4" fmla="*/ 5001 h 336772"/>
              <a:gd name="connsiteX5" fmla="*/ 1044607 w 1625647"/>
              <a:gd name="connsiteY5" fmla="*/ 78026 h 336772"/>
              <a:gd name="connsiteX6" fmla="*/ 816007 w 1625647"/>
              <a:gd name="connsiteY6" fmla="*/ 39926 h 336772"/>
              <a:gd name="connsiteX7" fmla="*/ 32 w 1625647"/>
              <a:gd name="connsiteY7" fmla="*/ 284401 h 33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5647" h="336772">
                <a:moveTo>
                  <a:pt x="32" y="284401"/>
                </a:moveTo>
                <a:cubicBezTo>
                  <a:pt x="5324" y="288105"/>
                  <a:pt x="580528" y="54743"/>
                  <a:pt x="847757" y="62151"/>
                </a:cubicBezTo>
                <a:cubicBezTo>
                  <a:pt x="1114986" y="69559"/>
                  <a:pt x="1513978" y="298689"/>
                  <a:pt x="1603407" y="328851"/>
                </a:cubicBezTo>
                <a:cubicBezTo>
                  <a:pt x="1692836" y="359013"/>
                  <a:pt x="1490694" y="297101"/>
                  <a:pt x="1384332" y="243126"/>
                </a:cubicBezTo>
                <a:cubicBezTo>
                  <a:pt x="1277970" y="189151"/>
                  <a:pt x="1021853" y="32518"/>
                  <a:pt x="965232" y="5001"/>
                </a:cubicBezTo>
                <a:cubicBezTo>
                  <a:pt x="908611" y="-22516"/>
                  <a:pt x="1069478" y="72205"/>
                  <a:pt x="1044607" y="78026"/>
                </a:cubicBezTo>
                <a:cubicBezTo>
                  <a:pt x="1019736" y="83847"/>
                  <a:pt x="990632" y="4472"/>
                  <a:pt x="816007" y="39926"/>
                </a:cubicBezTo>
                <a:cubicBezTo>
                  <a:pt x="641382" y="75380"/>
                  <a:pt x="-5260" y="280697"/>
                  <a:pt x="32" y="28440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8DB7755C-6E2F-2FE9-23BC-3B4311618004}"/>
              </a:ext>
            </a:extLst>
          </p:cNvPr>
          <p:cNvSpPr/>
          <p:nvPr/>
        </p:nvSpPr>
        <p:spPr>
          <a:xfrm>
            <a:off x="5818607" y="2268695"/>
            <a:ext cx="1749815" cy="965872"/>
          </a:xfrm>
          <a:custGeom>
            <a:avLst/>
            <a:gdLst>
              <a:gd name="connsiteX0" fmla="*/ 64668 w 1749815"/>
              <a:gd name="connsiteY0" fmla="*/ 42705 h 965872"/>
              <a:gd name="connsiteX1" fmla="*/ 134518 w 1749815"/>
              <a:gd name="connsiteY1" fmla="*/ 45880 h 965872"/>
              <a:gd name="connsiteX2" fmla="*/ 1071143 w 1749815"/>
              <a:gd name="connsiteY2" fmla="*/ 496730 h 965872"/>
              <a:gd name="connsiteX3" fmla="*/ 960018 w 1749815"/>
              <a:gd name="connsiteY3" fmla="*/ 426880 h 965872"/>
              <a:gd name="connsiteX4" fmla="*/ 1363243 w 1749815"/>
              <a:gd name="connsiteY4" fmla="*/ 722155 h 965872"/>
              <a:gd name="connsiteX5" fmla="*/ 1744243 w 1749815"/>
              <a:gd name="connsiteY5" fmla="*/ 957105 h 965872"/>
              <a:gd name="connsiteX6" fmla="*/ 1506118 w 1749815"/>
              <a:gd name="connsiteY6" fmla="*/ 833280 h 965872"/>
              <a:gd name="connsiteX7" fmla="*/ 458368 w 1749815"/>
              <a:gd name="connsiteY7" fmla="*/ 93505 h 965872"/>
              <a:gd name="connsiteX8" fmla="*/ 696493 w 1749815"/>
              <a:gd name="connsiteY8" fmla="*/ 290355 h 965872"/>
              <a:gd name="connsiteX9" fmla="*/ 64668 w 1749815"/>
              <a:gd name="connsiteY9" fmla="*/ 42705 h 96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9815" h="965872">
                <a:moveTo>
                  <a:pt x="64668" y="42705"/>
                </a:moveTo>
                <a:cubicBezTo>
                  <a:pt x="-28995" y="1959"/>
                  <a:pt x="-33228" y="-29791"/>
                  <a:pt x="134518" y="45880"/>
                </a:cubicBezTo>
                <a:cubicBezTo>
                  <a:pt x="302264" y="121551"/>
                  <a:pt x="933560" y="433230"/>
                  <a:pt x="1071143" y="496730"/>
                </a:cubicBezTo>
                <a:cubicBezTo>
                  <a:pt x="1208726" y="560230"/>
                  <a:pt x="911335" y="389309"/>
                  <a:pt x="960018" y="426880"/>
                </a:cubicBezTo>
                <a:cubicBezTo>
                  <a:pt x="1008701" y="464451"/>
                  <a:pt x="1232539" y="633784"/>
                  <a:pt x="1363243" y="722155"/>
                </a:cubicBezTo>
                <a:cubicBezTo>
                  <a:pt x="1493947" y="810526"/>
                  <a:pt x="1720431" y="938584"/>
                  <a:pt x="1744243" y="957105"/>
                </a:cubicBezTo>
                <a:cubicBezTo>
                  <a:pt x="1768055" y="975626"/>
                  <a:pt x="1720430" y="977213"/>
                  <a:pt x="1506118" y="833280"/>
                </a:cubicBezTo>
                <a:cubicBezTo>
                  <a:pt x="1291806" y="689347"/>
                  <a:pt x="593305" y="183992"/>
                  <a:pt x="458368" y="93505"/>
                </a:cubicBezTo>
                <a:cubicBezTo>
                  <a:pt x="323431" y="3018"/>
                  <a:pt x="765814" y="300938"/>
                  <a:pt x="696493" y="290355"/>
                </a:cubicBezTo>
                <a:cubicBezTo>
                  <a:pt x="627172" y="279772"/>
                  <a:pt x="158331" y="83451"/>
                  <a:pt x="64668" y="4270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7914F98A-2893-788E-FEBD-08AB17D397FE}"/>
              </a:ext>
            </a:extLst>
          </p:cNvPr>
          <p:cNvSpPr/>
          <p:nvPr/>
        </p:nvSpPr>
        <p:spPr>
          <a:xfrm>
            <a:off x="7270750" y="3117210"/>
            <a:ext cx="609748" cy="1086825"/>
          </a:xfrm>
          <a:custGeom>
            <a:avLst/>
            <a:gdLst>
              <a:gd name="connsiteX0" fmla="*/ 250825 w 609748"/>
              <a:gd name="connsiteY0" fmla="*/ 19690 h 1086825"/>
              <a:gd name="connsiteX1" fmla="*/ 298450 w 609748"/>
              <a:gd name="connsiteY1" fmla="*/ 359415 h 1086825"/>
              <a:gd name="connsiteX2" fmla="*/ 511175 w 609748"/>
              <a:gd name="connsiteY2" fmla="*/ 724540 h 1086825"/>
              <a:gd name="connsiteX3" fmla="*/ 434975 w 609748"/>
              <a:gd name="connsiteY3" fmla="*/ 705490 h 1086825"/>
              <a:gd name="connsiteX4" fmla="*/ 609600 w 609748"/>
              <a:gd name="connsiteY4" fmla="*/ 1086490 h 1086825"/>
              <a:gd name="connsiteX5" fmla="*/ 463550 w 609748"/>
              <a:gd name="connsiteY5" fmla="*/ 768990 h 1086825"/>
              <a:gd name="connsiteX6" fmla="*/ 371475 w 609748"/>
              <a:gd name="connsiteY6" fmla="*/ 575315 h 1086825"/>
              <a:gd name="connsiteX7" fmla="*/ 0 w 609748"/>
              <a:gd name="connsiteY7" fmla="*/ 181615 h 1086825"/>
              <a:gd name="connsiteX8" fmla="*/ 371475 w 609748"/>
              <a:gd name="connsiteY8" fmla="*/ 502290 h 1086825"/>
              <a:gd name="connsiteX9" fmla="*/ 254000 w 609748"/>
              <a:gd name="connsiteY9" fmla="*/ 343540 h 1086825"/>
              <a:gd name="connsiteX10" fmla="*/ 260350 w 609748"/>
              <a:gd name="connsiteY10" fmla="*/ 70490 h 1086825"/>
              <a:gd name="connsiteX11" fmla="*/ 250825 w 609748"/>
              <a:gd name="connsiteY11" fmla="*/ 19690 h 108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748" h="1086825">
                <a:moveTo>
                  <a:pt x="250825" y="19690"/>
                </a:moveTo>
                <a:cubicBezTo>
                  <a:pt x="257175" y="67844"/>
                  <a:pt x="255058" y="241940"/>
                  <a:pt x="298450" y="359415"/>
                </a:cubicBezTo>
                <a:cubicBezTo>
                  <a:pt x="341842" y="476890"/>
                  <a:pt x="488421" y="666861"/>
                  <a:pt x="511175" y="724540"/>
                </a:cubicBezTo>
                <a:cubicBezTo>
                  <a:pt x="533929" y="782219"/>
                  <a:pt x="418571" y="645165"/>
                  <a:pt x="434975" y="705490"/>
                </a:cubicBezTo>
                <a:cubicBezTo>
                  <a:pt x="451379" y="765815"/>
                  <a:pt x="604838" y="1075907"/>
                  <a:pt x="609600" y="1086490"/>
                </a:cubicBezTo>
                <a:cubicBezTo>
                  <a:pt x="614363" y="1097073"/>
                  <a:pt x="503237" y="854186"/>
                  <a:pt x="463550" y="768990"/>
                </a:cubicBezTo>
                <a:cubicBezTo>
                  <a:pt x="423863" y="683794"/>
                  <a:pt x="448733" y="673211"/>
                  <a:pt x="371475" y="575315"/>
                </a:cubicBezTo>
                <a:cubicBezTo>
                  <a:pt x="294217" y="477419"/>
                  <a:pt x="0" y="193786"/>
                  <a:pt x="0" y="181615"/>
                </a:cubicBezTo>
                <a:cubicBezTo>
                  <a:pt x="0" y="169444"/>
                  <a:pt x="329142" y="475302"/>
                  <a:pt x="371475" y="502290"/>
                </a:cubicBezTo>
                <a:cubicBezTo>
                  <a:pt x="413808" y="529278"/>
                  <a:pt x="272521" y="415507"/>
                  <a:pt x="254000" y="343540"/>
                </a:cubicBezTo>
                <a:cubicBezTo>
                  <a:pt x="235479" y="271573"/>
                  <a:pt x="259292" y="120232"/>
                  <a:pt x="260350" y="70490"/>
                </a:cubicBezTo>
                <a:cubicBezTo>
                  <a:pt x="261408" y="20748"/>
                  <a:pt x="244475" y="-28464"/>
                  <a:pt x="250825" y="1969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FD5F280B-15DD-BA21-03BF-F4F25253CF44}"/>
              </a:ext>
            </a:extLst>
          </p:cNvPr>
          <p:cNvSpPr/>
          <p:nvPr/>
        </p:nvSpPr>
        <p:spPr>
          <a:xfrm>
            <a:off x="7854529" y="4242649"/>
            <a:ext cx="245441" cy="1378762"/>
          </a:xfrm>
          <a:custGeom>
            <a:avLst/>
            <a:gdLst>
              <a:gd name="connsiteX0" fmla="*/ 421 w 245441"/>
              <a:gd name="connsiteY0" fmla="*/ 2326 h 1378762"/>
              <a:gd name="connsiteX1" fmla="*/ 127421 w 245441"/>
              <a:gd name="connsiteY1" fmla="*/ 688126 h 1378762"/>
              <a:gd name="connsiteX2" fmla="*/ 127421 w 245441"/>
              <a:gd name="connsiteY2" fmla="*/ 538901 h 1378762"/>
              <a:gd name="connsiteX3" fmla="*/ 241721 w 245441"/>
              <a:gd name="connsiteY3" fmla="*/ 1345351 h 1378762"/>
              <a:gd name="connsiteX4" fmla="*/ 209971 w 245441"/>
              <a:gd name="connsiteY4" fmla="*/ 1161201 h 1378762"/>
              <a:gd name="connsiteX5" fmla="*/ 133771 w 245441"/>
              <a:gd name="connsiteY5" fmla="*/ 573826 h 1378762"/>
              <a:gd name="connsiteX6" fmla="*/ 76621 w 245441"/>
              <a:gd name="connsiteY6" fmla="*/ 119801 h 1378762"/>
              <a:gd name="connsiteX7" fmla="*/ 86146 w 245441"/>
              <a:gd name="connsiteY7" fmla="*/ 453176 h 1378762"/>
              <a:gd name="connsiteX8" fmla="*/ 421 w 245441"/>
              <a:gd name="connsiteY8" fmla="*/ 2326 h 137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441" h="1378762">
                <a:moveTo>
                  <a:pt x="421" y="2326"/>
                </a:moveTo>
                <a:cubicBezTo>
                  <a:pt x="7300" y="41484"/>
                  <a:pt x="106254" y="598697"/>
                  <a:pt x="127421" y="688126"/>
                </a:cubicBezTo>
                <a:cubicBezTo>
                  <a:pt x="148588" y="777555"/>
                  <a:pt x="108371" y="429364"/>
                  <a:pt x="127421" y="538901"/>
                </a:cubicBezTo>
                <a:cubicBezTo>
                  <a:pt x="146471" y="648438"/>
                  <a:pt x="227963" y="1241634"/>
                  <a:pt x="241721" y="1345351"/>
                </a:cubicBezTo>
                <a:cubicBezTo>
                  <a:pt x="255479" y="1449068"/>
                  <a:pt x="227963" y="1289789"/>
                  <a:pt x="209971" y="1161201"/>
                </a:cubicBezTo>
                <a:cubicBezTo>
                  <a:pt x="191979" y="1032614"/>
                  <a:pt x="155996" y="747393"/>
                  <a:pt x="133771" y="573826"/>
                </a:cubicBezTo>
                <a:cubicBezTo>
                  <a:pt x="111546" y="400259"/>
                  <a:pt x="84558" y="139909"/>
                  <a:pt x="76621" y="119801"/>
                </a:cubicBezTo>
                <a:cubicBezTo>
                  <a:pt x="68684" y="99693"/>
                  <a:pt x="99375" y="475401"/>
                  <a:pt x="86146" y="453176"/>
                </a:cubicBezTo>
                <a:cubicBezTo>
                  <a:pt x="72917" y="430951"/>
                  <a:pt x="-6458" y="-36832"/>
                  <a:pt x="421" y="232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C849F865-9AFC-2CC1-DF5E-0957585279EF}"/>
              </a:ext>
            </a:extLst>
          </p:cNvPr>
          <p:cNvSpPr/>
          <p:nvPr/>
        </p:nvSpPr>
        <p:spPr>
          <a:xfrm>
            <a:off x="7879636" y="5615402"/>
            <a:ext cx="253082" cy="1067451"/>
          </a:xfrm>
          <a:custGeom>
            <a:avLst/>
            <a:gdLst>
              <a:gd name="connsiteX0" fmla="*/ 251539 w 253082"/>
              <a:gd name="connsiteY0" fmla="*/ 13873 h 1067451"/>
              <a:gd name="connsiteX1" fmla="*/ 73739 w 253082"/>
              <a:gd name="connsiteY1" fmla="*/ 686973 h 1067451"/>
              <a:gd name="connsiteX2" fmla="*/ 105489 w 253082"/>
              <a:gd name="connsiteY2" fmla="*/ 591723 h 1067451"/>
              <a:gd name="connsiteX3" fmla="*/ 714 w 253082"/>
              <a:gd name="connsiteY3" fmla="*/ 1064798 h 1067451"/>
              <a:gd name="connsiteX4" fmla="*/ 64214 w 253082"/>
              <a:gd name="connsiteY4" fmla="*/ 759998 h 1067451"/>
              <a:gd name="connsiteX5" fmla="*/ 156289 w 253082"/>
              <a:gd name="connsiteY5" fmla="*/ 271048 h 1067451"/>
              <a:gd name="connsiteX6" fmla="*/ 251539 w 253082"/>
              <a:gd name="connsiteY6" fmla="*/ 13873 h 106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082" h="1067451">
                <a:moveTo>
                  <a:pt x="251539" y="13873"/>
                </a:moveTo>
                <a:cubicBezTo>
                  <a:pt x="237781" y="83194"/>
                  <a:pt x="98081" y="590665"/>
                  <a:pt x="73739" y="686973"/>
                </a:cubicBezTo>
                <a:cubicBezTo>
                  <a:pt x="49397" y="783281"/>
                  <a:pt x="117660" y="528752"/>
                  <a:pt x="105489" y="591723"/>
                </a:cubicBezTo>
                <a:cubicBezTo>
                  <a:pt x="93318" y="654694"/>
                  <a:pt x="7593" y="1036752"/>
                  <a:pt x="714" y="1064798"/>
                </a:cubicBezTo>
                <a:cubicBezTo>
                  <a:pt x="-6165" y="1092844"/>
                  <a:pt x="38285" y="892290"/>
                  <a:pt x="64214" y="759998"/>
                </a:cubicBezTo>
                <a:cubicBezTo>
                  <a:pt x="90143" y="627706"/>
                  <a:pt x="129301" y="390640"/>
                  <a:pt x="156289" y="271048"/>
                </a:cubicBezTo>
                <a:cubicBezTo>
                  <a:pt x="183276" y="151456"/>
                  <a:pt x="265297" y="-55448"/>
                  <a:pt x="251539" y="1387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946C8A20-C559-2A3A-A882-5AA5B1B23400}"/>
              </a:ext>
            </a:extLst>
          </p:cNvPr>
          <p:cNvSpPr/>
          <p:nvPr/>
        </p:nvSpPr>
        <p:spPr>
          <a:xfrm>
            <a:off x="6826250" y="6724467"/>
            <a:ext cx="1035360" cy="874047"/>
          </a:xfrm>
          <a:custGeom>
            <a:avLst/>
            <a:gdLst>
              <a:gd name="connsiteX0" fmla="*/ 0 w 1035360"/>
              <a:gd name="connsiteY0" fmla="*/ 873308 h 874047"/>
              <a:gd name="connsiteX1" fmla="*/ 381000 w 1035360"/>
              <a:gd name="connsiteY1" fmla="*/ 806633 h 874047"/>
              <a:gd name="connsiteX2" fmla="*/ 781050 w 1035360"/>
              <a:gd name="connsiteY2" fmla="*/ 431983 h 874047"/>
              <a:gd name="connsiteX3" fmla="*/ 682625 w 1035360"/>
              <a:gd name="connsiteY3" fmla="*/ 578033 h 874047"/>
              <a:gd name="connsiteX4" fmla="*/ 873125 w 1035360"/>
              <a:gd name="connsiteY4" fmla="*/ 308158 h 874047"/>
              <a:gd name="connsiteX5" fmla="*/ 1035050 w 1035360"/>
              <a:gd name="connsiteY5" fmla="*/ 183 h 874047"/>
              <a:gd name="connsiteX6" fmla="*/ 908050 w 1035360"/>
              <a:gd name="connsiteY6" fmla="*/ 266883 h 874047"/>
              <a:gd name="connsiteX7" fmla="*/ 701675 w 1035360"/>
              <a:gd name="connsiteY7" fmla="*/ 511358 h 874047"/>
              <a:gd name="connsiteX8" fmla="*/ 784225 w 1035360"/>
              <a:gd name="connsiteY8" fmla="*/ 393883 h 874047"/>
              <a:gd name="connsiteX9" fmla="*/ 476250 w 1035360"/>
              <a:gd name="connsiteY9" fmla="*/ 746308 h 874047"/>
              <a:gd name="connsiteX10" fmla="*/ 301625 w 1035360"/>
              <a:gd name="connsiteY10" fmla="*/ 825683 h 874047"/>
              <a:gd name="connsiteX11" fmla="*/ 384175 w 1035360"/>
              <a:gd name="connsiteY11" fmla="*/ 797108 h 874047"/>
              <a:gd name="connsiteX12" fmla="*/ 0 w 1035360"/>
              <a:gd name="connsiteY12" fmla="*/ 873308 h 87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5360" h="874047">
                <a:moveTo>
                  <a:pt x="0" y="873308"/>
                </a:moveTo>
                <a:cubicBezTo>
                  <a:pt x="-529" y="874895"/>
                  <a:pt x="250825" y="880187"/>
                  <a:pt x="381000" y="806633"/>
                </a:cubicBezTo>
                <a:cubicBezTo>
                  <a:pt x="511175" y="733079"/>
                  <a:pt x="730779" y="470083"/>
                  <a:pt x="781050" y="431983"/>
                </a:cubicBezTo>
                <a:cubicBezTo>
                  <a:pt x="831321" y="393883"/>
                  <a:pt x="667279" y="598670"/>
                  <a:pt x="682625" y="578033"/>
                </a:cubicBezTo>
                <a:cubicBezTo>
                  <a:pt x="697971" y="557396"/>
                  <a:pt x="814388" y="404466"/>
                  <a:pt x="873125" y="308158"/>
                </a:cubicBezTo>
                <a:cubicBezTo>
                  <a:pt x="931862" y="211850"/>
                  <a:pt x="1029229" y="7062"/>
                  <a:pt x="1035050" y="183"/>
                </a:cubicBezTo>
                <a:cubicBezTo>
                  <a:pt x="1040871" y="-6696"/>
                  <a:pt x="963612" y="181687"/>
                  <a:pt x="908050" y="266883"/>
                </a:cubicBezTo>
                <a:cubicBezTo>
                  <a:pt x="852488" y="352079"/>
                  <a:pt x="722313" y="490191"/>
                  <a:pt x="701675" y="511358"/>
                </a:cubicBezTo>
                <a:cubicBezTo>
                  <a:pt x="681038" y="532525"/>
                  <a:pt x="821796" y="354725"/>
                  <a:pt x="784225" y="393883"/>
                </a:cubicBezTo>
                <a:cubicBezTo>
                  <a:pt x="746654" y="433041"/>
                  <a:pt x="556683" y="674341"/>
                  <a:pt x="476250" y="746308"/>
                </a:cubicBezTo>
                <a:cubicBezTo>
                  <a:pt x="395817" y="818275"/>
                  <a:pt x="316971" y="817216"/>
                  <a:pt x="301625" y="825683"/>
                </a:cubicBezTo>
                <a:cubicBezTo>
                  <a:pt x="286279" y="834150"/>
                  <a:pt x="438150" y="784937"/>
                  <a:pt x="384175" y="797108"/>
                </a:cubicBezTo>
                <a:cubicBezTo>
                  <a:pt x="330200" y="809279"/>
                  <a:pt x="529" y="871721"/>
                  <a:pt x="0" y="87330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C0D2D027-6D87-F18E-248E-CBFC683DF0F5}"/>
              </a:ext>
            </a:extLst>
          </p:cNvPr>
          <p:cNvSpPr/>
          <p:nvPr/>
        </p:nvSpPr>
        <p:spPr>
          <a:xfrm>
            <a:off x="5799256" y="7706670"/>
            <a:ext cx="571266" cy="813573"/>
          </a:xfrm>
          <a:custGeom>
            <a:avLst/>
            <a:gdLst>
              <a:gd name="connsiteX0" fmla="*/ 1469 w 571266"/>
              <a:gd name="connsiteY0" fmla="*/ 808680 h 813573"/>
              <a:gd name="connsiteX1" fmla="*/ 325319 w 571266"/>
              <a:gd name="connsiteY1" fmla="*/ 265755 h 813573"/>
              <a:gd name="connsiteX2" fmla="*/ 280869 w 571266"/>
              <a:gd name="connsiteY2" fmla="*/ 399105 h 813573"/>
              <a:gd name="connsiteX3" fmla="*/ 569794 w 571266"/>
              <a:gd name="connsiteY3" fmla="*/ 2230 h 813573"/>
              <a:gd name="connsiteX4" fmla="*/ 388819 w 571266"/>
              <a:gd name="connsiteY4" fmla="*/ 243530 h 813573"/>
              <a:gd name="connsiteX5" fmla="*/ 287219 w 571266"/>
              <a:gd name="connsiteY5" fmla="*/ 361005 h 813573"/>
              <a:gd name="connsiteX6" fmla="*/ 344369 w 571266"/>
              <a:gd name="connsiteY6" fmla="*/ 208605 h 813573"/>
              <a:gd name="connsiteX7" fmla="*/ 211019 w 571266"/>
              <a:gd name="connsiteY7" fmla="*/ 516580 h 813573"/>
              <a:gd name="connsiteX8" fmla="*/ 1469 w 571266"/>
              <a:gd name="connsiteY8" fmla="*/ 808680 h 81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266" h="813573">
                <a:moveTo>
                  <a:pt x="1469" y="808680"/>
                </a:moveTo>
                <a:cubicBezTo>
                  <a:pt x="20519" y="766876"/>
                  <a:pt x="278752" y="334017"/>
                  <a:pt x="325319" y="265755"/>
                </a:cubicBezTo>
                <a:cubicBezTo>
                  <a:pt x="371886" y="197493"/>
                  <a:pt x="240123" y="443026"/>
                  <a:pt x="280869" y="399105"/>
                </a:cubicBezTo>
                <a:cubicBezTo>
                  <a:pt x="321615" y="355184"/>
                  <a:pt x="551802" y="28159"/>
                  <a:pt x="569794" y="2230"/>
                </a:cubicBezTo>
                <a:cubicBezTo>
                  <a:pt x="587786" y="-23699"/>
                  <a:pt x="435915" y="183734"/>
                  <a:pt x="388819" y="243530"/>
                </a:cubicBezTo>
                <a:cubicBezTo>
                  <a:pt x="341723" y="303326"/>
                  <a:pt x="294627" y="366826"/>
                  <a:pt x="287219" y="361005"/>
                </a:cubicBezTo>
                <a:cubicBezTo>
                  <a:pt x="279811" y="355184"/>
                  <a:pt x="357069" y="182676"/>
                  <a:pt x="344369" y="208605"/>
                </a:cubicBezTo>
                <a:cubicBezTo>
                  <a:pt x="331669" y="234534"/>
                  <a:pt x="268169" y="419743"/>
                  <a:pt x="211019" y="516580"/>
                </a:cubicBezTo>
                <a:cubicBezTo>
                  <a:pt x="153869" y="613417"/>
                  <a:pt x="-17581" y="850484"/>
                  <a:pt x="1469" y="80868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27C772E9-5A8B-020F-8EF1-85DF43142921}"/>
              </a:ext>
            </a:extLst>
          </p:cNvPr>
          <p:cNvSpPr/>
          <p:nvPr/>
        </p:nvSpPr>
        <p:spPr>
          <a:xfrm>
            <a:off x="6595059" y="6681909"/>
            <a:ext cx="145691" cy="632484"/>
          </a:xfrm>
          <a:custGeom>
            <a:avLst/>
            <a:gdLst>
              <a:gd name="connsiteX0" fmla="*/ 2591 w 145691"/>
              <a:gd name="connsiteY0" fmla="*/ 4641 h 632484"/>
              <a:gd name="connsiteX1" fmla="*/ 139116 w 145691"/>
              <a:gd name="connsiteY1" fmla="*/ 604716 h 632484"/>
              <a:gd name="connsiteX2" fmla="*/ 116891 w 145691"/>
              <a:gd name="connsiteY2" fmla="*/ 512641 h 632484"/>
              <a:gd name="connsiteX3" fmla="*/ 53391 w 145691"/>
              <a:gd name="connsiteY3" fmla="*/ 334841 h 632484"/>
              <a:gd name="connsiteX4" fmla="*/ 2591 w 145691"/>
              <a:gd name="connsiteY4" fmla="*/ 4641 h 63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691" h="632484">
                <a:moveTo>
                  <a:pt x="2591" y="4641"/>
                </a:moveTo>
                <a:cubicBezTo>
                  <a:pt x="16878" y="49620"/>
                  <a:pt x="120066" y="520049"/>
                  <a:pt x="139116" y="604716"/>
                </a:cubicBezTo>
                <a:cubicBezTo>
                  <a:pt x="158166" y="689383"/>
                  <a:pt x="131178" y="557620"/>
                  <a:pt x="116891" y="512641"/>
                </a:cubicBezTo>
                <a:cubicBezTo>
                  <a:pt x="102604" y="467662"/>
                  <a:pt x="69795" y="415274"/>
                  <a:pt x="53391" y="334841"/>
                </a:cubicBezTo>
                <a:cubicBezTo>
                  <a:pt x="36987" y="254408"/>
                  <a:pt x="-11696" y="-40338"/>
                  <a:pt x="2591" y="46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23D62B71-5F6D-F685-D373-1DCB1728B59F}"/>
              </a:ext>
            </a:extLst>
          </p:cNvPr>
          <p:cNvSpPr/>
          <p:nvPr/>
        </p:nvSpPr>
        <p:spPr>
          <a:xfrm>
            <a:off x="6224400" y="7621708"/>
            <a:ext cx="288615" cy="621178"/>
          </a:xfrm>
          <a:custGeom>
            <a:avLst/>
            <a:gdLst>
              <a:gd name="connsiteX0" fmla="*/ 287525 w 288615"/>
              <a:gd name="connsiteY0" fmla="*/ 1467 h 621178"/>
              <a:gd name="connsiteX1" fmla="*/ 141475 w 288615"/>
              <a:gd name="connsiteY1" fmla="*/ 388817 h 621178"/>
              <a:gd name="connsiteX2" fmla="*/ 1775 w 288615"/>
              <a:gd name="connsiteY2" fmla="*/ 620592 h 621178"/>
              <a:gd name="connsiteX3" fmla="*/ 71625 w 288615"/>
              <a:gd name="connsiteY3" fmla="*/ 449142 h 621178"/>
              <a:gd name="connsiteX4" fmla="*/ 201800 w 288615"/>
              <a:gd name="connsiteY4" fmla="*/ 261817 h 621178"/>
              <a:gd name="connsiteX5" fmla="*/ 287525 w 288615"/>
              <a:gd name="connsiteY5" fmla="*/ 1467 h 62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615" h="621178">
                <a:moveTo>
                  <a:pt x="287525" y="1467"/>
                </a:moveTo>
                <a:cubicBezTo>
                  <a:pt x="277471" y="22634"/>
                  <a:pt x="189100" y="285630"/>
                  <a:pt x="141475" y="388817"/>
                </a:cubicBezTo>
                <a:cubicBezTo>
                  <a:pt x="93850" y="492004"/>
                  <a:pt x="13417" y="610538"/>
                  <a:pt x="1775" y="620592"/>
                </a:cubicBezTo>
                <a:cubicBezTo>
                  <a:pt x="-9867" y="630646"/>
                  <a:pt x="38288" y="508938"/>
                  <a:pt x="71625" y="449142"/>
                </a:cubicBezTo>
                <a:cubicBezTo>
                  <a:pt x="104962" y="389346"/>
                  <a:pt x="167933" y="329550"/>
                  <a:pt x="201800" y="261817"/>
                </a:cubicBezTo>
                <a:cubicBezTo>
                  <a:pt x="235667" y="194084"/>
                  <a:pt x="297579" y="-19700"/>
                  <a:pt x="287525" y="146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95E9F600-8E9A-732A-4902-5EE7000E9756}"/>
              </a:ext>
            </a:extLst>
          </p:cNvPr>
          <p:cNvSpPr/>
          <p:nvPr/>
        </p:nvSpPr>
        <p:spPr>
          <a:xfrm>
            <a:off x="2714505" y="3509888"/>
            <a:ext cx="1545789" cy="1737568"/>
          </a:xfrm>
          <a:custGeom>
            <a:avLst/>
            <a:gdLst>
              <a:gd name="connsiteX0" fmla="*/ 1540503 w 1545789"/>
              <a:gd name="connsiteY0" fmla="*/ 385456 h 1737568"/>
              <a:gd name="connsiteX1" fmla="*/ 906519 w 1545789"/>
              <a:gd name="connsiteY1" fmla="*/ 373264 h 1737568"/>
              <a:gd name="connsiteX2" fmla="*/ 851655 w 1545789"/>
              <a:gd name="connsiteY2" fmla="*/ 464704 h 1737568"/>
              <a:gd name="connsiteX3" fmla="*/ 936999 w 1545789"/>
              <a:gd name="connsiteY3" fmla="*/ 415936 h 1737568"/>
              <a:gd name="connsiteX4" fmla="*/ 498087 w 1545789"/>
              <a:gd name="connsiteY4" fmla="*/ 659776 h 1737568"/>
              <a:gd name="connsiteX5" fmla="*/ 309111 w 1545789"/>
              <a:gd name="connsiteY5" fmla="*/ 1031632 h 1737568"/>
              <a:gd name="connsiteX6" fmla="*/ 303015 w 1545789"/>
              <a:gd name="connsiteY6" fmla="*/ 799984 h 1737568"/>
              <a:gd name="connsiteX7" fmla="*/ 16503 w 1545789"/>
              <a:gd name="connsiteY7" fmla="*/ 1690000 h 1737568"/>
              <a:gd name="connsiteX8" fmla="*/ 34791 w 1545789"/>
              <a:gd name="connsiteY8" fmla="*/ 1531504 h 1737568"/>
              <a:gd name="connsiteX9" fmla="*/ 34791 w 1545789"/>
              <a:gd name="connsiteY9" fmla="*/ 812176 h 1737568"/>
              <a:gd name="connsiteX10" fmla="*/ 382263 w 1545789"/>
              <a:gd name="connsiteY10" fmla="*/ 294016 h 1737568"/>
              <a:gd name="connsiteX11" fmla="*/ 455415 w 1545789"/>
              <a:gd name="connsiteY11" fmla="*/ 190384 h 1737568"/>
              <a:gd name="connsiteX12" fmla="*/ 790695 w 1545789"/>
              <a:gd name="connsiteY12" fmla="*/ 269632 h 1737568"/>
              <a:gd name="connsiteX13" fmla="*/ 687063 w 1545789"/>
              <a:gd name="connsiteY13" fmla="*/ 1408 h 1737568"/>
              <a:gd name="connsiteX14" fmla="*/ 1321047 w 1545789"/>
              <a:gd name="connsiteY14" fmla="*/ 159904 h 1737568"/>
              <a:gd name="connsiteX15" fmla="*/ 1217415 w 1545789"/>
              <a:gd name="connsiteY15" fmla="*/ 68464 h 1737568"/>
              <a:gd name="connsiteX16" fmla="*/ 1540503 w 1545789"/>
              <a:gd name="connsiteY16" fmla="*/ 385456 h 173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45789" h="1737568">
                <a:moveTo>
                  <a:pt x="1540503" y="385456"/>
                </a:moveTo>
                <a:cubicBezTo>
                  <a:pt x="1488687" y="436256"/>
                  <a:pt x="1021327" y="360056"/>
                  <a:pt x="906519" y="373264"/>
                </a:cubicBezTo>
                <a:cubicBezTo>
                  <a:pt x="791711" y="386472"/>
                  <a:pt x="846575" y="457592"/>
                  <a:pt x="851655" y="464704"/>
                </a:cubicBezTo>
                <a:cubicBezTo>
                  <a:pt x="856735" y="471816"/>
                  <a:pt x="936999" y="415936"/>
                  <a:pt x="936999" y="415936"/>
                </a:cubicBezTo>
                <a:cubicBezTo>
                  <a:pt x="878071" y="448448"/>
                  <a:pt x="602735" y="557160"/>
                  <a:pt x="498087" y="659776"/>
                </a:cubicBezTo>
                <a:cubicBezTo>
                  <a:pt x="393439" y="762392"/>
                  <a:pt x="341623" y="1008264"/>
                  <a:pt x="309111" y="1031632"/>
                </a:cubicBezTo>
                <a:cubicBezTo>
                  <a:pt x="276599" y="1055000"/>
                  <a:pt x="351783" y="690256"/>
                  <a:pt x="303015" y="799984"/>
                </a:cubicBezTo>
                <a:cubicBezTo>
                  <a:pt x="254247" y="909712"/>
                  <a:pt x="61207" y="1568080"/>
                  <a:pt x="16503" y="1690000"/>
                </a:cubicBezTo>
                <a:cubicBezTo>
                  <a:pt x="-28201" y="1811920"/>
                  <a:pt x="31743" y="1677808"/>
                  <a:pt x="34791" y="1531504"/>
                </a:cubicBezTo>
                <a:cubicBezTo>
                  <a:pt x="37839" y="1385200"/>
                  <a:pt x="-23121" y="1018424"/>
                  <a:pt x="34791" y="812176"/>
                </a:cubicBezTo>
                <a:cubicBezTo>
                  <a:pt x="92703" y="605928"/>
                  <a:pt x="312159" y="397648"/>
                  <a:pt x="382263" y="294016"/>
                </a:cubicBezTo>
                <a:cubicBezTo>
                  <a:pt x="452367" y="190384"/>
                  <a:pt x="387343" y="194448"/>
                  <a:pt x="455415" y="190384"/>
                </a:cubicBezTo>
                <a:cubicBezTo>
                  <a:pt x="523487" y="186320"/>
                  <a:pt x="752087" y="301128"/>
                  <a:pt x="790695" y="269632"/>
                </a:cubicBezTo>
                <a:cubicBezTo>
                  <a:pt x="829303" y="238136"/>
                  <a:pt x="598671" y="19696"/>
                  <a:pt x="687063" y="1408"/>
                </a:cubicBezTo>
                <a:cubicBezTo>
                  <a:pt x="775455" y="-16880"/>
                  <a:pt x="1232655" y="148728"/>
                  <a:pt x="1321047" y="159904"/>
                </a:cubicBezTo>
                <a:cubicBezTo>
                  <a:pt x="1409439" y="171080"/>
                  <a:pt x="1187951" y="28840"/>
                  <a:pt x="1217415" y="68464"/>
                </a:cubicBezTo>
                <a:cubicBezTo>
                  <a:pt x="1246879" y="108088"/>
                  <a:pt x="1592319" y="334656"/>
                  <a:pt x="1540503" y="385456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158D55BF-F454-58E6-6D1B-D9E880420197}"/>
              </a:ext>
            </a:extLst>
          </p:cNvPr>
          <p:cNvSpPr/>
          <p:nvPr/>
        </p:nvSpPr>
        <p:spPr>
          <a:xfrm>
            <a:off x="3834741" y="3417216"/>
            <a:ext cx="2403741" cy="1576474"/>
          </a:xfrm>
          <a:custGeom>
            <a:avLst/>
            <a:gdLst>
              <a:gd name="connsiteX0" fmla="*/ 30123 w 2403741"/>
              <a:gd name="connsiteY0" fmla="*/ 648816 h 1576474"/>
              <a:gd name="connsiteX1" fmla="*/ 1005483 w 2403741"/>
              <a:gd name="connsiteY1" fmla="*/ 386688 h 1576474"/>
              <a:gd name="connsiteX2" fmla="*/ 938427 w 2403741"/>
              <a:gd name="connsiteY2" fmla="*/ 563472 h 1576474"/>
              <a:gd name="connsiteX3" fmla="*/ 1212747 w 2403741"/>
              <a:gd name="connsiteY3" fmla="*/ 661008 h 1576474"/>
              <a:gd name="connsiteX4" fmla="*/ 1023771 w 2403741"/>
              <a:gd name="connsiteY4" fmla="*/ 764640 h 1576474"/>
              <a:gd name="connsiteX5" fmla="*/ 1334667 w 2403741"/>
              <a:gd name="connsiteY5" fmla="*/ 1038960 h 1576474"/>
              <a:gd name="connsiteX6" fmla="*/ 1279803 w 2403741"/>
              <a:gd name="connsiteY6" fmla="*/ 1148688 h 1576474"/>
              <a:gd name="connsiteX7" fmla="*/ 1523643 w 2403741"/>
              <a:gd name="connsiteY7" fmla="*/ 1246224 h 1576474"/>
              <a:gd name="connsiteX8" fmla="*/ 1462683 w 2403741"/>
              <a:gd name="connsiteY8" fmla="*/ 1380336 h 1576474"/>
              <a:gd name="connsiteX9" fmla="*/ 1523643 w 2403741"/>
              <a:gd name="connsiteY9" fmla="*/ 1496160 h 1576474"/>
              <a:gd name="connsiteX10" fmla="*/ 1383435 w 2403741"/>
              <a:gd name="connsiteY10" fmla="*/ 1551024 h 1576474"/>
              <a:gd name="connsiteX11" fmla="*/ 2383179 w 2403741"/>
              <a:gd name="connsiteY11" fmla="*/ 1069440 h 1576474"/>
              <a:gd name="connsiteX12" fmla="*/ 2011323 w 2403741"/>
              <a:gd name="connsiteY12" fmla="*/ 526896 h 1576474"/>
              <a:gd name="connsiteX13" fmla="*/ 1450491 w 2403741"/>
              <a:gd name="connsiteY13" fmla="*/ 14832 h 1576474"/>
              <a:gd name="connsiteX14" fmla="*/ 469035 w 2403741"/>
              <a:gd name="connsiteY14" fmla="*/ 148944 h 1576474"/>
              <a:gd name="connsiteX15" fmla="*/ 5739 w 2403741"/>
              <a:gd name="connsiteY15" fmla="*/ 264768 h 1576474"/>
              <a:gd name="connsiteX16" fmla="*/ 761643 w 2403741"/>
              <a:gd name="connsiteY16" fmla="*/ 240384 h 1576474"/>
              <a:gd name="connsiteX17" fmla="*/ 30123 w 2403741"/>
              <a:gd name="connsiteY17" fmla="*/ 648816 h 157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03741" h="1576474">
                <a:moveTo>
                  <a:pt x="30123" y="648816"/>
                </a:moveTo>
                <a:cubicBezTo>
                  <a:pt x="70763" y="673200"/>
                  <a:pt x="854099" y="400912"/>
                  <a:pt x="1005483" y="386688"/>
                </a:cubicBezTo>
                <a:cubicBezTo>
                  <a:pt x="1156867" y="372464"/>
                  <a:pt x="903883" y="517752"/>
                  <a:pt x="938427" y="563472"/>
                </a:cubicBezTo>
                <a:cubicBezTo>
                  <a:pt x="972971" y="609192"/>
                  <a:pt x="1198523" y="627480"/>
                  <a:pt x="1212747" y="661008"/>
                </a:cubicBezTo>
                <a:cubicBezTo>
                  <a:pt x="1226971" y="694536"/>
                  <a:pt x="1003451" y="701648"/>
                  <a:pt x="1023771" y="764640"/>
                </a:cubicBezTo>
                <a:cubicBezTo>
                  <a:pt x="1044091" y="827632"/>
                  <a:pt x="1291995" y="974952"/>
                  <a:pt x="1334667" y="1038960"/>
                </a:cubicBezTo>
                <a:cubicBezTo>
                  <a:pt x="1377339" y="1102968"/>
                  <a:pt x="1248307" y="1114144"/>
                  <a:pt x="1279803" y="1148688"/>
                </a:cubicBezTo>
                <a:cubicBezTo>
                  <a:pt x="1311299" y="1183232"/>
                  <a:pt x="1493163" y="1207616"/>
                  <a:pt x="1523643" y="1246224"/>
                </a:cubicBezTo>
                <a:cubicBezTo>
                  <a:pt x="1554123" y="1284832"/>
                  <a:pt x="1462683" y="1338680"/>
                  <a:pt x="1462683" y="1380336"/>
                </a:cubicBezTo>
                <a:cubicBezTo>
                  <a:pt x="1462683" y="1421992"/>
                  <a:pt x="1536851" y="1467712"/>
                  <a:pt x="1523643" y="1496160"/>
                </a:cubicBezTo>
                <a:cubicBezTo>
                  <a:pt x="1510435" y="1524608"/>
                  <a:pt x="1240179" y="1622144"/>
                  <a:pt x="1383435" y="1551024"/>
                </a:cubicBezTo>
                <a:cubicBezTo>
                  <a:pt x="1526691" y="1479904"/>
                  <a:pt x="2278531" y="1240128"/>
                  <a:pt x="2383179" y="1069440"/>
                </a:cubicBezTo>
                <a:cubicBezTo>
                  <a:pt x="2487827" y="898752"/>
                  <a:pt x="2166771" y="702664"/>
                  <a:pt x="2011323" y="526896"/>
                </a:cubicBezTo>
                <a:cubicBezTo>
                  <a:pt x="1855875" y="351128"/>
                  <a:pt x="1707539" y="77824"/>
                  <a:pt x="1450491" y="14832"/>
                </a:cubicBezTo>
                <a:cubicBezTo>
                  <a:pt x="1193443" y="-48160"/>
                  <a:pt x="709827" y="107288"/>
                  <a:pt x="469035" y="148944"/>
                </a:cubicBezTo>
                <a:cubicBezTo>
                  <a:pt x="228243" y="190600"/>
                  <a:pt x="-43029" y="249528"/>
                  <a:pt x="5739" y="264768"/>
                </a:cubicBezTo>
                <a:cubicBezTo>
                  <a:pt x="54507" y="280008"/>
                  <a:pt x="755547" y="175360"/>
                  <a:pt x="761643" y="240384"/>
                </a:cubicBezTo>
                <a:cubicBezTo>
                  <a:pt x="767739" y="305408"/>
                  <a:pt x="-10517" y="624432"/>
                  <a:pt x="30123" y="648816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2B71198F-EB75-416D-1E9B-3FFEBD18E9BD}"/>
              </a:ext>
            </a:extLst>
          </p:cNvPr>
          <p:cNvSpPr/>
          <p:nvPr/>
        </p:nvSpPr>
        <p:spPr>
          <a:xfrm>
            <a:off x="4923667" y="4126319"/>
            <a:ext cx="1825794" cy="1262043"/>
          </a:xfrm>
          <a:custGeom>
            <a:avLst/>
            <a:gdLst>
              <a:gd name="connsiteX0" fmla="*/ 1901 w 1825794"/>
              <a:gd name="connsiteY0" fmla="*/ 153073 h 1262043"/>
              <a:gd name="connsiteX1" fmla="*/ 471293 w 1825794"/>
              <a:gd name="connsiteY1" fmla="*/ 488353 h 1262043"/>
              <a:gd name="connsiteX2" fmla="*/ 751709 w 1825794"/>
              <a:gd name="connsiteY2" fmla="*/ 384721 h 1262043"/>
              <a:gd name="connsiteX3" fmla="*/ 660269 w 1825794"/>
              <a:gd name="connsiteY3" fmla="*/ 673 h 1262043"/>
              <a:gd name="connsiteX4" fmla="*/ 1056509 w 1825794"/>
              <a:gd name="connsiteY4" fmla="*/ 488353 h 1262043"/>
              <a:gd name="connsiteX5" fmla="*/ 1349117 w 1825794"/>
              <a:gd name="connsiteY5" fmla="*/ 659041 h 1262043"/>
              <a:gd name="connsiteX6" fmla="*/ 1239389 w 1825794"/>
              <a:gd name="connsiteY6" fmla="*/ 506641 h 1262043"/>
              <a:gd name="connsiteX7" fmla="*/ 1824605 w 1825794"/>
              <a:gd name="connsiteY7" fmla="*/ 1256449 h 1262043"/>
              <a:gd name="connsiteX8" fmla="*/ 1379597 w 1825794"/>
              <a:gd name="connsiteY8" fmla="*/ 841921 h 1262043"/>
              <a:gd name="connsiteX9" fmla="*/ 977261 w 1825794"/>
              <a:gd name="connsiteY9" fmla="*/ 707809 h 1262043"/>
              <a:gd name="connsiteX10" fmla="*/ 117725 w 1825794"/>
              <a:gd name="connsiteY10" fmla="*/ 902881 h 1262043"/>
              <a:gd name="connsiteX11" fmla="*/ 355469 w 1825794"/>
              <a:gd name="connsiteY11" fmla="*/ 799249 h 1262043"/>
              <a:gd name="connsiteX12" fmla="*/ 184781 w 1825794"/>
              <a:gd name="connsiteY12" fmla="*/ 494449 h 1262043"/>
              <a:gd name="connsiteX13" fmla="*/ 300605 w 1825794"/>
              <a:gd name="connsiteY13" fmla="*/ 616369 h 1262043"/>
              <a:gd name="connsiteX14" fmla="*/ 1901 w 1825794"/>
              <a:gd name="connsiteY14" fmla="*/ 153073 h 1262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5794" h="1262043">
                <a:moveTo>
                  <a:pt x="1901" y="153073"/>
                </a:moveTo>
                <a:cubicBezTo>
                  <a:pt x="30349" y="131737"/>
                  <a:pt x="346325" y="449745"/>
                  <a:pt x="471293" y="488353"/>
                </a:cubicBezTo>
                <a:cubicBezTo>
                  <a:pt x="596261" y="526961"/>
                  <a:pt x="720213" y="466001"/>
                  <a:pt x="751709" y="384721"/>
                </a:cubicBezTo>
                <a:cubicBezTo>
                  <a:pt x="783205" y="303441"/>
                  <a:pt x="609469" y="-16599"/>
                  <a:pt x="660269" y="673"/>
                </a:cubicBezTo>
                <a:cubicBezTo>
                  <a:pt x="711069" y="17945"/>
                  <a:pt x="941701" y="378625"/>
                  <a:pt x="1056509" y="488353"/>
                </a:cubicBezTo>
                <a:cubicBezTo>
                  <a:pt x="1171317" y="598081"/>
                  <a:pt x="1318637" y="655993"/>
                  <a:pt x="1349117" y="659041"/>
                </a:cubicBezTo>
                <a:cubicBezTo>
                  <a:pt x="1379597" y="662089"/>
                  <a:pt x="1160141" y="407073"/>
                  <a:pt x="1239389" y="506641"/>
                </a:cubicBezTo>
                <a:cubicBezTo>
                  <a:pt x="1318637" y="606209"/>
                  <a:pt x="1801237" y="1200569"/>
                  <a:pt x="1824605" y="1256449"/>
                </a:cubicBezTo>
                <a:cubicBezTo>
                  <a:pt x="1847973" y="1312329"/>
                  <a:pt x="1520821" y="933361"/>
                  <a:pt x="1379597" y="841921"/>
                </a:cubicBezTo>
                <a:cubicBezTo>
                  <a:pt x="1238373" y="750481"/>
                  <a:pt x="1187573" y="697649"/>
                  <a:pt x="977261" y="707809"/>
                </a:cubicBezTo>
                <a:cubicBezTo>
                  <a:pt x="766949" y="717969"/>
                  <a:pt x="221357" y="887641"/>
                  <a:pt x="117725" y="902881"/>
                </a:cubicBezTo>
                <a:cubicBezTo>
                  <a:pt x="14093" y="918121"/>
                  <a:pt x="344293" y="867321"/>
                  <a:pt x="355469" y="799249"/>
                </a:cubicBezTo>
                <a:cubicBezTo>
                  <a:pt x="366645" y="731177"/>
                  <a:pt x="193925" y="524929"/>
                  <a:pt x="184781" y="494449"/>
                </a:cubicBezTo>
                <a:cubicBezTo>
                  <a:pt x="175637" y="463969"/>
                  <a:pt x="328037" y="669201"/>
                  <a:pt x="300605" y="616369"/>
                </a:cubicBezTo>
                <a:cubicBezTo>
                  <a:pt x="273173" y="563537"/>
                  <a:pt x="-26547" y="174409"/>
                  <a:pt x="1901" y="153073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E988BA01-1FE8-0624-0176-36431536DE69}"/>
              </a:ext>
            </a:extLst>
          </p:cNvPr>
          <p:cNvSpPr/>
          <p:nvPr/>
        </p:nvSpPr>
        <p:spPr>
          <a:xfrm>
            <a:off x="2650079" y="3749773"/>
            <a:ext cx="966022" cy="2438356"/>
          </a:xfrm>
          <a:custGeom>
            <a:avLst/>
            <a:gdLst>
              <a:gd name="connsiteX0" fmla="*/ 964849 w 966022"/>
              <a:gd name="connsiteY0" fmla="*/ 17555 h 2438356"/>
              <a:gd name="connsiteX1" fmla="*/ 629569 w 966022"/>
              <a:gd name="connsiteY1" fmla="*/ 529619 h 2438356"/>
              <a:gd name="connsiteX2" fmla="*/ 641761 w 966022"/>
              <a:gd name="connsiteY2" fmla="*/ 1108739 h 2438356"/>
              <a:gd name="connsiteX3" fmla="*/ 513745 w 966022"/>
              <a:gd name="connsiteY3" fmla="*/ 968531 h 2438356"/>
              <a:gd name="connsiteX4" fmla="*/ 605185 w 966022"/>
              <a:gd name="connsiteY4" fmla="*/ 1175795 h 2438356"/>
              <a:gd name="connsiteX5" fmla="*/ 257713 w 966022"/>
              <a:gd name="connsiteY5" fmla="*/ 968531 h 2438356"/>
              <a:gd name="connsiteX6" fmla="*/ 196753 w 966022"/>
              <a:gd name="connsiteY6" fmla="*/ 1480595 h 2438356"/>
              <a:gd name="connsiteX7" fmla="*/ 233329 w 966022"/>
              <a:gd name="connsiteY7" fmla="*/ 1523267 h 2438356"/>
              <a:gd name="connsiteX8" fmla="*/ 172369 w 966022"/>
              <a:gd name="connsiteY8" fmla="*/ 1913411 h 2438356"/>
              <a:gd name="connsiteX9" fmla="*/ 44353 w 966022"/>
              <a:gd name="connsiteY9" fmla="*/ 2437667 h 2438356"/>
              <a:gd name="connsiteX10" fmla="*/ 1681 w 966022"/>
              <a:gd name="connsiteY10" fmla="*/ 1797587 h 2438356"/>
              <a:gd name="connsiteX11" fmla="*/ 13873 w 966022"/>
              <a:gd name="connsiteY11" fmla="*/ 791747 h 2438356"/>
              <a:gd name="connsiteX12" fmla="*/ 62641 w 966022"/>
              <a:gd name="connsiteY12" fmla="*/ 730787 h 2438356"/>
              <a:gd name="connsiteX13" fmla="*/ 446689 w 966022"/>
              <a:gd name="connsiteY13" fmla="*/ 218723 h 2438356"/>
              <a:gd name="connsiteX14" fmla="*/ 257713 w 966022"/>
              <a:gd name="connsiteY14" fmla="*/ 261395 h 2438356"/>
              <a:gd name="connsiteX15" fmla="*/ 605185 w 966022"/>
              <a:gd name="connsiteY15" fmla="*/ 5363 h 2438356"/>
              <a:gd name="connsiteX16" fmla="*/ 495457 w 966022"/>
              <a:gd name="connsiteY16" fmla="*/ 108995 h 2438356"/>
              <a:gd name="connsiteX17" fmla="*/ 964849 w 966022"/>
              <a:gd name="connsiteY17" fmla="*/ 17555 h 243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66022" h="2438356">
                <a:moveTo>
                  <a:pt x="964849" y="17555"/>
                </a:moveTo>
                <a:cubicBezTo>
                  <a:pt x="987201" y="87659"/>
                  <a:pt x="683417" y="347755"/>
                  <a:pt x="629569" y="529619"/>
                </a:cubicBezTo>
                <a:cubicBezTo>
                  <a:pt x="575721" y="711483"/>
                  <a:pt x="661065" y="1035587"/>
                  <a:pt x="641761" y="1108739"/>
                </a:cubicBezTo>
                <a:cubicBezTo>
                  <a:pt x="622457" y="1181891"/>
                  <a:pt x="519841" y="957355"/>
                  <a:pt x="513745" y="968531"/>
                </a:cubicBezTo>
                <a:cubicBezTo>
                  <a:pt x="507649" y="979707"/>
                  <a:pt x="647857" y="1175795"/>
                  <a:pt x="605185" y="1175795"/>
                </a:cubicBezTo>
                <a:cubicBezTo>
                  <a:pt x="562513" y="1175795"/>
                  <a:pt x="325785" y="917731"/>
                  <a:pt x="257713" y="968531"/>
                </a:cubicBezTo>
                <a:cubicBezTo>
                  <a:pt x="189641" y="1019331"/>
                  <a:pt x="200817" y="1388139"/>
                  <a:pt x="196753" y="1480595"/>
                </a:cubicBezTo>
                <a:cubicBezTo>
                  <a:pt x="192689" y="1573051"/>
                  <a:pt x="237393" y="1451131"/>
                  <a:pt x="233329" y="1523267"/>
                </a:cubicBezTo>
                <a:cubicBezTo>
                  <a:pt x="229265" y="1595403"/>
                  <a:pt x="203865" y="1761011"/>
                  <a:pt x="172369" y="1913411"/>
                </a:cubicBezTo>
                <a:cubicBezTo>
                  <a:pt x="140873" y="2065811"/>
                  <a:pt x="72801" y="2456971"/>
                  <a:pt x="44353" y="2437667"/>
                </a:cubicBezTo>
                <a:cubicBezTo>
                  <a:pt x="15905" y="2418363"/>
                  <a:pt x="6761" y="2071907"/>
                  <a:pt x="1681" y="1797587"/>
                </a:cubicBezTo>
                <a:cubicBezTo>
                  <a:pt x="-3399" y="1523267"/>
                  <a:pt x="3713" y="969547"/>
                  <a:pt x="13873" y="791747"/>
                </a:cubicBezTo>
                <a:cubicBezTo>
                  <a:pt x="24033" y="613947"/>
                  <a:pt x="62641" y="730787"/>
                  <a:pt x="62641" y="730787"/>
                </a:cubicBezTo>
                <a:cubicBezTo>
                  <a:pt x="134777" y="635283"/>
                  <a:pt x="414177" y="296955"/>
                  <a:pt x="446689" y="218723"/>
                </a:cubicBezTo>
                <a:cubicBezTo>
                  <a:pt x="479201" y="140491"/>
                  <a:pt x="231297" y="296955"/>
                  <a:pt x="257713" y="261395"/>
                </a:cubicBezTo>
                <a:cubicBezTo>
                  <a:pt x="284129" y="225835"/>
                  <a:pt x="565561" y="30763"/>
                  <a:pt x="605185" y="5363"/>
                </a:cubicBezTo>
                <a:cubicBezTo>
                  <a:pt x="644809" y="-20037"/>
                  <a:pt x="430433" y="107979"/>
                  <a:pt x="495457" y="108995"/>
                </a:cubicBezTo>
                <a:cubicBezTo>
                  <a:pt x="560481" y="110011"/>
                  <a:pt x="942497" y="-52549"/>
                  <a:pt x="964849" y="17555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FC0B7BB2-1444-BFE7-15B7-4D6CDFDABB86}"/>
              </a:ext>
            </a:extLst>
          </p:cNvPr>
          <p:cNvSpPr/>
          <p:nvPr/>
        </p:nvSpPr>
        <p:spPr>
          <a:xfrm>
            <a:off x="4922306" y="4074580"/>
            <a:ext cx="1934251" cy="2082615"/>
          </a:xfrm>
          <a:custGeom>
            <a:avLst/>
            <a:gdLst>
              <a:gd name="connsiteX0" fmla="*/ 3262 w 1934251"/>
              <a:gd name="connsiteY0" fmla="*/ 1100924 h 2082615"/>
              <a:gd name="connsiteX1" fmla="*/ 1003006 w 1934251"/>
              <a:gd name="connsiteY1" fmla="*/ 1027772 h 2082615"/>
              <a:gd name="connsiteX2" fmla="*/ 1118830 w 1934251"/>
              <a:gd name="connsiteY2" fmla="*/ 1070444 h 2082615"/>
              <a:gd name="connsiteX3" fmla="*/ 984718 w 1934251"/>
              <a:gd name="connsiteY3" fmla="*/ 979004 h 2082615"/>
              <a:gd name="connsiteX4" fmla="*/ 1198078 w 1934251"/>
              <a:gd name="connsiteY4" fmla="*/ 1235036 h 2082615"/>
              <a:gd name="connsiteX5" fmla="*/ 1460206 w 1934251"/>
              <a:gd name="connsiteY5" fmla="*/ 1765388 h 2082615"/>
              <a:gd name="connsiteX6" fmla="*/ 1380958 w 1934251"/>
              <a:gd name="connsiteY6" fmla="*/ 1497164 h 2082615"/>
              <a:gd name="connsiteX7" fmla="*/ 1911310 w 1934251"/>
              <a:gd name="connsiteY7" fmla="*/ 2082380 h 2082615"/>
              <a:gd name="connsiteX8" fmla="*/ 1777198 w 1934251"/>
              <a:gd name="connsiteY8" fmla="*/ 1417916 h 2082615"/>
              <a:gd name="connsiteX9" fmla="*/ 1228558 w 1934251"/>
              <a:gd name="connsiteY9" fmla="*/ 21932 h 2082615"/>
              <a:gd name="connsiteX10" fmla="*/ 1417534 w 1934251"/>
              <a:gd name="connsiteY10" fmla="*/ 558380 h 2082615"/>
              <a:gd name="connsiteX11" fmla="*/ 954238 w 1934251"/>
              <a:gd name="connsiteY11" fmla="*/ 485228 h 2082615"/>
              <a:gd name="connsiteX12" fmla="*/ 1076158 w 1934251"/>
              <a:gd name="connsiteY12" fmla="*/ 759548 h 2082615"/>
              <a:gd name="connsiteX13" fmla="*/ 460462 w 1934251"/>
              <a:gd name="connsiteY13" fmla="*/ 796124 h 2082615"/>
              <a:gd name="connsiteX14" fmla="*/ 673822 w 1934251"/>
              <a:gd name="connsiteY14" fmla="*/ 863180 h 2082615"/>
              <a:gd name="connsiteX15" fmla="*/ 3262 w 1934251"/>
              <a:gd name="connsiteY15" fmla="*/ 1100924 h 2082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34251" h="2082615">
                <a:moveTo>
                  <a:pt x="3262" y="1100924"/>
                </a:moveTo>
                <a:cubicBezTo>
                  <a:pt x="58126" y="1128356"/>
                  <a:pt x="817078" y="1032852"/>
                  <a:pt x="1003006" y="1027772"/>
                </a:cubicBezTo>
                <a:cubicBezTo>
                  <a:pt x="1188934" y="1022692"/>
                  <a:pt x="1121878" y="1078572"/>
                  <a:pt x="1118830" y="1070444"/>
                </a:cubicBezTo>
                <a:cubicBezTo>
                  <a:pt x="1115782" y="1062316"/>
                  <a:pt x="971510" y="951572"/>
                  <a:pt x="984718" y="979004"/>
                </a:cubicBezTo>
                <a:cubicBezTo>
                  <a:pt x="997926" y="1006436"/>
                  <a:pt x="1118830" y="1103972"/>
                  <a:pt x="1198078" y="1235036"/>
                </a:cubicBezTo>
                <a:cubicBezTo>
                  <a:pt x="1277326" y="1366100"/>
                  <a:pt x="1429726" y="1721700"/>
                  <a:pt x="1460206" y="1765388"/>
                </a:cubicBezTo>
                <a:cubicBezTo>
                  <a:pt x="1490686" y="1809076"/>
                  <a:pt x="1305774" y="1444332"/>
                  <a:pt x="1380958" y="1497164"/>
                </a:cubicBezTo>
                <a:cubicBezTo>
                  <a:pt x="1456142" y="1549996"/>
                  <a:pt x="1845270" y="2095588"/>
                  <a:pt x="1911310" y="2082380"/>
                </a:cubicBezTo>
                <a:cubicBezTo>
                  <a:pt x="1977350" y="2069172"/>
                  <a:pt x="1890990" y="1761324"/>
                  <a:pt x="1777198" y="1417916"/>
                </a:cubicBezTo>
                <a:cubicBezTo>
                  <a:pt x="1663406" y="1074508"/>
                  <a:pt x="1288502" y="165188"/>
                  <a:pt x="1228558" y="21932"/>
                </a:cubicBezTo>
                <a:cubicBezTo>
                  <a:pt x="1168614" y="-121324"/>
                  <a:pt x="1463254" y="481164"/>
                  <a:pt x="1417534" y="558380"/>
                </a:cubicBezTo>
                <a:cubicBezTo>
                  <a:pt x="1371814" y="635596"/>
                  <a:pt x="1011134" y="451700"/>
                  <a:pt x="954238" y="485228"/>
                </a:cubicBezTo>
                <a:cubicBezTo>
                  <a:pt x="897342" y="518756"/>
                  <a:pt x="1158454" y="707732"/>
                  <a:pt x="1076158" y="759548"/>
                </a:cubicBezTo>
                <a:cubicBezTo>
                  <a:pt x="993862" y="811364"/>
                  <a:pt x="527518" y="778852"/>
                  <a:pt x="460462" y="796124"/>
                </a:cubicBezTo>
                <a:cubicBezTo>
                  <a:pt x="393406" y="813396"/>
                  <a:pt x="744942" y="816444"/>
                  <a:pt x="673822" y="863180"/>
                </a:cubicBezTo>
                <a:cubicBezTo>
                  <a:pt x="602702" y="909916"/>
                  <a:pt x="-51602" y="1073492"/>
                  <a:pt x="3262" y="1100924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388AEC6B-1B1A-D4F3-BC25-D059CB8241CF}"/>
              </a:ext>
            </a:extLst>
          </p:cNvPr>
          <p:cNvSpPr/>
          <p:nvPr/>
        </p:nvSpPr>
        <p:spPr>
          <a:xfrm>
            <a:off x="2975807" y="5204777"/>
            <a:ext cx="1161952" cy="913849"/>
          </a:xfrm>
          <a:custGeom>
            <a:avLst/>
            <a:gdLst>
              <a:gd name="connsiteX0" fmla="*/ 736657 w 1161952"/>
              <a:gd name="connsiteY0" fmla="*/ 1207 h 913849"/>
              <a:gd name="connsiteX1" fmla="*/ 1065841 w 1161952"/>
              <a:gd name="connsiteY1" fmla="*/ 318199 h 913849"/>
              <a:gd name="connsiteX2" fmla="*/ 1059745 w 1161952"/>
              <a:gd name="connsiteY2" fmla="*/ 604711 h 913849"/>
              <a:gd name="connsiteX3" fmla="*/ 1114609 w 1161952"/>
              <a:gd name="connsiteY3" fmla="*/ 519367 h 913849"/>
              <a:gd name="connsiteX4" fmla="*/ 1157281 w 1161952"/>
              <a:gd name="connsiteY4" fmla="*/ 641287 h 913849"/>
              <a:gd name="connsiteX5" fmla="*/ 998785 w 1161952"/>
              <a:gd name="connsiteY5" fmla="*/ 824167 h 913849"/>
              <a:gd name="connsiteX6" fmla="*/ 943921 w 1161952"/>
              <a:gd name="connsiteY6" fmla="*/ 909511 h 913849"/>
              <a:gd name="connsiteX7" fmla="*/ 864673 w 1161952"/>
              <a:gd name="connsiteY7" fmla="*/ 696151 h 913849"/>
              <a:gd name="connsiteX8" fmla="*/ 724465 w 1161952"/>
              <a:gd name="connsiteY8" fmla="*/ 531559 h 913849"/>
              <a:gd name="connsiteX9" fmla="*/ 255073 w 1161952"/>
              <a:gd name="connsiteY9" fmla="*/ 537655 h 913849"/>
              <a:gd name="connsiteX10" fmla="*/ 5137 w 1161952"/>
              <a:gd name="connsiteY10" fmla="*/ 629095 h 913849"/>
              <a:gd name="connsiteX11" fmla="*/ 474529 w 1161952"/>
              <a:gd name="connsiteY11" fmla="*/ 434023 h 913849"/>
              <a:gd name="connsiteX12" fmla="*/ 352609 w 1161952"/>
              <a:gd name="connsiteY12" fmla="*/ 196279 h 913849"/>
              <a:gd name="connsiteX13" fmla="*/ 669601 w 1161952"/>
              <a:gd name="connsiteY13" fmla="*/ 287719 h 913849"/>
              <a:gd name="connsiteX14" fmla="*/ 602545 w 1161952"/>
              <a:gd name="connsiteY14" fmla="*/ 202375 h 913849"/>
              <a:gd name="connsiteX15" fmla="*/ 754945 w 1161952"/>
              <a:gd name="connsiteY15" fmla="*/ 208471 h 913849"/>
              <a:gd name="connsiteX16" fmla="*/ 736657 w 1161952"/>
              <a:gd name="connsiteY16" fmla="*/ 1207 h 91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1952" h="913849">
                <a:moveTo>
                  <a:pt x="736657" y="1207"/>
                </a:moveTo>
                <a:cubicBezTo>
                  <a:pt x="788473" y="19495"/>
                  <a:pt x="1011993" y="217615"/>
                  <a:pt x="1065841" y="318199"/>
                </a:cubicBezTo>
                <a:cubicBezTo>
                  <a:pt x="1119689" y="418783"/>
                  <a:pt x="1051617" y="571183"/>
                  <a:pt x="1059745" y="604711"/>
                </a:cubicBezTo>
                <a:cubicBezTo>
                  <a:pt x="1067873" y="638239"/>
                  <a:pt x="1098353" y="513271"/>
                  <a:pt x="1114609" y="519367"/>
                </a:cubicBezTo>
                <a:cubicBezTo>
                  <a:pt x="1130865" y="525463"/>
                  <a:pt x="1176585" y="590487"/>
                  <a:pt x="1157281" y="641287"/>
                </a:cubicBezTo>
                <a:cubicBezTo>
                  <a:pt x="1137977" y="692087"/>
                  <a:pt x="1034345" y="779463"/>
                  <a:pt x="998785" y="824167"/>
                </a:cubicBezTo>
                <a:cubicBezTo>
                  <a:pt x="963225" y="868871"/>
                  <a:pt x="966273" y="930847"/>
                  <a:pt x="943921" y="909511"/>
                </a:cubicBezTo>
                <a:cubicBezTo>
                  <a:pt x="921569" y="888175"/>
                  <a:pt x="901249" y="759143"/>
                  <a:pt x="864673" y="696151"/>
                </a:cubicBezTo>
                <a:cubicBezTo>
                  <a:pt x="828097" y="633159"/>
                  <a:pt x="826065" y="557975"/>
                  <a:pt x="724465" y="531559"/>
                </a:cubicBezTo>
                <a:cubicBezTo>
                  <a:pt x="622865" y="505143"/>
                  <a:pt x="374961" y="521399"/>
                  <a:pt x="255073" y="537655"/>
                </a:cubicBezTo>
                <a:cubicBezTo>
                  <a:pt x="135185" y="553911"/>
                  <a:pt x="-31439" y="646367"/>
                  <a:pt x="5137" y="629095"/>
                </a:cubicBezTo>
                <a:cubicBezTo>
                  <a:pt x="41713" y="611823"/>
                  <a:pt x="416617" y="506159"/>
                  <a:pt x="474529" y="434023"/>
                </a:cubicBezTo>
                <a:cubicBezTo>
                  <a:pt x="532441" y="361887"/>
                  <a:pt x="320097" y="220663"/>
                  <a:pt x="352609" y="196279"/>
                </a:cubicBezTo>
                <a:cubicBezTo>
                  <a:pt x="385121" y="171895"/>
                  <a:pt x="627945" y="286703"/>
                  <a:pt x="669601" y="287719"/>
                </a:cubicBezTo>
                <a:cubicBezTo>
                  <a:pt x="711257" y="288735"/>
                  <a:pt x="588321" y="215583"/>
                  <a:pt x="602545" y="202375"/>
                </a:cubicBezTo>
                <a:cubicBezTo>
                  <a:pt x="616769" y="189167"/>
                  <a:pt x="737673" y="238951"/>
                  <a:pt x="754945" y="208471"/>
                </a:cubicBezTo>
                <a:cubicBezTo>
                  <a:pt x="772217" y="177991"/>
                  <a:pt x="684841" y="-17081"/>
                  <a:pt x="736657" y="1207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9CD0DB45-82E5-A223-31A9-7991F1F3D92B}"/>
              </a:ext>
            </a:extLst>
          </p:cNvPr>
          <p:cNvSpPr/>
          <p:nvPr/>
        </p:nvSpPr>
        <p:spPr>
          <a:xfrm>
            <a:off x="4474459" y="5303104"/>
            <a:ext cx="615912" cy="1298864"/>
          </a:xfrm>
          <a:custGeom>
            <a:avLst/>
            <a:gdLst>
              <a:gd name="connsiteX0" fmla="*/ 615701 w 615912"/>
              <a:gd name="connsiteY0" fmla="*/ 49184 h 1298864"/>
              <a:gd name="connsiteX1" fmla="*/ 286517 w 615912"/>
              <a:gd name="connsiteY1" fmla="*/ 433232 h 1298864"/>
              <a:gd name="connsiteX2" fmla="*/ 329189 w 615912"/>
              <a:gd name="connsiteY2" fmla="*/ 920912 h 1298864"/>
              <a:gd name="connsiteX3" fmla="*/ 164597 w 615912"/>
              <a:gd name="connsiteY3" fmla="*/ 634400 h 1298864"/>
              <a:gd name="connsiteX4" fmla="*/ 207269 w 615912"/>
              <a:gd name="connsiteY4" fmla="*/ 1128176 h 1298864"/>
              <a:gd name="connsiteX5" fmla="*/ 286517 w 615912"/>
              <a:gd name="connsiteY5" fmla="*/ 1298864 h 1298864"/>
              <a:gd name="connsiteX6" fmla="*/ 164597 w 615912"/>
              <a:gd name="connsiteY6" fmla="*/ 1036736 h 1298864"/>
              <a:gd name="connsiteX7" fmla="*/ 5 w 615912"/>
              <a:gd name="connsiteY7" fmla="*/ 646592 h 1298864"/>
              <a:gd name="connsiteX8" fmla="*/ 158501 w 615912"/>
              <a:gd name="connsiteY8" fmla="*/ 286928 h 1298864"/>
              <a:gd name="connsiteX9" fmla="*/ 176789 w 615912"/>
              <a:gd name="connsiteY9" fmla="*/ 416 h 1298864"/>
              <a:gd name="connsiteX10" fmla="*/ 219461 w 615912"/>
              <a:gd name="connsiteY10" fmla="*/ 219872 h 1298864"/>
              <a:gd name="connsiteX11" fmla="*/ 335285 w 615912"/>
              <a:gd name="connsiteY11" fmla="*/ 79664 h 1298864"/>
              <a:gd name="connsiteX12" fmla="*/ 615701 w 615912"/>
              <a:gd name="connsiteY12" fmla="*/ 49184 h 129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5912" h="1298864">
                <a:moveTo>
                  <a:pt x="615701" y="49184"/>
                </a:moveTo>
                <a:cubicBezTo>
                  <a:pt x="607573" y="108112"/>
                  <a:pt x="334269" y="287944"/>
                  <a:pt x="286517" y="433232"/>
                </a:cubicBezTo>
                <a:cubicBezTo>
                  <a:pt x="238765" y="578520"/>
                  <a:pt x="349509" y="887384"/>
                  <a:pt x="329189" y="920912"/>
                </a:cubicBezTo>
                <a:cubicBezTo>
                  <a:pt x="308869" y="954440"/>
                  <a:pt x="184917" y="599856"/>
                  <a:pt x="164597" y="634400"/>
                </a:cubicBezTo>
                <a:cubicBezTo>
                  <a:pt x="144277" y="668944"/>
                  <a:pt x="186949" y="1017432"/>
                  <a:pt x="207269" y="1128176"/>
                </a:cubicBezTo>
                <a:cubicBezTo>
                  <a:pt x="227589" y="1238920"/>
                  <a:pt x="286517" y="1298864"/>
                  <a:pt x="286517" y="1298864"/>
                </a:cubicBezTo>
                <a:cubicBezTo>
                  <a:pt x="279405" y="1283624"/>
                  <a:pt x="212349" y="1145448"/>
                  <a:pt x="164597" y="1036736"/>
                </a:cubicBezTo>
                <a:cubicBezTo>
                  <a:pt x="116845" y="928024"/>
                  <a:pt x="1021" y="771560"/>
                  <a:pt x="5" y="646592"/>
                </a:cubicBezTo>
                <a:cubicBezTo>
                  <a:pt x="-1011" y="521624"/>
                  <a:pt x="129037" y="394624"/>
                  <a:pt x="158501" y="286928"/>
                </a:cubicBezTo>
                <a:cubicBezTo>
                  <a:pt x="187965" y="179232"/>
                  <a:pt x="166629" y="11592"/>
                  <a:pt x="176789" y="416"/>
                </a:cubicBezTo>
                <a:cubicBezTo>
                  <a:pt x="186949" y="-10760"/>
                  <a:pt x="193045" y="206664"/>
                  <a:pt x="219461" y="219872"/>
                </a:cubicBezTo>
                <a:cubicBezTo>
                  <a:pt x="245877" y="233080"/>
                  <a:pt x="275341" y="106080"/>
                  <a:pt x="335285" y="79664"/>
                </a:cubicBezTo>
                <a:cubicBezTo>
                  <a:pt x="395229" y="53248"/>
                  <a:pt x="623829" y="-9744"/>
                  <a:pt x="615701" y="49184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CD8E44FA-124A-F608-5133-8FE8EDA017FE}"/>
              </a:ext>
            </a:extLst>
          </p:cNvPr>
          <p:cNvSpPr/>
          <p:nvPr/>
        </p:nvSpPr>
        <p:spPr>
          <a:xfrm>
            <a:off x="2715249" y="6297157"/>
            <a:ext cx="972784" cy="2575473"/>
          </a:xfrm>
          <a:custGeom>
            <a:avLst/>
            <a:gdLst>
              <a:gd name="connsiteX0" fmla="*/ 314463 w 972784"/>
              <a:gd name="connsiteY0" fmla="*/ 121931 h 2575473"/>
              <a:gd name="connsiteX1" fmla="*/ 296175 w 972784"/>
              <a:gd name="connsiteY1" fmla="*/ 621803 h 2575473"/>
              <a:gd name="connsiteX2" fmla="*/ 497343 w 972784"/>
              <a:gd name="connsiteY2" fmla="*/ 1450859 h 2575473"/>
              <a:gd name="connsiteX3" fmla="*/ 424191 w 972784"/>
              <a:gd name="connsiteY3" fmla="*/ 1353323 h 2575473"/>
              <a:gd name="connsiteX4" fmla="*/ 954543 w 972784"/>
              <a:gd name="connsiteY4" fmla="*/ 2511563 h 2575473"/>
              <a:gd name="connsiteX5" fmla="*/ 777759 w 972784"/>
              <a:gd name="connsiteY5" fmla="*/ 2279915 h 2575473"/>
              <a:gd name="connsiteX6" fmla="*/ 82815 w 972784"/>
              <a:gd name="connsiteY6" fmla="*/ 1060715 h 2575473"/>
              <a:gd name="connsiteX7" fmla="*/ 9663 w 972784"/>
              <a:gd name="connsiteY7" fmla="*/ 554747 h 2575473"/>
              <a:gd name="connsiteX8" fmla="*/ 52335 w 972784"/>
              <a:gd name="connsiteY8" fmla="*/ 42683 h 2575473"/>
              <a:gd name="connsiteX9" fmla="*/ 58431 w 972784"/>
              <a:gd name="connsiteY9" fmla="*/ 268235 h 2575473"/>
              <a:gd name="connsiteX10" fmla="*/ 149871 w 972784"/>
              <a:gd name="connsiteY10" fmla="*/ 11 h 2575473"/>
              <a:gd name="connsiteX11" fmla="*/ 198639 w 972784"/>
              <a:gd name="connsiteY11" fmla="*/ 280427 h 2575473"/>
              <a:gd name="connsiteX12" fmla="*/ 314463 w 972784"/>
              <a:gd name="connsiteY12" fmla="*/ 121931 h 257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72784" h="2575473">
                <a:moveTo>
                  <a:pt x="314463" y="121931"/>
                </a:moveTo>
                <a:cubicBezTo>
                  <a:pt x="330719" y="178827"/>
                  <a:pt x="265695" y="400315"/>
                  <a:pt x="296175" y="621803"/>
                </a:cubicBezTo>
                <a:cubicBezTo>
                  <a:pt x="326655" y="843291"/>
                  <a:pt x="476007" y="1328939"/>
                  <a:pt x="497343" y="1450859"/>
                </a:cubicBezTo>
                <a:cubicBezTo>
                  <a:pt x="518679" y="1572779"/>
                  <a:pt x="347991" y="1176539"/>
                  <a:pt x="424191" y="1353323"/>
                </a:cubicBezTo>
                <a:cubicBezTo>
                  <a:pt x="500391" y="1530107"/>
                  <a:pt x="895615" y="2357131"/>
                  <a:pt x="954543" y="2511563"/>
                </a:cubicBezTo>
                <a:cubicBezTo>
                  <a:pt x="1013471" y="2665995"/>
                  <a:pt x="923047" y="2521723"/>
                  <a:pt x="777759" y="2279915"/>
                </a:cubicBezTo>
                <a:cubicBezTo>
                  <a:pt x="632471" y="2038107"/>
                  <a:pt x="210831" y="1348243"/>
                  <a:pt x="82815" y="1060715"/>
                </a:cubicBezTo>
                <a:cubicBezTo>
                  <a:pt x="-45201" y="773187"/>
                  <a:pt x="14743" y="724419"/>
                  <a:pt x="9663" y="554747"/>
                </a:cubicBezTo>
                <a:cubicBezTo>
                  <a:pt x="4583" y="385075"/>
                  <a:pt x="44207" y="90435"/>
                  <a:pt x="52335" y="42683"/>
                </a:cubicBezTo>
                <a:cubicBezTo>
                  <a:pt x="60463" y="-5069"/>
                  <a:pt x="42175" y="275347"/>
                  <a:pt x="58431" y="268235"/>
                </a:cubicBezTo>
                <a:cubicBezTo>
                  <a:pt x="74687" y="261123"/>
                  <a:pt x="126503" y="-2021"/>
                  <a:pt x="149871" y="11"/>
                </a:cubicBezTo>
                <a:cubicBezTo>
                  <a:pt x="173239" y="2043"/>
                  <a:pt x="175271" y="260107"/>
                  <a:pt x="198639" y="280427"/>
                </a:cubicBezTo>
                <a:cubicBezTo>
                  <a:pt x="222007" y="300747"/>
                  <a:pt x="298207" y="65035"/>
                  <a:pt x="314463" y="121931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58986C35-FC32-CE93-1A71-8EC48F727E5B}"/>
              </a:ext>
            </a:extLst>
          </p:cNvPr>
          <p:cNvSpPr/>
          <p:nvPr/>
        </p:nvSpPr>
        <p:spPr>
          <a:xfrm>
            <a:off x="3290790" y="8178605"/>
            <a:ext cx="1080355" cy="1002649"/>
          </a:xfrm>
          <a:custGeom>
            <a:avLst/>
            <a:gdLst>
              <a:gd name="connsiteX0" fmla="*/ 86394 w 1080355"/>
              <a:gd name="connsiteY0" fmla="*/ 8323 h 1002649"/>
              <a:gd name="connsiteX1" fmla="*/ 732570 w 1080355"/>
              <a:gd name="connsiteY1" fmla="*/ 752035 h 1002649"/>
              <a:gd name="connsiteX2" fmla="*/ 1080042 w 1080355"/>
              <a:gd name="connsiteY2" fmla="*/ 1001971 h 1002649"/>
              <a:gd name="connsiteX3" fmla="*/ 799626 w 1080355"/>
              <a:gd name="connsiteY3" fmla="*/ 831283 h 1002649"/>
              <a:gd name="connsiteX4" fmla="*/ 19338 w 1080355"/>
              <a:gd name="connsiteY4" fmla="*/ 331411 h 1002649"/>
              <a:gd name="connsiteX5" fmla="*/ 226602 w 1080355"/>
              <a:gd name="connsiteY5" fmla="*/ 349699 h 1002649"/>
              <a:gd name="connsiteX6" fmla="*/ 86394 w 1080355"/>
              <a:gd name="connsiteY6" fmla="*/ 8323 h 100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355" h="1002649">
                <a:moveTo>
                  <a:pt x="86394" y="8323"/>
                </a:moveTo>
                <a:cubicBezTo>
                  <a:pt x="170722" y="75379"/>
                  <a:pt x="566962" y="586427"/>
                  <a:pt x="732570" y="752035"/>
                </a:cubicBezTo>
                <a:cubicBezTo>
                  <a:pt x="898178" y="917643"/>
                  <a:pt x="1068866" y="988763"/>
                  <a:pt x="1080042" y="1001971"/>
                </a:cubicBezTo>
                <a:cubicBezTo>
                  <a:pt x="1091218" y="1015179"/>
                  <a:pt x="799626" y="831283"/>
                  <a:pt x="799626" y="831283"/>
                </a:cubicBezTo>
                <a:cubicBezTo>
                  <a:pt x="622842" y="719523"/>
                  <a:pt x="114842" y="411675"/>
                  <a:pt x="19338" y="331411"/>
                </a:cubicBezTo>
                <a:cubicBezTo>
                  <a:pt x="-76166" y="251147"/>
                  <a:pt x="212378" y="399483"/>
                  <a:pt x="226602" y="349699"/>
                </a:cubicBezTo>
                <a:cubicBezTo>
                  <a:pt x="240826" y="299915"/>
                  <a:pt x="2066" y="-58733"/>
                  <a:pt x="86394" y="8323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8D965D61-D6C3-A401-0E02-C75A834680F4}"/>
              </a:ext>
            </a:extLst>
          </p:cNvPr>
          <p:cNvSpPr/>
          <p:nvPr/>
        </p:nvSpPr>
        <p:spPr>
          <a:xfrm>
            <a:off x="4919308" y="5970319"/>
            <a:ext cx="2005910" cy="2959160"/>
          </a:xfrm>
          <a:custGeom>
            <a:avLst/>
            <a:gdLst>
              <a:gd name="connsiteX0" fmla="*/ 1286420 w 2005910"/>
              <a:gd name="connsiteY0" fmla="*/ 509729 h 2959160"/>
              <a:gd name="connsiteX1" fmla="*/ 743876 w 2005910"/>
              <a:gd name="connsiteY1" fmla="*/ 1765505 h 2959160"/>
              <a:gd name="connsiteX2" fmla="*/ 780452 w 2005910"/>
              <a:gd name="connsiteY2" fmla="*/ 2033729 h 2959160"/>
              <a:gd name="connsiteX3" fmla="*/ 164 w 2005910"/>
              <a:gd name="connsiteY3" fmla="*/ 2942033 h 2959160"/>
              <a:gd name="connsiteX4" fmla="*/ 853604 w 2005910"/>
              <a:gd name="connsiteY4" fmla="*/ 2600657 h 2959160"/>
              <a:gd name="connsiteX5" fmla="*/ 1591220 w 2005910"/>
              <a:gd name="connsiteY5" fmla="*/ 2259281 h 2959160"/>
              <a:gd name="connsiteX6" fmla="*/ 1914308 w 2005910"/>
              <a:gd name="connsiteY6" fmla="*/ 1649681 h 2959160"/>
              <a:gd name="connsiteX7" fmla="*/ 1999652 w 2005910"/>
              <a:gd name="connsiteY7" fmla="*/ 15953 h 2959160"/>
              <a:gd name="connsiteX8" fmla="*/ 1780196 w 2005910"/>
              <a:gd name="connsiteY8" fmla="*/ 784049 h 2959160"/>
              <a:gd name="connsiteX9" fmla="*/ 1707044 w 2005910"/>
              <a:gd name="connsiteY9" fmla="*/ 204929 h 2959160"/>
              <a:gd name="connsiteX10" fmla="*/ 1341284 w 2005910"/>
              <a:gd name="connsiteY10" fmla="*/ 832817 h 2959160"/>
              <a:gd name="connsiteX11" fmla="*/ 1286420 w 2005910"/>
              <a:gd name="connsiteY11" fmla="*/ 509729 h 295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910" h="2959160">
                <a:moveTo>
                  <a:pt x="1286420" y="509729"/>
                </a:moveTo>
                <a:cubicBezTo>
                  <a:pt x="1186852" y="665177"/>
                  <a:pt x="828204" y="1511505"/>
                  <a:pt x="743876" y="1765505"/>
                </a:cubicBezTo>
                <a:cubicBezTo>
                  <a:pt x="659548" y="2019505"/>
                  <a:pt x="904404" y="1837641"/>
                  <a:pt x="780452" y="2033729"/>
                </a:cubicBezTo>
                <a:cubicBezTo>
                  <a:pt x="656500" y="2229817"/>
                  <a:pt x="-12028" y="2847545"/>
                  <a:pt x="164" y="2942033"/>
                </a:cubicBezTo>
                <a:cubicBezTo>
                  <a:pt x="12356" y="3036521"/>
                  <a:pt x="588428" y="2714449"/>
                  <a:pt x="853604" y="2600657"/>
                </a:cubicBezTo>
                <a:cubicBezTo>
                  <a:pt x="1118780" y="2486865"/>
                  <a:pt x="1414436" y="2417777"/>
                  <a:pt x="1591220" y="2259281"/>
                </a:cubicBezTo>
                <a:cubicBezTo>
                  <a:pt x="1768004" y="2100785"/>
                  <a:pt x="1846236" y="2023569"/>
                  <a:pt x="1914308" y="1649681"/>
                </a:cubicBezTo>
                <a:cubicBezTo>
                  <a:pt x="1982380" y="1275793"/>
                  <a:pt x="2022004" y="160225"/>
                  <a:pt x="1999652" y="15953"/>
                </a:cubicBezTo>
                <a:cubicBezTo>
                  <a:pt x="1977300" y="-128319"/>
                  <a:pt x="1828964" y="752553"/>
                  <a:pt x="1780196" y="784049"/>
                </a:cubicBezTo>
                <a:cubicBezTo>
                  <a:pt x="1731428" y="815545"/>
                  <a:pt x="1780196" y="196801"/>
                  <a:pt x="1707044" y="204929"/>
                </a:cubicBezTo>
                <a:cubicBezTo>
                  <a:pt x="1633892" y="213057"/>
                  <a:pt x="1410372" y="777953"/>
                  <a:pt x="1341284" y="832817"/>
                </a:cubicBezTo>
                <a:cubicBezTo>
                  <a:pt x="1272196" y="887681"/>
                  <a:pt x="1385988" y="354281"/>
                  <a:pt x="1286420" y="509729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B048A3C9-43DE-42BC-2CBF-ED162F498F36}"/>
              </a:ext>
            </a:extLst>
          </p:cNvPr>
          <p:cNvSpPr/>
          <p:nvPr/>
        </p:nvSpPr>
        <p:spPr>
          <a:xfrm>
            <a:off x="5906680" y="4822629"/>
            <a:ext cx="1103579" cy="2225360"/>
          </a:xfrm>
          <a:custGeom>
            <a:avLst/>
            <a:gdLst>
              <a:gd name="connsiteX0" fmla="*/ 344 w 1103579"/>
              <a:gd name="connsiteY0" fmla="*/ 212667 h 2225360"/>
              <a:gd name="connsiteX1" fmla="*/ 372200 w 1103579"/>
              <a:gd name="connsiteY1" fmla="*/ 1194123 h 2225360"/>
              <a:gd name="connsiteX2" fmla="*/ 414872 w 1103579"/>
              <a:gd name="connsiteY2" fmla="*/ 1907355 h 2225360"/>
              <a:gd name="connsiteX3" fmla="*/ 701384 w 1103579"/>
              <a:gd name="connsiteY3" fmla="*/ 1535499 h 2225360"/>
              <a:gd name="connsiteX4" fmla="*/ 945224 w 1103579"/>
              <a:gd name="connsiteY4" fmla="*/ 2224347 h 2225360"/>
              <a:gd name="connsiteX5" fmla="*/ 1091528 w 1103579"/>
              <a:gd name="connsiteY5" fmla="*/ 1352619 h 2225360"/>
              <a:gd name="connsiteX6" fmla="*/ 628232 w 1103579"/>
              <a:gd name="connsiteY6" fmla="*/ 5403 h 2225360"/>
              <a:gd name="connsiteX7" fmla="*/ 756248 w 1103579"/>
              <a:gd name="connsiteY7" fmla="*/ 852747 h 2225360"/>
              <a:gd name="connsiteX8" fmla="*/ 268568 w 1103579"/>
              <a:gd name="connsiteY8" fmla="*/ 145611 h 2225360"/>
              <a:gd name="connsiteX9" fmla="*/ 445352 w 1103579"/>
              <a:gd name="connsiteY9" fmla="*/ 749115 h 2225360"/>
              <a:gd name="connsiteX10" fmla="*/ 344 w 1103579"/>
              <a:gd name="connsiteY10" fmla="*/ 212667 h 222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3579" h="2225360">
                <a:moveTo>
                  <a:pt x="344" y="212667"/>
                </a:moveTo>
                <a:cubicBezTo>
                  <a:pt x="-11848" y="286835"/>
                  <a:pt x="303112" y="911675"/>
                  <a:pt x="372200" y="1194123"/>
                </a:cubicBezTo>
                <a:cubicBezTo>
                  <a:pt x="441288" y="1476571"/>
                  <a:pt x="360008" y="1850459"/>
                  <a:pt x="414872" y="1907355"/>
                </a:cubicBezTo>
                <a:cubicBezTo>
                  <a:pt x="469736" y="1964251"/>
                  <a:pt x="612992" y="1482667"/>
                  <a:pt x="701384" y="1535499"/>
                </a:cubicBezTo>
                <a:cubicBezTo>
                  <a:pt x="789776" y="1588331"/>
                  <a:pt x="880200" y="2254827"/>
                  <a:pt x="945224" y="2224347"/>
                </a:cubicBezTo>
                <a:cubicBezTo>
                  <a:pt x="1010248" y="2193867"/>
                  <a:pt x="1144360" y="1722443"/>
                  <a:pt x="1091528" y="1352619"/>
                </a:cubicBezTo>
                <a:cubicBezTo>
                  <a:pt x="1038696" y="982795"/>
                  <a:pt x="684112" y="88715"/>
                  <a:pt x="628232" y="5403"/>
                </a:cubicBezTo>
                <a:cubicBezTo>
                  <a:pt x="572352" y="-77909"/>
                  <a:pt x="816192" y="829379"/>
                  <a:pt x="756248" y="852747"/>
                </a:cubicBezTo>
                <a:cubicBezTo>
                  <a:pt x="696304" y="876115"/>
                  <a:pt x="320384" y="162883"/>
                  <a:pt x="268568" y="145611"/>
                </a:cubicBezTo>
                <a:cubicBezTo>
                  <a:pt x="216752" y="128339"/>
                  <a:pt x="489040" y="736923"/>
                  <a:pt x="445352" y="749115"/>
                </a:cubicBezTo>
                <a:cubicBezTo>
                  <a:pt x="401664" y="761307"/>
                  <a:pt x="12536" y="138499"/>
                  <a:pt x="344" y="212667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E00F4177-77F8-7B20-1F4B-2A698FA65AFC}"/>
              </a:ext>
            </a:extLst>
          </p:cNvPr>
          <p:cNvSpPr/>
          <p:nvPr/>
        </p:nvSpPr>
        <p:spPr>
          <a:xfrm>
            <a:off x="4179088" y="6572775"/>
            <a:ext cx="944213" cy="892178"/>
          </a:xfrm>
          <a:custGeom>
            <a:avLst/>
            <a:gdLst>
              <a:gd name="connsiteX0" fmla="*/ 1026 w 944213"/>
              <a:gd name="connsiteY0" fmla="*/ 677111 h 892178"/>
              <a:gd name="connsiteX1" fmla="*/ 327598 w 944213"/>
              <a:gd name="connsiteY1" fmla="*/ 883102 h 892178"/>
              <a:gd name="connsiteX2" fmla="*/ 252235 w 944213"/>
              <a:gd name="connsiteY2" fmla="*/ 852957 h 892178"/>
              <a:gd name="connsiteX3" fmla="*/ 729532 w 944213"/>
              <a:gd name="connsiteY3" fmla="*/ 827836 h 892178"/>
              <a:gd name="connsiteX4" fmla="*/ 629048 w 944213"/>
              <a:gd name="connsiteY4" fmla="*/ 787643 h 892178"/>
              <a:gd name="connsiteX5" fmla="*/ 905378 w 944213"/>
              <a:gd name="connsiteY5" fmla="*/ 667062 h 892178"/>
              <a:gd name="connsiteX6" fmla="*/ 915426 w 944213"/>
              <a:gd name="connsiteY6" fmla="*/ 601748 h 892178"/>
              <a:gd name="connsiteX7" fmla="*/ 654169 w 944213"/>
              <a:gd name="connsiteY7" fmla="*/ 3871 h 892178"/>
              <a:gd name="connsiteX8" fmla="*/ 769725 w 944213"/>
              <a:gd name="connsiteY8" fmla="*/ 350539 h 892178"/>
              <a:gd name="connsiteX9" fmla="*/ 608952 w 944213"/>
              <a:gd name="connsiteY9" fmla="*/ 476144 h 892178"/>
              <a:gd name="connsiteX10" fmla="*/ 347694 w 944213"/>
              <a:gd name="connsiteY10" fmla="*/ 451023 h 892178"/>
              <a:gd name="connsiteX11" fmla="*/ 322574 w 944213"/>
              <a:gd name="connsiteY11" fmla="*/ 501265 h 892178"/>
              <a:gd name="connsiteX12" fmla="*/ 453202 w 944213"/>
              <a:gd name="connsiteY12" fmla="*/ 546482 h 892178"/>
              <a:gd name="connsiteX13" fmla="*/ 1026 w 944213"/>
              <a:gd name="connsiteY13" fmla="*/ 677111 h 89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4213" h="892178">
                <a:moveTo>
                  <a:pt x="1026" y="677111"/>
                </a:moveTo>
                <a:cubicBezTo>
                  <a:pt x="-19908" y="733214"/>
                  <a:pt x="285730" y="853794"/>
                  <a:pt x="327598" y="883102"/>
                </a:cubicBezTo>
                <a:cubicBezTo>
                  <a:pt x="369466" y="912410"/>
                  <a:pt x="185246" y="862168"/>
                  <a:pt x="252235" y="852957"/>
                </a:cubicBezTo>
                <a:cubicBezTo>
                  <a:pt x="319224" y="843746"/>
                  <a:pt x="666730" y="838722"/>
                  <a:pt x="729532" y="827836"/>
                </a:cubicBezTo>
                <a:cubicBezTo>
                  <a:pt x="792334" y="816950"/>
                  <a:pt x="599740" y="814439"/>
                  <a:pt x="629048" y="787643"/>
                </a:cubicBezTo>
                <a:cubicBezTo>
                  <a:pt x="658356" y="760847"/>
                  <a:pt x="857648" y="698044"/>
                  <a:pt x="905378" y="667062"/>
                </a:cubicBezTo>
                <a:cubicBezTo>
                  <a:pt x="953108" y="636080"/>
                  <a:pt x="957294" y="712280"/>
                  <a:pt x="915426" y="601748"/>
                </a:cubicBezTo>
                <a:cubicBezTo>
                  <a:pt x="873558" y="491216"/>
                  <a:pt x="678452" y="45739"/>
                  <a:pt x="654169" y="3871"/>
                </a:cubicBezTo>
                <a:cubicBezTo>
                  <a:pt x="629886" y="-37997"/>
                  <a:pt x="777261" y="271827"/>
                  <a:pt x="769725" y="350539"/>
                </a:cubicBezTo>
                <a:cubicBezTo>
                  <a:pt x="762189" y="429251"/>
                  <a:pt x="679291" y="459397"/>
                  <a:pt x="608952" y="476144"/>
                </a:cubicBezTo>
                <a:cubicBezTo>
                  <a:pt x="538614" y="492891"/>
                  <a:pt x="395424" y="446836"/>
                  <a:pt x="347694" y="451023"/>
                </a:cubicBezTo>
                <a:cubicBezTo>
                  <a:pt x="299964" y="455210"/>
                  <a:pt x="304989" y="485355"/>
                  <a:pt x="322574" y="501265"/>
                </a:cubicBezTo>
                <a:cubicBezTo>
                  <a:pt x="340159" y="517175"/>
                  <a:pt x="505119" y="518012"/>
                  <a:pt x="453202" y="546482"/>
                </a:cubicBezTo>
                <a:cubicBezTo>
                  <a:pt x="401286" y="574952"/>
                  <a:pt x="21960" y="621008"/>
                  <a:pt x="1026" y="677111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942A9939-24B6-4618-4F1F-E2C66E9F2694}"/>
              </a:ext>
            </a:extLst>
          </p:cNvPr>
          <p:cNvSpPr/>
          <p:nvPr/>
        </p:nvSpPr>
        <p:spPr>
          <a:xfrm>
            <a:off x="4509269" y="7460314"/>
            <a:ext cx="879161" cy="468554"/>
          </a:xfrm>
          <a:custGeom>
            <a:avLst/>
            <a:gdLst>
              <a:gd name="connsiteX0" fmla="*/ 2441 w 879161"/>
              <a:gd name="connsiteY0" fmla="*/ 91022 h 468554"/>
              <a:gd name="connsiteX1" fmla="*/ 329012 w 879161"/>
              <a:gd name="connsiteY1" fmla="*/ 91022 h 468554"/>
              <a:gd name="connsiteX2" fmla="*/ 329012 w 879161"/>
              <a:gd name="connsiteY2" fmla="*/ 587 h 468554"/>
              <a:gd name="connsiteX3" fmla="*/ 715874 w 879161"/>
              <a:gd name="connsiteY3" fmla="*/ 141264 h 468554"/>
              <a:gd name="connsiteX4" fmla="*/ 665632 w 879161"/>
              <a:gd name="connsiteY4" fmla="*/ 45805 h 468554"/>
              <a:gd name="connsiteX5" fmla="*/ 876647 w 879161"/>
              <a:gd name="connsiteY5" fmla="*/ 226675 h 468554"/>
              <a:gd name="connsiteX6" fmla="*/ 781188 w 879161"/>
              <a:gd name="connsiteY6" fmla="*/ 377400 h 468554"/>
              <a:gd name="connsiteX7" fmla="*/ 771140 w 879161"/>
              <a:gd name="connsiteY7" fmla="*/ 467835 h 468554"/>
              <a:gd name="connsiteX8" fmla="*/ 414423 w 879161"/>
              <a:gd name="connsiteY8" fmla="*/ 417594 h 468554"/>
              <a:gd name="connsiteX9" fmla="*/ 700801 w 879161"/>
              <a:gd name="connsiteY9" fmla="*/ 377400 h 468554"/>
              <a:gd name="connsiteX10" fmla="*/ 474713 w 879161"/>
              <a:gd name="connsiteY10" fmla="*/ 191506 h 468554"/>
              <a:gd name="connsiteX11" fmla="*/ 253650 w 879161"/>
              <a:gd name="connsiteY11" fmla="*/ 166385 h 468554"/>
              <a:gd name="connsiteX12" fmla="*/ 524955 w 879161"/>
              <a:gd name="connsiteY12" fmla="*/ 261844 h 468554"/>
              <a:gd name="connsiteX13" fmla="*/ 2441 w 879161"/>
              <a:gd name="connsiteY13" fmla="*/ 91022 h 46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9161" h="468554">
                <a:moveTo>
                  <a:pt x="2441" y="91022"/>
                </a:moveTo>
                <a:cubicBezTo>
                  <a:pt x="-30216" y="62552"/>
                  <a:pt x="274584" y="106094"/>
                  <a:pt x="329012" y="91022"/>
                </a:cubicBezTo>
                <a:cubicBezTo>
                  <a:pt x="383440" y="75950"/>
                  <a:pt x="264535" y="-7787"/>
                  <a:pt x="329012" y="587"/>
                </a:cubicBezTo>
                <a:cubicBezTo>
                  <a:pt x="393489" y="8961"/>
                  <a:pt x="659771" y="133728"/>
                  <a:pt x="715874" y="141264"/>
                </a:cubicBezTo>
                <a:cubicBezTo>
                  <a:pt x="771977" y="148800"/>
                  <a:pt x="638837" y="31570"/>
                  <a:pt x="665632" y="45805"/>
                </a:cubicBezTo>
                <a:cubicBezTo>
                  <a:pt x="692428" y="60040"/>
                  <a:pt x="857388" y="171409"/>
                  <a:pt x="876647" y="226675"/>
                </a:cubicBezTo>
                <a:cubicBezTo>
                  <a:pt x="895906" y="281941"/>
                  <a:pt x="798772" y="337207"/>
                  <a:pt x="781188" y="377400"/>
                </a:cubicBezTo>
                <a:cubicBezTo>
                  <a:pt x="763604" y="417593"/>
                  <a:pt x="832268" y="461136"/>
                  <a:pt x="771140" y="467835"/>
                </a:cubicBezTo>
                <a:cubicBezTo>
                  <a:pt x="710013" y="474534"/>
                  <a:pt x="426146" y="432667"/>
                  <a:pt x="414423" y="417594"/>
                </a:cubicBezTo>
                <a:cubicBezTo>
                  <a:pt x="402700" y="402521"/>
                  <a:pt x="690753" y="415081"/>
                  <a:pt x="700801" y="377400"/>
                </a:cubicBezTo>
                <a:cubicBezTo>
                  <a:pt x="710849" y="339719"/>
                  <a:pt x="549238" y="226675"/>
                  <a:pt x="474713" y="191506"/>
                </a:cubicBezTo>
                <a:cubicBezTo>
                  <a:pt x="400188" y="156337"/>
                  <a:pt x="245276" y="154662"/>
                  <a:pt x="253650" y="166385"/>
                </a:cubicBezTo>
                <a:cubicBezTo>
                  <a:pt x="262024" y="178108"/>
                  <a:pt x="565148" y="274404"/>
                  <a:pt x="524955" y="261844"/>
                </a:cubicBezTo>
                <a:cubicBezTo>
                  <a:pt x="484762" y="249284"/>
                  <a:pt x="35098" y="119492"/>
                  <a:pt x="2441" y="91022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DE1572BB-C24A-0AD5-B6C5-A838C7860DCE}"/>
              </a:ext>
            </a:extLst>
          </p:cNvPr>
          <p:cNvSpPr/>
          <p:nvPr/>
        </p:nvSpPr>
        <p:spPr>
          <a:xfrm>
            <a:off x="3816429" y="7886899"/>
            <a:ext cx="1444863" cy="531232"/>
          </a:xfrm>
          <a:custGeom>
            <a:avLst/>
            <a:gdLst>
              <a:gd name="connsiteX0" fmla="*/ 1438859 w 1444863"/>
              <a:gd name="connsiteY0" fmla="*/ 1057 h 531232"/>
              <a:gd name="connsiteX1" fmla="*/ 1237892 w 1444863"/>
              <a:gd name="connsiteY1" fmla="*/ 116613 h 531232"/>
              <a:gd name="connsiteX2" fmla="*/ 1257989 w 1444863"/>
              <a:gd name="connsiteY2" fmla="*/ 232169 h 531232"/>
              <a:gd name="connsiteX3" fmla="*/ 1001756 w 1444863"/>
              <a:gd name="connsiteY3" fmla="*/ 528596 h 531232"/>
              <a:gd name="connsiteX4" fmla="*/ 971611 w 1444863"/>
              <a:gd name="connsiteY4" fmla="*/ 382894 h 531232"/>
              <a:gd name="connsiteX5" fmla="*/ 629967 w 1444863"/>
              <a:gd name="connsiteY5" fmla="*/ 478354 h 531232"/>
              <a:gd name="connsiteX6" fmla="*/ 444072 w 1444863"/>
              <a:gd name="connsiteY6" fmla="*/ 503475 h 531232"/>
              <a:gd name="connsiteX7" fmla="*/ 52186 w 1444863"/>
              <a:gd name="connsiteY7" fmla="*/ 277387 h 531232"/>
              <a:gd name="connsiteX8" fmla="*/ 328516 w 1444863"/>
              <a:gd name="connsiteY8" fmla="*/ 402991 h 531232"/>
              <a:gd name="connsiteX9" fmla="*/ 1945 w 1444863"/>
              <a:gd name="connsiteY9" fmla="*/ 141734 h 531232"/>
              <a:gd name="connsiteX10" fmla="*/ 514411 w 1444863"/>
              <a:gd name="connsiteY10" fmla="*/ 347725 h 531232"/>
              <a:gd name="connsiteX11" fmla="*/ 996731 w 1444863"/>
              <a:gd name="connsiteY11" fmla="*/ 222121 h 531232"/>
              <a:gd name="connsiteX12" fmla="*/ 1127360 w 1444863"/>
              <a:gd name="connsiteY12" fmla="*/ 136710 h 531232"/>
              <a:gd name="connsiteX13" fmla="*/ 971611 w 1444863"/>
              <a:gd name="connsiteY13" fmla="*/ 186952 h 531232"/>
              <a:gd name="connsiteX14" fmla="*/ 1438859 w 1444863"/>
              <a:gd name="connsiteY14" fmla="*/ 1057 h 53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44863" h="531232">
                <a:moveTo>
                  <a:pt x="1438859" y="1057"/>
                </a:moveTo>
                <a:cubicBezTo>
                  <a:pt x="1483239" y="-10666"/>
                  <a:pt x="1268037" y="78094"/>
                  <a:pt x="1237892" y="116613"/>
                </a:cubicBezTo>
                <a:cubicBezTo>
                  <a:pt x="1207747" y="155132"/>
                  <a:pt x="1297345" y="163505"/>
                  <a:pt x="1257989" y="232169"/>
                </a:cubicBezTo>
                <a:cubicBezTo>
                  <a:pt x="1218633" y="300833"/>
                  <a:pt x="1049486" y="503475"/>
                  <a:pt x="1001756" y="528596"/>
                </a:cubicBezTo>
                <a:cubicBezTo>
                  <a:pt x="954026" y="553717"/>
                  <a:pt x="1033576" y="391268"/>
                  <a:pt x="971611" y="382894"/>
                </a:cubicBezTo>
                <a:cubicBezTo>
                  <a:pt x="909646" y="374520"/>
                  <a:pt x="717890" y="458257"/>
                  <a:pt x="629967" y="478354"/>
                </a:cubicBezTo>
                <a:cubicBezTo>
                  <a:pt x="542044" y="498451"/>
                  <a:pt x="540369" y="536969"/>
                  <a:pt x="444072" y="503475"/>
                </a:cubicBezTo>
                <a:cubicBezTo>
                  <a:pt x="347775" y="469981"/>
                  <a:pt x="71445" y="294134"/>
                  <a:pt x="52186" y="277387"/>
                </a:cubicBezTo>
                <a:cubicBezTo>
                  <a:pt x="32927" y="260640"/>
                  <a:pt x="336889" y="425600"/>
                  <a:pt x="328516" y="402991"/>
                </a:cubicBezTo>
                <a:cubicBezTo>
                  <a:pt x="320143" y="380382"/>
                  <a:pt x="-29037" y="150945"/>
                  <a:pt x="1945" y="141734"/>
                </a:cubicBezTo>
                <a:cubicBezTo>
                  <a:pt x="32927" y="132523"/>
                  <a:pt x="348613" y="334327"/>
                  <a:pt x="514411" y="347725"/>
                </a:cubicBezTo>
                <a:cubicBezTo>
                  <a:pt x="680209" y="361123"/>
                  <a:pt x="894573" y="257290"/>
                  <a:pt x="996731" y="222121"/>
                </a:cubicBezTo>
                <a:cubicBezTo>
                  <a:pt x="1098889" y="186952"/>
                  <a:pt x="1131547" y="142572"/>
                  <a:pt x="1127360" y="136710"/>
                </a:cubicBezTo>
                <a:cubicBezTo>
                  <a:pt x="1123173" y="130849"/>
                  <a:pt x="926393" y="206211"/>
                  <a:pt x="971611" y="186952"/>
                </a:cubicBezTo>
                <a:cubicBezTo>
                  <a:pt x="1016829" y="167693"/>
                  <a:pt x="1394479" y="12780"/>
                  <a:pt x="1438859" y="1057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F6E901EB-A0E7-5E41-1FC6-F637B021AD53}"/>
              </a:ext>
            </a:extLst>
          </p:cNvPr>
          <p:cNvSpPr/>
          <p:nvPr/>
        </p:nvSpPr>
        <p:spPr>
          <a:xfrm>
            <a:off x="5623016" y="6111477"/>
            <a:ext cx="682696" cy="1521323"/>
          </a:xfrm>
          <a:custGeom>
            <a:avLst/>
            <a:gdLst>
              <a:gd name="connsiteX0" fmla="*/ 491406 w 682696"/>
              <a:gd name="connsiteY0" fmla="*/ 2945 h 1521323"/>
              <a:gd name="connsiteX1" fmla="*/ 139714 w 682696"/>
              <a:gd name="connsiteY1" fmla="*/ 635991 h 1521323"/>
              <a:gd name="connsiteX2" fmla="*/ 114593 w 682696"/>
              <a:gd name="connsiteY2" fmla="*/ 1158505 h 1521323"/>
              <a:gd name="connsiteX3" fmla="*/ 109569 w 682696"/>
              <a:gd name="connsiteY3" fmla="*/ 1063046 h 1521323"/>
              <a:gd name="connsiteX4" fmla="*/ 4061 w 682696"/>
              <a:gd name="connsiteY4" fmla="*/ 1520246 h 1521323"/>
              <a:gd name="connsiteX5" fmla="*/ 270342 w 682696"/>
              <a:gd name="connsiteY5" fmla="*/ 912321 h 1521323"/>
              <a:gd name="connsiteX6" fmla="*/ 677300 w 682696"/>
              <a:gd name="connsiteY6" fmla="*/ 419952 h 1521323"/>
              <a:gd name="connsiteX7" fmla="*/ 491406 w 682696"/>
              <a:gd name="connsiteY7" fmla="*/ 2945 h 152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2696" h="1521323">
                <a:moveTo>
                  <a:pt x="491406" y="2945"/>
                </a:moveTo>
                <a:cubicBezTo>
                  <a:pt x="401808" y="38951"/>
                  <a:pt x="202516" y="443398"/>
                  <a:pt x="139714" y="635991"/>
                </a:cubicBezTo>
                <a:cubicBezTo>
                  <a:pt x="76912" y="828584"/>
                  <a:pt x="119617" y="1087329"/>
                  <a:pt x="114593" y="1158505"/>
                </a:cubicBezTo>
                <a:cubicBezTo>
                  <a:pt x="109569" y="1229681"/>
                  <a:pt x="127991" y="1002756"/>
                  <a:pt x="109569" y="1063046"/>
                </a:cubicBezTo>
                <a:cubicBezTo>
                  <a:pt x="91147" y="1123336"/>
                  <a:pt x="-22735" y="1545367"/>
                  <a:pt x="4061" y="1520246"/>
                </a:cubicBezTo>
                <a:cubicBezTo>
                  <a:pt x="30856" y="1495125"/>
                  <a:pt x="158136" y="1095703"/>
                  <a:pt x="270342" y="912321"/>
                </a:cubicBezTo>
                <a:cubicBezTo>
                  <a:pt x="382548" y="728939"/>
                  <a:pt x="643806" y="569840"/>
                  <a:pt x="677300" y="419952"/>
                </a:cubicBezTo>
                <a:cubicBezTo>
                  <a:pt x="710794" y="270064"/>
                  <a:pt x="581004" y="-33061"/>
                  <a:pt x="491406" y="2945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C78D4EA0-5FDF-08FA-B747-2FBDD8F8301F}"/>
              </a:ext>
            </a:extLst>
          </p:cNvPr>
          <p:cNvSpPr/>
          <p:nvPr/>
        </p:nvSpPr>
        <p:spPr>
          <a:xfrm>
            <a:off x="3379935" y="6767485"/>
            <a:ext cx="561819" cy="1150661"/>
          </a:xfrm>
          <a:custGeom>
            <a:avLst/>
            <a:gdLst>
              <a:gd name="connsiteX0" fmla="*/ 559019 w 561819"/>
              <a:gd name="connsiteY0" fmla="*/ 80 h 1150661"/>
              <a:gd name="connsiteX1" fmla="*/ 368100 w 561819"/>
              <a:gd name="connsiteY1" fmla="*/ 351772 h 1150661"/>
              <a:gd name="connsiteX2" fmla="*/ 227423 w 561819"/>
              <a:gd name="connsiteY2" fmla="*/ 512546 h 1150661"/>
              <a:gd name="connsiteX3" fmla="*/ 212351 w 561819"/>
              <a:gd name="connsiteY3" fmla="*/ 944625 h 1150661"/>
              <a:gd name="connsiteX4" fmla="*/ 182206 w 561819"/>
              <a:gd name="connsiteY4" fmla="*/ 708489 h 1150661"/>
              <a:gd name="connsiteX5" fmla="*/ 1335 w 561819"/>
              <a:gd name="connsiteY5" fmla="*/ 1150616 h 1150661"/>
              <a:gd name="connsiteX6" fmla="*/ 101819 w 561819"/>
              <a:gd name="connsiteY6" fmla="*/ 678344 h 1150661"/>
              <a:gd name="connsiteX7" fmla="*/ 136988 w 561819"/>
              <a:gd name="connsiteY7" fmla="*/ 296506 h 1150661"/>
              <a:gd name="connsiteX8" fmla="*/ 408294 w 561819"/>
              <a:gd name="connsiteY8" fmla="*/ 50322 h 1150661"/>
              <a:gd name="connsiteX9" fmla="*/ 212351 w 561819"/>
              <a:gd name="connsiteY9" fmla="*/ 316603 h 1150661"/>
              <a:gd name="connsiteX10" fmla="*/ 559019 w 561819"/>
              <a:gd name="connsiteY10" fmla="*/ 80 h 115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1819" h="1150661">
                <a:moveTo>
                  <a:pt x="559019" y="80"/>
                </a:moveTo>
                <a:cubicBezTo>
                  <a:pt x="584977" y="5942"/>
                  <a:pt x="423366" y="266361"/>
                  <a:pt x="368100" y="351772"/>
                </a:cubicBezTo>
                <a:cubicBezTo>
                  <a:pt x="312834" y="437183"/>
                  <a:pt x="253381" y="413737"/>
                  <a:pt x="227423" y="512546"/>
                </a:cubicBezTo>
                <a:cubicBezTo>
                  <a:pt x="201465" y="611355"/>
                  <a:pt x="219887" y="911968"/>
                  <a:pt x="212351" y="944625"/>
                </a:cubicBezTo>
                <a:cubicBezTo>
                  <a:pt x="204815" y="977282"/>
                  <a:pt x="217375" y="674157"/>
                  <a:pt x="182206" y="708489"/>
                </a:cubicBezTo>
                <a:cubicBezTo>
                  <a:pt x="147037" y="742821"/>
                  <a:pt x="14733" y="1155640"/>
                  <a:pt x="1335" y="1150616"/>
                </a:cubicBezTo>
                <a:cubicBezTo>
                  <a:pt x="-12063" y="1145592"/>
                  <a:pt x="79210" y="820696"/>
                  <a:pt x="101819" y="678344"/>
                </a:cubicBezTo>
                <a:cubicBezTo>
                  <a:pt x="124428" y="535992"/>
                  <a:pt x="85909" y="401176"/>
                  <a:pt x="136988" y="296506"/>
                </a:cubicBezTo>
                <a:cubicBezTo>
                  <a:pt x="188067" y="191836"/>
                  <a:pt x="395734" y="46973"/>
                  <a:pt x="408294" y="50322"/>
                </a:cubicBezTo>
                <a:cubicBezTo>
                  <a:pt x="420854" y="53671"/>
                  <a:pt x="189742" y="324139"/>
                  <a:pt x="212351" y="316603"/>
                </a:cubicBezTo>
                <a:cubicBezTo>
                  <a:pt x="234960" y="309067"/>
                  <a:pt x="533061" y="-5782"/>
                  <a:pt x="559019" y="80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38B52571-6BA6-F1ED-A376-7A5123057EF8}"/>
              </a:ext>
            </a:extLst>
          </p:cNvPr>
          <p:cNvSpPr/>
          <p:nvPr/>
        </p:nvSpPr>
        <p:spPr>
          <a:xfrm>
            <a:off x="4339514" y="5969533"/>
            <a:ext cx="2558852" cy="3254285"/>
          </a:xfrm>
          <a:custGeom>
            <a:avLst/>
            <a:gdLst>
              <a:gd name="connsiteX0" fmla="*/ 2257229 w 2558852"/>
              <a:gd name="connsiteY0" fmla="*/ 6724 h 3254285"/>
              <a:gd name="connsiteX1" fmla="*/ 1571429 w 2558852"/>
              <a:gd name="connsiteY1" fmla="*/ 1288517 h 3254285"/>
              <a:gd name="connsiteX2" fmla="*/ 1832686 w 2558852"/>
              <a:gd name="connsiteY2" fmla="*/ 1157888 h 3254285"/>
              <a:gd name="connsiteX3" fmla="*/ 1350993 w 2558852"/>
              <a:gd name="connsiteY3" fmla="*/ 2096781 h 3254285"/>
              <a:gd name="connsiteX4" fmla="*/ 1195872 w 2558852"/>
              <a:gd name="connsiteY4" fmla="*/ 2480503 h 3254285"/>
              <a:gd name="connsiteX5" fmla="*/ 403936 w 2558852"/>
              <a:gd name="connsiteY5" fmla="*/ 2954031 h 3254285"/>
              <a:gd name="connsiteX6" fmla="*/ 812150 w 2558852"/>
              <a:gd name="connsiteY6" fmla="*/ 2831567 h 3254285"/>
              <a:gd name="connsiteX7" fmla="*/ 3886 w 2558852"/>
              <a:gd name="connsiteY7" fmla="*/ 3247946 h 3254285"/>
              <a:gd name="connsiteX8" fmla="*/ 567222 w 2558852"/>
              <a:gd name="connsiteY8" fmla="*/ 3035674 h 3254285"/>
              <a:gd name="connsiteX9" fmla="*/ 1906165 w 2558852"/>
              <a:gd name="connsiteY9" fmla="*/ 2415188 h 3254285"/>
              <a:gd name="connsiteX10" fmla="*/ 1644907 w 2558852"/>
              <a:gd name="connsiteY10" fmla="*/ 2758088 h 3254285"/>
              <a:gd name="connsiteX11" fmla="*/ 2526650 w 2558852"/>
              <a:gd name="connsiteY11" fmla="*/ 1198710 h 3254285"/>
              <a:gd name="connsiteX12" fmla="*/ 2363365 w 2558852"/>
              <a:gd name="connsiteY12" fmla="*/ 1410981 h 3254285"/>
              <a:gd name="connsiteX13" fmla="*/ 2330707 w 2558852"/>
              <a:gd name="connsiteY13" fmla="*/ 382281 h 3254285"/>
              <a:gd name="connsiteX14" fmla="*/ 2249065 w 2558852"/>
              <a:gd name="connsiteY14" fmla="*/ 766003 h 3254285"/>
              <a:gd name="connsiteX15" fmla="*/ 2257229 w 2558852"/>
              <a:gd name="connsiteY15" fmla="*/ 6724 h 325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58852" h="3254285">
                <a:moveTo>
                  <a:pt x="2257229" y="6724"/>
                </a:moveTo>
                <a:cubicBezTo>
                  <a:pt x="2144290" y="93810"/>
                  <a:pt x="1642186" y="1096656"/>
                  <a:pt x="1571429" y="1288517"/>
                </a:cubicBezTo>
                <a:cubicBezTo>
                  <a:pt x="1500672" y="1480378"/>
                  <a:pt x="1869425" y="1023177"/>
                  <a:pt x="1832686" y="1157888"/>
                </a:cubicBezTo>
                <a:cubicBezTo>
                  <a:pt x="1795947" y="1292599"/>
                  <a:pt x="1457129" y="1876345"/>
                  <a:pt x="1350993" y="2096781"/>
                </a:cubicBezTo>
                <a:cubicBezTo>
                  <a:pt x="1244857" y="2317217"/>
                  <a:pt x="1353715" y="2337628"/>
                  <a:pt x="1195872" y="2480503"/>
                </a:cubicBezTo>
                <a:cubicBezTo>
                  <a:pt x="1038029" y="2623378"/>
                  <a:pt x="467890" y="2895520"/>
                  <a:pt x="403936" y="2954031"/>
                </a:cubicBezTo>
                <a:cubicBezTo>
                  <a:pt x="339982" y="3012542"/>
                  <a:pt x="878825" y="2782581"/>
                  <a:pt x="812150" y="2831567"/>
                </a:cubicBezTo>
                <a:cubicBezTo>
                  <a:pt x="745475" y="2880553"/>
                  <a:pt x="44707" y="3213928"/>
                  <a:pt x="3886" y="3247946"/>
                </a:cubicBezTo>
                <a:cubicBezTo>
                  <a:pt x="-36935" y="3281964"/>
                  <a:pt x="250176" y="3174467"/>
                  <a:pt x="567222" y="3035674"/>
                </a:cubicBezTo>
                <a:cubicBezTo>
                  <a:pt x="884268" y="2896881"/>
                  <a:pt x="1726551" y="2461452"/>
                  <a:pt x="1906165" y="2415188"/>
                </a:cubicBezTo>
                <a:cubicBezTo>
                  <a:pt x="2085779" y="2368924"/>
                  <a:pt x="1541493" y="2960834"/>
                  <a:pt x="1644907" y="2758088"/>
                </a:cubicBezTo>
                <a:cubicBezTo>
                  <a:pt x="1748321" y="2555342"/>
                  <a:pt x="2406907" y="1423228"/>
                  <a:pt x="2526650" y="1198710"/>
                </a:cubicBezTo>
                <a:cubicBezTo>
                  <a:pt x="2646393" y="974192"/>
                  <a:pt x="2396022" y="1547052"/>
                  <a:pt x="2363365" y="1410981"/>
                </a:cubicBezTo>
                <a:cubicBezTo>
                  <a:pt x="2330708" y="1274910"/>
                  <a:pt x="2349757" y="489777"/>
                  <a:pt x="2330707" y="382281"/>
                </a:cubicBezTo>
                <a:cubicBezTo>
                  <a:pt x="2311657" y="274785"/>
                  <a:pt x="2265393" y="825874"/>
                  <a:pt x="2249065" y="766003"/>
                </a:cubicBezTo>
                <a:cubicBezTo>
                  <a:pt x="2232737" y="706132"/>
                  <a:pt x="2370168" y="-80362"/>
                  <a:pt x="2257229" y="6724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2FC1BE11-726D-1138-5A36-B946C001B888}"/>
              </a:ext>
            </a:extLst>
          </p:cNvPr>
          <p:cNvSpPr/>
          <p:nvPr/>
        </p:nvSpPr>
        <p:spPr>
          <a:xfrm>
            <a:off x="5820261" y="4498189"/>
            <a:ext cx="906227" cy="1544571"/>
          </a:xfrm>
          <a:custGeom>
            <a:avLst/>
            <a:gdLst>
              <a:gd name="connsiteX0" fmla="*/ 343775 w 906227"/>
              <a:gd name="connsiteY0" fmla="*/ 332 h 1544571"/>
              <a:gd name="connsiteX1" fmla="*/ 302953 w 906227"/>
              <a:gd name="connsiteY1" fmla="*/ 514682 h 1544571"/>
              <a:gd name="connsiteX2" fmla="*/ 678510 w 906227"/>
              <a:gd name="connsiteY2" fmla="*/ 1020868 h 1544571"/>
              <a:gd name="connsiteX3" fmla="*/ 556046 w 906227"/>
              <a:gd name="connsiteY3" fmla="*/ 1110675 h 1544571"/>
              <a:gd name="connsiteX4" fmla="*/ 678510 w 906227"/>
              <a:gd name="connsiteY4" fmla="*/ 1363768 h 1544571"/>
              <a:gd name="connsiteX5" fmla="*/ 376432 w 906227"/>
              <a:gd name="connsiteY5" fmla="*/ 1298454 h 1544571"/>
              <a:gd name="connsiteX6" fmla="*/ 875 w 906227"/>
              <a:gd name="connsiteY6" fmla="*/ 1078018 h 1544571"/>
              <a:gd name="connsiteX7" fmla="*/ 270296 w 906227"/>
              <a:gd name="connsiteY7" fmla="*/ 1355604 h 1544571"/>
              <a:gd name="connsiteX8" fmla="*/ 188653 w 906227"/>
              <a:gd name="connsiteY8" fmla="*/ 1396425 h 1544571"/>
              <a:gd name="connsiteX9" fmla="*/ 605032 w 906227"/>
              <a:gd name="connsiteY9" fmla="*/ 1543382 h 1544571"/>
              <a:gd name="connsiteX10" fmla="*/ 539718 w 906227"/>
              <a:gd name="connsiteY10" fmla="*/ 1306618 h 1544571"/>
              <a:gd name="connsiteX11" fmla="*/ 384596 w 906227"/>
              <a:gd name="connsiteY11" fmla="*/ 963718 h 1544571"/>
              <a:gd name="connsiteX12" fmla="*/ 898946 w 906227"/>
              <a:gd name="connsiteY12" fmla="*/ 1118840 h 1544571"/>
              <a:gd name="connsiteX13" fmla="*/ 670346 w 906227"/>
              <a:gd name="connsiteY13" fmla="*/ 775940 h 1544571"/>
              <a:gd name="connsiteX14" fmla="*/ 433582 w 906227"/>
              <a:gd name="connsiteY14" fmla="*/ 441204 h 1544571"/>
              <a:gd name="connsiteX15" fmla="*/ 343775 w 906227"/>
              <a:gd name="connsiteY15" fmla="*/ 332 h 154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6227" h="1544571">
                <a:moveTo>
                  <a:pt x="343775" y="332"/>
                </a:moveTo>
                <a:cubicBezTo>
                  <a:pt x="322004" y="12578"/>
                  <a:pt x="247164" y="344593"/>
                  <a:pt x="302953" y="514682"/>
                </a:cubicBezTo>
                <a:cubicBezTo>
                  <a:pt x="358742" y="684771"/>
                  <a:pt x="636328" y="921536"/>
                  <a:pt x="678510" y="1020868"/>
                </a:cubicBezTo>
                <a:cubicBezTo>
                  <a:pt x="720692" y="1120200"/>
                  <a:pt x="556046" y="1053525"/>
                  <a:pt x="556046" y="1110675"/>
                </a:cubicBezTo>
                <a:cubicBezTo>
                  <a:pt x="556046" y="1167825"/>
                  <a:pt x="708446" y="1332472"/>
                  <a:pt x="678510" y="1363768"/>
                </a:cubicBezTo>
                <a:cubicBezTo>
                  <a:pt x="648574" y="1395064"/>
                  <a:pt x="489371" y="1346079"/>
                  <a:pt x="376432" y="1298454"/>
                </a:cubicBezTo>
                <a:cubicBezTo>
                  <a:pt x="263493" y="1250829"/>
                  <a:pt x="18564" y="1068493"/>
                  <a:pt x="875" y="1078018"/>
                </a:cubicBezTo>
                <a:cubicBezTo>
                  <a:pt x="-16814" y="1087543"/>
                  <a:pt x="239000" y="1302536"/>
                  <a:pt x="270296" y="1355604"/>
                </a:cubicBezTo>
                <a:cubicBezTo>
                  <a:pt x="301592" y="1408672"/>
                  <a:pt x="132864" y="1365129"/>
                  <a:pt x="188653" y="1396425"/>
                </a:cubicBezTo>
                <a:cubicBezTo>
                  <a:pt x="244442" y="1427721"/>
                  <a:pt x="546521" y="1558350"/>
                  <a:pt x="605032" y="1543382"/>
                </a:cubicBezTo>
                <a:cubicBezTo>
                  <a:pt x="663543" y="1528414"/>
                  <a:pt x="576457" y="1403229"/>
                  <a:pt x="539718" y="1306618"/>
                </a:cubicBezTo>
                <a:cubicBezTo>
                  <a:pt x="502979" y="1210007"/>
                  <a:pt x="324725" y="995014"/>
                  <a:pt x="384596" y="963718"/>
                </a:cubicBezTo>
                <a:cubicBezTo>
                  <a:pt x="444467" y="932422"/>
                  <a:pt x="851321" y="1150136"/>
                  <a:pt x="898946" y="1118840"/>
                </a:cubicBezTo>
                <a:cubicBezTo>
                  <a:pt x="946571" y="1087544"/>
                  <a:pt x="747907" y="888879"/>
                  <a:pt x="670346" y="775940"/>
                </a:cubicBezTo>
                <a:cubicBezTo>
                  <a:pt x="592785" y="663001"/>
                  <a:pt x="490732" y="565029"/>
                  <a:pt x="433582" y="441204"/>
                </a:cubicBezTo>
                <a:cubicBezTo>
                  <a:pt x="376432" y="317379"/>
                  <a:pt x="365546" y="-11914"/>
                  <a:pt x="343775" y="33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5A11FC62-D758-9AC7-07BF-AA40BFD31EEE}"/>
              </a:ext>
            </a:extLst>
          </p:cNvPr>
          <p:cNvSpPr/>
          <p:nvPr/>
        </p:nvSpPr>
        <p:spPr>
          <a:xfrm>
            <a:off x="4987131" y="6089796"/>
            <a:ext cx="893800" cy="94944"/>
          </a:xfrm>
          <a:custGeom>
            <a:avLst/>
            <a:gdLst>
              <a:gd name="connsiteX0" fmla="*/ 1248 w 893800"/>
              <a:gd name="connsiteY0" fmla="*/ 41583 h 94944"/>
              <a:gd name="connsiteX1" fmla="*/ 556419 w 893800"/>
              <a:gd name="connsiteY1" fmla="*/ 41583 h 94944"/>
              <a:gd name="connsiteX2" fmla="*/ 368640 w 893800"/>
              <a:gd name="connsiteY2" fmla="*/ 41583 h 94944"/>
              <a:gd name="connsiteX3" fmla="*/ 891155 w 893800"/>
              <a:gd name="connsiteY3" fmla="*/ 761 h 94944"/>
              <a:gd name="connsiteX4" fmla="*/ 564583 w 893800"/>
              <a:gd name="connsiteY4" fmla="*/ 82404 h 94944"/>
              <a:gd name="connsiteX5" fmla="*/ 409462 w 893800"/>
              <a:gd name="connsiteY5" fmla="*/ 90568 h 94944"/>
              <a:gd name="connsiteX6" fmla="*/ 1248 w 893800"/>
              <a:gd name="connsiteY6" fmla="*/ 41583 h 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3800" h="94944">
                <a:moveTo>
                  <a:pt x="1248" y="41583"/>
                </a:moveTo>
                <a:cubicBezTo>
                  <a:pt x="25741" y="33419"/>
                  <a:pt x="556419" y="41583"/>
                  <a:pt x="556419" y="41583"/>
                </a:cubicBezTo>
                <a:cubicBezTo>
                  <a:pt x="617651" y="41583"/>
                  <a:pt x="312851" y="48387"/>
                  <a:pt x="368640" y="41583"/>
                </a:cubicBezTo>
                <a:cubicBezTo>
                  <a:pt x="424429" y="34779"/>
                  <a:pt x="858498" y="-6043"/>
                  <a:pt x="891155" y="761"/>
                </a:cubicBezTo>
                <a:cubicBezTo>
                  <a:pt x="923812" y="7565"/>
                  <a:pt x="644865" y="67436"/>
                  <a:pt x="564583" y="82404"/>
                </a:cubicBezTo>
                <a:cubicBezTo>
                  <a:pt x="484301" y="97372"/>
                  <a:pt x="499269" y="97372"/>
                  <a:pt x="409462" y="90568"/>
                </a:cubicBezTo>
                <a:cubicBezTo>
                  <a:pt x="319655" y="83764"/>
                  <a:pt x="-23245" y="49747"/>
                  <a:pt x="1248" y="4158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75B7ECAC-B94A-58F9-179F-6070E621AA4B}"/>
              </a:ext>
            </a:extLst>
          </p:cNvPr>
          <p:cNvSpPr/>
          <p:nvPr/>
        </p:nvSpPr>
        <p:spPr>
          <a:xfrm>
            <a:off x="3126919" y="6170496"/>
            <a:ext cx="563860" cy="197894"/>
          </a:xfrm>
          <a:custGeom>
            <a:avLst/>
            <a:gdLst>
              <a:gd name="connsiteX0" fmla="*/ 2 w 563860"/>
              <a:gd name="connsiteY0" fmla="*/ 18033 h 197894"/>
              <a:gd name="connsiteX1" fmla="*/ 547010 w 563860"/>
              <a:gd name="connsiteY1" fmla="*/ 1704 h 197894"/>
              <a:gd name="connsiteX2" fmla="*/ 400052 w 563860"/>
              <a:gd name="connsiteY2" fmla="*/ 50690 h 197894"/>
              <a:gd name="connsiteX3" fmla="*/ 155124 w 563860"/>
              <a:gd name="connsiteY3" fmla="*/ 197647 h 197894"/>
              <a:gd name="connsiteX4" fmla="*/ 555174 w 563860"/>
              <a:gd name="connsiteY4" fmla="*/ 83347 h 197894"/>
              <a:gd name="connsiteX5" fmla="*/ 2 w 563860"/>
              <a:gd name="connsiteY5" fmla="*/ 18033 h 19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3860" h="197894">
                <a:moveTo>
                  <a:pt x="2" y="18033"/>
                </a:moveTo>
                <a:cubicBezTo>
                  <a:pt x="-1359" y="4426"/>
                  <a:pt x="480335" y="-3739"/>
                  <a:pt x="547010" y="1704"/>
                </a:cubicBezTo>
                <a:cubicBezTo>
                  <a:pt x="613685" y="7147"/>
                  <a:pt x="465366" y="18033"/>
                  <a:pt x="400052" y="50690"/>
                </a:cubicBezTo>
                <a:cubicBezTo>
                  <a:pt x="334738" y="83347"/>
                  <a:pt x="129270" y="192204"/>
                  <a:pt x="155124" y="197647"/>
                </a:cubicBezTo>
                <a:cubicBezTo>
                  <a:pt x="180978" y="203090"/>
                  <a:pt x="575585" y="117365"/>
                  <a:pt x="555174" y="83347"/>
                </a:cubicBezTo>
                <a:cubicBezTo>
                  <a:pt x="534763" y="49329"/>
                  <a:pt x="1363" y="31640"/>
                  <a:pt x="2" y="1803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3DC462F0-50F1-5F7C-F238-0874A94EAD70}"/>
              </a:ext>
            </a:extLst>
          </p:cNvPr>
          <p:cNvSpPr/>
          <p:nvPr/>
        </p:nvSpPr>
        <p:spPr>
          <a:xfrm>
            <a:off x="3559276" y="5673241"/>
            <a:ext cx="368776" cy="345743"/>
          </a:xfrm>
          <a:custGeom>
            <a:avLst/>
            <a:gdLst>
              <a:gd name="connsiteX0" fmla="*/ 353 w 368776"/>
              <a:gd name="connsiteY0" fmla="*/ 938 h 345743"/>
              <a:gd name="connsiteX1" fmla="*/ 351417 w 368776"/>
              <a:gd name="connsiteY1" fmla="*/ 335673 h 345743"/>
              <a:gd name="connsiteX2" fmla="*/ 286103 w 368776"/>
              <a:gd name="connsiteY2" fmla="*/ 237702 h 345743"/>
              <a:gd name="connsiteX3" fmla="*/ 353 w 368776"/>
              <a:gd name="connsiteY3" fmla="*/ 938 h 34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776" h="345743">
                <a:moveTo>
                  <a:pt x="353" y="938"/>
                </a:moveTo>
                <a:cubicBezTo>
                  <a:pt x="11239" y="17266"/>
                  <a:pt x="303792" y="296212"/>
                  <a:pt x="351417" y="335673"/>
                </a:cubicBezTo>
                <a:cubicBezTo>
                  <a:pt x="399042" y="375134"/>
                  <a:pt x="339171" y="289409"/>
                  <a:pt x="286103" y="237702"/>
                </a:cubicBezTo>
                <a:cubicBezTo>
                  <a:pt x="233035" y="185995"/>
                  <a:pt x="-10533" y="-15390"/>
                  <a:pt x="353" y="93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B3C23636-4172-B894-C886-98421971175E}"/>
              </a:ext>
            </a:extLst>
          </p:cNvPr>
          <p:cNvSpPr/>
          <p:nvPr/>
        </p:nvSpPr>
        <p:spPr>
          <a:xfrm>
            <a:off x="3885074" y="5184219"/>
            <a:ext cx="410321" cy="424878"/>
          </a:xfrm>
          <a:custGeom>
            <a:avLst/>
            <a:gdLst>
              <a:gd name="connsiteX0" fmla="*/ 1126 w 410321"/>
              <a:gd name="connsiteY0" fmla="*/ 102 h 424878"/>
              <a:gd name="connsiteX1" fmla="*/ 188905 w 410321"/>
              <a:gd name="connsiteY1" fmla="*/ 261360 h 424878"/>
              <a:gd name="connsiteX2" fmla="*/ 229726 w 410321"/>
              <a:gd name="connsiteY2" fmla="*/ 424645 h 424878"/>
              <a:gd name="connsiteX3" fmla="*/ 229726 w 410321"/>
              <a:gd name="connsiteY3" fmla="*/ 294017 h 424878"/>
              <a:gd name="connsiteX4" fmla="*/ 409340 w 410321"/>
              <a:gd name="connsiteY4" fmla="*/ 155224 h 424878"/>
              <a:gd name="connsiteX5" fmla="*/ 286876 w 410321"/>
              <a:gd name="connsiteY5" fmla="*/ 228702 h 424878"/>
              <a:gd name="connsiteX6" fmla="*/ 1126 w 410321"/>
              <a:gd name="connsiteY6" fmla="*/ 102 h 42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321" h="424878">
                <a:moveTo>
                  <a:pt x="1126" y="102"/>
                </a:moveTo>
                <a:cubicBezTo>
                  <a:pt x="-15202" y="5545"/>
                  <a:pt x="150805" y="190603"/>
                  <a:pt x="188905" y="261360"/>
                </a:cubicBezTo>
                <a:cubicBezTo>
                  <a:pt x="227005" y="332117"/>
                  <a:pt x="222923" y="419202"/>
                  <a:pt x="229726" y="424645"/>
                </a:cubicBezTo>
                <a:cubicBezTo>
                  <a:pt x="236529" y="430088"/>
                  <a:pt x="199790" y="338921"/>
                  <a:pt x="229726" y="294017"/>
                </a:cubicBezTo>
                <a:cubicBezTo>
                  <a:pt x="259662" y="249114"/>
                  <a:pt x="399815" y="166110"/>
                  <a:pt x="409340" y="155224"/>
                </a:cubicBezTo>
                <a:cubicBezTo>
                  <a:pt x="418865" y="144338"/>
                  <a:pt x="357633" y="250473"/>
                  <a:pt x="286876" y="228702"/>
                </a:cubicBezTo>
                <a:cubicBezTo>
                  <a:pt x="216119" y="206931"/>
                  <a:pt x="17454" y="-5341"/>
                  <a:pt x="1126" y="10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321C3614-B2EB-C4B7-FE42-3FDDAD594425}"/>
              </a:ext>
            </a:extLst>
          </p:cNvPr>
          <p:cNvSpPr/>
          <p:nvPr/>
        </p:nvSpPr>
        <p:spPr>
          <a:xfrm>
            <a:off x="3530903" y="7141982"/>
            <a:ext cx="168575" cy="331134"/>
          </a:xfrm>
          <a:custGeom>
            <a:avLst/>
            <a:gdLst>
              <a:gd name="connsiteX0" fmla="*/ 167518 w 168575"/>
              <a:gd name="connsiteY0" fmla="*/ 1768 h 331134"/>
              <a:gd name="connsiteX1" fmla="*/ 77711 w 168575"/>
              <a:gd name="connsiteY1" fmla="*/ 140561 h 331134"/>
              <a:gd name="connsiteX2" fmla="*/ 20561 w 168575"/>
              <a:gd name="connsiteY2" fmla="*/ 328339 h 331134"/>
              <a:gd name="connsiteX3" fmla="*/ 12397 w 168575"/>
              <a:gd name="connsiteY3" fmla="*/ 238532 h 331134"/>
              <a:gd name="connsiteX4" fmla="*/ 167518 w 168575"/>
              <a:gd name="connsiteY4" fmla="*/ 1768 h 33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575" h="331134">
                <a:moveTo>
                  <a:pt x="167518" y="1768"/>
                </a:moveTo>
                <a:cubicBezTo>
                  <a:pt x="178404" y="-14560"/>
                  <a:pt x="102204" y="86133"/>
                  <a:pt x="77711" y="140561"/>
                </a:cubicBezTo>
                <a:cubicBezTo>
                  <a:pt x="53218" y="194989"/>
                  <a:pt x="31447" y="312011"/>
                  <a:pt x="20561" y="328339"/>
                </a:cubicBezTo>
                <a:cubicBezTo>
                  <a:pt x="9675" y="344667"/>
                  <a:pt x="-14817" y="286157"/>
                  <a:pt x="12397" y="238532"/>
                </a:cubicBezTo>
                <a:cubicBezTo>
                  <a:pt x="39611" y="190907"/>
                  <a:pt x="156632" y="18096"/>
                  <a:pt x="167518" y="176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13415DD7-70CB-BCD1-891B-B3A91A4967F3}"/>
              </a:ext>
            </a:extLst>
          </p:cNvPr>
          <p:cNvSpPr/>
          <p:nvPr/>
        </p:nvSpPr>
        <p:spPr>
          <a:xfrm>
            <a:off x="4383902" y="4381559"/>
            <a:ext cx="214428" cy="250334"/>
          </a:xfrm>
          <a:custGeom>
            <a:avLst/>
            <a:gdLst>
              <a:gd name="connsiteX0" fmla="*/ 319 w 214428"/>
              <a:gd name="connsiteY0" fmla="*/ 2662 h 250334"/>
              <a:gd name="connsiteX1" fmla="*/ 212591 w 214428"/>
              <a:gd name="connsiteY1" fmla="*/ 247591 h 250334"/>
              <a:gd name="connsiteX2" fmla="*/ 106455 w 214428"/>
              <a:gd name="connsiteY2" fmla="*/ 133291 h 250334"/>
              <a:gd name="connsiteX3" fmla="*/ 163605 w 214428"/>
              <a:gd name="connsiteY3" fmla="*/ 116962 h 250334"/>
              <a:gd name="connsiteX4" fmla="*/ 319 w 214428"/>
              <a:gd name="connsiteY4" fmla="*/ 2662 h 25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428" h="250334">
                <a:moveTo>
                  <a:pt x="319" y="2662"/>
                </a:moveTo>
                <a:cubicBezTo>
                  <a:pt x="8483" y="24433"/>
                  <a:pt x="194902" y="225820"/>
                  <a:pt x="212591" y="247591"/>
                </a:cubicBezTo>
                <a:cubicBezTo>
                  <a:pt x="230280" y="269363"/>
                  <a:pt x="114619" y="155062"/>
                  <a:pt x="106455" y="133291"/>
                </a:cubicBezTo>
                <a:cubicBezTo>
                  <a:pt x="98291" y="111520"/>
                  <a:pt x="184016" y="134651"/>
                  <a:pt x="163605" y="116962"/>
                </a:cubicBezTo>
                <a:cubicBezTo>
                  <a:pt x="143194" y="99273"/>
                  <a:pt x="-7845" y="-19109"/>
                  <a:pt x="319" y="266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4B0ABFBA-D189-BA27-FA58-215E61F7A81B}"/>
              </a:ext>
            </a:extLst>
          </p:cNvPr>
          <p:cNvSpPr/>
          <p:nvPr/>
        </p:nvSpPr>
        <p:spPr>
          <a:xfrm>
            <a:off x="4211664" y="4138305"/>
            <a:ext cx="782628" cy="107124"/>
          </a:xfrm>
          <a:custGeom>
            <a:avLst/>
            <a:gdLst>
              <a:gd name="connsiteX0" fmla="*/ 1107 w 782628"/>
              <a:gd name="connsiteY0" fmla="*/ 41809 h 107124"/>
              <a:gd name="connsiteX1" fmla="*/ 205215 w 782628"/>
              <a:gd name="connsiteY1" fmla="*/ 107124 h 107124"/>
              <a:gd name="connsiteX2" fmla="*/ 311350 w 782628"/>
              <a:gd name="connsiteY2" fmla="*/ 41809 h 107124"/>
              <a:gd name="connsiteX3" fmla="*/ 368500 w 782628"/>
              <a:gd name="connsiteY3" fmla="*/ 988 h 107124"/>
              <a:gd name="connsiteX4" fmla="*/ 776715 w 782628"/>
              <a:gd name="connsiteY4" fmla="*/ 82631 h 107124"/>
              <a:gd name="connsiteX5" fmla="*/ 621593 w 782628"/>
              <a:gd name="connsiteY5" fmla="*/ 49974 h 107124"/>
              <a:gd name="connsiteX6" fmla="*/ 425650 w 782628"/>
              <a:gd name="connsiteY6" fmla="*/ 9152 h 107124"/>
              <a:gd name="connsiteX7" fmla="*/ 303186 w 782628"/>
              <a:gd name="connsiteY7" fmla="*/ 66302 h 107124"/>
              <a:gd name="connsiteX8" fmla="*/ 1107 w 782628"/>
              <a:gd name="connsiteY8" fmla="*/ 41809 h 10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628" h="107124">
                <a:moveTo>
                  <a:pt x="1107" y="41809"/>
                </a:moveTo>
                <a:cubicBezTo>
                  <a:pt x="-15221" y="48613"/>
                  <a:pt x="153508" y="107124"/>
                  <a:pt x="205215" y="107124"/>
                </a:cubicBezTo>
                <a:cubicBezTo>
                  <a:pt x="256922" y="107124"/>
                  <a:pt x="311350" y="41809"/>
                  <a:pt x="311350" y="41809"/>
                </a:cubicBezTo>
                <a:cubicBezTo>
                  <a:pt x="338564" y="24120"/>
                  <a:pt x="290939" y="-5816"/>
                  <a:pt x="368500" y="988"/>
                </a:cubicBezTo>
                <a:cubicBezTo>
                  <a:pt x="446061" y="7792"/>
                  <a:pt x="734533" y="74467"/>
                  <a:pt x="776715" y="82631"/>
                </a:cubicBezTo>
                <a:cubicBezTo>
                  <a:pt x="818897" y="90795"/>
                  <a:pt x="621593" y="49974"/>
                  <a:pt x="621593" y="49974"/>
                </a:cubicBezTo>
                <a:cubicBezTo>
                  <a:pt x="563082" y="37727"/>
                  <a:pt x="478718" y="6431"/>
                  <a:pt x="425650" y="9152"/>
                </a:cubicBezTo>
                <a:cubicBezTo>
                  <a:pt x="372582" y="11873"/>
                  <a:pt x="371222" y="59498"/>
                  <a:pt x="303186" y="66302"/>
                </a:cubicBezTo>
                <a:cubicBezTo>
                  <a:pt x="235150" y="73106"/>
                  <a:pt x="17435" y="35005"/>
                  <a:pt x="1107" y="4180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40B5EC4D-7531-ECD2-B92B-BC84943E585D}"/>
              </a:ext>
            </a:extLst>
          </p:cNvPr>
          <p:cNvSpPr/>
          <p:nvPr/>
        </p:nvSpPr>
        <p:spPr>
          <a:xfrm>
            <a:off x="4984276" y="4685982"/>
            <a:ext cx="1024774" cy="434663"/>
          </a:xfrm>
          <a:custGeom>
            <a:avLst/>
            <a:gdLst>
              <a:gd name="connsiteX0" fmla="*/ 4103 w 1024774"/>
              <a:gd name="connsiteY0" fmla="*/ 318 h 434663"/>
              <a:gd name="connsiteX1" fmla="*/ 314345 w 1024774"/>
              <a:gd name="connsiteY1" fmla="*/ 179932 h 434663"/>
              <a:gd name="connsiteX2" fmla="*/ 567438 w 1024774"/>
              <a:gd name="connsiteY2" fmla="*/ 220754 h 434663"/>
              <a:gd name="connsiteX3" fmla="*/ 502124 w 1024774"/>
              <a:gd name="connsiteY3" fmla="*/ 253411 h 434663"/>
              <a:gd name="connsiteX4" fmla="*/ 869517 w 1024774"/>
              <a:gd name="connsiteY4" fmla="*/ 286068 h 434663"/>
              <a:gd name="connsiteX5" fmla="*/ 796038 w 1024774"/>
              <a:gd name="connsiteY5" fmla="*/ 253411 h 434663"/>
              <a:gd name="connsiteX6" fmla="*/ 836860 w 1024774"/>
              <a:gd name="connsiteY6" fmla="*/ 179932 h 434663"/>
              <a:gd name="connsiteX7" fmla="*/ 1024638 w 1024774"/>
              <a:gd name="connsiteY7" fmla="*/ 433025 h 434663"/>
              <a:gd name="connsiteX8" fmla="*/ 861353 w 1024774"/>
              <a:gd name="connsiteY8" fmla="*/ 286068 h 434663"/>
              <a:gd name="connsiteX9" fmla="*/ 551110 w 1024774"/>
              <a:gd name="connsiteY9" fmla="*/ 228918 h 434663"/>
              <a:gd name="connsiteX10" fmla="*/ 4103 w 1024774"/>
              <a:gd name="connsiteY10" fmla="*/ 318 h 43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4774" h="434663">
                <a:moveTo>
                  <a:pt x="4103" y="318"/>
                </a:moveTo>
                <a:cubicBezTo>
                  <a:pt x="-35358" y="-7846"/>
                  <a:pt x="220456" y="143193"/>
                  <a:pt x="314345" y="179932"/>
                </a:cubicBezTo>
                <a:cubicBezTo>
                  <a:pt x="408234" y="216671"/>
                  <a:pt x="536142" y="208508"/>
                  <a:pt x="567438" y="220754"/>
                </a:cubicBezTo>
                <a:cubicBezTo>
                  <a:pt x="598735" y="233001"/>
                  <a:pt x="451778" y="242525"/>
                  <a:pt x="502124" y="253411"/>
                </a:cubicBezTo>
                <a:cubicBezTo>
                  <a:pt x="552470" y="264297"/>
                  <a:pt x="820531" y="286068"/>
                  <a:pt x="869517" y="286068"/>
                </a:cubicBezTo>
                <a:cubicBezTo>
                  <a:pt x="918503" y="286068"/>
                  <a:pt x="801481" y="271100"/>
                  <a:pt x="796038" y="253411"/>
                </a:cubicBezTo>
                <a:cubicBezTo>
                  <a:pt x="790595" y="235722"/>
                  <a:pt x="798760" y="149996"/>
                  <a:pt x="836860" y="179932"/>
                </a:cubicBezTo>
                <a:cubicBezTo>
                  <a:pt x="874960" y="209868"/>
                  <a:pt x="1020556" y="415336"/>
                  <a:pt x="1024638" y="433025"/>
                </a:cubicBezTo>
                <a:cubicBezTo>
                  <a:pt x="1028720" y="450714"/>
                  <a:pt x="940274" y="320086"/>
                  <a:pt x="861353" y="286068"/>
                </a:cubicBezTo>
                <a:cubicBezTo>
                  <a:pt x="782432" y="252050"/>
                  <a:pt x="692624" y="281986"/>
                  <a:pt x="551110" y="228918"/>
                </a:cubicBezTo>
                <a:cubicBezTo>
                  <a:pt x="409596" y="175850"/>
                  <a:pt x="43564" y="8482"/>
                  <a:pt x="4103" y="31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75027143-217A-8F90-C669-974E1C165EC2}"/>
              </a:ext>
            </a:extLst>
          </p:cNvPr>
          <p:cNvSpPr/>
          <p:nvPr/>
        </p:nvSpPr>
        <p:spPr>
          <a:xfrm>
            <a:off x="2870467" y="4178881"/>
            <a:ext cx="428368" cy="745706"/>
          </a:xfrm>
          <a:custGeom>
            <a:avLst/>
            <a:gdLst>
              <a:gd name="connsiteX0" fmla="*/ 427904 w 428368"/>
              <a:gd name="connsiteY0" fmla="*/ 1233 h 745706"/>
              <a:gd name="connsiteX1" fmla="*/ 207469 w 428368"/>
              <a:gd name="connsiteY1" fmla="*/ 433940 h 745706"/>
              <a:gd name="connsiteX2" fmla="*/ 142154 w 428368"/>
              <a:gd name="connsiteY2" fmla="*/ 662540 h 745706"/>
              <a:gd name="connsiteX3" fmla="*/ 3362 w 428368"/>
              <a:gd name="connsiteY3" fmla="*/ 662540 h 745706"/>
              <a:gd name="connsiteX4" fmla="*/ 297276 w 428368"/>
              <a:gd name="connsiteY4" fmla="*/ 744183 h 745706"/>
              <a:gd name="connsiteX5" fmla="*/ 142154 w 428368"/>
              <a:gd name="connsiteY5" fmla="*/ 580898 h 745706"/>
              <a:gd name="connsiteX6" fmla="*/ 427904 w 428368"/>
              <a:gd name="connsiteY6" fmla="*/ 1233 h 74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368" h="745706">
                <a:moveTo>
                  <a:pt x="427904" y="1233"/>
                </a:moveTo>
                <a:cubicBezTo>
                  <a:pt x="438790" y="-23260"/>
                  <a:pt x="255094" y="323722"/>
                  <a:pt x="207469" y="433940"/>
                </a:cubicBezTo>
                <a:cubicBezTo>
                  <a:pt x="159844" y="544158"/>
                  <a:pt x="176172" y="624440"/>
                  <a:pt x="142154" y="662540"/>
                </a:cubicBezTo>
                <a:cubicBezTo>
                  <a:pt x="108136" y="700640"/>
                  <a:pt x="-22492" y="648933"/>
                  <a:pt x="3362" y="662540"/>
                </a:cubicBezTo>
                <a:cubicBezTo>
                  <a:pt x="29216" y="676147"/>
                  <a:pt x="274144" y="757790"/>
                  <a:pt x="297276" y="744183"/>
                </a:cubicBezTo>
                <a:cubicBezTo>
                  <a:pt x="320408" y="730576"/>
                  <a:pt x="117661" y="699280"/>
                  <a:pt x="142154" y="580898"/>
                </a:cubicBezTo>
                <a:cubicBezTo>
                  <a:pt x="166647" y="462516"/>
                  <a:pt x="417018" y="25726"/>
                  <a:pt x="427904" y="123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93C9ABD0-DBDC-EEB6-5F7D-90535CF976B3}"/>
              </a:ext>
            </a:extLst>
          </p:cNvPr>
          <p:cNvSpPr/>
          <p:nvPr/>
        </p:nvSpPr>
        <p:spPr>
          <a:xfrm>
            <a:off x="5029127" y="6588531"/>
            <a:ext cx="490014" cy="366488"/>
          </a:xfrm>
          <a:custGeom>
            <a:avLst/>
            <a:gdLst>
              <a:gd name="connsiteX0" fmla="*/ 73 w 490014"/>
              <a:gd name="connsiteY0" fmla="*/ 48 h 366488"/>
              <a:gd name="connsiteX1" fmla="*/ 245002 w 490014"/>
              <a:gd name="connsiteY1" fmla="*/ 310290 h 366488"/>
              <a:gd name="connsiteX2" fmla="*/ 489930 w 490014"/>
              <a:gd name="connsiteY2" fmla="*/ 351112 h 366488"/>
              <a:gd name="connsiteX3" fmla="*/ 269494 w 490014"/>
              <a:gd name="connsiteY3" fmla="*/ 334783 h 366488"/>
              <a:gd name="connsiteX4" fmla="*/ 73 w 490014"/>
              <a:gd name="connsiteY4" fmla="*/ 48 h 36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014" h="366488">
                <a:moveTo>
                  <a:pt x="73" y="48"/>
                </a:moveTo>
                <a:cubicBezTo>
                  <a:pt x="-4009" y="-4034"/>
                  <a:pt x="163359" y="251779"/>
                  <a:pt x="245002" y="310290"/>
                </a:cubicBezTo>
                <a:cubicBezTo>
                  <a:pt x="326645" y="368801"/>
                  <a:pt x="485848" y="347030"/>
                  <a:pt x="489930" y="351112"/>
                </a:cubicBezTo>
                <a:cubicBezTo>
                  <a:pt x="494012" y="355194"/>
                  <a:pt x="349776" y="391933"/>
                  <a:pt x="269494" y="334783"/>
                </a:cubicBezTo>
                <a:cubicBezTo>
                  <a:pt x="189212" y="277633"/>
                  <a:pt x="4155" y="4130"/>
                  <a:pt x="73" y="4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920FC4C1-3787-D61D-30C0-C0383931552C}"/>
              </a:ext>
            </a:extLst>
          </p:cNvPr>
          <p:cNvSpPr/>
          <p:nvPr/>
        </p:nvSpPr>
        <p:spPr>
          <a:xfrm>
            <a:off x="2894924" y="6441184"/>
            <a:ext cx="93413" cy="490752"/>
          </a:xfrm>
          <a:custGeom>
            <a:avLst/>
            <a:gdLst>
              <a:gd name="connsiteX0" fmla="*/ 19726 w 93413"/>
              <a:gd name="connsiteY0" fmla="*/ 437 h 490752"/>
              <a:gd name="connsiteX1" fmla="*/ 27890 w 93413"/>
              <a:gd name="connsiteY1" fmla="*/ 220873 h 490752"/>
              <a:gd name="connsiteX2" fmla="*/ 93205 w 93413"/>
              <a:gd name="connsiteY2" fmla="*/ 490295 h 490752"/>
              <a:gd name="connsiteX3" fmla="*/ 3397 w 93413"/>
              <a:gd name="connsiteY3" fmla="*/ 278023 h 490752"/>
              <a:gd name="connsiteX4" fmla="*/ 19726 w 93413"/>
              <a:gd name="connsiteY4" fmla="*/ 437 h 49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13" h="490752">
                <a:moveTo>
                  <a:pt x="19726" y="437"/>
                </a:moveTo>
                <a:cubicBezTo>
                  <a:pt x="23808" y="-9088"/>
                  <a:pt x="15644" y="139230"/>
                  <a:pt x="27890" y="220873"/>
                </a:cubicBezTo>
                <a:cubicBezTo>
                  <a:pt x="40136" y="302516"/>
                  <a:pt x="97287" y="480770"/>
                  <a:pt x="93205" y="490295"/>
                </a:cubicBezTo>
                <a:cubicBezTo>
                  <a:pt x="89123" y="499820"/>
                  <a:pt x="15643" y="358305"/>
                  <a:pt x="3397" y="278023"/>
                </a:cubicBezTo>
                <a:cubicBezTo>
                  <a:pt x="-8850" y="197741"/>
                  <a:pt x="15644" y="9962"/>
                  <a:pt x="19726" y="43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8C931212-5743-3231-2650-3457EBD39601}"/>
              </a:ext>
            </a:extLst>
          </p:cNvPr>
          <p:cNvSpPr/>
          <p:nvPr/>
        </p:nvSpPr>
        <p:spPr>
          <a:xfrm>
            <a:off x="3167430" y="7339061"/>
            <a:ext cx="156790" cy="491550"/>
          </a:xfrm>
          <a:custGeom>
            <a:avLst/>
            <a:gdLst>
              <a:gd name="connsiteX0" fmla="*/ 313 w 156790"/>
              <a:gd name="connsiteY0" fmla="*/ 632 h 491550"/>
              <a:gd name="connsiteX1" fmla="*/ 57463 w 156790"/>
              <a:gd name="connsiteY1" fmla="*/ 278218 h 491550"/>
              <a:gd name="connsiteX2" fmla="*/ 147270 w 156790"/>
              <a:gd name="connsiteY2" fmla="*/ 490489 h 491550"/>
              <a:gd name="connsiteX3" fmla="*/ 130941 w 156790"/>
              <a:gd name="connsiteY3" fmla="*/ 351696 h 491550"/>
              <a:gd name="connsiteX4" fmla="*/ 155434 w 156790"/>
              <a:gd name="connsiteY4" fmla="*/ 163918 h 491550"/>
              <a:gd name="connsiteX5" fmla="*/ 81956 w 156790"/>
              <a:gd name="connsiteY5" fmla="*/ 359860 h 491550"/>
              <a:gd name="connsiteX6" fmla="*/ 313 w 156790"/>
              <a:gd name="connsiteY6" fmla="*/ 632 h 49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790" h="491550">
                <a:moveTo>
                  <a:pt x="313" y="632"/>
                </a:moveTo>
                <a:cubicBezTo>
                  <a:pt x="-3769" y="-12975"/>
                  <a:pt x="32970" y="196575"/>
                  <a:pt x="57463" y="278218"/>
                </a:cubicBezTo>
                <a:cubicBezTo>
                  <a:pt x="81956" y="359861"/>
                  <a:pt x="135024" y="478243"/>
                  <a:pt x="147270" y="490489"/>
                </a:cubicBezTo>
                <a:cubicBezTo>
                  <a:pt x="159516" y="502735"/>
                  <a:pt x="129580" y="406124"/>
                  <a:pt x="130941" y="351696"/>
                </a:cubicBezTo>
                <a:cubicBezTo>
                  <a:pt x="132302" y="297268"/>
                  <a:pt x="163598" y="162557"/>
                  <a:pt x="155434" y="163918"/>
                </a:cubicBezTo>
                <a:cubicBezTo>
                  <a:pt x="147270" y="165279"/>
                  <a:pt x="103727" y="393878"/>
                  <a:pt x="81956" y="359860"/>
                </a:cubicBezTo>
                <a:cubicBezTo>
                  <a:pt x="60185" y="325842"/>
                  <a:pt x="4395" y="14239"/>
                  <a:pt x="313" y="63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16CF5399-4DBF-D340-F135-52C960DC7396}"/>
              </a:ext>
            </a:extLst>
          </p:cNvPr>
          <p:cNvSpPr/>
          <p:nvPr/>
        </p:nvSpPr>
        <p:spPr>
          <a:xfrm>
            <a:off x="4537223" y="5541672"/>
            <a:ext cx="256260" cy="642814"/>
          </a:xfrm>
          <a:custGeom>
            <a:avLst/>
            <a:gdLst>
              <a:gd name="connsiteX0" fmla="*/ 247048 w 256260"/>
              <a:gd name="connsiteY0" fmla="*/ 10042 h 642814"/>
              <a:gd name="connsiteX1" fmla="*/ 34777 w 256260"/>
              <a:gd name="connsiteY1" fmla="*/ 352942 h 642814"/>
              <a:gd name="connsiteX2" fmla="*/ 42941 w 256260"/>
              <a:gd name="connsiteY2" fmla="*/ 638692 h 642814"/>
              <a:gd name="connsiteX3" fmla="*/ 26613 w 256260"/>
              <a:gd name="connsiteY3" fmla="*/ 508064 h 642814"/>
              <a:gd name="connsiteX4" fmla="*/ 10284 w 256260"/>
              <a:gd name="connsiteY4" fmla="*/ 312121 h 642814"/>
              <a:gd name="connsiteX5" fmla="*/ 198063 w 256260"/>
              <a:gd name="connsiteY5" fmla="*/ 108014 h 642814"/>
              <a:gd name="connsiteX6" fmla="*/ 247048 w 256260"/>
              <a:gd name="connsiteY6" fmla="*/ 10042 h 64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60" h="642814">
                <a:moveTo>
                  <a:pt x="247048" y="10042"/>
                </a:moveTo>
                <a:cubicBezTo>
                  <a:pt x="219834" y="50863"/>
                  <a:pt x="68795" y="248167"/>
                  <a:pt x="34777" y="352942"/>
                </a:cubicBezTo>
                <a:cubicBezTo>
                  <a:pt x="759" y="457717"/>
                  <a:pt x="44302" y="612839"/>
                  <a:pt x="42941" y="638692"/>
                </a:cubicBezTo>
                <a:cubicBezTo>
                  <a:pt x="41580" y="664545"/>
                  <a:pt x="32056" y="562492"/>
                  <a:pt x="26613" y="508064"/>
                </a:cubicBezTo>
                <a:cubicBezTo>
                  <a:pt x="21170" y="453636"/>
                  <a:pt x="-18291" y="378796"/>
                  <a:pt x="10284" y="312121"/>
                </a:cubicBezTo>
                <a:cubicBezTo>
                  <a:pt x="38859" y="245446"/>
                  <a:pt x="159963" y="152918"/>
                  <a:pt x="198063" y="108014"/>
                </a:cubicBezTo>
                <a:cubicBezTo>
                  <a:pt x="236163" y="63110"/>
                  <a:pt x="274262" y="-30779"/>
                  <a:pt x="247048" y="1004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841F17C3-63E1-934B-DC9B-DB45B35164AF}"/>
              </a:ext>
            </a:extLst>
          </p:cNvPr>
          <p:cNvSpPr/>
          <p:nvPr/>
        </p:nvSpPr>
        <p:spPr>
          <a:xfrm>
            <a:off x="4700979" y="5502482"/>
            <a:ext cx="217022" cy="988717"/>
          </a:xfrm>
          <a:custGeom>
            <a:avLst/>
            <a:gdLst>
              <a:gd name="connsiteX0" fmla="*/ 205757 w 217022"/>
              <a:gd name="connsiteY0" fmla="*/ 32904 h 988717"/>
              <a:gd name="connsiteX1" fmla="*/ 173100 w 217022"/>
              <a:gd name="connsiteY1" fmla="*/ 73725 h 988717"/>
              <a:gd name="connsiteX2" fmla="*/ 26142 w 217022"/>
              <a:gd name="connsiteY2" fmla="*/ 449282 h 988717"/>
              <a:gd name="connsiteX3" fmla="*/ 115950 w 217022"/>
              <a:gd name="connsiteY3" fmla="*/ 702375 h 988717"/>
              <a:gd name="connsiteX4" fmla="*/ 132278 w 217022"/>
              <a:gd name="connsiteY4" fmla="*/ 988125 h 988717"/>
              <a:gd name="connsiteX5" fmla="*/ 99621 w 217022"/>
              <a:gd name="connsiteY5" fmla="*/ 767689 h 988717"/>
              <a:gd name="connsiteX6" fmla="*/ 1650 w 217022"/>
              <a:gd name="connsiteY6" fmla="*/ 449282 h 988717"/>
              <a:gd name="connsiteX7" fmla="*/ 205757 w 217022"/>
              <a:gd name="connsiteY7" fmla="*/ 32904 h 98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022" h="988717">
                <a:moveTo>
                  <a:pt x="205757" y="32904"/>
                </a:moveTo>
                <a:cubicBezTo>
                  <a:pt x="234332" y="-29689"/>
                  <a:pt x="203036" y="4329"/>
                  <a:pt x="173100" y="73725"/>
                </a:cubicBezTo>
                <a:cubicBezTo>
                  <a:pt x="143164" y="143121"/>
                  <a:pt x="35667" y="344507"/>
                  <a:pt x="26142" y="449282"/>
                </a:cubicBezTo>
                <a:cubicBezTo>
                  <a:pt x="16617" y="554057"/>
                  <a:pt x="98261" y="612568"/>
                  <a:pt x="115950" y="702375"/>
                </a:cubicBezTo>
                <a:cubicBezTo>
                  <a:pt x="133639" y="792182"/>
                  <a:pt x="134999" y="977239"/>
                  <a:pt x="132278" y="988125"/>
                </a:cubicBezTo>
                <a:cubicBezTo>
                  <a:pt x="129557" y="999011"/>
                  <a:pt x="121392" y="857496"/>
                  <a:pt x="99621" y="767689"/>
                </a:cubicBezTo>
                <a:cubicBezTo>
                  <a:pt x="77850" y="677882"/>
                  <a:pt x="-13318" y="570386"/>
                  <a:pt x="1650" y="449282"/>
                </a:cubicBezTo>
                <a:cubicBezTo>
                  <a:pt x="16618" y="328178"/>
                  <a:pt x="177182" y="95497"/>
                  <a:pt x="205757" y="3290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1A9CD4E7-CDB1-06A9-9DA6-824D203E4A75}"/>
              </a:ext>
            </a:extLst>
          </p:cNvPr>
          <p:cNvSpPr/>
          <p:nvPr/>
        </p:nvSpPr>
        <p:spPr>
          <a:xfrm>
            <a:off x="3543216" y="5535207"/>
            <a:ext cx="433805" cy="351469"/>
          </a:xfrm>
          <a:custGeom>
            <a:avLst/>
            <a:gdLst>
              <a:gd name="connsiteX0" fmla="*/ 84 w 433805"/>
              <a:gd name="connsiteY0" fmla="*/ 179 h 351469"/>
              <a:gd name="connsiteX1" fmla="*/ 351148 w 433805"/>
              <a:gd name="connsiteY1" fmla="*/ 204286 h 351469"/>
              <a:gd name="connsiteX2" fmla="*/ 432791 w 433805"/>
              <a:gd name="connsiteY2" fmla="*/ 351243 h 351469"/>
              <a:gd name="connsiteX3" fmla="*/ 318491 w 433805"/>
              <a:gd name="connsiteY3" fmla="*/ 171629 h 351469"/>
              <a:gd name="connsiteX4" fmla="*/ 84 w 433805"/>
              <a:gd name="connsiteY4" fmla="*/ 179 h 35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805" h="351469">
                <a:moveTo>
                  <a:pt x="84" y="179"/>
                </a:moveTo>
                <a:cubicBezTo>
                  <a:pt x="5527" y="5622"/>
                  <a:pt x="279030" y="145775"/>
                  <a:pt x="351148" y="204286"/>
                </a:cubicBezTo>
                <a:cubicBezTo>
                  <a:pt x="423266" y="262797"/>
                  <a:pt x="438234" y="356686"/>
                  <a:pt x="432791" y="351243"/>
                </a:cubicBezTo>
                <a:cubicBezTo>
                  <a:pt x="427348" y="345800"/>
                  <a:pt x="383805" y="228779"/>
                  <a:pt x="318491" y="171629"/>
                </a:cubicBezTo>
                <a:cubicBezTo>
                  <a:pt x="253177" y="114479"/>
                  <a:pt x="-5359" y="-5264"/>
                  <a:pt x="84" y="17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7C18BA69-F3CC-E621-1E8E-09F9A543AB49}"/>
              </a:ext>
            </a:extLst>
          </p:cNvPr>
          <p:cNvSpPr/>
          <p:nvPr/>
        </p:nvSpPr>
        <p:spPr>
          <a:xfrm>
            <a:off x="3869701" y="5445477"/>
            <a:ext cx="213477" cy="392014"/>
          </a:xfrm>
          <a:custGeom>
            <a:avLst/>
            <a:gdLst>
              <a:gd name="connsiteX0" fmla="*/ 170 w 213477"/>
              <a:gd name="connsiteY0" fmla="*/ 102 h 392014"/>
              <a:gd name="connsiteX1" fmla="*/ 155292 w 213477"/>
              <a:gd name="connsiteY1" fmla="*/ 114402 h 392014"/>
              <a:gd name="connsiteX2" fmla="*/ 204278 w 213477"/>
              <a:gd name="connsiteY2" fmla="*/ 391987 h 392014"/>
              <a:gd name="connsiteX3" fmla="*/ 187949 w 213477"/>
              <a:gd name="connsiteY3" fmla="*/ 130730 h 392014"/>
              <a:gd name="connsiteX4" fmla="*/ 170 w 213477"/>
              <a:gd name="connsiteY4" fmla="*/ 102 h 39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477" h="392014">
                <a:moveTo>
                  <a:pt x="170" y="102"/>
                </a:moveTo>
                <a:cubicBezTo>
                  <a:pt x="-5273" y="-2619"/>
                  <a:pt x="121274" y="49088"/>
                  <a:pt x="155292" y="114402"/>
                </a:cubicBezTo>
                <a:cubicBezTo>
                  <a:pt x="189310" y="179716"/>
                  <a:pt x="198835" y="389266"/>
                  <a:pt x="204278" y="391987"/>
                </a:cubicBezTo>
                <a:cubicBezTo>
                  <a:pt x="209721" y="394708"/>
                  <a:pt x="228771" y="197405"/>
                  <a:pt x="187949" y="130730"/>
                </a:cubicBezTo>
                <a:cubicBezTo>
                  <a:pt x="147127" y="64055"/>
                  <a:pt x="5613" y="2823"/>
                  <a:pt x="170" y="10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E80C7A56-9DD7-759E-0558-961F11454B9F}"/>
              </a:ext>
            </a:extLst>
          </p:cNvPr>
          <p:cNvSpPr/>
          <p:nvPr/>
        </p:nvSpPr>
        <p:spPr>
          <a:xfrm>
            <a:off x="3888620" y="6008388"/>
            <a:ext cx="201845" cy="598498"/>
          </a:xfrm>
          <a:custGeom>
            <a:avLst/>
            <a:gdLst>
              <a:gd name="connsiteX0" fmla="*/ 201687 w 201845"/>
              <a:gd name="connsiteY0" fmla="*/ 526 h 598498"/>
              <a:gd name="connsiteX1" fmla="*/ 13909 w 201845"/>
              <a:gd name="connsiteY1" fmla="*/ 310769 h 598498"/>
              <a:gd name="connsiteX2" fmla="*/ 13909 w 201845"/>
              <a:gd name="connsiteY2" fmla="*/ 490383 h 598498"/>
              <a:gd name="connsiteX3" fmla="*/ 13909 w 201845"/>
              <a:gd name="connsiteY3" fmla="*/ 588355 h 598498"/>
              <a:gd name="connsiteX4" fmla="*/ 46566 w 201845"/>
              <a:gd name="connsiteY4" fmla="*/ 245455 h 598498"/>
              <a:gd name="connsiteX5" fmla="*/ 201687 w 201845"/>
              <a:gd name="connsiteY5" fmla="*/ 526 h 59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845" h="598498">
                <a:moveTo>
                  <a:pt x="201687" y="526"/>
                </a:moveTo>
                <a:cubicBezTo>
                  <a:pt x="196244" y="11412"/>
                  <a:pt x="45205" y="229126"/>
                  <a:pt x="13909" y="310769"/>
                </a:cubicBezTo>
                <a:cubicBezTo>
                  <a:pt x="-17387" y="392412"/>
                  <a:pt x="13909" y="490383"/>
                  <a:pt x="13909" y="490383"/>
                </a:cubicBezTo>
                <a:cubicBezTo>
                  <a:pt x="13909" y="536647"/>
                  <a:pt x="8466" y="629176"/>
                  <a:pt x="13909" y="588355"/>
                </a:cubicBezTo>
                <a:cubicBezTo>
                  <a:pt x="19352" y="547534"/>
                  <a:pt x="22073" y="340705"/>
                  <a:pt x="46566" y="245455"/>
                </a:cubicBezTo>
                <a:cubicBezTo>
                  <a:pt x="71059" y="150205"/>
                  <a:pt x="207130" y="-10360"/>
                  <a:pt x="201687" y="52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BC5AA63A-E143-4453-8B9A-DC9D365087E9}"/>
              </a:ext>
            </a:extLst>
          </p:cNvPr>
          <p:cNvSpPr/>
          <p:nvPr/>
        </p:nvSpPr>
        <p:spPr>
          <a:xfrm>
            <a:off x="3514653" y="6190535"/>
            <a:ext cx="317783" cy="719923"/>
          </a:xfrm>
          <a:custGeom>
            <a:avLst/>
            <a:gdLst>
              <a:gd name="connsiteX0" fmla="*/ 314397 w 317783"/>
              <a:gd name="connsiteY0" fmla="*/ 6158 h 719923"/>
              <a:gd name="connsiteX1" fmla="*/ 167440 w 317783"/>
              <a:gd name="connsiteY1" fmla="*/ 210265 h 719923"/>
              <a:gd name="connsiteX2" fmla="*/ 53140 w 317783"/>
              <a:gd name="connsiteY2" fmla="*/ 438865 h 719923"/>
              <a:gd name="connsiteX3" fmla="*/ 93961 w 317783"/>
              <a:gd name="connsiteY3" fmla="*/ 716451 h 719923"/>
              <a:gd name="connsiteX4" fmla="*/ 77633 w 317783"/>
              <a:gd name="connsiteY4" fmla="*/ 585822 h 719923"/>
              <a:gd name="connsiteX5" fmla="*/ 12318 w 317783"/>
              <a:gd name="connsiteY5" fmla="*/ 455194 h 719923"/>
              <a:gd name="connsiteX6" fmla="*/ 314397 w 317783"/>
              <a:gd name="connsiteY6" fmla="*/ 6158 h 71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783" h="719923">
                <a:moveTo>
                  <a:pt x="314397" y="6158"/>
                </a:moveTo>
                <a:cubicBezTo>
                  <a:pt x="340251" y="-34664"/>
                  <a:pt x="210983" y="138147"/>
                  <a:pt x="167440" y="210265"/>
                </a:cubicBezTo>
                <a:cubicBezTo>
                  <a:pt x="123897" y="282383"/>
                  <a:pt x="65386" y="354501"/>
                  <a:pt x="53140" y="438865"/>
                </a:cubicBezTo>
                <a:cubicBezTo>
                  <a:pt x="40894" y="523229"/>
                  <a:pt x="89879" y="691958"/>
                  <a:pt x="93961" y="716451"/>
                </a:cubicBezTo>
                <a:cubicBezTo>
                  <a:pt x="98043" y="740944"/>
                  <a:pt x="91240" y="629365"/>
                  <a:pt x="77633" y="585822"/>
                </a:cubicBezTo>
                <a:cubicBezTo>
                  <a:pt x="64026" y="542279"/>
                  <a:pt x="-33946" y="550444"/>
                  <a:pt x="12318" y="455194"/>
                </a:cubicBezTo>
                <a:cubicBezTo>
                  <a:pt x="58582" y="359944"/>
                  <a:pt x="288543" y="46980"/>
                  <a:pt x="314397" y="615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AFFADC09-5C09-4912-8FB5-674262AC07E9}"/>
              </a:ext>
            </a:extLst>
          </p:cNvPr>
          <p:cNvSpPr/>
          <p:nvPr/>
        </p:nvSpPr>
        <p:spPr>
          <a:xfrm>
            <a:off x="3224863" y="6457944"/>
            <a:ext cx="310371" cy="837219"/>
          </a:xfrm>
          <a:custGeom>
            <a:avLst/>
            <a:gdLst>
              <a:gd name="connsiteX0" fmla="*/ 30 w 310371"/>
              <a:gd name="connsiteY0" fmla="*/ 6 h 837219"/>
              <a:gd name="connsiteX1" fmla="*/ 204137 w 310371"/>
              <a:gd name="connsiteY1" fmla="*/ 318413 h 837219"/>
              <a:gd name="connsiteX2" fmla="*/ 155151 w 310371"/>
              <a:gd name="connsiteY2" fmla="*/ 538849 h 837219"/>
              <a:gd name="connsiteX3" fmla="*/ 195973 w 310371"/>
              <a:gd name="connsiteY3" fmla="*/ 424549 h 837219"/>
              <a:gd name="connsiteX4" fmla="*/ 277616 w 310371"/>
              <a:gd name="connsiteY4" fmla="*/ 824599 h 837219"/>
              <a:gd name="connsiteX5" fmla="*/ 253123 w 310371"/>
              <a:gd name="connsiteY5" fmla="*/ 710299 h 837219"/>
              <a:gd name="connsiteX6" fmla="*/ 310273 w 310371"/>
              <a:gd name="connsiteY6" fmla="*/ 440877 h 837219"/>
              <a:gd name="connsiteX7" fmla="*/ 236794 w 310371"/>
              <a:gd name="connsiteY7" fmla="*/ 538849 h 837219"/>
              <a:gd name="connsiteX8" fmla="*/ 220466 w 310371"/>
              <a:gd name="connsiteY8" fmla="*/ 310249 h 837219"/>
              <a:gd name="connsiteX9" fmla="*/ 30 w 310371"/>
              <a:gd name="connsiteY9" fmla="*/ 6 h 83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371" h="837219">
                <a:moveTo>
                  <a:pt x="30" y="6"/>
                </a:moveTo>
                <a:cubicBezTo>
                  <a:pt x="-2691" y="1367"/>
                  <a:pt x="178284" y="228606"/>
                  <a:pt x="204137" y="318413"/>
                </a:cubicBezTo>
                <a:cubicBezTo>
                  <a:pt x="229990" y="408220"/>
                  <a:pt x="156512" y="521160"/>
                  <a:pt x="155151" y="538849"/>
                </a:cubicBezTo>
                <a:cubicBezTo>
                  <a:pt x="153790" y="556538"/>
                  <a:pt x="175562" y="376924"/>
                  <a:pt x="195973" y="424549"/>
                </a:cubicBezTo>
                <a:cubicBezTo>
                  <a:pt x="216384" y="472174"/>
                  <a:pt x="268091" y="776974"/>
                  <a:pt x="277616" y="824599"/>
                </a:cubicBezTo>
                <a:cubicBezTo>
                  <a:pt x="287141" y="872224"/>
                  <a:pt x="247680" y="774253"/>
                  <a:pt x="253123" y="710299"/>
                </a:cubicBezTo>
                <a:cubicBezTo>
                  <a:pt x="258566" y="646345"/>
                  <a:pt x="312994" y="469452"/>
                  <a:pt x="310273" y="440877"/>
                </a:cubicBezTo>
                <a:cubicBezTo>
                  <a:pt x="307552" y="412302"/>
                  <a:pt x="251762" y="560620"/>
                  <a:pt x="236794" y="538849"/>
                </a:cubicBezTo>
                <a:cubicBezTo>
                  <a:pt x="221826" y="517078"/>
                  <a:pt x="258566" y="393253"/>
                  <a:pt x="220466" y="310249"/>
                </a:cubicBezTo>
                <a:cubicBezTo>
                  <a:pt x="182366" y="227245"/>
                  <a:pt x="2751" y="-1355"/>
                  <a:pt x="30" y="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6AD6D7A5-3617-D141-EB4F-34046DECCFCF}"/>
              </a:ext>
            </a:extLst>
          </p:cNvPr>
          <p:cNvSpPr/>
          <p:nvPr/>
        </p:nvSpPr>
        <p:spPr>
          <a:xfrm>
            <a:off x="4972954" y="6211954"/>
            <a:ext cx="897251" cy="110220"/>
          </a:xfrm>
          <a:custGeom>
            <a:avLst/>
            <a:gdLst>
              <a:gd name="connsiteX0" fmla="*/ 15425 w 897251"/>
              <a:gd name="connsiteY0" fmla="*/ 1067 h 110220"/>
              <a:gd name="connsiteX1" fmla="*/ 235860 w 897251"/>
              <a:gd name="connsiteY1" fmla="*/ 99039 h 110220"/>
              <a:gd name="connsiteX2" fmla="*/ 750210 w 897251"/>
              <a:gd name="connsiteY2" fmla="*/ 82710 h 110220"/>
              <a:gd name="connsiteX3" fmla="*/ 480789 w 897251"/>
              <a:gd name="connsiteY3" fmla="*/ 107203 h 110220"/>
              <a:gd name="connsiteX4" fmla="*/ 897167 w 897251"/>
              <a:gd name="connsiteY4" fmla="*/ 1067 h 110220"/>
              <a:gd name="connsiteX5" fmla="*/ 513446 w 897251"/>
              <a:gd name="connsiteY5" fmla="*/ 66382 h 110220"/>
              <a:gd name="connsiteX6" fmla="*/ 113396 w 897251"/>
              <a:gd name="connsiteY6" fmla="*/ 90875 h 110220"/>
              <a:gd name="connsiteX7" fmla="*/ 31753 w 897251"/>
              <a:gd name="connsiteY7" fmla="*/ 50053 h 110220"/>
              <a:gd name="connsiteX8" fmla="*/ 15425 w 897251"/>
              <a:gd name="connsiteY8" fmla="*/ 1067 h 11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7251" h="110220">
                <a:moveTo>
                  <a:pt x="15425" y="1067"/>
                </a:moveTo>
                <a:cubicBezTo>
                  <a:pt x="49443" y="9231"/>
                  <a:pt x="113396" y="85432"/>
                  <a:pt x="235860" y="99039"/>
                </a:cubicBezTo>
                <a:cubicBezTo>
                  <a:pt x="358324" y="112646"/>
                  <a:pt x="709389" y="81349"/>
                  <a:pt x="750210" y="82710"/>
                </a:cubicBezTo>
                <a:cubicBezTo>
                  <a:pt x="791031" y="84071"/>
                  <a:pt x="456296" y="120810"/>
                  <a:pt x="480789" y="107203"/>
                </a:cubicBezTo>
                <a:cubicBezTo>
                  <a:pt x="505282" y="93596"/>
                  <a:pt x="891724" y="7870"/>
                  <a:pt x="897167" y="1067"/>
                </a:cubicBezTo>
                <a:cubicBezTo>
                  <a:pt x="902610" y="-5736"/>
                  <a:pt x="644075" y="51414"/>
                  <a:pt x="513446" y="66382"/>
                </a:cubicBezTo>
                <a:cubicBezTo>
                  <a:pt x="382818" y="81350"/>
                  <a:pt x="193678" y="93596"/>
                  <a:pt x="113396" y="90875"/>
                </a:cubicBezTo>
                <a:cubicBezTo>
                  <a:pt x="33114" y="88154"/>
                  <a:pt x="52163" y="66382"/>
                  <a:pt x="31753" y="50053"/>
                </a:cubicBezTo>
                <a:cubicBezTo>
                  <a:pt x="11343" y="33724"/>
                  <a:pt x="-18593" y="-7097"/>
                  <a:pt x="15425" y="106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EB6C188A-DC64-DCE0-6A38-F91C17825733}"/>
              </a:ext>
            </a:extLst>
          </p:cNvPr>
          <p:cNvSpPr/>
          <p:nvPr/>
        </p:nvSpPr>
        <p:spPr>
          <a:xfrm>
            <a:off x="5330198" y="6539118"/>
            <a:ext cx="439665" cy="384201"/>
          </a:xfrm>
          <a:custGeom>
            <a:avLst/>
            <a:gdLst>
              <a:gd name="connsiteX0" fmla="*/ 1081 w 439665"/>
              <a:gd name="connsiteY0" fmla="*/ 33132 h 384201"/>
              <a:gd name="connsiteX1" fmla="*/ 229681 w 439665"/>
              <a:gd name="connsiteY1" fmla="*/ 106611 h 384201"/>
              <a:gd name="connsiteX2" fmla="*/ 433788 w 439665"/>
              <a:gd name="connsiteY2" fmla="*/ 475 h 384201"/>
              <a:gd name="connsiteX3" fmla="*/ 376638 w 439665"/>
              <a:gd name="connsiteY3" fmla="*/ 82118 h 384201"/>
              <a:gd name="connsiteX4" fmla="*/ 294995 w 439665"/>
              <a:gd name="connsiteY4" fmla="*/ 384196 h 384201"/>
              <a:gd name="connsiteX5" fmla="*/ 327652 w 439665"/>
              <a:gd name="connsiteY5" fmla="*/ 90282 h 384201"/>
              <a:gd name="connsiteX6" fmla="*/ 1081 w 439665"/>
              <a:gd name="connsiteY6" fmla="*/ 33132 h 38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665" h="384201">
                <a:moveTo>
                  <a:pt x="1081" y="33132"/>
                </a:moveTo>
                <a:cubicBezTo>
                  <a:pt x="-15248" y="35854"/>
                  <a:pt x="157563" y="112054"/>
                  <a:pt x="229681" y="106611"/>
                </a:cubicBezTo>
                <a:cubicBezTo>
                  <a:pt x="301799" y="101168"/>
                  <a:pt x="409295" y="4557"/>
                  <a:pt x="433788" y="475"/>
                </a:cubicBezTo>
                <a:cubicBezTo>
                  <a:pt x="458281" y="-3607"/>
                  <a:pt x="399770" y="18164"/>
                  <a:pt x="376638" y="82118"/>
                </a:cubicBezTo>
                <a:cubicBezTo>
                  <a:pt x="353506" y="146072"/>
                  <a:pt x="303159" y="382835"/>
                  <a:pt x="294995" y="384196"/>
                </a:cubicBezTo>
                <a:cubicBezTo>
                  <a:pt x="286831" y="385557"/>
                  <a:pt x="375277" y="146071"/>
                  <a:pt x="327652" y="90282"/>
                </a:cubicBezTo>
                <a:cubicBezTo>
                  <a:pt x="280027" y="34493"/>
                  <a:pt x="17410" y="30410"/>
                  <a:pt x="1081" y="3313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1CFC94B9-0CE6-3B4D-0706-2E5981AAB4BC}"/>
              </a:ext>
            </a:extLst>
          </p:cNvPr>
          <p:cNvSpPr/>
          <p:nvPr/>
        </p:nvSpPr>
        <p:spPr>
          <a:xfrm>
            <a:off x="4931221" y="7983444"/>
            <a:ext cx="522834" cy="679295"/>
          </a:xfrm>
          <a:custGeom>
            <a:avLst/>
            <a:gdLst>
              <a:gd name="connsiteX0" fmla="*/ 522522 w 522834"/>
              <a:gd name="connsiteY0" fmla="*/ 1227 h 679295"/>
              <a:gd name="connsiteX1" fmla="*/ 179622 w 522834"/>
              <a:gd name="connsiteY1" fmla="*/ 450263 h 679295"/>
              <a:gd name="connsiteX2" fmla="*/ 244936 w 522834"/>
              <a:gd name="connsiteY2" fmla="*/ 401277 h 679295"/>
              <a:gd name="connsiteX3" fmla="*/ 8 w 522834"/>
              <a:gd name="connsiteY3" fmla="*/ 678863 h 679295"/>
              <a:gd name="connsiteX4" fmla="*/ 236772 w 522834"/>
              <a:gd name="connsiteY4" fmla="*/ 327799 h 679295"/>
              <a:gd name="connsiteX5" fmla="*/ 522522 w 522834"/>
              <a:gd name="connsiteY5" fmla="*/ 1227 h 679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834" h="679295">
                <a:moveTo>
                  <a:pt x="522522" y="1227"/>
                </a:moveTo>
                <a:cubicBezTo>
                  <a:pt x="512997" y="21638"/>
                  <a:pt x="225886" y="383588"/>
                  <a:pt x="179622" y="450263"/>
                </a:cubicBezTo>
                <a:cubicBezTo>
                  <a:pt x="133358" y="516938"/>
                  <a:pt x="274872" y="363177"/>
                  <a:pt x="244936" y="401277"/>
                </a:cubicBezTo>
                <a:cubicBezTo>
                  <a:pt x="215000" y="439377"/>
                  <a:pt x="1369" y="691109"/>
                  <a:pt x="8" y="678863"/>
                </a:cubicBezTo>
                <a:cubicBezTo>
                  <a:pt x="-1353" y="666617"/>
                  <a:pt x="152408" y="435295"/>
                  <a:pt x="236772" y="327799"/>
                </a:cubicBezTo>
                <a:cubicBezTo>
                  <a:pt x="321136" y="220303"/>
                  <a:pt x="532047" y="-19184"/>
                  <a:pt x="522522" y="122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CF82D243-2EEA-8F29-F396-988E74D6D44C}"/>
              </a:ext>
            </a:extLst>
          </p:cNvPr>
          <p:cNvSpPr/>
          <p:nvPr/>
        </p:nvSpPr>
        <p:spPr>
          <a:xfrm>
            <a:off x="4057650" y="8506873"/>
            <a:ext cx="677821" cy="412871"/>
          </a:xfrm>
          <a:custGeom>
            <a:avLst/>
            <a:gdLst>
              <a:gd name="connsiteX0" fmla="*/ 677636 w 677821"/>
              <a:gd name="connsiteY0" fmla="*/ 313 h 412871"/>
              <a:gd name="connsiteX1" fmla="*/ 351064 w 677821"/>
              <a:gd name="connsiteY1" fmla="*/ 326884 h 412871"/>
              <a:gd name="connsiteX2" fmla="*/ 253093 w 677821"/>
              <a:gd name="connsiteY2" fmla="*/ 367706 h 412871"/>
              <a:gd name="connsiteX3" fmla="*/ 0 w 677821"/>
              <a:gd name="connsiteY3" fmla="*/ 245241 h 412871"/>
              <a:gd name="connsiteX4" fmla="*/ 253093 w 677821"/>
              <a:gd name="connsiteY4" fmla="*/ 351377 h 412871"/>
              <a:gd name="connsiteX5" fmla="*/ 302079 w 677821"/>
              <a:gd name="connsiteY5" fmla="*/ 392198 h 412871"/>
              <a:gd name="connsiteX6" fmla="*/ 677636 w 677821"/>
              <a:gd name="connsiteY6" fmla="*/ 313 h 41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7821" h="412871">
                <a:moveTo>
                  <a:pt x="677636" y="313"/>
                </a:moveTo>
                <a:cubicBezTo>
                  <a:pt x="685800" y="-10573"/>
                  <a:pt x="421821" y="265652"/>
                  <a:pt x="351064" y="326884"/>
                </a:cubicBezTo>
                <a:cubicBezTo>
                  <a:pt x="280307" y="388116"/>
                  <a:pt x="311604" y="381313"/>
                  <a:pt x="253093" y="367706"/>
                </a:cubicBezTo>
                <a:cubicBezTo>
                  <a:pt x="194582" y="354099"/>
                  <a:pt x="0" y="247962"/>
                  <a:pt x="0" y="245241"/>
                </a:cubicBezTo>
                <a:cubicBezTo>
                  <a:pt x="0" y="242520"/>
                  <a:pt x="202746" y="326884"/>
                  <a:pt x="253093" y="351377"/>
                </a:cubicBezTo>
                <a:cubicBezTo>
                  <a:pt x="303440" y="375870"/>
                  <a:pt x="229961" y="447987"/>
                  <a:pt x="302079" y="392198"/>
                </a:cubicBezTo>
                <a:cubicBezTo>
                  <a:pt x="374197" y="336409"/>
                  <a:pt x="669472" y="11199"/>
                  <a:pt x="677636" y="31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C5393AA2-A254-A82F-56DF-41EF8D00EBAD}"/>
              </a:ext>
            </a:extLst>
          </p:cNvPr>
          <p:cNvSpPr/>
          <p:nvPr/>
        </p:nvSpPr>
        <p:spPr>
          <a:xfrm>
            <a:off x="4048916" y="8412338"/>
            <a:ext cx="666097" cy="226141"/>
          </a:xfrm>
          <a:custGeom>
            <a:avLst/>
            <a:gdLst>
              <a:gd name="connsiteX0" fmla="*/ 570 w 666097"/>
              <a:gd name="connsiteY0" fmla="*/ 225476 h 226141"/>
              <a:gd name="connsiteX1" fmla="*/ 286320 w 666097"/>
              <a:gd name="connsiteY1" fmla="*/ 103012 h 226141"/>
              <a:gd name="connsiteX2" fmla="*/ 661877 w 666097"/>
              <a:gd name="connsiteY2" fmla="*/ 5041 h 226141"/>
              <a:gd name="connsiteX3" fmla="*/ 498591 w 666097"/>
              <a:gd name="connsiteY3" fmla="*/ 13205 h 226141"/>
              <a:gd name="connsiteX4" fmla="*/ 74048 w 666097"/>
              <a:gd name="connsiteY4" fmla="*/ 37698 h 226141"/>
              <a:gd name="connsiteX5" fmla="*/ 359798 w 666097"/>
              <a:gd name="connsiteY5" fmla="*/ 45862 h 226141"/>
              <a:gd name="connsiteX6" fmla="*/ 570 w 666097"/>
              <a:gd name="connsiteY6" fmla="*/ 225476 h 22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097" h="226141">
                <a:moveTo>
                  <a:pt x="570" y="225476"/>
                </a:moveTo>
                <a:cubicBezTo>
                  <a:pt x="-11676" y="235001"/>
                  <a:pt x="176102" y="139751"/>
                  <a:pt x="286320" y="103012"/>
                </a:cubicBezTo>
                <a:cubicBezTo>
                  <a:pt x="396538" y="66273"/>
                  <a:pt x="626499" y="20009"/>
                  <a:pt x="661877" y="5041"/>
                </a:cubicBezTo>
                <a:cubicBezTo>
                  <a:pt x="697255" y="-9927"/>
                  <a:pt x="498591" y="13205"/>
                  <a:pt x="498591" y="13205"/>
                </a:cubicBezTo>
                <a:cubicBezTo>
                  <a:pt x="400620" y="18648"/>
                  <a:pt x="97180" y="32255"/>
                  <a:pt x="74048" y="37698"/>
                </a:cubicBezTo>
                <a:cubicBezTo>
                  <a:pt x="50916" y="43141"/>
                  <a:pt x="374766" y="14566"/>
                  <a:pt x="359798" y="45862"/>
                </a:cubicBezTo>
                <a:cubicBezTo>
                  <a:pt x="344830" y="77158"/>
                  <a:pt x="12816" y="215951"/>
                  <a:pt x="570" y="22547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DAA0708F-4854-A85A-3D04-D19DDD056CF9}"/>
              </a:ext>
            </a:extLst>
          </p:cNvPr>
          <p:cNvSpPr/>
          <p:nvPr/>
        </p:nvSpPr>
        <p:spPr>
          <a:xfrm>
            <a:off x="3528057" y="7717065"/>
            <a:ext cx="378490" cy="939877"/>
          </a:xfrm>
          <a:custGeom>
            <a:avLst/>
            <a:gdLst>
              <a:gd name="connsiteX0" fmla="*/ 15243 w 378490"/>
              <a:gd name="connsiteY0" fmla="*/ 6349 h 939877"/>
              <a:gd name="connsiteX1" fmla="*/ 7079 w 378490"/>
              <a:gd name="connsiteY1" fmla="*/ 218621 h 939877"/>
              <a:gd name="connsiteX2" fmla="*/ 105050 w 378490"/>
              <a:gd name="connsiteY2" fmla="*/ 528864 h 939877"/>
              <a:gd name="connsiteX3" fmla="*/ 96886 w 378490"/>
              <a:gd name="connsiteY3" fmla="*/ 479878 h 939877"/>
              <a:gd name="connsiteX4" fmla="*/ 366307 w 378490"/>
              <a:gd name="connsiteY4" fmla="*/ 928914 h 939877"/>
              <a:gd name="connsiteX5" fmla="*/ 300993 w 378490"/>
              <a:gd name="connsiteY5" fmla="*/ 773792 h 939877"/>
              <a:gd name="connsiteX6" fmla="*/ 23407 w 378490"/>
              <a:gd name="connsiteY6" fmla="*/ 463549 h 939877"/>
              <a:gd name="connsiteX7" fmla="*/ 15243 w 378490"/>
              <a:gd name="connsiteY7" fmla="*/ 6349 h 93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490" h="939877">
                <a:moveTo>
                  <a:pt x="15243" y="6349"/>
                </a:moveTo>
                <a:cubicBezTo>
                  <a:pt x="12522" y="-34472"/>
                  <a:pt x="-7889" y="131535"/>
                  <a:pt x="7079" y="218621"/>
                </a:cubicBezTo>
                <a:cubicBezTo>
                  <a:pt x="22047" y="305707"/>
                  <a:pt x="90082" y="485321"/>
                  <a:pt x="105050" y="528864"/>
                </a:cubicBezTo>
                <a:cubicBezTo>
                  <a:pt x="120018" y="572407"/>
                  <a:pt x="53343" y="413203"/>
                  <a:pt x="96886" y="479878"/>
                </a:cubicBezTo>
                <a:cubicBezTo>
                  <a:pt x="140429" y="546553"/>
                  <a:pt x="332289" y="879928"/>
                  <a:pt x="366307" y="928914"/>
                </a:cubicBezTo>
                <a:cubicBezTo>
                  <a:pt x="400325" y="977900"/>
                  <a:pt x="358143" y="851353"/>
                  <a:pt x="300993" y="773792"/>
                </a:cubicBezTo>
                <a:cubicBezTo>
                  <a:pt x="243843" y="696231"/>
                  <a:pt x="72393" y="590095"/>
                  <a:pt x="23407" y="463549"/>
                </a:cubicBezTo>
                <a:cubicBezTo>
                  <a:pt x="-25579" y="337003"/>
                  <a:pt x="17964" y="47170"/>
                  <a:pt x="15243" y="634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4183E85C-8DA4-E834-080C-DFA7E584D47B}"/>
              </a:ext>
            </a:extLst>
          </p:cNvPr>
          <p:cNvSpPr/>
          <p:nvPr/>
        </p:nvSpPr>
        <p:spPr>
          <a:xfrm>
            <a:off x="3461507" y="4147448"/>
            <a:ext cx="139153" cy="416399"/>
          </a:xfrm>
          <a:custGeom>
            <a:avLst/>
            <a:gdLst>
              <a:gd name="connsiteX0" fmla="*/ 138943 w 139153"/>
              <a:gd name="connsiteY0" fmla="*/ 9 h 416399"/>
              <a:gd name="connsiteX1" fmla="*/ 32807 w 139153"/>
              <a:gd name="connsiteY1" fmla="*/ 228609 h 416399"/>
              <a:gd name="connsiteX2" fmla="*/ 81793 w 139153"/>
              <a:gd name="connsiteY2" fmla="*/ 416388 h 416399"/>
              <a:gd name="connsiteX3" fmla="*/ 150 w 139153"/>
              <a:gd name="connsiteY3" fmla="*/ 220445 h 416399"/>
              <a:gd name="connsiteX4" fmla="*/ 138943 w 139153"/>
              <a:gd name="connsiteY4" fmla="*/ 9 h 41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53" h="416399">
                <a:moveTo>
                  <a:pt x="138943" y="9"/>
                </a:moveTo>
                <a:cubicBezTo>
                  <a:pt x="144386" y="1370"/>
                  <a:pt x="42332" y="159213"/>
                  <a:pt x="32807" y="228609"/>
                </a:cubicBezTo>
                <a:cubicBezTo>
                  <a:pt x="23282" y="298005"/>
                  <a:pt x="87236" y="417749"/>
                  <a:pt x="81793" y="416388"/>
                </a:cubicBezTo>
                <a:cubicBezTo>
                  <a:pt x="76350" y="415027"/>
                  <a:pt x="-3932" y="295284"/>
                  <a:pt x="150" y="220445"/>
                </a:cubicBezTo>
                <a:cubicBezTo>
                  <a:pt x="4232" y="145606"/>
                  <a:pt x="133500" y="-1352"/>
                  <a:pt x="138943" y="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2D5F7E7F-C47B-5561-A3F6-EFA3121CE195}"/>
              </a:ext>
            </a:extLst>
          </p:cNvPr>
          <p:cNvSpPr/>
          <p:nvPr/>
        </p:nvSpPr>
        <p:spPr>
          <a:xfrm>
            <a:off x="4857672" y="3992323"/>
            <a:ext cx="209482" cy="391906"/>
          </a:xfrm>
          <a:custGeom>
            <a:avLst/>
            <a:gdLst>
              <a:gd name="connsiteX0" fmla="*/ 78 w 209482"/>
              <a:gd name="connsiteY0" fmla="*/ 13 h 391906"/>
              <a:gd name="connsiteX1" fmla="*/ 179692 w 209482"/>
              <a:gd name="connsiteY1" fmla="*/ 171463 h 391906"/>
              <a:gd name="connsiteX2" fmla="*/ 163364 w 209482"/>
              <a:gd name="connsiteY2" fmla="*/ 391898 h 391906"/>
              <a:gd name="connsiteX3" fmla="*/ 204185 w 209482"/>
              <a:gd name="connsiteY3" fmla="*/ 163298 h 391906"/>
              <a:gd name="connsiteX4" fmla="*/ 78 w 209482"/>
              <a:gd name="connsiteY4" fmla="*/ 13 h 39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82" h="391906">
                <a:moveTo>
                  <a:pt x="78" y="13"/>
                </a:moveTo>
                <a:cubicBezTo>
                  <a:pt x="-4004" y="1374"/>
                  <a:pt x="152478" y="106149"/>
                  <a:pt x="179692" y="171463"/>
                </a:cubicBezTo>
                <a:cubicBezTo>
                  <a:pt x="206906" y="236777"/>
                  <a:pt x="159282" y="393259"/>
                  <a:pt x="163364" y="391898"/>
                </a:cubicBezTo>
                <a:cubicBezTo>
                  <a:pt x="167446" y="390537"/>
                  <a:pt x="227317" y="224530"/>
                  <a:pt x="204185" y="163298"/>
                </a:cubicBezTo>
                <a:cubicBezTo>
                  <a:pt x="181053" y="102066"/>
                  <a:pt x="4160" y="-1348"/>
                  <a:pt x="78" y="1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410F13B0-0566-F05D-4C97-59C125B9AE01}"/>
              </a:ext>
            </a:extLst>
          </p:cNvPr>
          <p:cNvSpPr/>
          <p:nvPr/>
        </p:nvSpPr>
        <p:spPr>
          <a:xfrm>
            <a:off x="4931155" y="7298832"/>
            <a:ext cx="310753" cy="187834"/>
          </a:xfrm>
          <a:custGeom>
            <a:avLst/>
            <a:gdLst>
              <a:gd name="connsiteX0" fmla="*/ 74 w 310753"/>
              <a:gd name="connsiteY0" fmla="*/ 39 h 187834"/>
              <a:gd name="connsiteX1" fmla="*/ 212345 w 310753"/>
              <a:gd name="connsiteY1" fmla="*/ 73518 h 187834"/>
              <a:gd name="connsiteX2" fmla="*/ 310316 w 310753"/>
              <a:gd name="connsiteY2" fmla="*/ 187818 h 187834"/>
              <a:gd name="connsiteX3" fmla="*/ 236838 w 310753"/>
              <a:gd name="connsiteY3" fmla="*/ 65354 h 187834"/>
              <a:gd name="connsiteX4" fmla="*/ 74 w 310753"/>
              <a:gd name="connsiteY4" fmla="*/ 39 h 187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753" h="187834">
                <a:moveTo>
                  <a:pt x="74" y="39"/>
                </a:moveTo>
                <a:cubicBezTo>
                  <a:pt x="-4008" y="1400"/>
                  <a:pt x="160638" y="42222"/>
                  <a:pt x="212345" y="73518"/>
                </a:cubicBezTo>
                <a:cubicBezTo>
                  <a:pt x="264052" y="104815"/>
                  <a:pt x="306234" y="189179"/>
                  <a:pt x="310316" y="187818"/>
                </a:cubicBezTo>
                <a:cubicBezTo>
                  <a:pt x="314398" y="186457"/>
                  <a:pt x="289906" y="98011"/>
                  <a:pt x="236838" y="65354"/>
                </a:cubicBezTo>
                <a:cubicBezTo>
                  <a:pt x="183770" y="32697"/>
                  <a:pt x="4156" y="-1322"/>
                  <a:pt x="74" y="3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5662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hidden="1">
            <a:extLst>
              <a:ext uri="{FF2B5EF4-FFF2-40B4-BE49-F238E27FC236}">
                <a16:creationId xmlns:a16="http://schemas.microsoft.com/office/drawing/2014/main" id="{DD08EB16-B48B-A4B9-45F2-FBBBBF666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0"/>
          <a:stretch/>
        </p:blipFill>
        <p:spPr bwMode="auto">
          <a:xfrm>
            <a:off x="0" y="2208041"/>
            <a:ext cx="9601200" cy="838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EEDA332F-E5F9-CE9D-6E16-88CEF900D1DE}"/>
              </a:ext>
            </a:extLst>
          </p:cNvPr>
          <p:cNvSpPr/>
          <p:nvPr/>
        </p:nvSpPr>
        <p:spPr>
          <a:xfrm>
            <a:off x="3409383" y="5753480"/>
            <a:ext cx="391095" cy="262928"/>
          </a:xfrm>
          <a:custGeom>
            <a:avLst/>
            <a:gdLst>
              <a:gd name="connsiteX0" fmla="*/ 567 w 391095"/>
              <a:gd name="connsiteY0" fmla="*/ 21845 h 262928"/>
              <a:gd name="connsiteX1" fmla="*/ 225992 w 391095"/>
              <a:gd name="connsiteY1" fmla="*/ 132970 h 262928"/>
              <a:gd name="connsiteX2" fmla="*/ 178367 w 391095"/>
              <a:gd name="connsiteY2" fmla="*/ 98045 h 262928"/>
              <a:gd name="connsiteX3" fmla="*/ 343467 w 391095"/>
              <a:gd name="connsiteY3" fmla="*/ 259970 h 262928"/>
              <a:gd name="connsiteX4" fmla="*/ 314892 w 391095"/>
              <a:gd name="connsiteY4" fmla="*/ 205995 h 262928"/>
              <a:gd name="connsiteX5" fmla="*/ 391092 w 391095"/>
              <a:gd name="connsiteY5" fmla="*/ 247270 h 262928"/>
              <a:gd name="connsiteX6" fmla="*/ 311717 w 391095"/>
              <a:gd name="connsiteY6" fmla="*/ 171070 h 262928"/>
              <a:gd name="connsiteX7" fmla="*/ 124392 w 391095"/>
              <a:gd name="connsiteY7" fmla="*/ 2795 h 262928"/>
              <a:gd name="connsiteX8" fmla="*/ 159317 w 391095"/>
              <a:gd name="connsiteY8" fmla="*/ 63120 h 262928"/>
              <a:gd name="connsiteX9" fmla="*/ 567 w 391095"/>
              <a:gd name="connsiteY9" fmla="*/ 21845 h 26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1095" h="262928">
                <a:moveTo>
                  <a:pt x="567" y="21845"/>
                </a:moveTo>
                <a:cubicBezTo>
                  <a:pt x="11680" y="33487"/>
                  <a:pt x="196359" y="120270"/>
                  <a:pt x="225992" y="132970"/>
                </a:cubicBezTo>
                <a:cubicBezTo>
                  <a:pt x="255625" y="145670"/>
                  <a:pt x="158788" y="76878"/>
                  <a:pt x="178367" y="98045"/>
                </a:cubicBezTo>
                <a:cubicBezTo>
                  <a:pt x="197946" y="119212"/>
                  <a:pt x="320713" y="241978"/>
                  <a:pt x="343467" y="259970"/>
                </a:cubicBezTo>
                <a:cubicBezTo>
                  <a:pt x="366221" y="277962"/>
                  <a:pt x="306955" y="208112"/>
                  <a:pt x="314892" y="205995"/>
                </a:cubicBezTo>
                <a:cubicBezTo>
                  <a:pt x="322829" y="203878"/>
                  <a:pt x="391621" y="253091"/>
                  <a:pt x="391092" y="247270"/>
                </a:cubicBezTo>
                <a:cubicBezTo>
                  <a:pt x="390563" y="241449"/>
                  <a:pt x="356167" y="211816"/>
                  <a:pt x="311717" y="171070"/>
                </a:cubicBezTo>
                <a:cubicBezTo>
                  <a:pt x="267267" y="130324"/>
                  <a:pt x="149792" y="20787"/>
                  <a:pt x="124392" y="2795"/>
                </a:cubicBezTo>
                <a:cubicBezTo>
                  <a:pt x="98992" y="-15197"/>
                  <a:pt x="173604" y="59416"/>
                  <a:pt x="159317" y="63120"/>
                </a:cubicBezTo>
                <a:cubicBezTo>
                  <a:pt x="145030" y="66824"/>
                  <a:pt x="-10546" y="10203"/>
                  <a:pt x="567" y="21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C6DC7299-9C35-7E84-46AA-3BD230696647}"/>
              </a:ext>
            </a:extLst>
          </p:cNvPr>
          <p:cNvSpPr/>
          <p:nvPr/>
        </p:nvSpPr>
        <p:spPr>
          <a:xfrm>
            <a:off x="3032023" y="5699084"/>
            <a:ext cx="498714" cy="393421"/>
          </a:xfrm>
          <a:custGeom>
            <a:avLst/>
            <a:gdLst>
              <a:gd name="connsiteX0" fmla="*/ 498577 w 498714"/>
              <a:gd name="connsiteY0" fmla="*/ 92116 h 393421"/>
              <a:gd name="connsiteX1" fmla="*/ 336652 w 498714"/>
              <a:gd name="connsiteY1" fmla="*/ 82591 h 393421"/>
              <a:gd name="connsiteX2" fmla="*/ 216002 w 498714"/>
              <a:gd name="connsiteY2" fmla="*/ 184191 h 393421"/>
              <a:gd name="connsiteX3" fmla="*/ 238227 w 498714"/>
              <a:gd name="connsiteY3" fmla="*/ 139741 h 393421"/>
              <a:gd name="connsiteX4" fmla="*/ 184252 w 498714"/>
              <a:gd name="connsiteY4" fmla="*/ 225466 h 393421"/>
              <a:gd name="connsiteX5" fmla="*/ 212827 w 498714"/>
              <a:gd name="connsiteY5" fmla="*/ 295316 h 393421"/>
              <a:gd name="connsiteX6" fmla="*/ 162027 w 498714"/>
              <a:gd name="connsiteY6" fmla="*/ 222291 h 393421"/>
              <a:gd name="connsiteX7" fmla="*/ 206477 w 498714"/>
              <a:gd name="connsiteY7" fmla="*/ 317541 h 393421"/>
              <a:gd name="connsiteX8" fmla="*/ 152502 w 498714"/>
              <a:gd name="connsiteY8" fmla="*/ 295316 h 393421"/>
              <a:gd name="connsiteX9" fmla="*/ 19152 w 498714"/>
              <a:gd name="connsiteY9" fmla="*/ 390566 h 393421"/>
              <a:gd name="connsiteX10" fmla="*/ 35027 w 498714"/>
              <a:gd name="connsiteY10" fmla="*/ 361991 h 393421"/>
              <a:gd name="connsiteX11" fmla="*/ 35027 w 498714"/>
              <a:gd name="connsiteY11" fmla="*/ 295316 h 393421"/>
              <a:gd name="connsiteX12" fmla="*/ 102 w 498714"/>
              <a:gd name="connsiteY12" fmla="*/ 139741 h 393421"/>
              <a:gd name="connsiteX13" fmla="*/ 47727 w 498714"/>
              <a:gd name="connsiteY13" fmla="*/ 184191 h 393421"/>
              <a:gd name="connsiteX14" fmla="*/ 31852 w 498714"/>
              <a:gd name="connsiteY14" fmla="*/ 34966 h 393421"/>
              <a:gd name="connsiteX15" fmla="*/ 79477 w 498714"/>
              <a:gd name="connsiteY15" fmla="*/ 88941 h 393421"/>
              <a:gd name="connsiteX16" fmla="*/ 149327 w 498714"/>
              <a:gd name="connsiteY16" fmla="*/ 69891 h 393421"/>
              <a:gd name="connsiteX17" fmla="*/ 146152 w 498714"/>
              <a:gd name="connsiteY17" fmla="*/ 28616 h 393421"/>
              <a:gd name="connsiteX18" fmla="*/ 279502 w 498714"/>
              <a:gd name="connsiteY18" fmla="*/ 28616 h 393421"/>
              <a:gd name="connsiteX19" fmla="*/ 266802 w 498714"/>
              <a:gd name="connsiteY19" fmla="*/ 3216 h 393421"/>
              <a:gd name="connsiteX20" fmla="*/ 390627 w 498714"/>
              <a:gd name="connsiteY20" fmla="*/ 63541 h 393421"/>
              <a:gd name="connsiteX21" fmla="*/ 365227 w 498714"/>
              <a:gd name="connsiteY21" fmla="*/ 41 h 393421"/>
              <a:gd name="connsiteX22" fmla="*/ 498577 w 498714"/>
              <a:gd name="connsiteY22" fmla="*/ 92116 h 39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98714" h="393421">
                <a:moveTo>
                  <a:pt x="498577" y="92116"/>
                </a:moveTo>
                <a:cubicBezTo>
                  <a:pt x="493815" y="105874"/>
                  <a:pt x="383748" y="67245"/>
                  <a:pt x="336652" y="82591"/>
                </a:cubicBezTo>
                <a:cubicBezTo>
                  <a:pt x="289556" y="97937"/>
                  <a:pt x="232406" y="174666"/>
                  <a:pt x="216002" y="184191"/>
                </a:cubicBezTo>
                <a:cubicBezTo>
                  <a:pt x="199598" y="193716"/>
                  <a:pt x="243519" y="132862"/>
                  <a:pt x="238227" y="139741"/>
                </a:cubicBezTo>
                <a:cubicBezTo>
                  <a:pt x="232935" y="146620"/>
                  <a:pt x="188485" y="199537"/>
                  <a:pt x="184252" y="225466"/>
                </a:cubicBezTo>
                <a:cubicBezTo>
                  <a:pt x="180019" y="251395"/>
                  <a:pt x="216531" y="295845"/>
                  <a:pt x="212827" y="295316"/>
                </a:cubicBezTo>
                <a:cubicBezTo>
                  <a:pt x="209123" y="294787"/>
                  <a:pt x="163085" y="218587"/>
                  <a:pt x="162027" y="222291"/>
                </a:cubicBezTo>
                <a:cubicBezTo>
                  <a:pt x="160969" y="225995"/>
                  <a:pt x="208064" y="305370"/>
                  <a:pt x="206477" y="317541"/>
                </a:cubicBezTo>
                <a:cubicBezTo>
                  <a:pt x="204890" y="329712"/>
                  <a:pt x="183723" y="283145"/>
                  <a:pt x="152502" y="295316"/>
                </a:cubicBezTo>
                <a:cubicBezTo>
                  <a:pt x="121281" y="307487"/>
                  <a:pt x="38731" y="379454"/>
                  <a:pt x="19152" y="390566"/>
                </a:cubicBezTo>
                <a:cubicBezTo>
                  <a:pt x="-427" y="401678"/>
                  <a:pt x="32381" y="377866"/>
                  <a:pt x="35027" y="361991"/>
                </a:cubicBezTo>
                <a:cubicBezTo>
                  <a:pt x="37673" y="346116"/>
                  <a:pt x="40848" y="332358"/>
                  <a:pt x="35027" y="295316"/>
                </a:cubicBezTo>
                <a:cubicBezTo>
                  <a:pt x="29206" y="258274"/>
                  <a:pt x="-2015" y="158262"/>
                  <a:pt x="102" y="139741"/>
                </a:cubicBezTo>
                <a:cubicBezTo>
                  <a:pt x="2219" y="121220"/>
                  <a:pt x="42435" y="201653"/>
                  <a:pt x="47727" y="184191"/>
                </a:cubicBezTo>
                <a:cubicBezTo>
                  <a:pt x="53019" y="166729"/>
                  <a:pt x="26560" y="50841"/>
                  <a:pt x="31852" y="34966"/>
                </a:cubicBezTo>
                <a:cubicBezTo>
                  <a:pt x="37144" y="19091"/>
                  <a:pt x="59898" y="83120"/>
                  <a:pt x="79477" y="88941"/>
                </a:cubicBezTo>
                <a:cubicBezTo>
                  <a:pt x="99056" y="94762"/>
                  <a:pt x="138215" y="79945"/>
                  <a:pt x="149327" y="69891"/>
                </a:cubicBezTo>
                <a:cubicBezTo>
                  <a:pt x="160439" y="59837"/>
                  <a:pt x="124456" y="35495"/>
                  <a:pt x="146152" y="28616"/>
                </a:cubicBezTo>
                <a:cubicBezTo>
                  <a:pt x="167848" y="21737"/>
                  <a:pt x="259394" y="32849"/>
                  <a:pt x="279502" y="28616"/>
                </a:cubicBezTo>
                <a:cubicBezTo>
                  <a:pt x="299610" y="24383"/>
                  <a:pt x="248281" y="-2605"/>
                  <a:pt x="266802" y="3216"/>
                </a:cubicBezTo>
                <a:cubicBezTo>
                  <a:pt x="285323" y="9037"/>
                  <a:pt x="374223" y="64070"/>
                  <a:pt x="390627" y="63541"/>
                </a:cubicBezTo>
                <a:cubicBezTo>
                  <a:pt x="407031" y="63012"/>
                  <a:pt x="347765" y="2158"/>
                  <a:pt x="365227" y="41"/>
                </a:cubicBezTo>
                <a:cubicBezTo>
                  <a:pt x="382689" y="-2076"/>
                  <a:pt x="503339" y="78358"/>
                  <a:pt x="498577" y="92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BBEAA5CF-492B-659E-B06D-2C151930A39B}"/>
              </a:ext>
            </a:extLst>
          </p:cNvPr>
          <p:cNvSpPr/>
          <p:nvPr/>
        </p:nvSpPr>
        <p:spPr>
          <a:xfrm>
            <a:off x="3455655" y="5748388"/>
            <a:ext cx="384562" cy="277654"/>
          </a:xfrm>
          <a:custGeom>
            <a:avLst/>
            <a:gdLst>
              <a:gd name="connsiteX0" fmla="*/ 81295 w 384562"/>
              <a:gd name="connsiteY0" fmla="*/ 1537 h 277654"/>
              <a:gd name="connsiteX1" fmla="*/ 208295 w 384562"/>
              <a:gd name="connsiteY1" fmla="*/ 93612 h 277654"/>
              <a:gd name="connsiteX2" fmla="*/ 382920 w 384562"/>
              <a:gd name="connsiteY2" fmla="*/ 274587 h 277654"/>
              <a:gd name="connsiteX3" fmla="*/ 287670 w 384562"/>
              <a:gd name="connsiteY3" fmla="*/ 198387 h 277654"/>
              <a:gd name="connsiteX4" fmla="*/ 151145 w 384562"/>
              <a:gd name="connsiteY4" fmla="*/ 80912 h 277654"/>
              <a:gd name="connsiteX5" fmla="*/ 1920 w 384562"/>
              <a:gd name="connsiteY5" fmla="*/ 36462 h 277654"/>
              <a:gd name="connsiteX6" fmla="*/ 81295 w 384562"/>
              <a:gd name="connsiteY6" fmla="*/ 1537 h 27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562" h="277654">
                <a:moveTo>
                  <a:pt x="81295" y="1537"/>
                </a:moveTo>
                <a:cubicBezTo>
                  <a:pt x="115691" y="11062"/>
                  <a:pt x="158024" y="48104"/>
                  <a:pt x="208295" y="93612"/>
                </a:cubicBezTo>
                <a:cubicBezTo>
                  <a:pt x="258566" y="139120"/>
                  <a:pt x="369691" y="257125"/>
                  <a:pt x="382920" y="274587"/>
                </a:cubicBezTo>
                <a:cubicBezTo>
                  <a:pt x="396149" y="292050"/>
                  <a:pt x="326299" y="230666"/>
                  <a:pt x="287670" y="198387"/>
                </a:cubicBezTo>
                <a:cubicBezTo>
                  <a:pt x="249041" y="166108"/>
                  <a:pt x="198770" y="107899"/>
                  <a:pt x="151145" y="80912"/>
                </a:cubicBezTo>
                <a:cubicBezTo>
                  <a:pt x="103520" y="53925"/>
                  <a:pt x="15149" y="43341"/>
                  <a:pt x="1920" y="36462"/>
                </a:cubicBezTo>
                <a:cubicBezTo>
                  <a:pt x="-11309" y="29583"/>
                  <a:pt x="46899" y="-7988"/>
                  <a:pt x="81295" y="1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706B10BC-72F9-FF4F-00FF-2E273E796A01}"/>
              </a:ext>
            </a:extLst>
          </p:cNvPr>
          <p:cNvSpPr/>
          <p:nvPr/>
        </p:nvSpPr>
        <p:spPr>
          <a:xfrm>
            <a:off x="3552685" y="5711591"/>
            <a:ext cx="311300" cy="292359"/>
          </a:xfrm>
          <a:custGeom>
            <a:avLst/>
            <a:gdLst>
              <a:gd name="connsiteX0" fmla="*/ 140 w 311300"/>
              <a:gd name="connsiteY0" fmla="*/ 234 h 292359"/>
              <a:gd name="connsiteX1" fmla="*/ 241440 w 311300"/>
              <a:gd name="connsiteY1" fmla="*/ 212959 h 292359"/>
              <a:gd name="connsiteX2" fmla="*/ 311290 w 311300"/>
              <a:gd name="connsiteY2" fmla="*/ 292334 h 292359"/>
              <a:gd name="connsiteX3" fmla="*/ 238265 w 311300"/>
              <a:gd name="connsiteY3" fmla="*/ 206609 h 292359"/>
              <a:gd name="connsiteX4" fmla="*/ 206515 w 311300"/>
              <a:gd name="connsiteY4" fmla="*/ 171684 h 292359"/>
              <a:gd name="connsiteX5" fmla="*/ 140 w 311300"/>
              <a:gd name="connsiteY5" fmla="*/ 234 h 29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300" h="292359">
                <a:moveTo>
                  <a:pt x="140" y="234"/>
                </a:moveTo>
                <a:cubicBezTo>
                  <a:pt x="5961" y="7113"/>
                  <a:pt x="189582" y="164276"/>
                  <a:pt x="241440" y="212959"/>
                </a:cubicBezTo>
                <a:cubicBezTo>
                  <a:pt x="293298" y="261642"/>
                  <a:pt x="311819" y="293392"/>
                  <a:pt x="311290" y="292334"/>
                </a:cubicBezTo>
                <a:cubicBezTo>
                  <a:pt x="310761" y="291276"/>
                  <a:pt x="255727" y="226717"/>
                  <a:pt x="238265" y="206609"/>
                </a:cubicBezTo>
                <a:cubicBezTo>
                  <a:pt x="220803" y="186501"/>
                  <a:pt x="242498" y="203434"/>
                  <a:pt x="206515" y="171684"/>
                </a:cubicBezTo>
                <a:cubicBezTo>
                  <a:pt x="170532" y="139934"/>
                  <a:pt x="-5681" y="-6645"/>
                  <a:pt x="140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B1A679BE-66F9-B3F3-1A5D-58983A085191}"/>
              </a:ext>
            </a:extLst>
          </p:cNvPr>
          <p:cNvSpPr/>
          <p:nvPr/>
        </p:nvSpPr>
        <p:spPr>
          <a:xfrm>
            <a:off x="3724103" y="5940422"/>
            <a:ext cx="130391" cy="136554"/>
          </a:xfrm>
          <a:custGeom>
            <a:avLst/>
            <a:gdLst>
              <a:gd name="connsiteX0" fmla="*/ 172 w 130391"/>
              <a:gd name="connsiteY0" fmla="*/ 3 h 136554"/>
              <a:gd name="connsiteX1" fmla="*/ 47797 w 130391"/>
              <a:gd name="connsiteY1" fmla="*/ 76203 h 136554"/>
              <a:gd name="connsiteX2" fmla="*/ 38272 w 130391"/>
              <a:gd name="connsiteY2" fmla="*/ 114303 h 136554"/>
              <a:gd name="connsiteX3" fmla="*/ 76372 w 130391"/>
              <a:gd name="connsiteY3" fmla="*/ 133353 h 136554"/>
              <a:gd name="connsiteX4" fmla="*/ 28747 w 130391"/>
              <a:gd name="connsiteY4" fmla="*/ 136528 h 136554"/>
              <a:gd name="connsiteX5" fmla="*/ 130347 w 130391"/>
              <a:gd name="connsiteY5" fmla="*/ 130178 h 136554"/>
              <a:gd name="connsiteX6" fmla="*/ 41447 w 130391"/>
              <a:gd name="connsiteY6" fmla="*/ 123828 h 136554"/>
              <a:gd name="connsiteX7" fmla="*/ 28747 w 130391"/>
              <a:gd name="connsiteY7" fmla="*/ 114303 h 136554"/>
              <a:gd name="connsiteX8" fmla="*/ 31922 w 130391"/>
              <a:gd name="connsiteY8" fmla="*/ 79378 h 136554"/>
              <a:gd name="connsiteX9" fmla="*/ 172 w 130391"/>
              <a:gd name="connsiteY9" fmla="*/ 3 h 13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391" h="136554">
                <a:moveTo>
                  <a:pt x="172" y="3"/>
                </a:moveTo>
                <a:cubicBezTo>
                  <a:pt x="2818" y="-526"/>
                  <a:pt x="41447" y="57153"/>
                  <a:pt x="47797" y="76203"/>
                </a:cubicBezTo>
                <a:cubicBezTo>
                  <a:pt x="54147" y="95253"/>
                  <a:pt x="33509" y="104778"/>
                  <a:pt x="38272" y="114303"/>
                </a:cubicBezTo>
                <a:cubicBezTo>
                  <a:pt x="43035" y="123828"/>
                  <a:pt x="77959" y="129649"/>
                  <a:pt x="76372" y="133353"/>
                </a:cubicBezTo>
                <a:cubicBezTo>
                  <a:pt x="74785" y="137057"/>
                  <a:pt x="28747" y="136528"/>
                  <a:pt x="28747" y="136528"/>
                </a:cubicBezTo>
                <a:cubicBezTo>
                  <a:pt x="37743" y="135999"/>
                  <a:pt x="128230" y="132295"/>
                  <a:pt x="130347" y="130178"/>
                </a:cubicBezTo>
                <a:cubicBezTo>
                  <a:pt x="132464" y="128061"/>
                  <a:pt x="58380" y="126474"/>
                  <a:pt x="41447" y="123828"/>
                </a:cubicBezTo>
                <a:cubicBezTo>
                  <a:pt x="24514" y="121182"/>
                  <a:pt x="30334" y="121711"/>
                  <a:pt x="28747" y="114303"/>
                </a:cubicBezTo>
                <a:cubicBezTo>
                  <a:pt x="27160" y="106895"/>
                  <a:pt x="37743" y="94724"/>
                  <a:pt x="31922" y="79378"/>
                </a:cubicBezTo>
                <a:cubicBezTo>
                  <a:pt x="26101" y="64032"/>
                  <a:pt x="-2474" y="532"/>
                  <a:pt x="17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34E2EAD1-9540-D480-1D1B-98DF12C689CE}"/>
              </a:ext>
            </a:extLst>
          </p:cNvPr>
          <p:cNvSpPr/>
          <p:nvPr/>
        </p:nvSpPr>
        <p:spPr>
          <a:xfrm>
            <a:off x="3197622" y="5879389"/>
            <a:ext cx="132955" cy="243395"/>
          </a:xfrm>
          <a:custGeom>
            <a:avLst/>
            <a:gdLst>
              <a:gd name="connsiteX0" fmla="*/ 25003 w 132955"/>
              <a:gd name="connsiteY0" fmla="*/ 711 h 243395"/>
              <a:gd name="connsiteX1" fmla="*/ 9128 w 132955"/>
              <a:gd name="connsiteY1" fmla="*/ 175336 h 243395"/>
              <a:gd name="connsiteX2" fmla="*/ 21828 w 132955"/>
              <a:gd name="connsiteY2" fmla="*/ 203911 h 243395"/>
              <a:gd name="connsiteX3" fmla="*/ 132953 w 132955"/>
              <a:gd name="connsiteY3" fmla="*/ 242011 h 243395"/>
              <a:gd name="connsiteX4" fmla="*/ 25003 w 132955"/>
              <a:gd name="connsiteY4" fmla="*/ 229311 h 243395"/>
              <a:gd name="connsiteX5" fmla="*/ 2778 w 132955"/>
              <a:gd name="connsiteY5" fmla="*/ 175336 h 243395"/>
              <a:gd name="connsiteX6" fmla="*/ 2778 w 132955"/>
              <a:gd name="connsiteY6" fmla="*/ 115011 h 243395"/>
              <a:gd name="connsiteX7" fmla="*/ 25003 w 132955"/>
              <a:gd name="connsiteY7" fmla="*/ 711 h 24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955" h="243395">
                <a:moveTo>
                  <a:pt x="25003" y="711"/>
                </a:moveTo>
                <a:cubicBezTo>
                  <a:pt x="26061" y="10765"/>
                  <a:pt x="9657" y="141469"/>
                  <a:pt x="9128" y="175336"/>
                </a:cubicBezTo>
                <a:cubicBezTo>
                  <a:pt x="8599" y="209203"/>
                  <a:pt x="1191" y="192799"/>
                  <a:pt x="21828" y="203911"/>
                </a:cubicBezTo>
                <a:cubicBezTo>
                  <a:pt x="42465" y="215023"/>
                  <a:pt x="132424" y="237778"/>
                  <a:pt x="132953" y="242011"/>
                </a:cubicBezTo>
                <a:cubicBezTo>
                  <a:pt x="133482" y="246244"/>
                  <a:pt x="46699" y="240423"/>
                  <a:pt x="25003" y="229311"/>
                </a:cubicBezTo>
                <a:cubicBezTo>
                  <a:pt x="3307" y="218199"/>
                  <a:pt x="6482" y="194386"/>
                  <a:pt x="2778" y="175336"/>
                </a:cubicBezTo>
                <a:cubicBezTo>
                  <a:pt x="-926" y="156286"/>
                  <a:pt x="-926" y="139882"/>
                  <a:pt x="2778" y="115011"/>
                </a:cubicBezTo>
                <a:cubicBezTo>
                  <a:pt x="6482" y="90140"/>
                  <a:pt x="23945" y="-9343"/>
                  <a:pt x="25003" y="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C62B229D-2EF5-7AA8-6FD6-214E24D95ACB}"/>
              </a:ext>
            </a:extLst>
          </p:cNvPr>
          <p:cNvSpPr/>
          <p:nvPr/>
        </p:nvSpPr>
        <p:spPr>
          <a:xfrm>
            <a:off x="3684006" y="5940157"/>
            <a:ext cx="130056" cy="152720"/>
          </a:xfrm>
          <a:custGeom>
            <a:avLst/>
            <a:gdLst>
              <a:gd name="connsiteX0" fmla="*/ 65669 w 130056"/>
              <a:gd name="connsiteY0" fmla="*/ 268 h 152720"/>
              <a:gd name="connsiteX1" fmla="*/ 14869 w 130056"/>
              <a:gd name="connsiteY1" fmla="*/ 76468 h 152720"/>
              <a:gd name="connsiteX2" fmla="*/ 46619 w 130056"/>
              <a:gd name="connsiteY2" fmla="*/ 127268 h 152720"/>
              <a:gd name="connsiteX3" fmla="*/ 2169 w 130056"/>
              <a:gd name="connsiteY3" fmla="*/ 124093 h 152720"/>
              <a:gd name="connsiteX4" fmla="*/ 129169 w 130056"/>
              <a:gd name="connsiteY4" fmla="*/ 152668 h 152720"/>
              <a:gd name="connsiteX5" fmla="*/ 56144 w 130056"/>
              <a:gd name="connsiteY5" fmla="*/ 130443 h 152720"/>
              <a:gd name="connsiteX6" fmla="*/ 8519 w 130056"/>
              <a:gd name="connsiteY6" fmla="*/ 105043 h 152720"/>
              <a:gd name="connsiteX7" fmla="*/ 65669 w 130056"/>
              <a:gd name="connsiteY7" fmla="*/ 268 h 15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056" h="152720">
                <a:moveTo>
                  <a:pt x="65669" y="268"/>
                </a:moveTo>
                <a:cubicBezTo>
                  <a:pt x="66727" y="-4494"/>
                  <a:pt x="18044" y="55301"/>
                  <a:pt x="14869" y="76468"/>
                </a:cubicBezTo>
                <a:cubicBezTo>
                  <a:pt x="11694" y="97635"/>
                  <a:pt x="48736" y="119331"/>
                  <a:pt x="46619" y="127268"/>
                </a:cubicBezTo>
                <a:cubicBezTo>
                  <a:pt x="44502" y="135205"/>
                  <a:pt x="-11589" y="119860"/>
                  <a:pt x="2169" y="124093"/>
                </a:cubicBezTo>
                <a:cubicBezTo>
                  <a:pt x="15927" y="128326"/>
                  <a:pt x="120173" y="151610"/>
                  <a:pt x="129169" y="152668"/>
                </a:cubicBezTo>
                <a:cubicBezTo>
                  <a:pt x="138165" y="153726"/>
                  <a:pt x="76252" y="138380"/>
                  <a:pt x="56144" y="130443"/>
                </a:cubicBezTo>
                <a:cubicBezTo>
                  <a:pt x="36036" y="122506"/>
                  <a:pt x="10636" y="120918"/>
                  <a:pt x="8519" y="105043"/>
                </a:cubicBezTo>
                <a:cubicBezTo>
                  <a:pt x="6402" y="89168"/>
                  <a:pt x="64611" y="5030"/>
                  <a:pt x="65669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C294FBD1-03C3-A3EE-B96F-F11B45DAF68F}"/>
              </a:ext>
            </a:extLst>
          </p:cNvPr>
          <p:cNvSpPr/>
          <p:nvPr/>
        </p:nvSpPr>
        <p:spPr>
          <a:xfrm>
            <a:off x="3277433" y="6041953"/>
            <a:ext cx="440903" cy="96014"/>
          </a:xfrm>
          <a:custGeom>
            <a:avLst/>
            <a:gdLst>
              <a:gd name="connsiteX0" fmla="*/ 2342 w 440903"/>
              <a:gd name="connsiteY0" fmla="*/ 73097 h 96014"/>
              <a:gd name="connsiteX1" fmla="*/ 243642 w 440903"/>
              <a:gd name="connsiteY1" fmla="*/ 60397 h 96014"/>
              <a:gd name="connsiteX2" fmla="*/ 240467 w 440903"/>
              <a:gd name="connsiteY2" fmla="*/ 54047 h 96014"/>
              <a:gd name="connsiteX3" fmla="*/ 319842 w 440903"/>
              <a:gd name="connsiteY3" fmla="*/ 38172 h 96014"/>
              <a:gd name="connsiteX4" fmla="*/ 440492 w 440903"/>
              <a:gd name="connsiteY4" fmla="*/ 72 h 96014"/>
              <a:gd name="connsiteX5" fmla="*/ 361117 w 440903"/>
              <a:gd name="connsiteY5" fmla="*/ 28647 h 96014"/>
              <a:gd name="connsiteX6" fmla="*/ 411917 w 440903"/>
              <a:gd name="connsiteY6" fmla="*/ 31822 h 96014"/>
              <a:gd name="connsiteX7" fmla="*/ 294442 w 440903"/>
              <a:gd name="connsiteY7" fmla="*/ 50872 h 96014"/>
              <a:gd name="connsiteX8" fmla="*/ 132517 w 440903"/>
              <a:gd name="connsiteY8" fmla="*/ 95322 h 96014"/>
              <a:gd name="connsiteX9" fmla="*/ 2342 w 440903"/>
              <a:gd name="connsiteY9" fmla="*/ 73097 h 96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903" h="96014">
                <a:moveTo>
                  <a:pt x="2342" y="73097"/>
                </a:moveTo>
                <a:cubicBezTo>
                  <a:pt x="20863" y="67276"/>
                  <a:pt x="203955" y="63572"/>
                  <a:pt x="243642" y="60397"/>
                </a:cubicBezTo>
                <a:cubicBezTo>
                  <a:pt x="283329" y="57222"/>
                  <a:pt x="227767" y="57751"/>
                  <a:pt x="240467" y="54047"/>
                </a:cubicBezTo>
                <a:cubicBezTo>
                  <a:pt x="253167" y="50343"/>
                  <a:pt x="286505" y="47168"/>
                  <a:pt x="319842" y="38172"/>
                </a:cubicBezTo>
                <a:cubicBezTo>
                  <a:pt x="353179" y="29176"/>
                  <a:pt x="433613" y="1659"/>
                  <a:pt x="440492" y="72"/>
                </a:cubicBezTo>
                <a:cubicBezTo>
                  <a:pt x="447371" y="-1515"/>
                  <a:pt x="365880" y="23355"/>
                  <a:pt x="361117" y="28647"/>
                </a:cubicBezTo>
                <a:cubicBezTo>
                  <a:pt x="356355" y="33939"/>
                  <a:pt x="423029" y="28118"/>
                  <a:pt x="411917" y="31822"/>
                </a:cubicBezTo>
                <a:cubicBezTo>
                  <a:pt x="400805" y="35526"/>
                  <a:pt x="341009" y="40289"/>
                  <a:pt x="294442" y="50872"/>
                </a:cubicBezTo>
                <a:cubicBezTo>
                  <a:pt x="247875" y="61455"/>
                  <a:pt x="185434" y="90560"/>
                  <a:pt x="132517" y="95322"/>
                </a:cubicBezTo>
                <a:cubicBezTo>
                  <a:pt x="79600" y="100084"/>
                  <a:pt x="-16179" y="78918"/>
                  <a:pt x="2342" y="73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7DB01594-BD2C-718A-FF53-FFBB48FD9A1B}"/>
              </a:ext>
            </a:extLst>
          </p:cNvPr>
          <p:cNvSpPr/>
          <p:nvPr/>
        </p:nvSpPr>
        <p:spPr>
          <a:xfrm>
            <a:off x="2987291" y="5789882"/>
            <a:ext cx="213729" cy="312534"/>
          </a:xfrm>
          <a:custGeom>
            <a:avLst/>
            <a:gdLst>
              <a:gd name="connsiteX0" fmla="*/ 384 w 213729"/>
              <a:gd name="connsiteY0" fmla="*/ 312468 h 312534"/>
              <a:gd name="connsiteX1" fmla="*/ 105159 w 213729"/>
              <a:gd name="connsiteY1" fmla="*/ 210868 h 312534"/>
              <a:gd name="connsiteX2" fmla="*/ 79759 w 213729"/>
              <a:gd name="connsiteY2" fmla="*/ 147368 h 312534"/>
              <a:gd name="connsiteX3" fmla="*/ 213109 w 213729"/>
              <a:gd name="connsiteY3" fmla="*/ 1318 h 312534"/>
              <a:gd name="connsiteX4" fmla="*/ 127384 w 213729"/>
              <a:gd name="connsiteY4" fmla="*/ 77518 h 312534"/>
              <a:gd name="connsiteX5" fmla="*/ 73409 w 213729"/>
              <a:gd name="connsiteY5" fmla="*/ 115618 h 312534"/>
              <a:gd name="connsiteX6" fmla="*/ 70234 w 213729"/>
              <a:gd name="connsiteY6" fmla="*/ 194993 h 312534"/>
              <a:gd name="connsiteX7" fmla="*/ 384 w 213729"/>
              <a:gd name="connsiteY7" fmla="*/ 312468 h 31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729" h="312534">
                <a:moveTo>
                  <a:pt x="384" y="312468"/>
                </a:moveTo>
                <a:cubicBezTo>
                  <a:pt x="6205" y="315114"/>
                  <a:pt x="91930" y="238385"/>
                  <a:pt x="105159" y="210868"/>
                </a:cubicBezTo>
                <a:cubicBezTo>
                  <a:pt x="118388" y="183351"/>
                  <a:pt x="61767" y="182293"/>
                  <a:pt x="79759" y="147368"/>
                </a:cubicBezTo>
                <a:cubicBezTo>
                  <a:pt x="97751" y="112443"/>
                  <a:pt x="205172" y="12960"/>
                  <a:pt x="213109" y="1318"/>
                </a:cubicBezTo>
                <a:cubicBezTo>
                  <a:pt x="221047" y="-10324"/>
                  <a:pt x="150667" y="58468"/>
                  <a:pt x="127384" y="77518"/>
                </a:cubicBezTo>
                <a:cubicBezTo>
                  <a:pt x="104101" y="96568"/>
                  <a:pt x="82934" y="96039"/>
                  <a:pt x="73409" y="115618"/>
                </a:cubicBezTo>
                <a:cubicBezTo>
                  <a:pt x="63884" y="135197"/>
                  <a:pt x="83992" y="161656"/>
                  <a:pt x="70234" y="194993"/>
                </a:cubicBezTo>
                <a:cubicBezTo>
                  <a:pt x="56476" y="228330"/>
                  <a:pt x="-5437" y="309822"/>
                  <a:pt x="384" y="312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02048332-9B1D-B0F5-0B07-FDAEAFE0EF36}"/>
              </a:ext>
            </a:extLst>
          </p:cNvPr>
          <p:cNvSpPr/>
          <p:nvPr/>
        </p:nvSpPr>
        <p:spPr>
          <a:xfrm>
            <a:off x="3384299" y="6041589"/>
            <a:ext cx="515077" cy="111649"/>
          </a:xfrm>
          <a:custGeom>
            <a:avLst/>
            <a:gdLst>
              <a:gd name="connsiteX0" fmla="*/ 251 w 515077"/>
              <a:gd name="connsiteY0" fmla="*/ 111561 h 111649"/>
              <a:gd name="connsiteX1" fmla="*/ 311401 w 515077"/>
              <a:gd name="connsiteY1" fmla="*/ 73461 h 111649"/>
              <a:gd name="connsiteX2" fmla="*/ 511426 w 515077"/>
              <a:gd name="connsiteY2" fmla="*/ 436 h 111649"/>
              <a:gd name="connsiteX3" fmla="*/ 435226 w 515077"/>
              <a:gd name="connsiteY3" fmla="*/ 44886 h 111649"/>
              <a:gd name="connsiteX4" fmla="*/ 365376 w 515077"/>
              <a:gd name="connsiteY4" fmla="*/ 82986 h 111649"/>
              <a:gd name="connsiteX5" fmla="*/ 251 w 515077"/>
              <a:gd name="connsiteY5" fmla="*/ 111561 h 11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077" h="111649">
                <a:moveTo>
                  <a:pt x="251" y="111561"/>
                </a:moveTo>
                <a:cubicBezTo>
                  <a:pt x="-8745" y="109974"/>
                  <a:pt x="226205" y="91982"/>
                  <a:pt x="311401" y="73461"/>
                </a:cubicBezTo>
                <a:cubicBezTo>
                  <a:pt x="396597" y="54940"/>
                  <a:pt x="490789" y="5198"/>
                  <a:pt x="511426" y="436"/>
                </a:cubicBezTo>
                <a:cubicBezTo>
                  <a:pt x="532063" y="-4326"/>
                  <a:pt x="459568" y="31128"/>
                  <a:pt x="435226" y="44886"/>
                </a:cubicBezTo>
                <a:cubicBezTo>
                  <a:pt x="410884" y="58644"/>
                  <a:pt x="432051" y="72932"/>
                  <a:pt x="365376" y="82986"/>
                </a:cubicBezTo>
                <a:cubicBezTo>
                  <a:pt x="298701" y="93040"/>
                  <a:pt x="9247" y="113148"/>
                  <a:pt x="251" y="111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04ADA96D-0D71-0B9D-DEA0-173363D88226}"/>
              </a:ext>
            </a:extLst>
          </p:cNvPr>
          <p:cNvSpPr/>
          <p:nvPr/>
        </p:nvSpPr>
        <p:spPr>
          <a:xfrm>
            <a:off x="3333703" y="6130719"/>
            <a:ext cx="502390" cy="38613"/>
          </a:xfrm>
          <a:custGeom>
            <a:avLst/>
            <a:gdLst>
              <a:gd name="connsiteX0" fmla="*/ 501697 w 502390"/>
              <a:gd name="connsiteY0" fmla="*/ 206 h 38613"/>
              <a:gd name="connsiteX1" fmla="*/ 292147 w 502390"/>
              <a:gd name="connsiteY1" fmla="*/ 28781 h 38613"/>
              <a:gd name="connsiteX2" fmla="*/ 47 w 502390"/>
              <a:gd name="connsiteY2" fmla="*/ 38306 h 38613"/>
              <a:gd name="connsiteX3" fmla="*/ 314372 w 502390"/>
              <a:gd name="connsiteY3" fmla="*/ 19256 h 38613"/>
              <a:gd name="connsiteX4" fmla="*/ 222297 w 502390"/>
              <a:gd name="connsiteY4" fmla="*/ 16081 h 38613"/>
              <a:gd name="connsiteX5" fmla="*/ 501697 w 502390"/>
              <a:gd name="connsiteY5" fmla="*/ 206 h 3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2390" h="38613">
                <a:moveTo>
                  <a:pt x="501697" y="206"/>
                </a:moveTo>
                <a:cubicBezTo>
                  <a:pt x="513339" y="2323"/>
                  <a:pt x="375755" y="22431"/>
                  <a:pt x="292147" y="28781"/>
                </a:cubicBezTo>
                <a:cubicBezTo>
                  <a:pt x="208539" y="35131"/>
                  <a:pt x="-3657" y="39893"/>
                  <a:pt x="47" y="38306"/>
                </a:cubicBezTo>
                <a:cubicBezTo>
                  <a:pt x="3751" y="36719"/>
                  <a:pt x="277330" y="22960"/>
                  <a:pt x="314372" y="19256"/>
                </a:cubicBezTo>
                <a:cubicBezTo>
                  <a:pt x="351414" y="15552"/>
                  <a:pt x="188430" y="19256"/>
                  <a:pt x="222297" y="16081"/>
                </a:cubicBezTo>
                <a:cubicBezTo>
                  <a:pt x="256164" y="12906"/>
                  <a:pt x="490055" y="-1911"/>
                  <a:pt x="501697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7E337E26-F2B6-0A76-D294-29A9D90A3C52}"/>
              </a:ext>
            </a:extLst>
          </p:cNvPr>
          <p:cNvSpPr/>
          <p:nvPr/>
        </p:nvSpPr>
        <p:spPr>
          <a:xfrm>
            <a:off x="3092158" y="6114644"/>
            <a:ext cx="508484" cy="44970"/>
          </a:xfrm>
          <a:custGeom>
            <a:avLst/>
            <a:gdLst>
              <a:gd name="connsiteX0" fmla="*/ 292 w 508484"/>
              <a:gd name="connsiteY0" fmla="*/ 406 h 44970"/>
              <a:gd name="connsiteX1" fmla="*/ 203492 w 508484"/>
              <a:gd name="connsiteY1" fmla="*/ 22631 h 44970"/>
              <a:gd name="connsiteX2" fmla="*/ 333667 w 508484"/>
              <a:gd name="connsiteY2" fmla="*/ 19456 h 44970"/>
              <a:gd name="connsiteX3" fmla="*/ 508292 w 508484"/>
              <a:gd name="connsiteY3" fmla="*/ 13106 h 44970"/>
              <a:gd name="connsiteX4" fmla="*/ 365417 w 508484"/>
              <a:gd name="connsiteY4" fmla="*/ 25806 h 44970"/>
              <a:gd name="connsiteX5" fmla="*/ 251117 w 508484"/>
              <a:gd name="connsiteY5" fmla="*/ 44856 h 44970"/>
              <a:gd name="connsiteX6" fmla="*/ 292 w 508484"/>
              <a:gd name="connsiteY6" fmla="*/ 406 h 4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8484" h="44970">
                <a:moveTo>
                  <a:pt x="292" y="406"/>
                </a:moveTo>
                <a:cubicBezTo>
                  <a:pt x="-7645" y="-3298"/>
                  <a:pt x="147930" y="19456"/>
                  <a:pt x="203492" y="22631"/>
                </a:cubicBezTo>
                <a:cubicBezTo>
                  <a:pt x="259054" y="25806"/>
                  <a:pt x="333667" y="19456"/>
                  <a:pt x="333667" y="19456"/>
                </a:cubicBezTo>
                <a:lnTo>
                  <a:pt x="508292" y="13106"/>
                </a:lnTo>
                <a:cubicBezTo>
                  <a:pt x="513583" y="14164"/>
                  <a:pt x="408279" y="20514"/>
                  <a:pt x="365417" y="25806"/>
                </a:cubicBezTo>
                <a:cubicBezTo>
                  <a:pt x="322555" y="31098"/>
                  <a:pt x="307209" y="46443"/>
                  <a:pt x="251117" y="44856"/>
                </a:cubicBezTo>
                <a:cubicBezTo>
                  <a:pt x="195025" y="43269"/>
                  <a:pt x="8229" y="4110"/>
                  <a:pt x="292" y="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B0CFE17E-1870-C948-9C72-BBC65B957743}"/>
              </a:ext>
            </a:extLst>
          </p:cNvPr>
          <p:cNvSpPr/>
          <p:nvPr/>
        </p:nvSpPr>
        <p:spPr>
          <a:xfrm>
            <a:off x="3354680" y="6159424"/>
            <a:ext cx="458508" cy="47708"/>
          </a:xfrm>
          <a:custGeom>
            <a:avLst/>
            <a:gdLst>
              <a:gd name="connsiteX0" fmla="*/ 1295 w 458508"/>
              <a:gd name="connsiteY0" fmla="*/ 47701 h 47708"/>
              <a:gd name="connsiteX1" fmla="*/ 233070 w 458508"/>
              <a:gd name="connsiteY1" fmla="*/ 12776 h 47708"/>
              <a:gd name="connsiteX2" fmla="*/ 455320 w 458508"/>
              <a:gd name="connsiteY2" fmla="*/ 76 h 47708"/>
              <a:gd name="connsiteX3" fmla="*/ 341020 w 458508"/>
              <a:gd name="connsiteY3" fmla="*/ 9601 h 47708"/>
              <a:gd name="connsiteX4" fmla="*/ 1295 w 458508"/>
              <a:gd name="connsiteY4" fmla="*/ 47701 h 4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508" h="47708">
                <a:moveTo>
                  <a:pt x="1295" y="47701"/>
                </a:moveTo>
                <a:cubicBezTo>
                  <a:pt x="-16697" y="48230"/>
                  <a:pt x="157399" y="20714"/>
                  <a:pt x="233070" y="12776"/>
                </a:cubicBezTo>
                <a:cubicBezTo>
                  <a:pt x="308741" y="4838"/>
                  <a:pt x="437328" y="605"/>
                  <a:pt x="455320" y="76"/>
                </a:cubicBezTo>
                <a:cubicBezTo>
                  <a:pt x="473312" y="-453"/>
                  <a:pt x="412458" y="1663"/>
                  <a:pt x="341020" y="9601"/>
                </a:cubicBezTo>
                <a:lnTo>
                  <a:pt x="1295" y="477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D7F74BB7-D024-D1D4-7000-357FD2B89AE0}"/>
              </a:ext>
            </a:extLst>
          </p:cNvPr>
          <p:cNvSpPr/>
          <p:nvPr/>
        </p:nvSpPr>
        <p:spPr>
          <a:xfrm>
            <a:off x="3197006" y="5761672"/>
            <a:ext cx="392281" cy="351823"/>
          </a:xfrm>
          <a:custGeom>
            <a:avLst/>
            <a:gdLst>
              <a:gd name="connsiteX0" fmla="*/ 219 w 392281"/>
              <a:gd name="connsiteY0" fmla="*/ 118428 h 351823"/>
              <a:gd name="connsiteX1" fmla="*/ 117694 w 392281"/>
              <a:gd name="connsiteY1" fmla="*/ 80328 h 351823"/>
              <a:gd name="connsiteX2" fmla="*/ 70069 w 392281"/>
              <a:gd name="connsiteY2" fmla="*/ 156528 h 351823"/>
              <a:gd name="connsiteX3" fmla="*/ 54194 w 392281"/>
              <a:gd name="connsiteY3" fmla="*/ 210503 h 351823"/>
              <a:gd name="connsiteX4" fmla="*/ 92294 w 392281"/>
              <a:gd name="connsiteY4" fmla="*/ 315278 h 351823"/>
              <a:gd name="connsiteX5" fmla="*/ 178019 w 392281"/>
              <a:gd name="connsiteY5" fmla="*/ 347028 h 351823"/>
              <a:gd name="connsiteX6" fmla="*/ 327244 w 392281"/>
              <a:gd name="connsiteY6" fmla="*/ 347028 h 351823"/>
              <a:gd name="connsiteX7" fmla="*/ 387569 w 392281"/>
              <a:gd name="connsiteY7" fmla="*/ 302578 h 351823"/>
              <a:gd name="connsiteX8" fmla="*/ 387569 w 392281"/>
              <a:gd name="connsiteY8" fmla="*/ 210503 h 351823"/>
              <a:gd name="connsiteX9" fmla="*/ 381219 w 392281"/>
              <a:gd name="connsiteY9" fmla="*/ 115253 h 351823"/>
              <a:gd name="connsiteX10" fmla="*/ 327244 w 392281"/>
              <a:gd name="connsiteY10" fmla="*/ 42228 h 351823"/>
              <a:gd name="connsiteX11" fmla="*/ 238344 w 392281"/>
              <a:gd name="connsiteY11" fmla="*/ 10478 h 351823"/>
              <a:gd name="connsiteX12" fmla="*/ 152619 w 392281"/>
              <a:gd name="connsiteY12" fmla="*/ 7303 h 351823"/>
              <a:gd name="connsiteX13" fmla="*/ 219 w 392281"/>
              <a:gd name="connsiteY13" fmla="*/ 118428 h 35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2281" h="351823">
                <a:moveTo>
                  <a:pt x="219" y="118428"/>
                </a:moveTo>
                <a:cubicBezTo>
                  <a:pt x="-5602" y="130599"/>
                  <a:pt x="106052" y="73978"/>
                  <a:pt x="117694" y="80328"/>
                </a:cubicBezTo>
                <a:cubicBezTo>
                  <a:pt x="129336" y="86678"/>
                  <a:pt x="80652" y="134832"/>
                  <a:pt x="70069" y="156528"/>
                </a:cubicBezTo>
                <a:cubicBezTo>
                  <a:pt x="59486" y="178224"/>
                  <a:pt x="50490" y="184045"/>
                  <a:pt x="54194" y="210503"/>
                </a:cubicBezTo>
                <a:cubicBezTo>
                  <a:pt x="57898" y="236961"/>
                  <a:pt x="71657" y="292524"/>
                  <a:pt x="92294" y="315278"/>
                </a:cubicBezTo>
                <a:cubicBezTo>
                  <a:pt x="112931" y="338032"/>
                  <a:pt x="138861" y="341736"/>
                  <a:pt x="178019" y="347028"/>
                </a:cubicBezTo>
                <a:cubicBezTo>
                  <a:pt x="217177" y="352320"/>
                  <a:pt x="292319" y="354436"/>
                  <a:pt x="327244" y="347028"/>
                </a:cubicBezTo>
                <a:cubicBezTo>
                  <a:pt x="362169" y="339620"/>
                  <a:pt x="377515" y="325332"/>
                  <a:pt x="387569" y="302578"/>
                </a:cubicBezTo>
                <a:cubicBezTo>
                  <a:pt x="397623" y="279824"/>
                  <a:pt x="388627" y="241724"/>
                  <a:pt x="387569" y="210503"/>
                </a:cubicBezTo>
                <a:cubicBezTo>
                  <a:pt x="386511" y="179282"/>
                  <a:pt x="391273" y="143299"/>
                  <a:pt x="381219" y="115253"/>
                </a:cubicBezTo>
                <a:cubicBezTo>
                  <a:pt x="371165" y="87207"/>
                  <a:pt x="351056" y="59690"/>
                  <a:pt x="327244" y="42228"/>
                </a:cubicBezTo>
                <a:cubicBezTo>
                  <a:pt x="303432" y="24766"/>
                  <a:pt x="267448" y="16299"/>
                  <a:pt x="238344" y="10478"/>
                </a:cubicBezTo>
                <a:cubicBezTo>
                  <a:pt x="209240" y="4657"/>
                  <a:pt x="190190" y="-8043"/>
                  <a:pt x="152619" y="7303"/>
                </a:cubicBezTo>
                <a:cubicBezTo>
                  <a:pt x="115048" y="22649"/>
                  <a:pt x="6040" y="106257"/>
                  <a:pt x="219" y="1184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138DBC31-8AD9-9138-6675-965BE6239F30}"/>
              </a:ext>
            </a:extLst>
          </p:cNvPr>
          <p:cNvSpPr/>
          <p:nvPr/>
        </p:nvSpPr>
        <p:spPr>
          <a:xfrm>
            <a:off x="3352529" y="5895818"/>
            <a:ext cx="114842" cy="644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5D756DCC-D204-1597-9984-51A92036C2A5}"/>
              </a:ext>
            </a:extLst>
          </p:cNvPr>
          <p:cNvSpPr/>
          <p:nvPr/>
        </p:nvSpPr>
        <p:spPr>
          <a:xfrm>
            <a:off x="3479020" y="5953349"/>
            <a:ext cx="69245" cy="692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E1046B9B-44ED-F19F-2CD3-293C63CB9874}"/>
              </a:ext>
            </a:extLst>
          </p:cNvPr>
          <p:cNvSpPr/>
          <p:nvPr/>
        </p:nvSpPr>
        <p:spPr>
          <a:xfrm>
            <a:off x="3417363" y="6165870"/>
            <a:ext cx="400452" cy="66732"/>
          </a:xfrm>
          <a:custGeom>
            <a:avLst/>
            <a:gdLst>
              <a:gd name="connsiteX0" fmla="*/ 2112 w 400452"/>
              <a:gd name="connsiteY0" fmla="*/ 66655 h 66732"/>
              <a:gd name="connsiteX1" fmla="*/ 392637 w 400452"/>
              <a:gd name="connsiteY1" fmla="*/ 3155 h 66732"/>
              <a:gd name="connsiteX2" fmla="*/ 243412 w 400452"/>
              <a:gd name="connsiteY2" fmla="*/ 15855 h 66732"/>
              <a:gd name="connsiteX3" fmla="*/ 2112 w 400452"/>
              <a:gd name="connsiteY3" fmla="*/ 66655 h 66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452" h="66732">
                <a:moveTo>
                  <a:pt x="2112" y="66655"/>
                </a:moveTo>
                <a:cubicBezTo>
                  <a:pt x="26983" y="64538"/>
                  <a:pt x="352421" y="11622"/>
                  <a:pt x="392637" y="3155"/>
                </a:cubicBezTo>
                <a:cubicBezTo>
                  <a:pt x="432853" y="-5312"/>
                  <a:pt x="307970" y="4742"/>
                  <a:pt x="243412" y="15855"/>
                </a:cubicBezTo>
                <a:cubicBezTo>
                  <a:pt x="178854" y="26967"/>
                  <a:pt x="-22759" y="68772"/>
                  <a:pt x="2112" y="66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134343E1-38F1-0F48-AD0B-7024F3DEA321}"/>
              </a:ext>
            </a:extLst>
          </p:cNvPr>
          <p:cNvSpPr/>
          <p:nvPr/>
        </p:nvSpPr>
        <p:spPr>
          <a:xfrm>
            <a:off x="3304032" y="6092824"/>
            <a:ext cx="607648" cy="256595"/>
          </a:xfrm>
          <a:custGeom>
            <a:avLst/>
            <a:gdLst>
              <a:gd name="connsiteX0" fmla="*/ 607568 w 607648"/>
              <a:gd name="connsiteY0" fmla="*/ 1 h 256595"/>
              <a:gd name="connsiteX1" fmla="*/ 429768 w 607648"/>
              <a:gd name="connsiteY1" fmla="*/ 142876 h 256595"/>
              <a:gd name="connsiteX2" fmla="*/ 267843 w 607648"/>
              <a:gd name="connsiteY2" fmla="*/ 193676 h 256595"/>
              <a:gd name="connsiteX3" fmla="*/ 359918 w 607648"/>
              <a:gd name="connsiteY3" fmla="*/ 174626 h 256595"/>
              <a:gd name="connsiteX4" fmla="*/ 204343 w 607648"/>
              <a:gd name="connsiteY4" fmla="*/ 219076 h 256595"/>
              <a:gd name="connsiteX5" fmla="*/ 4318 w 607648"/>
              <a:gd name="connsiteY5" fmla="*/ 254001 h 256595"/>
              <a:gd name="connsiteX6" fmla="*/ 407543 w 607648"/>
              <a:gd name="connsiteY6" fmla="*/ 146051 h 256595"/>
              <a:gd name="connsiteX7" fmla="*/ 607568 w 607648"/>
              <a:gd name="connsiteY7" fmla="*/ 1 h 25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648" h="256595">
                <a:moveTo>
                  <a:pt x="607568" y="1"/>
                </a:moveTo>
                <a:cubicBezTo>
                  <a:pt x="611272" y="-528"/>
                  <a:pt x="486389" y="110597"/>
                  <a:pt x="429768" y="142876"/>
                </a:cubicBezTo>
                <a:cubicBezTo>
                  <a:pt x="373147" y="175155"/>
                  <a:pt x="279485" y="188384"/>
                  <a:pt x="267843" y="193676"/>
                </a:cubicBezTo>
                <a:cubicBezTo>
                  <a:pt x="256201" y="198968"/>
                  <a:pt x="370501" y="170393"/>
                  <a:pt x="359918" y="174626"/>
                </a:cubicBezTo>
                <a:cubicBezTo>
                  <a:pt x="349335" y="178859"/>
                  <a:pt x="263610" y="205847"/>
                  <a:pt x="204343" y="219076"/>
                </a:cubicBezTo>
                <a:cubicBezTo>
                  <a:pt x="145076" y="232305"/>
                  <a:pt x="-29549" y="266172"/>
                  <a:pt x="4318" y="254001"/>
                </a:cubicBezTo>
                <a:cubicBezTo>
                  <a:pt x="38185" y="241830"/>
                  <a:pt x="306472" y="185209"/>
                  <a:pt x="407543" y="146051"/>
                </a:cubicBezTo>
                <a:cubicBezTo>
                  <a:pt x="508614" y="106893"/>
                  <a:pt x="603864" y="530"/>
                  <a:pt x="60756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35861D30-CE7C-A5D4-6984-B61B16E77981}"/>
              </a:ext>
            </a:extLst>
          </p:cNvPr>
          <p:cNvSpPr/>
          <p:nvPr/>
        </p:nvSpPr>
        <p:spPr>
          <a:xfrm>
            <a:off x="3000375" y="5784175"/>
            <a:ext cx="85741" cy="329010"/>
          </a:xfrm>
          <a:custGeom>
            <a:avLst/>
            <a:gdLst>
              <a:gd name="connsiteX0" fmla="*/ 85725 w 85741"/>
              <a:gd name="connsiteY0" fmla="*/ 675 h 329010"/>
              <a:gd name="connsiteX1" fmla="*/ 19050 w 85741"/>
              <a:gd name="connsiteY1" fmla="*/ 134025 h 329010"/>
              <a:gd name="connsiteX2" fmla="*/ 19050 w 85741"/>
              <a:gd name="connsiteY2" fmla="*/ 207050 h 329010"/>
              <a:gd name="connsiteX3" fmla="*/ 0 w 85741"/>
              <a:gd name="connsiteY3" fmla="*/ 165775 h 329010"/>
              <a:gd name="connsiteX4" fmla="*/ 19050 w 85741"/>
              <a:gd name="connsiteY4" fmla="*/ 327700 h 329010"/>
              <a:gd name="connsiteX5" fmla="*/ 9525 w 85741"/>
              <a:gd name="connsiteY5" fmla="*/ 235625 h 329010"/>
              <a:gd name="connsiteX6" fmla="*/ 6350 w 85741"/>
              <a:gd name="connsiteY6" fmla="*/ 118150 h 329010"/>
              <a:gd name="connsiteX7" fmla="*/ 15875 w 85741"/>
              <a:gd name="connsiteY7" fmla="*/ 134025 h 329010"/>
              <a:gd name="connsiteX8" fmla="*/ 25400 w 85741"/>
              <a:gd name="connsiteY8" fmla="*/ 83225 h 329010"/>
              <a:gd name="connsiteX9" fmla="*/ 85725 w 85741"/>
              <a:gd name="connsiteY9" fmla="*/ 675 h 32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741" h="329010">
                <a:moveTo>
                  <a:pt x="85725" y="675"/>
                </a:moveTo>
                <a:cubicBezTo>
                  <a:pt x="84667" y="9142"/>
                  <a:pt x="30163" y="99629"/>
                  <a:pt x="19050" y="134025"/>
                </a:cubicBezTo>
                <a:cubicBezTo>
                  <a:pt x="7937" y="168421"/>
                  <a:pt x="22225" y="201758"/>
                  <a:pt x="19050" y="207050"/>
                </a:cubicBezTo>
                <a:cubicBezTo>
                  <a:pt x="15875" y="212342"/>
                  <a:pt x="0" y="145667"/>
                  <a:pt x="0" y="165775"/>
                </a:cubicBezTo>
                <a:cubicBezTo>
                  <a:pt x="0" y="185883"/>
                  <a:pt x="17463" y="316058"/>
                  <a:pt x="19050" y="327700"/>
                </a:cubicBezTo>
                <a:cubicBezTo>
                  <a:pt x="20637" y="339342"/>
                  <a:pt x="11642" y="270550"/>
                  <a:pt x="9525" y="235625"/>
                </a:cubicBezTo>
                <a:cubicBezTo>
                  <a:pt x="7408" y="200700"/>
                  <a:pt x="5292" y="135083"/>
                  <a:pt x="6350" y="118150"/>
                </a:cubicBezTo>
                <a:cubicBezTo>
                  <a:pt x="7408" y="101217"/>
                  <a:pt x="12700" y="139846"/>
                  <a:pt x="15875" y="134025"/>
                </a:cubicBezTo>
                <a:cubicBezTo>
                  <a:pt x="19050" y="128204"/>
                  <a:pt x="15346" y="100687"/>
                  <a:pt x="25400" y="83225"/>
                </a:cubicBezTo>
                <a:cubicBezTo>
                  <a:pt x="35454" y="65763"/>
                  <a:pt x="86783" y="-7792"/>
                  <a:pt x="85725" y="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34FC53BB-67C3-EE5E-F6C7-9239B3969B9B}"/>
              </a:ext>
            </a:extLst>
          </p:cNvPr>
          <p:cNvSpPr/>
          <p:nvPr/>
        </p:nvSpPr>
        <p:spPr>
          <a:xfrm>
            <a:off x="2787616" y="5375058"/>
            <a:ext cx="493390" cy="187548"/>
          </a:xfrm>
          <a:custGeom>
            <a:avLst/>
            <a:gdLst>
              <a:gd name="connsiteX0" fmla="*/ 34 w 493390"/>
              <a:gd name="connsiteY0" fmla="*/ 187542 h 187548"/>
              <a:gd name="connsiteX1" fmla="*/ 152434 w 493390"/>
              <a:gd name="connsiteY1" fmla="*/ 31967 h 187548"/>
              <a:gd name="connsiteX2" fmla="*/ 142909 w 493390"/>
              <a:gd name="connsiteY2" fmla="*/ 54192 h 187548"/>
              <a:gd name="connsiteX3" fmla="*/ 285784 w 493390"/>
              <a:gd name="connsiteY3" fmla="*/ 28792 h 187548"/>
              <a:gd name="connsiteX4" fmla="*/ 260384 w 493390"/>
              <a:gd name="connsiteY4" fmla="*/ 217 h 187548"/>
              <a:gd name="connsiteX5" fmla="*/ 492159 w 493390"/>
              <a:gd name="connsiteY5" fmla="*/ 44667 h 187548"/>
              <a:gd name="connsiteX6" fmla="*/ 346109 w 493390"/>
              <a:gd name="connsiteY6" fmla="*/ 31967 h 187548"/>
              <a:gd name="connsiteX7" fmla="*/ 212759 w 493390"/>
              <a:gd name="connsiteY7" fmla="*/ 16092 h 187548"/>
              <a:gd name="connsiteX8" fmla="*/ 282609 w 493390"/>
              <a:gd name="connsiteY8" fmla="*/ 31967 h 187548"/>
              <a:gd name="connsiteX9" fmla="*/ 139734 w 493390"/>
              <a:gd name="connsiteY9" fmla="*/ 38317 h 187548"/>
              <a:gd name="connsiteX10" fmla="*/ 34 w 493390"/>
              <a:gd name="connsiteY10" fmla="*/ 187542 h 18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3390" h="187548">
                <a:moveTo>
                  <a:pt x="34" y="187542"/>
                </a:moveTo>
                <a:cubicBezTo>
                  <a:pt x="2151" y="186484"/>
                  <a:pt x="128622" y="54192"/>
                  <a:pt x="152434" y="31967"/>
                </a:cubicBezTo>
                <a:cubicBezTo>
                  <a:pt x="176246" y="9742"/>
                  <a:pt x="120684" y="54721"/>
                  <a:pt x="142909" y="54192"/>
                </a:cubicBezTo>
                <a:cubicBezTo>
                  <a:pt x="165134" y="53663"/>
                  <a:pt x="266205" y="37788"/>
                  <a:pt x="285784" y="28792"/>
                </a:cubicBezTo>
                <a:cubicBezTo>
                  <a:pt x="305363" y="19796"/>
                  <a:pt x="225988" y="-2429"/>
                  <a:pt x="260384" y="217"/>
                </a:cubicBezTo>
                <a:cubicBezTo>
                  <a:pt x="294780" y="2863"/>
                  <a:pt x="477872" y="39375"/>
                  <a:pt x="492159" y="44667"/>
                </a:cubicBezTo>
                <a:cubicBezTo>
                  <a:pt x="506446" y="49959"/>
                  <a:pt x="392676" y="36729"/>
                  <a:pt x="346109" y="31967"/>
                </a:cubicBezTo>
                <a:cubicBezTo>
                  <a:pt x="299542" y="27205"/>
                  <a:pt x="223342" y="16092"/>
                  <a:pt x="212759" y="16092"/>
                </a:cubicBezTo>
                <a:cubicBezTo>
                  <a:pt x="202176" y="16092"/>
                  <a:pt x="294780" y="28263"/>
                  <a:pt x="282609" y="31967"/>
                </a:cubicBezTo>
                <a:cubicBezTo>
                  <a:pt x="270438" y="35671"/>
                  <a:pt x="186301" y="12388"/>
                  <a:pt x="139734" y="38317"/>
                </a:cubicBezTo>
                <a:cubicBezTo>
                  <a:pt x="93167" y="64246"/>
                  <a:pt x="-2083" y="188600"/>
                  <a:pt x="34" y="187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E3280F53-05C5-2ABA-31D0-7237548A8D7B}"/>
              </a:ext>
            </a:extLst>
          </p:cNvPr>
          <p:cNvSpPr/>
          <p:nvPr/>
        </p:nvSpPr>
        <p:spPr>
          <a:xfrm>
            <a:off x="2783369" y="5189036"/>
            <a:ext cx="285293" cy="348779"/>
          </a:xfrm>
          <a:custGeom>
            <a:avLst/>
            <a:gdLst>
              <a:gd name="connsiteX0" fmla="*/ 283681 w 285293"/>
              <a:gd name="connsiteY0" fmla="*/ 2089 h 348779"/>
              <a:gd name="connsiteX1" fmla="*/ 67781 w 285293"/>
              <a:gd name="connsiteY1" fmla="*/ 189414 h 348779"/>
              <a:gd name="connsiteX2" fmla="*/ 163031 w 285293"/>
              <a:gd name="connsiteY2" fmla="*/ 97339 h 348779"/>
              <a:gd name="connsiteX3" fmla="*/ 51906 w 285293"/>
              <a:gd name="connsiteY3" fmla="*/ 233864 h 348779"/>
              <a:gd name="connsiteX4" fmla="*/ 1106 w 285293"/>
              <a:gd name="connsiteY4" fmla="*/ 348164 h 348779"/>
              <a:gd name="connsiteX5" fmla="*/ 96356 w 285293"/>
              <a:gd name="connsiteY5" fmla="*/ 183064 h 348779"/>
              <a:gd name="connsiteX6" fmla="*/ 163031 w 285293"/>
              <a:gd name="connsiteY6" fmla="*/ 94164 h 348779"/>
              <a:gd name="connsiteX7" fmla="*/ 283681 w 285293"/>
              <a:gd name="connsiteY7" fmla="*/ 2089 h 34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293" h="348779">
                <a:moveTo>
                  <a:pt x="283681" y="2089"/>
                </a:moveTo>
                <a:cubicBezTo>
                  <a:pt x="267806" y="17964"/>
                  <a:pt x="87889" y="173539"/>
                  <a:pt x="67781" y="189414"/>
                </a:cubicBezTo>
                <a:cubicBezTo>
                  <a:pt x="47673" y="205289"/>
                  <a:pt x="165677" y="89931"/>
                  <a:pt x="163031" y="97339"/>
                </a:cubicBezTo>
                <a:cubicBezTo>
                  <a:pt x="160385" y="104747"/>
                  <a:pt x="78893" y="192060"/>
                  <a:pt x="51906" y="233864"/>
                </a:cubicBezTo>
                <a:cubicBezTo>
                  <a:pt x="24918" y="275668"/>
                  <a:pt x="-6302" y="356631"/>
                  <a:pt x="1106" y="348164"/>
                </a:cubicBezTo>
                <a:cubicBezTo>
                  <a:pt x="8514" y="339697"/>
                  <a:pt x="69368" y="225397"/>
                  <a:pt x="96356" y="183064"/>
                </a:cubicBezTo>
                <a:cubicBezTo>
                  <a:pt x="123344" y="140731"/>
                  <a:pt x="132339" y="123268"/>
                  <a:pt x="163031" y="94164"/>
                </a:cubicBezTo>
                <a:cubicBezTo>
                  <a:pt x="193723" y="65060"/>
                  <a:pt x="299556" y="-13786"/>
                  <a:pt x="283681" y="2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2A32F44A-450F-12AD-E3AE-4360A6887641}"/>
              </a:ext>
            </a:extLst>
          </p:cNvPr>
          <p:cNvSpPr/>
          <p:nvPr/>
        </p:nvSpPr>
        <p:spPr>
          <a:xfrm>
            <a:off x="3085553" y="5286343"/>
            <a:ext cx="365072" cy="124848"/>
          </a:xfrm>
          <a:custGeom>
            <a:avLst/>
            <a:gdLst>
              <a:gd name="connsiteX0" fmla="*/ 547 w 365072"/>
              <a:gd name="connsiteY0" fmla="*/ 28607 h 124848"/>
              <a:gd name="connsiteX1" fmla="*/ 235497 w 365072"/>
              <a:gd name="connsiteY1" fmla="*/ 50832 h 124848"/>
              <a:gd name="connsiteX2" fmla="*/ 219622 w 365072"/>
              <a:gd name="connsiteY2" fmla="*/ 19082 h 124848"/>
              <a:gd name="connsiteX3" fmla="*/ 362497 w 365072"/>
              <a:gd name="connsiteY3" fmla="*/ 123857 h 124848"/>
              <a:gd name="connsiteX4" fmla="*/ 302172 w 365072"/>
              <a:gd name="connsiteY4" fmla="*/ 69882 h 124848"/>
              <a:gd name="connsiteX5" fmla="*/ 184697 w 365072"/>
              <a:gd name="connsiteY5" fmla="*/ 38132 h 124848"/>
              <a:gd name="connsiteX6" fmla="*/ 121197 w 365072"/>
              <a:gd name="connsiteY6" fmla="*/ 32 h 124848"/>
              <a:gd name="connsiteX7" fmla="*/ 168822 w 365072"/>
              <a:gd name="connsiteY7" fmla="*/ 31782 h 124848"/>
              <a:gd name="connsiteX8" fmla="*/ 547 w 365072"/>
              <a:gd name="connsiteY8" fmla="*/ 28607 h 12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072" h="124848">
                <a:moveTo>
                  <a:pt x="547" y="28607"/>
                </a:moveTo>
                <a:cubicBezTo>
                  <a:pt x="11660" y="31782"/>
                  <a:pt x="198985" y="52419"/>
                  <a:pt x="235497" y="50832"/>
                </a:cubicBezTo>
                <a:cubicBezTo>
                  <a:pt x="272009" y="49245"/>
                  <a:pt x="198455" y="6911"/>
                  <a:pt x="219622" y="19082"/>
                </a:cubicBezTo>
                <a:cubicBezTo>
                  <a:pt x="240789" y="31253"/>
                  <a:pt x="348739" y="115390"/>
                  <a:pt x="362497" y="123857"/>
                </a:cubicBezTo>
                <a:cubicBezTo>
                  <a:pt x="376255" y="132324"/>
                  <a:pt x="331805" y="84170"/>
                  <a:pt x="302172" y="69882"/>
                </a:cubicBezTo>
                <a:cubicBezTo>
                  <a:pt x="272539" y="55594"/>
                  <a:pt x="214859" y="49774"/>
                  <a:pt x="184697" y="38132"/>
                </a:cubicBezTo>
                <a:cubicBezTo>
                  <a:pt x="154535" y="26490"/>
                  <a:pt x="123843" y="1090"/>
                  <a:pt x="121197" y="32"/>
                </a:cubicBezTo>
                <a:cubicBezTo>
                  <a:pt x="118551" y="-1026"/>
                  <a:pt x="186814" y="24374"/>
                  <a:pt x="168822" y="31782"/>
                </a:cubicBezTo>
                <a:cubicBezTo>
                  <a:pt x="150830" y="39190"/>
                  <a:pt x="-10566" y="25432"/>
                  <a:pt x="547" y="28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79218FF4-2D98-D1E4-88E9-C576F0BB3E83}"/>
              </a:ext>
            </a:extLst>
          </p:cNvPr>
          <p:cNvSpPr/>
          <p:nvPr/>
        </p:nvSpPr>
        <p:spPr>
          <a:xfrm>
            <a:off x="3031496" y="5279513"/>
            <a:ext cx="245709" cy="137037"/>
          </a:xfrm>
          <a:custGeom>
            <a:avLst/>
            <a:gdLst>
              <a:gd name="connsiteX0" fmla="*/ 629 w 245709"/>
              <a:gd name="connsiteY0" fmla="*/ 512 h 137037"/>
              <a:gd name="connsiteX1" fmla="*/ 194304 w 245709"/>
              <a:gd name="connsiteY1" fmla="*/ 98937 h 137037"/>
              <a:gd name="connsiteX2" fmla="*/ 245104 w 245709"/>
              <a:gd name="connsiteY2" fmla="*/ 137037 h 137037"/>
              <a:gd name="connsiteX3" fmla="*/ 216529 w 245709"/>
              <a:gd name="connsiteY3" fmla="*/ 98937 h 137037"/>
              <a:gd name="connsiteX4" fmla="*/ 133979 w 245709"/>
              <a:gd name="connsiteY4" fmla="*/ 60837 h 137037"/>
              <a:gd name="connsiteX5" fmla="*/ 629 w 245709"/>
              <a:gd name="connsiteY5" fmla="*/ 512 h 13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709" h="137037">
                <a:moveTo>
                  <a:pt x="629" y="512"/>
                </a:moveTo>
                <a:cubicBezTo>
                  <a:pt x="10683" y="6862"/>
                  <a:pt x="153558" y="76183"/>
                  <a:pt x="194304" y="98937"/>
                </a:cubicBezTo>
                <a:cubicBezTo>
                  <a:pt x="235050" y="121691"/>
                  <a:pt x="241400" y="137037"/>
                  <a:pt x="245104" y="137037"/>
                </a:cubicBezTo>
                <a:cubicBezTo>
                  <a:pt x="248808" y="137037"/>
                  <a:pt x="235050" y="111637"/>
                  <a:pt x="216529" y="98937"/>
                </a:cubicBezTo>
                <a:cubicBezTo>
                  <a:pt x="198008" y="86237"/>
                  <a:pt x="164141" y="73008"/>
                  <a:pt x="133979" y="60837"/>
                </a:cubicBezTo>
                <a:cubicBezTo>
                  <a:pt x="103817" y="48666"/>
                  <a:pt x="-9425" y="-5838"/>
                  <a:pt x="629" y="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84D1A9A3-4044-C860-5E7C-CC4434878E57}"/>
              </a:ext>
            </a:extLst>
          </p:cNvPr>
          <p:cNvSpPr/>
          <p:nvPr/>
        </p:nvSpPr>
        <p:spPr>
          <a:xfrm>
            <a:off x="3025775" y="5149393"/>
            <a:ext cx="463620" cy="79832"/>
          </a:xfrm>
          <a:custGeom>
            <a:avLst/>
            <a:gdLst>
              <a:gd name="connsiteX0" fmla="*/ 0 w 463620"/>
              <a:gd name="connsiteY0" fmla="*/ 79832 h 79832"/>
              <a:gd name="connsiteX1" fmla="*/ 219075 w 463620"/>
              <a:gd name="connsiteY1" fmla="*/ 44907 h 79832"/>
              <a:gd name="connsiteX2" fmla="*/ 320675 w 463620"/>
              <a:gd name="connsiteY2" fmla="*/ 63957 h 79832"/>
              <a:gd name="connsiteX3" fmla="*/ 301625 w 463620"/>
              <a:gd name="connsiteY3" fmla="*/ 35382 h 79832"/>
              <a:gd name="connsiteX4" fmla="*/ 406400 w 463620"/>
              <a:gd name="connsiteY4" fmla="*/ 35382 h 79832"/>
              <a:gd name="connsiteX5" fmla="*/ 352425 w 463620"/>
              <a:gd name="connsiteY5" fmla="*/ 457 h 79832"/>
              <a:gd name="connsiteX6" fmla="*/ 463550 w 463620"/>
              <a:gd name="connsiteY6" fmla="*/ 63957 h 79832"/>
              <a:gd name="connsiteX7" fmla="*/ 333375 w 463620"/>
              <a:gd name="connsiteY7" fmla="*/ 44907 h 79832"/>
              <a:gd name="connsiteX8" fmla="*/ 180975 w 463620"/>
              <a:gd name="connsiteY8" fmla="*/ 22682 h 79832"/>
              <a:gd name="connsiteX9" fmla="*/ 219075 w 463620"/>
              <a:gd name="connsiteY9" fmla="*/ 44907 h 79832"/>
              <a:gd name="connsiteX10" fmla="*/ 0 w 463620"/>
              <a:gd name="connsiteY10" fmla="*/ 79832 h 7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3620" h="79832">
                <a:moveTo>
                  <a:pt x="0" y="79832"/>
                </a:moveTo>
                <a:cubicBezTo>
                  <a:pt x="0" y="79832"/>
                  <a:pt x="165629" y="47553"/>
                  <a:pt x="219075" y="44907"/>
                </a:cubicBezTo>
                <a:cubicBezTo>
                  <a:pt x="272521" y="42261"/>
                  <a:pt x="306917" y="65544"/>
                  <a:pt x="320675" y="63957"/>
                </a:cubicBezTo>
                <a:cubicBezTo>
                  <a:pt x="334433" y="62370"/>
                  <a:pt x="287337" y="40145"/>
                  <a:pt x="301625" y="35382"/>
                </a:cubicBezTo>
                <a:cubicBezTo>
                  <a:pt x="315913" y="30619"/>
                  <a:pt x="397933" y="41203"/>
                  <a:pt x="406400" y="35382"/>
                </a:cubicBezTo>
                <a:cubicBezTo>
                  <a:pt x="414867" y="29561"/>
                  <a:pt x="342900" y="-4306"/>
                  <a:pt x="352425" y="457"/>
                </a:cubicBezTo>
                <a:cubicBezTo>
                  <a:pt x="361950" y="5220"/>
                  <a:pt x="466725" y="56549"/>
                  <a:pt x="463550" y="63957"/>
                </a:cubicBezTo>
                <a:cubicBezTo>
                  <a:pt x="460375" y="71365"/>
                  <a:pt x="333375" y="44907"/>
                  <a:pt x="333375" y="44907"/>
                </a:cubicBezTo>
                <a:cubicBezTo>
                  <a:pt x="286279" y="38028"/>
                  <a:pt x="200025" y="22682"/>
                  <a:pt x="180975" y="22682"/>
                </a:cubicBezTo>
                <a:cubicBezTo>
                  <a:pt x="161925" y="22682"/>
                  <a:pt x="247121" y="35382"/>
                  <a:pt x="219075" y="44907"/>
                </a:cubicBezTo>
                <a:cubicBezTo>
                  <a:pt x="191029" y="54432"/>
                  <a:pt x="0" y="79832"/>
                  <a:pt x="0" y="79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9D165ADD-289F-9548-B208-4483D6679010}"/>
              </a:ext>
            </a:extLst>
          </p:cNvPr>
          <p:cNvSpPr/>
          <p:nvPr/>
        </p:nvSpPr>
        <p:spPr>
          <a:xfrm>
            <a:off x="3498754" y="5235299"/>
            <a:ext cx="298953" cy="137648"/>
          </a:xfrm>
          <a:custGeom>
            <a:avLst/>
            <a:gdLst>
              <a:gd name="connsiteX0" fmla="*/ 96 w 298953"/>
              <a:gd name="connsiteY0" fmla="*/ 276 h 137648"/>
              <a:gd name="connsiteX1" fmla="*/ 133446 w 298953"/>
              <a:gd name="connsiteY1" fmla="*/ 82826 h 137648"/>
              <a:gd name="connsiteX2" fmla="*/ 146146 w 298953"/>
              <a:gd name="connsiteY2" fmla="*/ 63776 h 137648"/>
              <a:gd name="connsiteX3" fmla="*/ 298546 w 298953"/>
              <a:gd name="connsiteY3" fmla="*/ 136801 h 137648"/>
              <a:gd name="connsiteX4" fmla="*/ 187421 w 298953"/>
              <a:gd name="connsiteY4" fmla="*/ 98701 h 137648"/>
              <a:gd name="connsiteX5" fmla="*/ 82646 w 298953"/>
              <a:gd name="connsiteY5" fmla="*/ 25676 h 137648"/>
              <a:gd name="connsiteX6" fmla="*/ 111221 w 298953"/>
              <a:gd name="connsiteY6" fmla="*/ 54251 h 137648"/>
              <a:gd name="connsiteX7" fmla="*/ 96 w 298953"/>
              <a:gd name="connsiteY7" fmla="*/ 276 h 13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953" h="137648">
                <a:moveTo>
                  <a:pt x="96" y="276"/>
                </a:moveTo>
                <a:cubicBezTo>
                  <a:pt x="3800" y="5038"/>
                  <a:pt x="109104" y="72243"/>
                  <a:pt x="133446" y="82826"/>
                </a:cubicBezTo>
                <a:cubicBezTo>
                  <a:pt x="157788" y="93409"/>
                  <a:pt x="118629" y="54780"/>
                  <a:pt x="146146" y="63776"/>
                </a:cubicBezTo>
                <a:cubicBezTo>
                  <a:pt x="173663" y="72772"/>
                  <a:pt x="291667" y="130980"/>
                  <a:pt x="298546" y="136801"/>
                </a:cubicBezTo>
                <a:cubicBezTo>
                  <a:pt x="305425" y="142622"/>
                  <a:pt x="223404" y="117222"/>
                  <a:pt x="187421" y="98701"/>
                </a:cubicBezTo>
                <a:cubicBezTo>
                  <a:pt x="151438" y="80180"/>
                  <a:pt x="95346" y="33084"/>
                  <a:pt x="82646" y="25676"/>
                </a:cubicBezTo>
                <a:cubicBezTo>
                  <a:pt x="69946" y="18268"/>
                  <a:pt x="122333" y="54780"/>
                  <a:pt x="111221" y="54251"/>
                </a:cubicBezTo>
                <a:cubicBezTo>
                  <a:pt x="100109" y="53722"/>
                  <a:pt x="-3608" y="-4486"/>
                  <a:pt x="96" y="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A63EDA0D-9ACC-9890-989A-51F58B8F6921}"/>
              </a:ext>
            </a:extLst>
          </p:cNvPr>
          <p:cNvSpPr/>
          <p:nvPr/>
        </p:nvSpPr>
        <p:spPr>
          <a:xfrm>
            <a:off x="3401649" y="5333842"/>
            <a:ext cx="310329" cy="70179"/>
          </a:xfrm>
          <a:custGeom>
            <a:avLst/>
            <a:gdLst>
              <a:gd name="connsiteX0" fmla="*/ 1951 w 310329"/>
              <a:gd name="connsiteY0" fmla="*/ 158 h 70179"/>
              <a:gd name="connsiteX1" fmla="*/ 224201 w 310329"/>
              <a:gd name="connsiteY1" fmla="*/ 57308 h 70179"/>
              <a:gd name="connsiteX2" fmla="*/ 176576 w 310329"/>
              <a:gd name="connsiteY2" fmla="*/ 28733 h 70179"/>
              <a:gd name="connsiteX3" fmla="*/ 309926 w 310329"/>
              <a:gd name="connsiteY3" fmla="*/ 70008 h 70179"/>
              <a:gd name="connsiteX4" fmla="*/ 125776 w 310329"/>
              <a:gd name="connsiteY4" fmla="*/ 41433 h 70179"/>
              <a:gd name="connsiteX5" fmla="*/ 1951 w 310329"/>
              <a:gd name="connsiteY5" fmla="*/ 158 h 7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329" h="70179">
                <a:moveTo>
                  <a:pt x="1951" y="158"/>
                </a:moveTo>
                <a:cubicBezTo>
                  <a:pt x="18355" y="2804"/>
                  <a:pt x="195097" y="52546"/>
                  <a:pt x="224201" y="57308"/>
                </a:cubicBezTo>
                <a:cubicBezTo>
                  <a:pt x="253305" y="62070"/>
                  <a:pt x="162289" y="26616"/>
                  <a:pt x="176576" y="28733"/>
                </a:cubicBezTo>
                <a:cubicBezTo>
                  <a:pt x="190864" y="30850"/>
                  <a:pt x="318393" y="67891"/>
                  <a:pt x="309926" y="70008"/>
                </a:cubicBezTo>
                <a:cubicBezTo>
                  <a:pt x="301459" y="72125"/>
                  <a:pt x="174988" y="54133"/>
                  <a:pt x="125776" y="41433"/>
                </a:cubicBezTo>
                <a:cubicBezTo>
                  <a:pt x="76564" y="28733"/>
                  <a:pt x="-14453" y="-2488"/>
                  <a:pt x="1951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94164AD0-DADF-BEA4-1A50-336CCEFA3C4D}"/>
              </a:ext>
            </a:extLst>
          </p:cNvPr>
          <p:cNvSpPr/>
          <p:nvPr/>
        </p:nvSpPr>
        <p:spPr>
          <a:xfrm>
            <a:off x="3453774" y="5384726"/>
            <a:ext cx="159600" cy="19610"/>
          </a:xfrm>
          <a:custGeom>
            <a:avLst/>
            <a:gdLst>
              <a:gd name="connsiteX0" fmla="*/ 626 w 159600"/>
              <a:gd name="connsiteY0" fmla="*/ 19124 h 19610"/>
              <a:gd name="connsiteX1" fmla="*/ 156201 w 159600"/>
              <a:gd name="connsiteY1" fmla="*/ 12774 h 19610"/>
              <a:gd name="connsiteX2" fmla="*/ 102226 w 159600"/>
              <a:gd name="connsiteY2" fmla="*/ 74 h 19610"/>
              <a:gd name="connsiteX3" fmla="*/ 626 w 159600"/>
              <a:gd name="connsiteY3" fmla="*/ 19124 h 1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00" h="19610">
                <a:moveTo>
                  <a:pt x="626" y="19124"/>
                </a:moveTo>
                <a:cubicBezTo>
                  <a:pt x="9622" y="21241"/>
                  <a:pt x="139268" y="15949"/>
                  <a:pt x="156201" y="12774"/>
                </a:cubicBezTo>
                <a:cubicBezTo>
                  <a:pt x="173134" y="9599"/>
                  <a:pt x="122334" y="-984"/>
                  <a:pt x="102226" y="74"/>
                </a:cubicBezTo>
                <a:cubicBezTo>
                  <a:pt x="82118" y="1132"/>
                  <a:pt x="-8370" y="17007"/>
                  <a:pt x="626" y="19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8A3462C7-5DD9-2AFA-312B-C57E2574B6F8}"/>
              </a:ext>
            </a:extLst>
          </p:cNvPr>
          <p:cNvSpPr/>
          <p:nvPr/>
        </p:nvSpPr>
        <p:spPr>
          <a:xfrm>
            <a:off x="3130549" y="5209285"/>
            <a:ext cx="288928" cy="61301"/>
          </a:xfrm>
          <a:custGeom>
            <a:avLst/>
            <a:gdLst>
              <a:gd name="connsiteX0" fmla="*/ 1 w 288928"/>
              <a:gd name="connsiteY0" fmla="*/ 61215 h 61301"/>
              <a:gd name="connsiteX1" fmla="*/ 158751 w 288928"/>
              <a:gd name="connsiteY1" fmla="*/ 38990 h 61301"/>
              <a:gd name="connsiteX2" fmla="*/ 288926 w 288928"/>
              <a:gd name="connsiteY2" fmla="*/ 42165 h 61301"/>
              <a:gd name="connsiteX3" fmla="*/ 161926 w 288928"/>
              <a:gd name="connsiteY3" fmla="*/ 10415 h 61301"/>
              <a:gd name="connsiteX4" fmla="*/ 95251 w 288928"/>
              <a:gd name="connsiteY4" fmla="*/ 890 h 61301"/>
              <a:gd name="connsiteX5" fmla="*/ 161926 w 288928"/>
              <a:gd name="connsiteY5" fmla="*/ 29465 h 61301"/>
              <a:gd name="connsiteX6" fmla="*/ 1 w 288928"/>
              <a:gd name="connsiteY6" fmla="*/ 61215 h 6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928" h="61301">
                <a:moveTo>
                  <a:pt x="1" y="61215"/>
                </a:moveTo>
                <a:cubicBezTo>
                  <a:pt x="-528" y="62802"/>
                  <a:pt x="110597" y="42165"/>
                  <a:pt x="158751" y="38990"/>
                </a:cubicBezTo>
                <a:cubicBezTo>
                  <a:pt x="206905" y="35815"/>
                  <a:pt x="288397" y="46927"/>
                  <a:pt x="288926" y="42165"/>
                </a:cubicBezTo>
                <a:cubicBezTo>
                  <a:pt x="289455" y="37402"/>
                  <a:pt x="194205" y="17294"/>
                  <a:pt x="161926" y="10415"/>
                </a:cubicBezTo>
                <a:cubicBezTo>
                  <a:pt x="129647" y="3536"/>
                  <a:pt x="95251" y="-2285"/>
                  <a:pt x="95251" y="890"/>
                </a:cubicBezTo>
                <a:cubicBezTo>
                  <a:pt x="95251" y="4065"/>
                  <a:pt x="170922" y="20998"/>
                  <a:pt x="161926" y="29465"/>
                </a:cubicBezTo>
                <a:cubicBezTo>
                  <a:pt x="152930" y="37932"/>
                  <a:pt x="530" y="59628"/>
                  <a:pt x="1" y="61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9408C902-1AAC-EFC2-33F8-A9DBFFABBC3D}"/>
              </a:ext>
            </a:extLst>
          </p:cNvPr>
          <p:cNvSpPr/>
          <p:nvPr/>
        </p:nvSpPr>
        <p:spPr>
          <a:xfrm>
            <a:off x="4932957" y="5603032"/>
            <a:ext cx="271612" cy="407614"/>
          </a:xfrm>
          <a:custGeom>
            <a:avLst/>
            <a:gdLst>
              <a:gd name="connsiteX0" fmla="*/ 270868 w 271612"/>
              <a:gd name="connsiteY0" fmla="*/ 73868 h 407614"/>
              <a:gd name="connsiteX1" fmla="*/ 185143 w 271612"/>
              <a:gd name="connsiteY1" fmla="*/ 178643 h 407614"/>
              <a:gd name="connsiteX2" fmla="*/ 159743 w 271612"/>
              <a:gd name="connsiteY2" fmla="*/ 289768 h 407614"/>
              <a:gd name="connsiteX3" fmla="*/ 169268 w 271612"/>
              <a:gd name="connsiteY3" fmla="*/ 264368 h 407614"/>
              <a:gd name="connsiteX4" fmla="*/ 112118 w 271612"/>
              <a:gd name="connsiteY4" fmla="*/ 337393 h 407614"/>
              <a:gd name="connsiteX5" fmla="*/ 35918 w 271612"/>
              <a:gd name="connsiteY5" fmla="*/ 394543 h 407614"/>
              <a:gd name="connsiteX6" fmla="*/ 4168 w 271612"/>
              <a:gd name="connsiteY6" fmla="*/ 404068 h 407614"/>
              <a:gd name="connsiteX7" fmla="*/ 7343 w 271612"/>
              <a:gd name="connsiteY7" fmla="*/ 346918 h 407614"/>
              <a:gd name="connsiteX8" fmla="*/ 67668 w 271612"/>
              <a:gd name="connsiteY8" fmla="*/ 261193 h 407614"/>
              <a:gd name="connsiteX9" fmla="*/ 67668 w 271612"/>
              <a:gd name="connsiteY9" fmla="*/ 184993 h 407614"/>
              <a:gd name="connsiteX10" fmla="*/ 191493 w 271612"/>
              <a:gd name="connsiteY10" fmla="*/ 35768 h 407614"/>
              <a:gd name="connsiteX11" fmla="*/ 175618 w 271612"/>
              <a:gd name="connsiteY11" fmla="*/ 843 h 407614"/>
              <a:gd name="connsiteX12" fmla="*/ 213718 w 271612"/>
              <a:gd name="connsiteY12" fmla="*/ 57993 h 407614"/>
              <a:gd name="connsiteX13" fmla="*/ 226418 w 271612"/>
              <a:gd name="connsiteY13" fmla="*/ 29418 h 407614"/>
              <a:gd name="connsiteX14" fmla="*/ 270868 w 271612"/>
              <a:gd name="connsiteY14" fmla="*/ 73868 h 407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1612" h="407614">
                <a:moveTo>
                  <a:pt x="270868" y="73868"/>
                </a:moveTo>
                <a:cubicBezTo>
                  <a:pt x="263989" y="98739"/>
                  <a:pt x="203664" y="142660"/>
                  <a:pt x="185143" y="178643"/>
                </a:cubicBezTo>
                <a:cubicBezTo>
                  <a:pt x="166622" y="214626"/>
                  <a:pt x="162389" y="275481"/>
                  <a:pt x="159743" y="289768"/>
                </a:cubicBezTo>
                <a:cubicBezTo>
                  <a:pt x="157097" y="304055"/>
                  <a:pt x="177205" y="256431"/>
                  <a:pt x="169268" y="264368"/>
                </a:cubicBezTo>
                <a:cubicBezTo>
                  <a:pt x="161331" y="272305"/>
                  <a:pt x="134343" y="315697"/>
                  <a:pt x="112118" y="337393"/>
                </a:cubicBezTo>
                <a:cubicBezTo>
                  <a:pt x="89893" y="359089"/>
                  <a:pt x="53909" y="383431"/>
                  <a:pt x="35918" y="394543"/>
                </a:cubicBezTo>
                <a:cubicBezTo>
                  <a:pt x="17927" y="405655"/>
                  <a:pt x="8930" y="412006"/>
                  <a:pt x="4168" y="404068"/>
                </a:cubicBezTo>
                <a:cubicBezTo>
                  <a:pt x="-595" y="396131"/>
                  <a:pt x="-3240" y="370730"/>
                  <a:pt x="7343" y="346918"/>
                </a:cubicBezTo>
                <a:cubicBezTo>
                  <a:pt x="17926" y="323106"/>
                  <a:pt x="57614" y="288181"/>
                  <a:pt x="67668" y="261193"/>
                </a:cubicBezTo>
                <a:cubicBezTo>
                  <a:pt x="77722" y="234206"/>
                  <a:pt x="47030" y="222564"/>
                  <a:pt x="67668" y="184993"/>
                </a:cubicBezTo>
                <a:cubicBezTo>
                  <a:pt x="88305" y="147422"/>
                  <a:pt x="173501" y="66460"/>
                  <a:pt x="191493" y="35768"/>
                </a:cubicBezTo>
                <a:cubicBezTo>
                  <a:pt x="209485" y="5076"/>
                  <a:pt x="171914" y="-2861"/>
                  <a:pt x="175618" y="843"/>
                </a:cubicBezTo>
                <a:cubicBezTo>
                  <a:pt x="179322" y="4547"/>
                  <a:pt x="205251" y="53230"/>
                  <a:pt x="213718" y="57993"/>
                </a:cubicBezTo>
                <a:cubicBezTo>
                  <a:pt x="222185" y="62756"/>
                  <a:pt x="217951" y="22010"/>
                  <a:pt x="226418" y="29418"/>
                </a:cubicBezTo>
                <a:cubicBezTo>
                  <a:pt x="234885" y="36826"/>
                  <a:pt x="277747" y="48997"/>
                  <a:pt x="270868" y="738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90A9B994-077D-ABBF-2830-C6A09BEED2CC}"/>
              </a:ext>
            </a:extLst>
          </p:cNvPr>
          <p:cNvSpPr/>
          <p:nvPr/>
        </p:nvSpPr>
        <p:spPr>
          <a:xfrm>
            <a:off x="5111225" y="5552990"/>
            <a:ext cx="806981" cy="333596"/>
          </a:xfrm>
          <a:custGeom>
            <a:avLst/>
            <a:gdLst>
              <a:gd name="connsiteX0" fmla="*/ 6875 w 806981"/>
              <a:gd name="connsiteY0" fmla="*/ 190585 h 333596"/>
              <a:gd name="connsiteX1" fmla="*/ 245000 w 806981"/>
              <a:gd name="connsiteY1" fmla="*/ 108035 h 333596"/>
              <a:gd name="connsiteX2" fmla="*/ 492650 w 806981"/>
              <a:gd name="connsiteY2" fmla="*/ 190585 h 333596"/>
              <a:gd name="connsiteX3" fmla="*/ 473600 w 806981"/>
              <a:gd name="connsiteY3" fmla="*/ 165185 h 333596"/>
              <a:gd name="connsiteX4" fmla="*/ 594250 w 806981"/>
              <a:gd name="connsiteY4" fmla="*/ 304885 h 333596"/>
              <a:gd name="connsiteX5" fmla="*/ 587900 w 806981"/>
              <a:gd name="connsiteY5" fmla="*/ 273135 h 333596"/>
              <a:gd name="connsiteX6" fmla="*/ 679975 w 806981"/>
              <a:gd name="connsiteY6" fmla="*/ 330285 h 333596"/>
              <a:gd name="connsiteX7" fmla="*/ 692675 w 806981"/>
              <a:gd name="connsiteY7" fmla="*/ 282660 h 333596"/>
              <a:gd name="connsiteX8" fmla="*/ 759350 w 806981"/>
              <a:gd name="connsiteY8" fmla="*/ 333460 h 333596"/>
              <a:gd name="connsiteX9" fmla="*/ 746650 w 806981"/>
              <a:gd name="connsiteY9" fmla="*/ 263610 h 333596"/>
              <a:gd name="connsiteX10" fmla="*/ 806975 w 806981"/>
              <a:gd name="connsiteY10" fmla="*/ 276310 h 333596"/>
              <a:gd name="connsiteX11" fmla="*/ 749825 w 806981"/>
              <a:gd name="connsiteY11" fmla="*/ 184235 h 333596"/>
              <a:gd name="connsiteX12" fmla="*/ 641875 w 806981"/>
              <a:gd name="connsiteY12" fmla="*/ 82635 h 333596"/>
              <a:gd name="connsiteX13" fmla="*/ 708550 w 806981"/>
              <a:gd name="connsiteY13" fmla="*/ 171535 h 333596"/>
              <a:gd name="connsiteX14" fmla="*/ 594250 w 806981"/>
              <a:gd name="connsiteY14" fmla="*/ 108035 h 333596"/>
              <a:gd name="connsiteX15" fmla="*/ 533925 w 806981"/>
              <a:gd name="connsiteY15" fmla="*/ 57235 h 333596"/>
              <a:gd name="connsiteX16" fmla="*/ 521225 w 806981"/>
              <a:gd name="connsiteY16" fmla="*/ 79460 h 333596"/>
              <a:gd name="connsiteX17" fmla="*/ 489475 w 806981"/>
              <a:gd name="connsiteY17" fmla="*/ 38185 h 333596"/>
              <a:gd name="connsiteX18" fmla="*/ 441850 w 806981"/>
              <a:gd name="connsiteY18" fmla="*/ 63585 h 333596"/>
              <a:gd name="connsiteX19" fmla="*/ 400575 w 806981"/>
              <a:gd name="connsiteY19" fmla="*/ 12785 h 333596"/>
              <a:gd name="connsiteX20" fmla="*/ 365650 w 806981"/>
              <a:gd name="connsiteY20" fmla="*/ 38185 h 333596"/>
              <a:gd name="connsiteX21" fmla="*/ 267225 w 806981"/>
              <a:gd name="connsiteY21" fmla="*/ 85 h 333596"/>
              <a:gd name="connsiteX22" fmla="*/ 324375 w 806981"/>
              <a:gd name="connsiteY22" fmla="*/ 50885 h 333596"/>
              <a:gd name="connsiteX23" fmla="*/ 254525 w 806981"/>
              <a:gd name="connsiteY23" fmla="*/ 38185 h 333596"/>
              <a:gd name="connsiteX24" fmla="*/ 184675 w 806981"/>
              <a:gd name="connsiteY24" fmla="*/ 9610 h 333596"/>
              <a:gd name="connsiteX25" fmla="*/ 248175 w 806981"/>
              <a:gd name="connsiteY25" fmla="*/ 54060 h 333596"/>
              <a:gd name="connsiteX26" fmla="*/ 181500 w 806981"/>
              <a:gd name="connsiteY26" fmla="*/ 35010 h 333596"/>
              <a:gd name="connsiteX27" fmla="*/ 92600 w 806981"/>
              <a:gd name="connsiteY27" fmla="*/ 44535 h 333596"/>
              <a:gd name="connsiteX28" fmla="*/ 64025 w 806981"/>
              <a:gd name="connsiteY28" fmla="*/ 85810 h 333596"/>
              <a:gd name="connsiteX29" fmla="*/ 6875 w 806981"/>
              <a:gd name="connsiteY29" fmla="*/ 190585 h 333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06981" h="333596">
                <a:moveTo>
                  <a:pt x="6875" y="190585"/>
                </a:moveTo>
                <a:cubicBezTo>
                  <a:pt x="37038" y="194289"/>
                  <a:pt x="164038" y="108035"/>
                  <a:pt x="245000" y="108035"/>
                </a:cubicBezTo>
                <a:cubicBezTo>
                  <a:pt x="325962" y="108035"/>
                  <a:pt x="454550" y="181060"/>
                  <a:pt x="492650" y="190585"/>
                </a:cubicBezTo>
                <a:cubicBezTo>
                  <a:pt x="530750" y="200110"/>
                  <a:pt x="456667" y="146135"/>
                  <a:pt x="473600" y="165185"/>
                </a:cubicBezTo>
                <a:cubicBezTo>
                  <a:pt x="490533" y="184235"/>
                  <a:pt x="575200" y="286893"/>
                  <a:pt x="594250" y="304885"/>
                </a:cubicBezTo>
                <a:cubicBezTo>
                  <a:pt x="613300" y="322877"/>
                  <a:pt x="573613" y="268902"/>
                  <a:pt x="587900" y="273135"/>
                </a:cubicBezTo>
                <a:cubicBezTo>
                  <a:pt x="602187" y="277368"/>
                  <a:pt x="662513" y="328698"/>
                  <a:pt x="679975" y="330285"/>
                </a:cubicBezTo>
                <a:cubicBezTo>
                  <a:pt x="697437" y="331872"/>
                  <a:pt x="679446" y="282131"/>
                  <a:pt x="692675" y="282660"/>
                </a:cubicBezTo>
                <a:cubicBezTo>
                  <a:pt x="705904" y="283189"/>
                  <a:pt x="750354" y="336635"/>
                  <a:pt x="759350" y="333460"/>
                </a:cubicBezTo>
                <a:cubicBezTo>
                  <a:pt x="768346" y="330285"/>
                  <a:pt x="738713" y="273135"/>
                  <a:pt x="746650" y="263610"/>
                </a:cubicBezTo>
                <a:cubicBezTo>
                  <a:pt x="754587" y="254085"/>
                  <a:pt x="806446" y="289539"/>
                  <a:pt x="806975" y="276310"/>
                </a:cubicBezTo>
                <a:cubicBezTo>
                  <a:pt x="807504" y="263081"/>
                  <a:pt x="777342" y="216514"/>
                  <a:pt x="749825" y="184235"/>
                </a:cubicBezTo>
                <a:cubicBezTo>
                  <a:pt x="722308" y="151956"/>
                  <a:pt x="648754" y="84752"/>
                  <a:pt x="641875" y="82635"/>
                </a:cubicBezTo>
                <a:cubicBezTo>
                  <a:pt x="634996" y="80518"/>
                  <a:pt x="716487" y="167302"/>
                  <a:pt x="708550" y="171535"/>
                </a:cubicBezTo>
                <a:cubicBezTo>
                  <a:pt x="700613" y="175768"/>
                  <a:pt x="623354" y="127085"/>
                  <a:pt x="594250" y="108035"/>
                </a:cubicBezTo>
                <a:cubicBezTo>
                  <a:pt x="565146" y="88985"/>
                  <a:pt x="546096" y="61997"/>
                  <a:pt x="533925" y="57235"/>
                </a:cubicBezTo>
                <a:cubicBezTo>
                  <a:pt x="521754" y="52473"/>
                  <a:pt x="528633" y="82635"/>
                  <a:pt x="521225" y="79460"/>
                </a:cubicBezTo>
                <a:cubicBezTo>
                  <a:pt x="513817" y="76285"/>
                  <a:pt x="502704" y="40831"/>
                  <a:pt x="489475" y="38185"/>
                </a:cubicBezTo>
                <a:cubicBezTo>
                  <a:pt x="476246" y="35539"/>
                  <a:pt x="456667" y="67818"/>
                  <a:pt x="441850" y="63585"/>
                </a:cubicBezTo>
                <a:cubicBezTo>
                  <a:pt x="427033" y="59352"/>
                  <a:pt x="413275" y="17018"/>
                  <a:pt x="400575" y="12785"/>
                </a:cubicBezTo>
                <a:cubicBezTo>
                  <a:pt x="387875" y="8552"/>
                  <a:pt x="387875" y="40302"/>
                  <a:pt x="365650" y="38185"/>
                </a:cubicBezTo>
                <a:cubicBezTo>
                  <a:pt x="343425" y="36068"/>
                  <a:pt x="274104" y="-2032"/>
                  <a:pt x="267225" y="85"/>
                </a:cubicBezTo>
                <a:cubicBezTo>
                  <a:pt x="260346" y="2202"/>
                  <a:pt x="326492" y="44535"/>
                  <a:pt x="324375" y="50885"/>
                </a:cubicBezTo>
                <a:cubicBezTo>
                  <a:pt x="322258" y="57235"/>
                  <a:pt x="277808" y="45064"/>
                  <a:pt x="254525" y="38185"/>
                </a:cubicBezTo>
                <a:cubicBezTo>
                  <a:pt x="231242" y="31306"/>
                  <a:pt x="185733" y="6964"/>
                  <a:pt x="184675" y="9610"/>
                </a:cubicBezTo>
                <a:cubicBezTo>
                  <a:pt x="183617" y="12256"/>
                  <a:pt x="248704" y="49827"/>
                  <a:pt x="248175" y="54060"/>
                </a:cubicBezTo>
                <a:cubicBezTo>
                  <a:pt x="247646" y="58293"/>
                  <a:pt x="207429" y="36597"/>
                  <a:pt x="181500" y="35010"/>
                </a:cubicBezTo>
                <a:cubicBezTo>
                  <a:pt x="155571" y="33422"/>
                  <a:pt x="112179" y="36068"/>
                  <a:pt x="92600" y="44535"/>
                </a:cubicBezTo>
                <a:cubicBezTo>
                  <a:pt x="73021" y="53002"/>
                  <a:pt x="73021" y="67289"/>
                  <a:pt x="64025" y="85810"/>
                </a:cubicBezTo>
                <a:cubicBezTo>
                  <a:pt x="55029" y="104331"/>
                  <a:pt x="-23288" y="186881"/>
                  <a:pt x="6875" y="190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7E6A4EDB-3C09-9CC7-FECC-F711DD2A7C09}"/>
              </a:ext>
            </a:extLst>
          </p:cNvPr>
          <p:cNvSpPr/>
          <p:nvPr/>
        </p:nvSpPr>
        <p:spPr>
          <a:xfrm>
            <a:off x="4902200" y="5768754"/>
            <a:ext cx="153080" cy="227142"/>
          </a:xfrm>
          <a:custGeom>
            <a:avLst/>
            <a:gdLst>
              <a:gd name="connsiteX0" fmla="*/ 152400 w 153080"/>
              <a:gd name="connsiteY0" fmla="*/ 221 h 227142"/>
              <a:gd name="connsiteX1" fmla="*/ 44450 w 153080"/>
              <a:gd name="connsiteY1" fmla="*/ 117696 h 227142"/>
              <a:gd name="connsiteX2" fmla="*/ 0 w 153080"/>
              <a:gd name="connsiteY2" fmla="*/ 225646 h 227142"/>
              <a:gd name="connsiteX3" fmla="*/ 44450 w 153080"/>
              <a:gd name="connsiteY3" fmla="*/ 178021 h 227142"/>
              <a:gd name="connsiteX4" fmla="*/ 95250 w 153080"/>
              <a:gd name="connsiteY4" fmla="*/ 139921 h 227142"/>
              <a:gd name="connsiteX5" fmla="*/ 92075 w 153080"/>
              <a:gd name="connsiteY5" fmla="*/ 89121 h 227142"/>
              <a:gd name="connsiteX6" fmla="*/ 152400 w 153080"/>
              <a:gd name="connsiteY6" fmla="*/ 221 h 227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080" h="227142">
                <a:moveTo>
                  <a:pt x="152400" y="221"/>
                </a:moveTo>
                <a:cubicBezTo>
                  <a:pt x="144462" y="4984"/>
                  <a:pt x="69850" y="80125"/>
                  <a:pt x="44450" y="117696"/>
                </a:cubicBezTo>
                <a:cubicBezTo>
                  <a:pt x="19050" y="155267"/>
                  <a:pt x="0" y="215592"/>
                  <a:pt x="0" y="225646"/>
                </a:cubicBezTo>
                <a:cubicBezTo>
                  <a:pt x="0" y="235700"/>
                  <a:pt x="28575" y="192309"/>
                  <a:pt x="44450" y="178021"/>
                </a:cubicBezTo>
                <a:cubicBezTo>
                  <a:pt x="60325" y="163734"/>
                  <a:pt x="87312" y="154738"/>
                  <a:pt x="95250" y="139921"/>
                </a:cubicBezTo>
                <a:cubicBezTo>
                  <a:pt x="103187" y="125104"/>
                  <a:pt x="87842" y="109229"/>
                  <a:pt x="92075" y="89121"/>
                </a:cubicBezTo>
                <a:cubicBezTo>
                  <a:pt x="96308" y="69013"/>
                  <a:pt x="160338" y="-4542"/>
                  <a:pt x="152400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B7E3C6A0-CE39-1409-41F0-C6A5AEA56449}"/>
              </a:ext>
            </a:extLst>
          </p:cNvPr>
          <p:cNvSpPr/>
          <p:nvPr/>
        </p:nvSpPr>
        <p:spPr>
          <a:xfrm>
            <a:off x="4942849" y="5895975"/>
            <a:ext cx="405265" cy="104859"/>
          </a:xfrm>
          <a:custGeom>
            <a:avLst/>
            <a:gdLst>
              <a:gd name="connsiteX0" fmla="*/ 64126 w 405265"/>
              <a:gd name="connsiteY0" fmla="*/ 0 h 104859"/>
              <a:gd name="connsiteX1" fmla="*/ 168901 w 405265"/>
              <a:gd name="connsiteY1" fmla="*/ 53975 h 104859"/>
              <a:gd name="connsiteX2" fmla="*/ 349876 w 405265"/>
              <a:gd name="connsiteY2" fmla="*/ 63500 h 104859"/>
              <a:gd name="connsiteX3" fmla="*/ 403851 w 405265"/>
              <a:gd name="connsiteY3" fmla="*/ 69850 h 104859"/>
              <a:gd name="connsiteX4" fmla="*/ 305426 w 405265"/>
              <a:gd name="connsiteY4" fmla="*/ 69850 h 104859"/>
              <a:gd name="connsiteX5" fmla="*/ 626 w 405265"/>
              <a:gd name="connsiteY5" fmla="*/ 104775 h 104859"/>
              <a:gd name="connsiteX6" fmla="*/ 394326 w 405265"/>
              <a:gd name="connsiteY6" fmla="*/ 79375 h 104859"/>
              <a:gd name="connsiteX7" fmla="*/ 235576 w 405265"/>
              <a:gd name="connsiteY7" fmla="*/ 69850 h 104859"/>
              <a:gd name="connsiteX8" fmla="*/ 153026 w 405265"/>
              <a:gd name="connsiteY8" fmla="*/ 9525 h 104859"/>
              <a:gd name="connsiteX9" fmla="*/ 181601 w 405265"/>
              <a:gd name="connsiteY9" fmla="*/ 53975 h 104859"/>
              <a:gd name="connsiteX10" fmla="*/ 64126 w 405265"/>
              <a:gd name="connsiteY10" fmla="*/ 0 h 10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265" h="104859">
                <a:moveTo>
                  <a:pt x="64126" y="0"/>
                </a:moveTo>
                <a:cubicBezTo>
                  <a:pt x="62009" y="0"/>
                  <a:pt x="121276" y="43392"/>
                  <a:pt x="168901" y="53975"/>
                </a:cubicBezTo>
                <a:cubicBezTo>
                  <a:pt x="216526" y="64558"/>
                  <a:pt x="310718" y="60854"/>
                  <a:pt x="349876" y="63500"/>
                </a:cubicBezTo>
                <a:cubicBezTo>
                  <a:pt x="389034" y="66146"/>
                  <a:pt x="411259" y="68792"/>
                  <a:pt x="403851" y="69850"/>
                </a:cubicBezTo>
                <a:cubicBezTo>
                  <a:pt x="396443" y="70908"/>
                  <a:pt x="372630" y="64029"/>
                  <a:pt x="305426" y="69850"/>
                </a:cubicBezTo>
                <a:cubicBezTo>
                  <a:pt x="238222" y="75671"/>
                  <a:pt x="-14191" y="103188"/>
                  <a:pt x="626" y="104775"/>
                </a:cubicBezTo>
                <a:cubicBezTo>
                  <a:pt x="15443" y="106362"/>
                  <a:pt x="355168" y="85196"/>
                  <a:pt x="394326" y="79375"/>
                </a:cubicBezTo>
                <a:cubicBezTo>
                  <a:pt x="433484" y="73554"/>
                  <a:pt x="275793" y="81492"/>
                  <a:pt x="235576" y="69850"/>
                </a:cubicBezTo>
                <a:cubicBezTo>
                  <a:pt x="195359" y="58208"/>
                  <a:pt x="162022" y="12171"/>
                  <a:pt x="153026" y="9525"/>
                </a:cubicBezTo>
                <a:cubicBezTo>
                  <a:pt x="144030" y="6879"/>
                  <a:pt x="191655" y="52388"/>
                  <a:pt x="181601" y="53975"/>
                </a:cubicBezTo>
                <a:cubicBezTo>
                  <a:pt x="171547" y="55562"/>
                  <a:pt x="66243" y="0"/>
                  <a:pt x="6412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766DFD88-B78D-ED15-1F00-030AEA8F2C70}"/>
              </a:ext>
            </a:extLst>
          </p:cNvPr>
          <p:cNvSpPr/>
          <p:nvPr/>
        </p:nvSpPr>
        <p:spPr>
          <a:xfrm>
            <a:off x="5245014" y="5870547"/>
            <a:ext cx="596638" cy="108107"/>
          </a:xfrm>
          <a:custGeom>
            <a:avLst/>
            <a:gdLst>
              <a:gd name="connsiteX0" fmla="*/ 86 w 596638"/>
              <a:gd name="connsiteY0" fmla="*/ 107978 h 108107"/>
              <a:gd name="connsiteX1" fmla="*/ 260436 w 596638"/>
              <a:gd name="connsiteY1" fmla="*/ 60353 h 108107"/>
              <a:gd name="connsiteX2" fmla="*/ 425536 w 596638"/>
              <a:gd name="connsiteY2" fmla="*/ 38128 h 108107"/>
              <a:gd name="connsiteX3" fmla="*/ 384261 w 596638"/>
              <a:gd name="connsiteY3" fmla="*/ 28 h 108107"/>
              <a:gd name="connsiteX4" fmla="*/ 590636 w 596638"/>
              <a:gd name="connsiteY4" fmla="*/ 44478 h 108107"/>
              <a:gd name="connsiteX5" fmla="*/ 527136 w 596638"/>
              <a:gd name="connsiteY5" fmla="*/ 41303 h 108107"/>
              <a:gd name="connsiteX6" fmla="*/ 381086 w 596638"/>
              <a:gd name="connsiteY6" fmla="*/ 57178 h 108107"/>
              <a:gd name="connsiteX7" fmla="*/ 447761 w 596638"/>
              <a:gd name="connsiteY7" fmla="*/ 34953 h 108107"/>
              <a:gd name="connsiteX8" fmla="*/ 289011 w 596638"/>
              <a:gd name="connsiteY8" fmla="*/ 44478 h 108107"/>
              <a:gd name="connsiteX9" fmla="*/ 86 w 596638"/>
              <a:gd name="connsiteY9" fmla="*/ 107978 h 10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638" h="108107">
                <a:moveTo>
                  <a:pt x="86" y="107978"/>
                </a:moveTo>
                <a:cubicBezTo>
                  <a:pt x="-4676" y="110624"/>
                  <a:pt x="189528" y="71995"/>
                  <a:pt x="260436" y="60353"/>
                </a:cubicBezTo>
                <a:cubicBezTo>
                  <a:pt x="331344" y="48711"/>
                  <a:pt x="404898" y="48182"/>
                  <a:pt x="425536" y="38128"/>
                </a:cubicBezTo>
                <a:cubicBezTo>
                  <a:pt x="446174" y="28074"/>
                  <a:pt x="356744" y="-1030"/>
                  <a:pt x="384261" y="28"/>
                </a:cubicBezTo>
                <a:cubicBezTo>
                  <a:pt x="411778" y="1086"/>
                  <a:pt x="566824" y="37599"/>
                  <a:pt x="590636" y="44478"/>
                </a:cubicBezTo>
                <a:cubicBezTo>
                  <a:pt x="614448" y="51357"/>
                  <a:pt x="562061" y="39186"/>
                  <a:pt x="527136" y="41303"/>
                </a:cubicBezTo>
                <a:cubicBezTo>
                  <a:pt x="492211" y="43420"/>
                  <a:pt x="394315" y="58236"/>
                  <a:pt x="381086" y="57178"/>
                </a:cubicBezTo>
                <a:cubicBezTo>
                  <a:pt x="367857" y="56120"/>
                  <a:pt x="463107" y="37070"/>
                  <a:pt x="447761" y="34953"/>
                </a:cubicBezTo>
                <a:cubicBezTo>
                  <a:pt x="432415" y="32836"/>
                  <a:pt x="358861" y="32836"/>
                  <a:pt x="289011" y="44478"/>
                </a:cubicBezTo>
                <a:cubicBezTo>
                  <a:pt x="219161" y="56120"/>
                  <a:pt x="4848" y="105332"/>
                  <a:pt x="86" y="1079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01A008AC-1521-57FB-DE2E-39B143794960}"/>
              </a:ext>
            </a:extLst>
          </p:cNvPr>
          <p:cNvSpPr/>
          <p:nvPr/>
        </p:nvSpPr>
        <p:spPr>
          <a:xfrm>
            <a:off x="5381085" y="5860687"/>
            <a:ext cx="530967" cy="126270"/>
          </a:xfrm>
          <a:custGeom>
            <a:avLst/>
            <a:gdLst>
              <a:gd name="connsiteX0" fmla="*/ 540 w 530967"/>
              <a:gd name="connsiteY0" fmla="*/ 111488 h 126270"/>
              <a:gd name="connsiteX1" fmla="*/ 448215 w 530967"/>
              <a:gd name="connsiteY1" fmla="*/ 101963 h 126270"/>
              <a:gd name="connsiteX2" fmla="*/ 378365 w 530967"/>
              <a:gd name="connsiteY2" fmla="*/ 79738 h 126270"/>
              <a:gd name="connsiteX3" fmla="*/ 530765 w 530967"/>
              <a:gd name="connsiteY3" fmla="*/ 124188 h 126270"/>
              <a:gd name="connsiteX4" fmla="*/ 340265 w 530967"/>
              <a:gd name="connsiteY4" fmla="*/ 363 h 126270"/>
              <a:gd name="connsiteX5" fmla="*/ 460915 w 530967"/>
              <a:gd name="connsiteY5" fmla="*/ 86088 h 126270"/>
              <a:gd name="connsiteX6" fmla="*/ 349790 w 530967"/>
              <a:gd name="connsiteY6" fmla="*/ 79738 h 126270"/>
              <a:gd name="connsiteX7" fmla="*/ 200565 w 530967"/>
              <a:gd name="connsiteY7" fmla="*/ 79738 h 126270"/>
              <a:gd name="connsiteX8" fmla="*/ 352965 w 530967"/>
              <a:gd name="connsiteY8" fmla="*/ 98788 h 126270"/>
              <a:gd name="connsiteX9" fmla="*/ 540 w 530967"/>
              <a:gd name="connsiteY9" fmla="*/ 111488 h 12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0967" h="126270">
                <a:moveTo>
                  <a:pt x="540" y="111488"/>
                </a:moveTo>
                <a:cubicBezTo>
                  <a:pt x="16415" y="112017"/>
                  <a:pt x="385244" y="107255"/>
                  <a:pt x="448215" y="101963"/>
                </a:cubicBezTo>
                <a:cubicBezTo>
                  <a:pt x="511186" y="96671"/>
                  <a:pt x="364607" y="76034"/>
                  <a:pt x="378365" y="79738"/>
                </a:cubicBezTo>
                <a:cubicBezTo>
                  <a:pt x="392123" y="83442"/>
                  <a:pt x="537115" y="137417"/>
                  <a:pt x="530765" y="124188"/>
                </a:cubicBezTo>
                <a:cubicBezTo>
                  <a:pt x="524415" y="110959"/>
                  <a:pt x="351907" y="6713"/>
                  <a:pt x="340265" y="363"/>
                </a:cubicBezTo>
                <a:cubicBezTo>
                  <a:pt x="328623" y="-5987"/>
                  <a:pt x="459328" y="72859"/>
                  <a:pt x="460915" y="86088"/>
                </a:cubicBezTo>
                <a:cubicBezTo>
                  <a:pt x="462502" y="99317"/>
                  <a:pt x="393182" y="80796"/>
                  <a:pt x="349790" y="79738"/>
                </a:cubicBezTo>
                <a:cubicBezTo>
                  <a:pt x="306398" y="78680"/>
                  <a:pt x="200036" y="76563"/>
                  <a:pt x="200565" y="79738"/>
                </a:cubicBezTo>
                <a:cubicBezTo>
                  <a:pt x="201094" y="82913"/>
                  <a:pt x="382598" y="94555"/>
                  <a:pt x="352965" y="98788"/>
                </a:cubicBezTo>
                <a:cubicBezTo>
                  <a:pt x="323332" y="103021"/>
                  <a:pt x="-15335" y="110959"/>
                  <a:pt x="540" y="111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8379FD4E-1F64-1C7F-3D3E-B6B45E979F95}"/>
              </a:ext>
            </a:extLst>
          </p:cNvPr>
          <p:cNvSpPr/>
          <p:nvPr/>
        </p:nvSpPr>
        <p:spPr>
          <a:xfrm>
            <a:off x="5194300" y="5972175"/>
            <a:ext cx="555626" cy="31750"/>
          </a:xfrm>
          <a:custGeom>
            <a:avLst/>
            <a:gdLst>
              <a:gd name="connsiteX0" fmla="*/ 0 w 555626"/>
              <a:gd name="connsiteY0" fmla="*/ 31750 h 31750"/>
              <a:gd name="connsiteX1" fmla="*/ 342900 w 555626"/>
              <a:gd name="connsiteY1" fmla="*/ 0 h 31750"/>
              <a:gd name="connsiteX2" fmla="*/ 555625 w 555626"/>
              <a:gd name="connsiteY2" fmla="*/ 9525 h 31750"/>
              <a:gd name="connsiteX3" fmla="*/ 346075 w 555626"/>
              <a:gd name="connsiteY3" fmla="*/ 12700 h 31750"/>
              <a:gd name="connsiteX4" fmla="*/ 0 w 555626"/>
              <a:gd name="connsiteY4" fmla="*/ 3175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626" h="31750">
                <a:moveTo>
                  <a:pt x="0" y="31750"/>
                </a:moveTo>
                <a:cubicBezTo>
                  <a:pt x="125148" y="17727"/>
                  <a:pt x="250296" y="3704"/>
                  <a:pt x="342900" y="0"/>
                </a:cubicBezTo>
                <a:lnTo>
                  <a:pt x="555625" y="9525"/>
                </a:lnTo>
                <a:cubicBezTo>
                  <a:pt x="556154" y="11642"/>
                  <a:pt x="436562" y="8467"/>
                  <a:pt x="346075" y="12700"/>
                </a:cubicBezTo>
                <a:lnTo>
                  <a:pt x="0" y="317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A9FC54DE-DBD5-E0D3-12AD-9F550EAC0853}"/>
              </a:ext>
            </a:extLst>
          </p:cNvPr>
          <p:cNvSpPr/>
          <p:nvPr/>
        </p:nvSpPr>
        <p:spPr>
          <a:xfrm>
            <a:off x="5826116" y="5860860"/>
            <a:ext cx="272451" cy="184128"/>
          </a:xfrm>
          <a:custGeom>
            <a:avLst/>
            <a:gdLst>
              <a:gd name="connsiteX0" fmla="*/ 9 w 272451"/>
              <a:gd name="connsiteY0" fmla="*/ 190 h 184128"/>
              <a:gd name="connsiteX1" fmla="*/ 114309 w 272451"/>
              <a:gd name="connsiteY1" fmla="*/ 79565 h 184128"/>
              <a:gd name="connsiteX2" fmla="*/ 174634 w 272451"/>
              <a:gd name="connsiteY2" fmla="*/ 95440 h 184128"/>
              <a:gd name="connsiteX3" fmla="*/ 127009 w 272451"/>
              <a:gd name="connsiteY3" fmla="*/ 70040 h 184128"/>
              <a:gd name="connsiteX4" fmla="*/ 241309 w 272451"/>
              <a:gd name="connsiteY4" fmla="*/ 168465 h 184128"/>
              <a:gd name="connsiteX5" fmla="*/ 269884 w 272451"/>
              <a:gd name="connsiteY5" fmla="*/ 181165 h 184128"/>
              <a:gd name="connsiteX6" fmla="*/ 190509 w 272451"/>
              <a:gd name="connsiteY6" fmla="*/ 139890 h 184128"/>
              <a:gd name="connsiteX7" fmla="*/ 120659 w 272451"/>
              <a:gd name="connsiteY7" fmla="*/ 104965 h 184128"/>
              <a:gd name="connsiteX8" fmla="*/ 9 w 272451"/>
              <a:gd name="connsiteY8" fmla="*/ 190 h 18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451" h="184128">
                <a:moveTo>
                  <a:pt x="9" y="190"/>
                </a:moveTo>
                <a:cubicBezTo>
                  <a:pt x="-1049" y="-4043"/>
                  <a:pt x="85205" y="63690"/>
                  <a:pt x="114309" y="79565"/>
                </a:cubicBezTo>
                <a:cubicBezTo>
                  <a:pt x="143413" y="95440"/>
                  <a:pt x="172517" y="97028"/>
                  <a:pt x="174634" y="95440"/>
                </a:cubicBezTo>
                <a:cubicBezTo>
                  <a:pt x="176751" y="93852"/>
                  <a:pt x="115896" y="57869"/>
                  <a:pt x="127009" y="70040"/>
                </a:cubicBezTo>
                <a:cubicBezTo>
                  <a:pt x="138122" y="82211"/>
                  <a:pt x="217497" y="149944"/>
                  <a:pt x="241309" y="168465"/>
                </a:cubicBezTo>
                <a:cubicBezTo>
                  <a:pt x="265121" y="186986"/>
                  <a:pt x="278351" y="185928"/>
                  <a:pt x="269884" y="181165"/>
                </a:cubicBezTo>
                <a:cubicBezTo>
                  <a:pt x="261417" y="176402"/>
                  <a:pt x="215380" y="152590"/>
                  <a:pt x="190509" y="139890"/>
                </a:cubicBezTo>
                <a:cubicBezTo>
                  <a:pt x="165638" y="127190"/>
                  <a:pt x="152409" y="127190"/>
                  <a:pt x="120659" y="104965"/>
                </a:cubicBezTo>
                <a:cubicBezTo>
                  <a:pt x="88909" y="82740"/>
                  <a:pt x="1067" y="4423"/>
                  <a:pt x="9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2C28301C-31E9-8A9C-4F77-72ECDF73576B}"/>
              </a:ext>
            </a:extLst>
          </p:cNvPr>
          <p:cNvSpPr/>
          <p:nvPr/>
        </p:nvSpPr>
        <p:spPr>
          <a:xfrm>
            <a:off x="4943475" y="6016522"/>
            <a:ext cx="589769" cy="12803"/>
          </a:xfrm>
          <a:custGeom>
            <a:avLst/>
            <a:gdLst>
              <a:gd name="connsiteX0" fmla="*/ 0 w 589769"/>
              <a:gd name="connsiteY0" fmla="*/ 12803 h 12803"/>
              <a:gd name="connsiteX1" fmla="*/ 574675 w 589769"/>
              <a:gd name="connsiteY1" fmla="*/ 103 h 12803"/>
              <a:gd name="connsiteX2" fmla="*/ 434975 w 589769"/>
              <a:gd name="connsiteY2" fmla="*/ 6453 h 12803"/>
              <a:gd name="connsiteX3" fmla="*/ 0 w 589769"/>
              <a:gd name="connsiteY3" fmla="*/ 12803 h 1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769" h="12803">
                <a:moveTo>
                  <a:pt x="0" y="12803"/>
                </a:moveTo>
                <a:lnTo>
                  <a:pt x="574675" y="103"/>
                </a:lnTo>
                <a:cubicBezTo>
                  <a:pt x="647171" y="-955"/>
                  <a:pt x="434975" y="6453"/>
                  <a:pt x="434975" y="6453"/>
                </a:cubicBezTo>
                <a:lnTo>
                  <a:pt x="0" y="1280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002ADEF9-AD20-3B9A-6068-548479C43B2F}"/>
              </a:ext>
            </a:extLst>
          </p:cNvPr>
          <p:cNvSpPr/>
          <p:nvPr/>
        </p:nvSpPr>
        <p:spPr>
          <a:xfrm>
            <a:off x="4926071" y="6015431"/>
            <a:ext cx="628171" cy="36203"/>
          </a:xfrm>
          <a:custGeom>
            <a:avLst/>
            <a:gdLst>
              <a:gd name="connsiteX0" fmla="*/ 1529 w 628171"/>
              <a:gd name="connsiteY0" fmla="*/ 36119 h 36203"/>
              <a:gd name="connsiteX1" fmla="*/ 607954 w 628171"/>
              <a:gd name="connsiteY1" fmla="*/ 10719 h 36203"/>
              <a:gd name="connsiteX2" fmla="*/ 439679 w 628171"/>
              <a:gd name="connsiteY2" fmla="*/ 1194 h 36203"/>
              <a:gd name="connsiteX3" fmla="*/ 1529 w 628171"/>
              <a:gd name="connsiteY3" fmla="*/ 36119 h 3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171" h="36203">
                <a:moveTo>
                  <a:pt x="1529" y="36119"/>
                </a:moveTo>
                <a:cubicBezTo>
                  <a:pt x="29575" y="37706"/>
                  <a:pt x="534929" y="16540"/>
                  <a:pt x="607954" y="10719"/>
                </a:cubicBezTo>
                <a:cubicBezTo>
                  <a:pt x="680979" y="4898"/>
                  <a:pt x="540221" y="-3039"/>
                  <a:pt x="439679" y="1194"/>
                </a:cubicBezTo>
                <a:cubicBezTo>
                  <a:pt x="339137" y="5427"/>
                  <a:pt x="-26517" y="34532"/>
                  <a:pt x="1529" y="36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79CA03B4-3F1A-CB9B-E9F8-6CEA1EE60E8E}"/>
              </a:ext>
            </a:extLst>
          </p:cNvPr>
          <p:cNvSpPr/>
          <p:nvPr/>
        </p:nvSpPr>
        <p:spPr>
          <a:xfrm>
            <a:off x="5041333" y="6035232"/>
            <a:ext cx="805927" cy="75467"/>
          </a:xfrm>
          <a:custGeom>
            <a:avLst/>
            <a:gdLst>
              <a:gd name="connsiteX0" fmla="*/ 3742 w 805927"/>
              <a:gd name="connsiteY0" fmla="*/ 70293 h 75467"/>
              <a:gd name="connsiteX1" fmla="*/ 54542 w 805927"/>
              <a:gd name="connsiteY1" fmla="*/ 70293 h 75467"/>
              <a:gd name="connsiteX2" fmla="*/ 438717 w 805927"/>
              <a:gd name="connsiteY2" fmla="*/ 70293 h 75467"/>
              <a:gd name="connsiteX3" fmla="*/ 803842 w 805927"/>
              <a:gd name="connsiteY3" fmla="*/ 443 h 75467"/>
              <a:gd name="connsiteX4" fmla="*/ 568892 w 805927"/>
              <a:gd name="connsiteY4" fmla="*/ 41718 h 75467"/>
              <a:gd name="connsiteX5" fmla="*/ 178367 w 805927"/>
              <a:gd name="connsiteY5" fmla="*/ 67118 h 75467"/>
              <a:gd name="connsiteX6" fmla="*/ 3742 w 805927"/>
              <a:gd name="connsiteY6" fmla="*/ 70293 h 7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927" h="75467">
                <a:moveTo>
                  <a:pt x="3742" y="70293"/>
                </a:moveTo>
                <a:cubicBezTo>
                  <a:pt x="-16895" y="70822"/>
                  <a:pt x="54542" y="70293"/>
                  <a:pt x="54542" y="70293"/>
                </a:cubicBezTo>
                <a:cubicBezTo>
                  <a:pt x="127038" y="70293"/>
                  <a:pt x="313834" y="81935"/>
                  <a:pt x="438717" y="70293"/>
                </a:cubicBezTo>
                <a:cubicBezTo>
                  <a:pt x="563600" y="58651"/>
                  <a:pt x="782146" y="5205"/>
                  <a:pt x="803842" y="443"/>
                </a:cubicBezTo>
                <a:cubicBezTo>
                  <a:pt x="825538" y="-4319"/>
                  <a:pt x="673138" y="30606"/>
                  <a:pt x="568892" y="41718"/>
                </a:cubicBezTo>
                <a:cubicBezTo>
                  <a:pt x="464646" y="52830"/>
                  <a:pt x="271500" y="62356"/>
                  <a:pt x="178367" y="67118"/>
                </a:cubicBezTo>
                <a:cubicBezTo>
                  <a:pt x="85234" y="71880"/>
                  <a:pt x="24379" y="69764"/>
                  <a:pt x="3742" y="70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5429C576-E05F-F35D-4EC7-E4CAEF7BB26E}"/>
              </a:ext>
            </a:extLst>
          </p:cNvPr>
          <p:cNvSpPr/>
          <p:nvPr/>
        </p:nvSpPr>
        <p:spPr>
          <a:xfrm>
            <a:off x="5078710" y="5619193"/>
            <a:ext cx="415349" cy="346819"/>
          </a:xfrm>
          <a:custGeom>
            <a:avLst/>
            <a:gdLst>
              <a:gd name="connsiteX0" fmla="*/ 1290 w 415349"/>
              <a:gd name="connsiteY0" fmla="*/ 143432 h 346819"/>
              <a:gd name="connsiteX1" fmla="*/ 58440 w 415349"/>
              <a:gd name="connsiteY1" fmla="*/ 194232 h 346819"/>
              <a:gd name="connsiteX2" fmla="*/ 61615 w 415349"/>
              <a:gd name="connsiteY2" fmla="*/ 245032 h 346819"/>
              <a:gd name="connsiteX3" fmla="*/ 87015 w 415349"/>
              <a:gd name="connsiteY3" fmla="*/ 311707 h 346819"/>
              <a:gd name="connsiteX4" fmla="*/ 267990 w 415349"/>
              <a:gd name="connsiteY4" fmla="*/ 346632 h 346819"/>
              <a:gd name="connsiteX5" fmla="*/ 375940 w 415349"/>
              <a:gd name="connsiteY5" fmla="*/ 321232 h 346819"/>
              <a:gd name="connsiteX6" fmla="*/ 407690 w 415349"/>
              <a:gd name="connsiteY6" fmla="*/ 235507 h 346819"/>
              <a:gd name="connsiteX7" fmla="*/ 404515 w 415349"/>
              <a:gd name="connsiteY7" fmla="*/ 168832 h 346819"/>
              <a:gd name="connsiteX8" fmla="*/ 375940 w 415349"/>
              <a:gd name="connsiteY8" fmla="*/ 102157 h 346819"/>
              <a:gd name="connsiteX9" fmla="*/ 410865 w 415349"/>
              <a:gd name="connsiteY9" fmla="*/ 29132 h 346819"/>
              <a:gd name="connsiteX10" fmla="*/ 255290 w 415349"/>
              <a:gd name="connsiteY10" fmla="*/ 557 h 346819"/>
              <a:gd name="connsiteX11" fmla="*/ 121940 w 415349"/>
              <a:gd name="connsiteY11" fmla="*/ 51357 h 346819"/>
              <a:gd name="connsiteX12" fmla="*/ 1290 w 415349"/>
              <a:gd name="connsiteY12" fmla="*/ 143432 h 34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5349" h="346819">
                <a:moveTo>
                  <a:pt x="1290" y="143432"/>
                </a:moveTo>
                <a:cubicBezTo>
                  <a:pt x="-9293" y="167244"/>
                  <a:pt x="48386" y="177299"/>
                  <a:pt x="58440" y="194232"/>
                </a:cubicBezTo>
                <a:cubicBezTo>
                  <a:pt x="68494" y="211165"/>
                  <a:pt x="56853" y="225453"/>
                  <a:pt x="61615" y="245032"/>
                </a:cubicBezTo>
                <a:cubicBezTo>
                  <a:pt x="66377" y="264611"/>
                  <a:pt x="52619" y="294774"/>
                  <a:pt x="87015" y="311707"/>
                </a:cubicBezTo>
                <a:cubicBezTo>
                  <a:pt x="121411" y="328640"/>
                  <a:pt x="219836" y="345045"/>
                  <a:pt x="267990" y="346632"/>
                </a:cubicBezTo>
                <a:cubicBezTo>
                  <a:pt x="316144" y="348219"/>
                  <a:pt x="352657" y="339753"/>
                  <a:pt x="375940" y="321232"/>
                </a:cubicBezTo>
                <a:cubicBezTo>
                  <a:pt x="399223" y="302711"/>
                  <a:pt x="402928" y="260907"/>
                  <a:pt x="407690" y="235507"/>
                </a:cubicBezTo>
                <a:cubicBezTo>
                  <a:pt x="412452" y="210107"/>
                  <a:pt x="409807" y="191057"/>
                  <a:pt x="404515" y="168832"/>
                </a:cubicBezTo>
                <a:cubicBezTo>
                  <a:pt x="399223" y="146607"/>
                  <a:pt x="374882" y="125440"/>
                  <a:pt x="375940" y="102157"/>
                </a:cubicBezTo>
                <a:cubicBezTo>
                  <a:pt x="376998" y="78874"/>
                  <a:pt x="430973" y="46065"/>
                  <a:pt x="410865" y="29132"/>
                </a:cubicBezTo>
                <a:cubicBezTo>
                  <a:pt x="390757" y="12199"/>
                  <a:pt x="303444" y="-3147"/>
                  <a:pt x="255290" y="557"/>
                </a:cubicBezTo>
                <a:cubicBezTo>
                  <a:pt x="207136" y="4261"/>
                  <a:pt x="158452" y="32307"/>
                  <a:pt x="121940" y="51357"/>
                </a:cubicBezTo>
                <a:cubicBezTo>
                  <a:pt x="85428" y="70407"/>
                  <a:pt x="11873" y="119620"/>
                  <a:pt x="1290" y="1434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>
            <a:extLst>
              <a:ext uri="{FF2B5EF4-FFF2-40B4-BE49-F238E27FC236}">
                <a16:creationId xmlns:a16="http://schemas.microsoft.com/office/drawing/2014/main" id="{CD923CB7-8376-5385-237F-3DF83DA2FBF1}"/>
              </a:ext>
            </a:extLst>
          </p:cNvPr>
          <p:cNvSpPr/>
          <p:nvPr/>
        </p:nvSpPr>
        <p:spPr>
          <a:xfrm>
            <a:off x="5242176" y="5754595"/>
            <a:ext cx="86112" cy="692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>
            <a:extLst>
              <a:ext uri="{FF2B5EF4-FFF2-40B4-BE49-F238E27FC236}">
                <a16:creationId xmlns:a16="http://schemas.microsoft.com/office/drawing/2014/main" id="{D2BCBBCF-B5AF-B9E4-15F4-90E4D37843BB}"/>
              </a:ext>
            </a:extLst>
          </p:cNvPr>
          <p:cNvSpPr/>
          <p:nvPr/>
        </p:nvSpPr>
        <p:spPr>
          <a:xfrm>
            <a:off x="5334110" y="5812102"/>
            <a:ext cx="69245" cy="692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8311BF66-B566-BCD8-C681-5E1576774214}"/>
              </a:ext>
            </a:extLst>
          </p:cNvPr>
          <p:cNvSpPr/>
          <p:nvPr/>
        </p:nvSpPr>
        <p:spPr>
          <a:xfrm>
            <a:off x="4726032" y="5273671"/>
            <a:ext cx="646093" cy="92726"/>
          </a:xfrm>
          <a:custGeom>
            <a:avLst/>
            <a:gdLst>
              <a:gd name="connsiteX0" fmla="*/ 1543 w 646093"/>
              <a:gd name="connsiteY0" fmla="*/ 92079 h 92726"/>
              <a:gd name="connsiteX1" fmla="*/ 360318 w 646093"/>
              <a:gd name="connsiteY1" fmla="*/ 85729 h 92726"/>
              <a:gd name="connsiteX2" fmla="*/ 334918 w 646093"/>
              <a:gd name="connsiteY2" fmla="*/ 92079 h 92726"/>
              <a:gd name="connsiteX3" fmla="*/ 474618 w 646093"/>
              <a:gd name="connsiteY3" fmla="*/ 66679 h 92726"/>
              <a:gd name="connsiteX4" fmla="*/ 646068 w 646093"/>
              <a:gd name="connsiteY4" fmla="*/ 66679 h 92726"/>
              <a:gd name="connsiteX5" fmla="*/ 487318 w 646093"/>
              <a:gd name="connsiteY5" fmla="*/ 73029 h 92726"/>
              <a:gd name="connsiteX6" fmla="*/ 455568 w 646093"/>
              <a:gd name="connsiteY6" fmla="*/ 63504 h 92726"/>
              <a:gd name="connsiteX7" fmla="*/ 604793 w 646093"/>
              <a:gd name="connsiteY7" fmla="*/ 4 h 92726"/>
              <a:gd name="connsiteX8" fmla="*/ 395243 w 646093"/>
              <a:gd name="connsiteY8" fmla="*/ 66679 h 92726"/>
              <a:gd name="connsiteX9" fmla="*/ 172993 w 646093"/>
              <a:gd name="connsiteY9" fmla="*/ 41279 h 92726"/>
              <a:gd name="connsiteX10" fmla="*/ 303168 w 646093"/>
              <a:gd name="connsiteY10" fmla="*/ 76204 h 92726"/>
              <a:gd name="connsiteX11" fmla="*/ 233318 w 646093"/>
              <a:gd name="connsiteY11" fmla="*/ 79379 h 92726"/>
              <a:gd name="connsiteX12" fmla="*/ 1543 w 646093"/>
              <a:gd name="connsiteY12" fmla="*/ 92079 h 92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6093" h="92726">
                <a:moveTo>
                  <a:pt x="1543" y="92079"/>
                </a:moveTo>
                <a:cubicBezTo>
                  <a:pt x="22710" y="93137"/>
                  <a:pt x="304756" y="85729"/>
                  <a:pt x="360318" y="85729"/>
                </a:cubicBezTo>
                <a:cubicBezTo>
                  <a:pt x="415880" y="85729"/>
                  <a:pt x="315868" y="95254"/>
                  <a:pt x="334918" y="92079"/>
                </a:cubicBezTo>
                <a:cubicBezTo>
                  <a:pt x="353968" y="88904"/>
                  <a:pt x="422760" y="70912"/>
                  <a:pt x="474618" y="66679"/>
                </a:cubicBezTo>
                <a:cubicBezTo>
                  <a:pt x="526476" y="62446"/>
                  <a:pt x="643951" y="65621"/>
                  <a:pt x="646068" y="66679"/>
                </a:cubicBezTo>
                <a:cubicBezTo>
                  <a:pt x="648185" y="67737"/>
                  <a:pt x="519068" y="73558"/>
                  <a:pt x="487318" y="73029"/>
                </a:cubicBezTo>
                <a:cubicBezTo>
                  <a:pt x="455568" y="72500"/>
                  <a:pt x="435989" y="75675"/>
                  <a:pt x="455568" y="63504"/>
                </a:cubicBezTo>
                <a:cubicBezTo>
                  <a:pt x="475147" y="51333"/>
                  <a:pt x="614847" y="-525"/>
                  <a:pt x="604793" y="4"/>
                </a:cubicBezTo>
                <a:cubicBezTo>
                  <a:pt x="594739" y="533"/>
                  <a:pt x="467210" y="59800"/>
                  <a:pt x="395243" y="66679"/>
                </a:cubicBezTo>
                <a:cubicBezTo>
                  <a:pt x="323276" y="73558"/>
                  <a:pt x="188339" y="39691"/>
                  <a:pt x="172993" y="41279"/>
                </a:cubicBezTo>
                <a:cubicBezTo>
                  <a:pt x="157647" y="42866"/>
                  <a:pt x="293114" y="69854"/>
                  <a:pt x="303168" y="76204"/>
                </a:cubicBezTo>
                <a:cubicBezTo>
                  <a:pt x="313222" y="82554"/>
                  <a:pt x="283589" y="74087"/>
                  <a:pt x="233318" y="79379"/>
                </a:cubicBezTo>
                <a:cubicBezTo>
                  <a:pt x="183047" y="84671"/>
                  <a:pt x="-19624" y="91021"/>
                  <a:pt x="1543" y="92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4F3B8DF8-3DDB-0E34-B160-75AA1D7B81B0}"/>
              </a:ext>
            </a:extLst>
          </p:cNvPr>
          <p:cNvSpPr/>
          <p:nvPr/>
        </p:nvSpPr>
        <p:spPr>
          <a:xfrm>
            <a:off x="4717748" y="5175086"/>
            <a:ext cx="413147" cy="152617"/>
          </a:xfrm>
          <a:custGeom>
            <a:avLst/>
            <a:gdLst>
              <a:gd name="connsiteX0" fmla="*/ 302 w 413147"/>
              <a:gd name="connsiteY0" fmla="*/ 152564 h 152617"/>
              <a:gd name="connsiteX1" fmla="*/ 209852 w 413147"/>
              <a:gd name="connsiteY1" fmla="*/ 63664 h 152617"/>
              <a:gd name="connsiteX2" fmla="*/ 216202 w 413147"/>
              <a:gd name="connsiteY2" fmla="*/ 164 h 152617"/>
              <a:gd name="connsiteX3" fmla="*/ 409877 w 413147"/>
              <a:gd name="connsiteY3" fmla="*/ 44614 h 152617"/>
              <a:gd name="connsiteX4" fmla="*/ 327327 w 413147"/>
              <a:gd name="connsiteY4" fmla="*/ 22389 h 152617"/>
              <a:gd name="connsiteX5" fmla="*/ 190802 w 413147"/>
              <a:gd name="connsiteY5" fmla="*/ 57314 h 152617"/>
              <a:gd name="connsiteX6" fmla="*/ 108252 w 413147"/>
              <a:gd name="connsiteY6" fmla="*/ 57314 h 152617"/>
              <a:gd name="connsiteX7" fmla="*/ 162227 w 413147"/>
              <a:gd name="connsiteY7" fmla="*/ 76364 h 152617"/>
              <a:gd name="connsiteX8" fmla="*/ 302 w 413147"/>
              <a:gd name="connsiteY8" fmla="*/ 152564 h 15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3147" h="152617">
                <a:moveTo>
                  <a:pt x="302" y="152564"/>
                </a:moveTo>
                <a:cubicBezTo>
                  <a:pt x="8239" y="150447"/>
                  <a:pt x="173869" y="89064"/>
                  <a:pt x="209852" y="63664"/>
                </a:cubicBezTo>
                <a:cubicBezTo>
                  <a:pt x="245835" y="38264"/>
                  <a:pt x="182865" y="3339"/>
                  <a:pt x="216202" y="164"/>
                </a:cubicBezTo>
                <a:cubicBezTo>
                  <a:pt x="249539" y="-3011"/>
                  <a:pt x="391356" y="40910"/>
                  <a:pt x="409877" y="44614"/>
                </a:cubicBezTo>
                <a:cubicBezTo>
                  <a:pt x="428398" y="48318"/>
                  <a:pt x="363839" y="20272"/>
                  <a:pt x="327327" y="22389"/>
                </a:cubicBezTo>
                <a:cubicBezTo>
                  <a:pt x="290815" y="24506"/>
                  <a:pt x="227314" y="51493"/>
                  <a:pt x="190802" y="57314"/>
                </a:cubicBezTo>
                <a:cubicBezTo>
                  <a:pt x="154290" y="63135"/>
                  <a:pt x="113014" y="54139"/>
                  <a:pt x="108252" y="57314"/>
                </a:cubicBezTo>
                <a:cubicBezTo>
                  <a:pt x="103490" y="60489"/>
                  <a:pt x="181277" y="58902"/>
                  <a:pt x="162227" y="76364"/>
                </a:cubicBezTo>
                <a:cubicBezTo>
                  <a:pt x="143177" y="93826"/>
                  <a:pt x="-7635" y="154681"/>
                  <a:pt x="302" y="152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CDE8DF36-884B-7112-476C-6CB3FE731076}"/>
              </a:ext>
            </a:extLst>
          </p:cNvPr>
          <p:cNvSpPr/>
          <p:nvPr/>
        </p:nvSpPr>
        <p:spPr>
          <a:xfrm>
            <a:off x="5145811" y="5114905"/>
            <a:ext cx="679316" cy="198192"/>
          </a:xfrm>
          <a:custGeom>
            <a:avLst/>
            <a:gdLst>
              <a:gd name="connsiteX0" fmla="*/ 864 w 679316"/>
              <a:gd name="connsiteY0" fmla="*/ 20 h 198192"/>
              <a:gd name="connsiteX1" fmla="*/ 365989 w 679316"/>
              <a:gd name="connsiteY1" fmla="*/ 41295 h 198192"/>
              <a:gd name="connsiteX2" fmla="*/ 385039 w 679316"/>
              <a:gd name="connsiteY2" fmla="*/ 15895 h 198192"/>
              <a:gd name="connsiteX3" fmla="*/ 670789 w 679316"/>
              <a:gd name="connsiteY3" fmla="*/ 193695 h 198192"/>
              <a:gd name="connsiteX4" fmla="*/ 585064 w 679316"/>
              <a:gd name="connsiteY4" fmla="*/ 136545 h 198192"/>
              <a:gd name="connsiteX5" fmla="*/ 388214 w 679316"/>
              <a:gd name="connsiteY5" fmla="*/ 44470 h 198192"/>
              <a:gd name="connsiteX6" fmla="*/ 267564 w 679316"/>
              <a:gd name="connsiteY6" fmla="*/ 47645 h 198192"/>
              <a:gd name="connsiteX7" fmla="*/ 864 w 679316"/>
              <a:gd name="connsiteY7" fmla="*/ 20 h 19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9316" h="198192">
                <a:moveTo>
                  <a:pt x="864" y="20"/>
                </a:moveTo>
                <a:cubicBezTo>
                  <a:pt x="17268" y="-1038"/>
                  <a:pt x="301960" y="38649"/>
                  <a:pt x="365989" y="41295"/>
                </a:cubicBezTo>
                <a:cubicBezTo>
                  <a:pt x="430018" y="43941"/>
                  <a:pt x="334239" y="-9505"/>
                  <a:pt x="385039" y="15895"/>
                </a:cubicBezTo>
                <a:cubicBezTo>
                  <a:pt x="435839" y="41295"/>
                  <a:pt x="637452" y="173587"/>
                  <a:pt x="670789" y="193695"/>
                </a:cubicBezTo>
                <a:cubicBezTo>
                  <a:pt x="704127" y="213803"/>
                  <a:pt x="632160" y="161416"/>
                  <a:pt x="585064" y="136545"/>
                </a:cubicBezTo>
                <a:cubicBezTo>
                  <a:pt x="537968" y="111674"/>
                  <a:pt x="441131" y="59287"/>
                  <a:pt x="388214" y="44470"/>
                </a:cubicBezTo>
                <a:cubicBezTo>
                  <a:pt x="335297" y="29653"/>
                  <a:pt x="328947" y="52937"/>
                  <a:pt x="267564" y="47645"/>
                </a:cubicBezTo>
                <a:cubicBezTo>
                  <a:pt x="206181" y="42353"/>
                  <a:pt x="-15540" y="1078"/>
                  <a:pt x="864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A217AEBE-FB84-2BE2-5DEE-9EB89ED7EC3C}"/>
              </a:ext>
            </a:extLst>
          </p:cNvPr>
          <p:cNvSpPr/>
          <p:nvPr/>
        </p:nvSpPr>
        <p:spPr>
          <a:xfrm>
            <a:off x="5222608" y="5216519"/>
            <a:ext cx="531920" cy="57624"/>
          </a:xfrm>
          <a:custGeom>
            <a:avLst/>
            <a:gdLst>
              <a:gd name="connsiteX0" fmla="*/ 267 w 531920"/>
              <a:gd name="connsiteY0" fmla="*/ 50806 h 57624"/>
              <a:gd name="connsiteX1" fmla="*/ 327292 w 531920"/>
              <a:gd name="connsiteY1" fmla="*/ 41281 h 57624"/>
              <a:gd name="connsiteX2" fmla="*/ 320942 w 531920"/>
              <a:gd name="connsiteY2" fmla="*/ 25406 h 57624"/>
              <a:gd name="connsiteX3" fmla="*/ 530492 w 531920"/>
              <a:gd name="connsiteY3" fmla="*/ 57156 h 57624"/>
              <a:gd name="connsiteX4" fmla="*/ 403492 w 531920"/>
              <a:gd name="connsiteY4" fmla="*/ 41281 h 57624"/>
              <a:gd name="connsiteX5" fmla="*/ 219342 w 531920"/>
              <a:gd name="connsiteY5" fmla="*/ 6 h 57624"/>
              <a:gd name="connsiteX6" fmla="*/ 270142 w 531920"/>
              <a:gd name="connsiteY6" fmla="*/ 44456 h 57624"/>
              <a:gd name="connsiteX7" fmla="*/ 267 w 531920"/>
              <a:gd name="connsiteY7" fmla="*/ 50806 h 5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920" h="57624">
                <a:moveTo>
                  <a:pt x="267" y="50806"/>
                </a:moveTo>
                <a:cubicBezTo>
                  <a:pt x="9792" y="50277"/>
                  <a:pt x="327292" y="41281"/>
                  <a:pt x="327292" y="41281"/>
                </a:cubicBezTo>
                <a:cubicBezTo>
                  <a:pt x="380738" y="37048"/>
                  <a:pt x="287075" y="22760"/>
                  <a:pt x="320942" y="25406"/>
                </a:cubicBezTo>
                <a:cubicBezTo>
                  <a:pt x="354809" y="28052"/>
                  <a:pt x="516734" y="54510"/>
                  <a:pt x="530492" y="57156"/>
                </a:cubicBezTo>
                <a:cubicBezTo>
                  <a:pt x="544250" y="59802"/>
                  <a:pt x="455350" y="50806"/>
                  <a:pt x="403492" y="41281"/>
                </a:cubicBezTo>
                <a:cubicBezTo>
                  <a:pt x="351634" y="31756"/>
                  <a:pt x="241567" y="-523"/>
                  <a:pt x="219342" y="6"/>
                </a:cubicBezTo>
                <a:cubicBezTo>
                  <a:pt x="197117" y="535"/>
                  <a:pt x="301363" y="34402"/>
                  <a:pt x="270142" y="44456"/>
                </a:cubicBezTo>
                <a:cubicBezTo>
                  <a:pt x="238921" y="54510"/>
                  <a:pt x="-9258" y="51335"/>
                  <a:pt x="267" y="50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2AA497E4-1365-DF01-B3A2-71A0FA15DEE4}"/>
              </a:ext>
            </a:extLst>
          </p:cNvPr>
          <p:cNvSpPr/>
          <p:nvPr/>
        </p:nvSpPr>
        <p:spPr>
          <a:xfrm>
            <a:off x="5692453" y="5073571"/>
            <a:ext cx="507976" cy="319633"/>
          </a:xfrm>
          <a:custGeom>
            <a:avLst/>
            <a:gdLst>
              <a:gd name="connsiteX0" fmla="*/ 322 w 507976"/>
              <a:gd name="connsiteY0" fmla="*/ 79 h 319633"/>
              <a:gd name="connsiteX1" fmla="*/ 311472 w 507976"/>
              <a:gd name="connsiteY1" fmla="*/ 184229 h 319633"/>
              <a:gd name="connsiteX2" fmla="*/ 254322 w 507976"/>
              <a:gd name="connsiteY2" fmla="*/ 171529 h 319633"/>
              <a:gd name="connsiteX3" fmla="*/ 505147 w 507976"/>
              <a:gd name="connsiteY3" fmla="*/ 317579 h 319633"/>
              <a:gd name="connsiteX4" fmla="*/ 381322 w 507976"/>
              <a:gd name="connsiteY4" fmla="*/ 250904 h 319633"/>
              <a:gd name="connsiteX5" fmla="*/ 254322 w 507976"/>
              <a:gd name="connsiteY5" fmla="*/ 162004 h 319633"/>
              <a:gd name="connsiteX6" fmla="*/ 322 w 507976"/>
              <a:gd name="connsiteY6" fmla="*/ 79 h 31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976" h="319633">
                <a:moveTo>
                  <a:pt x="322" y="79"/>
                </a:moveTo>
                <a:cubicBezTo>
                  <a:pt x="9847" y="3783"/>
                  <a:pt x="269139" y="155654"/>
                  <a:pt x="311472" y="184229"/>
                </a:cubicBezTo>
                <a:cubicBezTo>
                  <a:pt x="353805" y="212804"/>
                  <a:pt x="222043" y="149304"/>
                  <a:pt x="254322" y="171529"/>
                </a:cubicBezTo>
                <a:cubicBezTo>
                  <a:pt x="286601" y="193754"/>
                  <a:pt x="483980" y="304350"/>
                  <a:pt x="505147" y="317579"/>
                </a:cubicBezTo>
                <a:cubicBezTo>
                  <a:pt x="526314" y="330808"/>
                  <a:pt x="423126" y="276833"/>
                  <a:pt x="381322" y="250904"/>
                </a:cubicBezTo>
                <a:cubicBezTo>
                  <a:pt x="339518" y="224975"/>
                  <a:pt x="313589" y="200633"/>
                  <a:pt x="254322" y="162004"/>
                </a:cubicBezTo>
                <a:cubicBezTo>
                  <a:pt x="195055" y="123375"/>
                  <a:pt x="-9203" y="-3625"/>
                  <a:pt x="322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4984D8BC-C73C-638A-BB0D-6365F4CC3C65}"/>
              </a:ext>
            </a:extLst>
          </p:cNvPr>
          <p:cNvSpPr/>
          <p:nvPr/>
        </p:nvSpPr>
        <p:spPr>
          <a:xfrm>
            <a:off x="5556250" y="5095875"/>
            <a:ext cx="216574" cy="102330"/>
          </a:xfrm>
          <a:custGeom>
            <a:avLst/>
            <a:gdLst>
              <a:gd name="connsiteX0" fmla="*/ 0 w 216574"/>
              <a:gd name="connsiteY0" fmla="*/ 0 h 102330"/>
              <a:gd name="connsiteX1" fmla="*/ 206375 w 216574"/>
              <a:gd name="connsiteY1" fmla="*/ 98425 h 102330"/>
              <a:gd name="connsiteX2" fmla="*/ 168275 w 216574"/>
              <a:gd name="connsiteY2" fmla="*/ 76200 h 102330"/>
              <a:gd name="connsiteX3" fmla="*/ 0 w 216574"/>
              <a:gd name="connsiteY3" fmla="*/ 0 h 10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74" h="102330">
                <a:moveTo>
                  <a:pt x="0" y="0"/>
                </a:moveTo>
                <a:cubicBezTo>
                  <a:pt x="6350" y="3704"/>
                  <a:pt x="178329" y="85725"/>
                  <a:pt x="206375" y="98425"/>
                </a:cubicBezTo>
                <a:cubicBezTo>
                  <a:pt x="234421" y="111125"/>
                  <a:pt x="198967" y="89958"/>
                  <a:pt x="168275" y="762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427F0DE6-19CF-CA51-A3D9-C042A125577B}"/>
              </a:ext>
            </a:extLst>
          </p:cNvPr>
          <p:cNvSpPr/>
          <p:nvPr/>
        </p:nvSpPr>
        <p:spPr>
          <a:xfrm>
            <a:off x="5737224" y="5244515"/>
            <a:ext cx="393904" cy="149489"/>
          </a:xfrm>
          <a:custGeom>
            <a:avLst/>
            <a:gdLst>
              <a:gd name="connsiteX0" fmla="*/ 1 w 393904"/>
              <a:gd name="connsiteY0" fmla="*/ 6935 h 149489"/>
              <a:gd name="connsiteX1" fmla="*/ 149226 w 393904"/>
              <a:gd name="connsiteY1" fmla="*/ 38685 h 149489"/>
              <a:gd name="connsiteX2" fmla="*/ 123826 w 393904"/>
              <a:gd name="connsiteY2" fmla="*/ 3760 h 149489"/>
              <a:gd name="connsiteX3" fmla="*/ 387351 w 393904"/>
              <a:gd name="connsiteY3" fmla="*/ 146635 h 149489"/>
              <a:gd name="connsiteX4" fmla="*/ 304801 w 393904"/>
              <a:gd name="connsiteY4" fmla="*/ 95835 h 149489"/>
              <a:gd name="connsiteX5" fmla="*/ 203201 w 393904"/>
              <a:gd name="connsiteY5" fmla="*/ 54560 h 149489"/>
              <a:gd name="connsiteX6" fmla="*/ 82551 w 393904"/>
              <a:gd name="connsiteY6" fmla="*/ 41860 h 149489"/>
              <a:gd name="connsiteX7" fmla="*/ 146051 w 393904"/>
              <a:gd name="connsiteY7" fmla="*/ 38685 h 149489"/>
              <a:gd name="connsiteX8" fmla="*/ 1 w 393904"/>
              <a:gd name="connsiteY8" fmla="*/ 6935 h 14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904" h="149489">
                <a:moveTo>
                  <a:pt x="1" y="6935"/>
                </a:moveTo>
                <a:cubicBezTo>
                  <a:pt x="530" y="6935"/>
                  <a:pt x="128589" y="39214"/>
                  <a:pt x="149226" y="38685"/>
                </a:cubicBezTo>
                <a:cubicBezTo>
                  <a:pt x="169863" y="38156"/>
                  <a:pt x="84138" y="-14232"/>
                  <a:pt x="123826" y="3760"/>
                </a:cubicBezTo>
                <a:cubicBezTo>
                  <a:pt x="163514" y="21752"/>
                  <a:pt x="357189" y="131289"/>
                  <a:pt x="387351" y="146635"/>
                </a:cubicBezTo>
                <a:cubicBezTo>
                  <a:pt x="417514" y="161981"/>
                  <a:pt x="335493" y="111181"/>
                  <a:pt x="304801" y="95835"/>
                </a:cubicBezTo>
                <a:cubicBezTo>
                  <a:pt x="274109" y="80489"/>
                  <a:pt x="240243" y="63556"/>
                  <a:pt x="203201" y="54560"/>
                </a:cubicBezTo>
                <a:cubicBezTo>
                  <a:pt x="166159" y="45564"/>
                  <a:pt x="92076" y="44506"/>
                  <a:pt x="82551" y="41860"/>
                </a:cubicBezTo>
                <a:cubicBezTo>
                  <a:pt x="73026" y="39214"/>
                  <a:pt x="158751" y="43448"/>
                  <a:pt x="146051" y="38685"/>
                </a:cubicBezTo>
                <a:cubicBezTo>
                  <a:pt x="133351" y="33922"/>
                  <a:pt x="-528" y="6935"/>
                  <a:pt x="1" y="69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4FE7FD6E-1AE9-3D12-F6F5-9D5D43D852D0}"/>
              </a:ext>
            </a:extLst>
          </p:cNvPr>
          <p:cNvSpPr/>
          <p:nvPr/>
        </p:nvSpPr>
        <p:spPr>
          <a:xfrm>
            <a:off x="5125844" y="5187941"/>
            <a:ext cx="327869" cy="105467"/>
          </a:xfrm>
          <a:custGeom>
            <a:avLst/>
            <a:gdLst>
              <a:gd name="connsiteX0" fmla="*/ 4956 w 327869"/>
              <a:gd name="connsiteY0" fmla="*/ 104784 h 105467"/>
              <a:gd name="connsiteX1" fmla="*/ 182756 w 327869"/>
              <a:gd name="connsiteY1" fmla="*/ 57159 h 105467"/>
              <a:gd name="connsiteX2" fmla="*/ 325631 w 327869"/>
              <a:gd name="connsiteY2" fmla="*/ 47634 h 105467"/>
              <a:gd name="connsiteX3" fmla="*/ 258956 w 327869"/>
              <a:gd name="connsiteY3" fmla="*/ 38109 h 105467"/>
              <a:gd name="connsiteX4" fmla="*/ 112906 w 327869"/>
              <a:gd name="connsiteY4" fmla="*/ 9 h 105467"/>
              <a:gd name="connsiteX5" fmla="*/ 220856 w 327869"/>
              <a:gd name="connsiteY5" fmla="*/ 34934 h 105467"/>
              <a:gd name="connsiteX6" fmla="*/ 62106 w 327869"/>
              <a:gd name="connsiteY6" fmla="*/ 82559 h 105467"/>
              <a:gd name="connsiteX7" fmla="*/ 4956 w 327869"/>
              <a:gd name="connsiteY7" fmla="*/ 104784 h 10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69" h="105467">
                <a:moveTo>
                  <a:pt x="4956" y="104784"/>
                </a:moveTo>
                <a:cubicBezTo>
                  <a:pt x="25064" y="100551"/>
                  <a:pt x="129310" y="66684"/>
                  <a:pt x="182756" y="57159"/>
                </a:cubicBezTo>
                <a:cubicBezTo>
                  <a:pt x="236202" y="47634"/>
                  <a:pt x="312931" y="50809"/>
                  <a:pt x="325631" y="47634"/>
                </a:cubicBezTo>
                <a:cubicBezTo>
                  <a:pt x="338331" y="44459"/>
                  <a:pt x="294410" y="46046"/>
                  <a:pt x="258956" y="38109"/>
                </a:cubicBezTo>
                <a:cubicBezTo>
                  <a:pt x="223502" y="30172"/>
                  <a:pt x="119256" y="538"/>
                  <a:pt x="112906" y="9"/>
                </a:cubicBezTo>
                <a:cubicBezTo>
                  <a:pt x="106556" y="-520"/>
                  <a:pt x="229323" y="21176"/>
                  <a:pt x="220856" y="34934"/>
                </a:cubicBezTo>
                <a:cubicBezTo>
                  <a:pt x="212389" y="48692"/>
                  <a:pt x="93856" y="72505"/>
                  <a:pt x="62106" y="82559"/>
                </a:cubicBezTo>
                <a:cubicBezTo>
                  <a:pt x="30356" y="92613"/>
                  <a:pt x="-15152" y="109017"/>
                  <a:pt x="4956" y="104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63D4C2EA-EA0D-DFC7-3040-F1D00EFC11C8}"/>
              </a:ext>
            </a:extLst>
          </p:cNvPr>
          <p:cNvSpPr/>
          <p:nvPr/>
        </p:nvSpPr>
        <p:spPr>
          <a:xfrm>
            <a:off x="4397158" y="5467349"/>
            <a:ext cx="134181" cy="504828"/>
          </a:xfrm>
          <a:custGeom>
            <a:avLst/>
            <a:gdLst>
              <a:gd name="connsiteX0" fmla="*/ 114517 w 134181"/>
              <a:gd name="connsiteY0" fmla="*/ 1 h 504828"/>
              <a:gd name="connsiteX1" fmla="*/ 19267 w 134181"/>
              <a:gd name="connsiteY1" fmla="*/ 222251 h 504828"/>
              <a:gd name="connsiteX2" fmla="*/ 76417 w 134181"/>
              <a:gd name="connsiteY2" fmla="*/ 371476 h 504828"/>
              <a:gd name="connsiteX3" fmla="*/ 63717 w 134181"/>
              <a:gd name="connsiteY3" fmla="*/ 400051 h 504828"/>
              <a:gd name="connsiteX4" fmla="*/ 133567 w 134181"/>
              <a:gd name="connsiteY4" fmla="*/ 504826 h 504828"/>
              <a:gd name="connsiteX5" fmla="*/ 92292 w 134181"/>
              <a:gd name="connsiteY5" fmla="*/ 396876 h 504828"/>
              <a:gd name="connsiteX6" fmla="*/ 217 w 134181"/>
              <a:gd name="connsiteY6" fmla="*/ 225426 h 504828"/>
              <a:gd name="connsiteX7" fmla="*/ 114517 w 134181"/>
              <a:gd name="connsiteY7" fmla="*/ 1 h 5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181" h="504828">
                <a:moveTo>
                  <a:pt x="114517" y="1"/>
                </a:moveTo>
                <a:cubicBezTo>
                  <a:pt x="117692" y="-528"/>
                  <a:pt x="25617" y="160339"/>
                  <a:pt x="19267" y="222251"/>
                </a:cubicBezTo>
                <a:cubicBezTo>
                  <a:pt x="12917" y="284164"/>
                  <a:pt x="69009" y="341843"/>
                  <a:pt x="76417" y="371476"/>
                </a:cubicBezTo>
                <a:cubicBezTo>
                  <a:pt x="83825" y="401109"/>
                  <a:pt x="54192" y="377826"/>
                  <a:pt x="63717" y="400051"/>
                </a:cubicBezTo>
                <a:cubicBezTo>
                  <a:pt x="73242" y="422276"/>
                  <a:pt x="128805" y="505355"/>
                  <a:pt x="133567" y="504826"/>
                </a:cubicBezTo>
                <a:cubicBezTo>
                  <a:pt x="138330" y="504297"/>
                  <a:pt x="114517" y="443443"/>
                  <a:pt x="92292" y="396876"/>
                </a:cubicBezTo>
                <a:cubicBezTo>
                  <a:pt x="70067" y="350309"/>
                  <a:pt x="-4545" y="286809"/>
                  <a:pt x="217" y="225426"/>
                </a:cubicBezTo>
                <a:cubicBezTo>
                  <a:pt x="4979" y="164043"/>
                  <a:pt x="111342" y="530"/>
                  <a:pt x="11451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4618E669-7DE9-7E6D-5365-4772A80994D6}"/>
              </a:ext>
            </a:extLst>
          </p:cNvPr>
          <p:cNvSpPr/>
          <p:nvPr/>
        </p:nvSpPr>
        <p:spPr>
          <a:xfrm>
            <a:off x="4114731" y="5635621"/>
            <a:ext cx="134191" cy="457210"/>
          </a:xfrm>
          <a:custGeom>
            <a:avLst/>
            <a:gdLst>
              <a:gd name="connsiteX0" fmla="*/ 69 w 134191"/>
              <a:gd name="connsiteY0" fmla="*/ 4 h 457210"/>
              <a:gd name="connsiteX1" fmla="*/ 114369 w 134191"/>
              <a:gd name="connsiteY1" fmla="*/ 257179 h 457210"/>
              <a:gd name="connsiteX2" fmla="*/ 66744 w 134191"/>
              <a:gd name="connsiteY2" fmla="*/ 457204 h 457210"/>
              <a:gd name="connsiteX3" fmla="*/ 133419 w 134191"/>
              <a:gd name="connsiteY3" fmla="*/ 263529 h 457210"/>
              <a:gd name="connsiteX4" fmla="*/ 69 w 134191"/>
              <a:gd name="connsiteY4" fmla="*/ 4 h 45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91" h="457210">
                <a:moveTo>
                  <a:pt x="69" y="4"/>
                </a:moveTo>
                <a:cubicBezTo>
                  <a:pt x="-3106" y="-1054"/>
                  <a:pt x="103257" y="180979"/>
                  <a:pt x="114369" y="257179"/>
                </a:cubicBezTo>
                <a:cubicBezTo>
                  <a:pt x="125481" y="333379"/>
                  <a:pt x="63569" y="456146"/>
                  <a:pt x="66744" y="457204"/>
                </a:cubicBezTo>
                <a:cubicBezTo>
                  <a:pt x="69919" y="458262"/>
                  <a:pt x="142415" y="338141"/>
                  <a:pt x="133419" y="263529"/>
                </a:cubicBezTo>
                <a:cubicBezTo>
                  <a:pt x="124423" y="188917"/>
                  <a:pt x="3244" y="1062"/>
                  <a:pt x="69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BC9140AA-A118-8472-C4B6-1B1AFF2185CC}"/>
              </a:ext>
            </a:extLst>
          </p:cNvPr>
          <p:cNvSpPr/>
          <p:nvPr/>
        </p:nvSpPr>
        <p:spPr>
          <a:xfrm>
            <a:off x="4200211" y="5562481"/>
            <a:ext cx="220064" cy="609748"/>
          </a:xfrm>
          <a:custGeom>
            <a:avLst/>
            <a:gdLst>
              <a:gd name="connsiteX0" fmla="*/ 314 w 220064"/>
              <a:gd name="connsiteY0" fmla="*/ 119 h 609748"/>
              <a:gd name="connsiteX1" fmla="*/ 152714 w 220064"/>
              <a:gd name="connsiteY1" fmla="*/ 266819 h 609748"/>
              <a:gd name="connsiteX2" fmla="*/ 206689 w 220064"/>
              <a:gd name="connsiteY2" fmla="*/ 381119 h 609748"/>
              <a:gd name="connsiteX3" fmla="*/ 143189 w 220064"/>
              <a:gd name="connsiteY3" fmla="*/ 609719 h 609748"/>
              <a:gd name="connsiteX4" fmla="*/ 213039 w 220064"/>
              <a:gd name="connsiteY4" fmla="*/ 365244 h 609748"/>
              <a:gd name="connsiteX5" fmla="*/ 197164 w 220064"/>
              <a:gd name="connsiteY5" fmla="*/ 301744 h 609748"/>
              <a:gd name="connsiteX6" fmla="*/ 314 w 220064"/>
              <a:gd name="connsiteY6" fmla="*/ 119 h 60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064" h="609748">
                <a:moveTo>
                  <a:pt x="314" y="119"/>
                </a:moveTo>
                <a:cubicBezTo>
                  <a:pt x="-7094" y="-5702"/>
                  <a:pt x="118318" y="203319"/>
                  <a:pt x="152714" y="266819"/>
                </a:cubicBezTo>
                <a:cubicBezTo>
                  <a:pt x="187110" y="330319"/>
                  <a:pt x="208277" y="323969"/>
                  <a:pt x="206689" y="381119"/>
                </a:cubicBezTo>
                <a:cubicBezTo>
                  <a:pt x="205102" y="438269"/>
                  <a:pt x="142131" y="612365"/>
                  <a:pt x="143189" y="609719"/>
                </a:cubicBezTo>
                <a:cubicBezTo>
                  <a:pt x="144247" y="607073"/>
                  <a:pt x="204043" y="416573"/>
                  <a:pt x="213039" y="365244"/>
                </a:cubicBezTo>
                <a:cubicBezTo>
                  <a:pt x="222035" y="313915"/>
                  <a:pt x="227327" y="356777"/>
                  <a:pt x="197164" y="301744"/>
                </a:cubicBezTo>
                <a:cubicBezTo>
                  <a:pt x="167002" y="246711"/>
                  <a:pt x="7722" y="5940"/>
                  <a:pt x="314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0868B6F2-DB51-C340-926F-12B0F1FFAEC3}"/>
              </a:ext>
            </a:extLst>
          </p:cNvPr>
          <p:cNvSpPr/>
          <p:nvPr/>
        </p:nvSpPr>
        <p:spPr>
          <a:xfrm>
            <a:off x="4130146" y="6162007"/>
            <a:ext cx="89429" cy="421114"/>
          </a:xfrm>
          <a:custGeom>
            <a:avLst/>
            <a:gdLst>
              <a:gd name="connsiteX0" fmla="*/ 89429 w 89429"/>
              <a:gd name="connsiteY0" fmla="*/ 668 h 421114"/>
              <a:gd name="connsiteX1" fmla="*/ 10054 w 89429"/>
              <a:gd name="connsiteY1" fmla="*/ 289593 h 421114"/>
              <a:gd name="connsiteX2" fmla="*/ 3704 w 89429"/>
              <a:gd name="connsiteY2" fmla="*/ 419768 h 421114"/>
              <a:gd name="connsiteX3" fmla="*/ 10054 w 89429"/>
              <a:gd name="connsiteY3" fmla="*/ 216568 h 421114"/>
              <a:gd name="connsiteX4" fmla="*/ 89429 w 89429"/>
              <a:gd name="connsiteY4" fmla="*/ 668 h 42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29" h="421114">
                <a:moveTo>
                  <a:pt x="89429" y="668"/>
                </a:moveTo>
                <a:cubicBezTo>
                  <a:pt x="89429" y="12839"/>
                  <a:pt x="24341" y="219743"/>
                  <a:pt x="10054" y="289593"/>
                </a:cubicBezTo>
                <a:cubicBezTo>
                  <a:pt x="-4233" y="359443"/>
                  <a:pt x="3704" y="431939"/>
                  <a:pt x="3704" y="419768"/>
                </a:cubicBezTo>
                <a:cubicBezTo>
                  <a:pt x="3704" y="407597"/>
                  <a:pt x="-7938" y="287476"/>
                  <a:pt x="10054" y="216568"/>
                </a:cubicBezTo>
                <a:cubicBezTo>
                  <a:pt x="28046" y="145660"/>
                  <a:pt x="89429" y="-11503"/>
                  <a:pt x="89429" y="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28AEF7AC-AD1E-C9A4-8185-E5368F6C0904}"/>
              </a:ext>
            </a:extLst>
          </p:cNvPr>
          <p:cNvSpPr/>
          <p:nvPr/>
        </p:nvSpPr>
        <p:spPr>
          <a:xfrm>
            <a:off x="4333851" y="6514450"/>
            <a:ext cx="46050" cy="373054"/>
          </a:xfrm>
          <a:custGeom>
            <a:avLst/>
            <a:gdLst>
              <a:gd name="connsiteX0" fmla="*/ 24 w 46050"/>
              <a:gd name="connsiteY0" fmla="*/ 650 h 373054"/>
              <a:gd name="connsiteX1" fmla="*/ 38124 w 46050"/>
              <a:gd name="connsiteY1" fmla="*/ 238775 h 373054"/>
              <a:gd name="connsiteX2" fmla="*/ 34949 w 46050"/>
              <a:gd name="connsiteY2" fmla="*/ 372125 h 373054"/>
              <a:gd name="connsiteX3" fmla="*/ 44474 w 46050"/>
              <a:gd name="connsiteY3" fmla="*/ 175275 h 373054"/>
              <a:gd name="connsiteX4" fmla="*/ 24 w 46050"/>
              <a:gd name="connsiteY4" fmla="*/ 650 h 37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50" h="373054">
                <a:moveTo>
                  <a:pt x="24" y="650"/>
                </a:moveTo>
                <a:cubicBezTo>
                  <a:pt x="-1034" y="11233"/>
                  <a:pt x="32303" y="176863"/>
                  <a:pt x="38124" y="238775"/>
                </a:cubicBezTo>
                <a:cubicBezTo>
                  <a:pt x="43945" y="300687"/>
                  <a:pt x="33891" y="382708"/>
                  <a:pt x="34949" y="372125"/>
                </a:cubicBezTo>
                <a:cubicBezTo>
                  <a:pt x="36007" y="361542"/>
                  <a:pt x="50824" y="239304"/>
                  <a:pt x="44474" y="175275"/>
                </a:cubicBezTo>
                <a:cubicBezTo>
                  <a:pt x="38124" y="111246"/>
                  <a:pt x="1082" y="-9933"/>
                  <a:pt x="24" y="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A8B97241-EDBA-EBBE-E883-DBC568A5E2B8}"/>
              </a:ext>
            </a:extLst>
          </p:cNvPr>
          <p:cNvSpPr/>
          <p:nvPr/>
        </p:nvSpPr>
        <p:spPr>
          <a:xfrm>
            <a:off x="4280435" y="6043338"/>
            <a:ext cx="193649" cy="437222"/>
          </a:xfrm>
          <a:custGeom>
            <a:avLst/>
            <a:gdLst>
              <a:gd name="connsiteX0" fmla="*/ 5815 w 193649"/>
              <a:gd name="connsiteY0" fmla="*/ 427312 h 437222"/>
              <a:gd name="connsiteX1" fmla="*/ 193140 w 193649"/>
              <a:gd name="connsiteY1" fmla="*/ 1862 h 437222"/>
              <a:gd name="connsiteX2" fmla="*/ 59790 w 193649"/>
              <a:gd name="connsiteY2" fmla="*/ 278087 h 437222"/>
              <a:gd name="connsiteX3" fmla="*/ 5815 w 193649"/>
              <a:gd name="connsiteY3" fmla="*/ 427312 h 43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649" h="437222">
                <a:moveTo>
                  <a:pt x="5815" y="427312"/>
                </a:moveTo>
                <a:cubicBezTo>
                  <a:pt x="28040" y="381275"/>
                  <a:pt x="184144" y="26733"/>
                  <a:pt x="193140" y="1862"/>
                </a:cubicBezTo>
                <a:cubicBezTo>
                  <a:pt x="202136" y="-23009"/>
                  <a:pt x="89423" y="208237"/>
                  <a:pt x="59790" y="278087"/>
                </a:cubicBezTo>
                <a:cubicBezTo>
                  <a:pt x="30157" y="347937"/>
                  <a:pt x="-16410" y="473349"/>
                  <a:pt x="5815" y="427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58367C27-98E1-B2C3-2C44-76A652EF0099}"/>
              </a:ext>
            </a:extLst>
          </p:cNvPr>
          <p:cNvSpPr/>
          <p:nvPr/>
        </p:nvSpPr>
        <p:spPr>
          <a:xfrm>
            <a:off x="4381472" y="6359506"/>
            <a:ext cx="83789" cy="447721"/>
          </a:xfrm>
          <a:custGeom>
            <a:avLst/>
            <a:gdLst>
              <a:gd name="connsiteX0" fmla="*/ 50828 w 83789"/>
              <a:gd name="connsiteY0" fmla="*/ 19 h 447721"/>
              <a:gd name="connsiteX1" fmla="*/ 82578 w 83789"/>
              <a:gd name="connsiteY1" fmla="*/ 244494 h 447721"/>
              <a:gd name="connsiteX2" fmla="*/ 28 w 83789"/>
              <a:gd name="connsiteY2" fmla="*/ 447694 h 447721"/>
              <a:gd name="connsiteX3" fmla="*/ 73053 w 83789"/>
              <a:gd name="connsiteY3" fmla="*/ 257194 h 447721"/>
              <a:gd name="connsiteX4" fmla="*/ 50828 w 83789"/>
              <a:gd name="connsiteY4" fmla="*/ 19 h 44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789" h="447721">
                <a:moveTo>
                  <a:pt x="50828" y="19"/>
                </a:moveTo>
                <a:cubicBezTo>
                  <a:pt x="52416" y="-2098"/>
                  <a:pt x="91045" y="169881"/>
                  <a:pt x="82578" y="244494"/>
                </a:cubicBezTo>
                <a:cubicBezTo>
                  <a:pt x="74111" y="319107"/>
                  <a:pt x="1616" y="445577"/>
                  <a:pt x="28" y="447694"/>
                </a:cubicBezTo>
                <a:cubicBezTo>
                  <a:pt x="-1560" y="449811"/>
                  <a:pt x="62999" y="327044"/>
                  <a:pt x="73053" y="257194"/>
                </a:cubicBezTo>
                <a:cubicBezTo>
                  <a:pt x="83107" y="187344"/>
                  <a:pt x="49240" y="2136"/>
                  <a:pt x="50828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D0BCF58E-F2E3-B30B-AA3A-BC82534EF09A}"/>
              </a:ext>
            </a:extLst>
          </p:cNvPr>
          <p:cNvSpPr/>
          <p:nvPr/>
        </p:nvSpPr>
        <p:spPr>
          <a:xfrm>
            <a:off x="4051257" y="6816625"/>
            <a:ext cx="235893" cy="66893"/>
          </a:xfrm>
          <a:custGeom>
            <a:avLst/>
            <a:gdLst>
              <a:gd name="connsiteX0" fmla="*/ 43 w 235893"/>
              <a:gd name="connsiteY0" fmla="*/ 66775 h 66893"/>
              <a:gd name="connsiteX1" fmla="*/ 117518 w 235893"/>
              <a:gd name="connsiteY1" fmla="*/ 100 h 66893"/>
              <a:gd name="connsiteX2" fmla="*/ 234993 w 235893"/>
              <a:gd name="connsiteY2" fmla="*/ 50900 h 66893"/>
              <a:gd name="connsiteX3" fmla="*/ 168318 w 235893"/>
              <a:gd name="connsiteY3" fmla="*/ 19150 h 66893"/>
              <a:gd name="connsiteX4" fmla="*/ 104818 w 235893"/>
              <a:gd name="connsiteY4" fmla="*/ 15975 h 66893"/>
              <a:gd name="connsiteX5" fmla="*/ 43 w 235893"/>
              <a:gd name="connsiteY5" fmla="*/ 66775 h 6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893" h="66893">
                <a:moveTo>
                  <a:pt x="43" y="66775"/>
                </a:moveTo>
                <a:cubicBezTo>
                  <a:pt x="2160" y="64129"/>
                  <a:pt x="78360" y="2746"/>
                  <a:pt x="117518" y="100"/>
                </a:cubicBezTo>
                <a:cubicBezTo>
                  <a:pt x="156676" y="-2546"/>
                  <a:pt x="226526" y="47725"/>
                  <a:pt x="234993" y="50900"/>
                </a:cubicBezTo>
                <a:cubicBezTo>
                  <a:pt x="243460" y="54075"/>
                  <a:pt x="190014" y="24971"/>
                  <a:pt x="168318" y="19150"/>
                </a:cubicBezTo>
                <a:cubicBezTo>
                  <a:pt x="146622" y="13329"/>
                  <a:pt x="136039" y="4863"/>
                  <a:pt x="104818" y="15975"/>
                </a:cubicBezTo>
                <a:cubicBezTo>
                  <a:pt x="73597" y="27087"/>
                  <a:pt x="-2074" y="69421"/>
                  <a:pt x="43" y="66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3452F3B4-A8A0-A8C4-7A61-39792F055943}"/>
              </a:ext>
            </a:extLst>
          </p:cNvPr>
          <p:cNvSpPr/>
          <p:nvPr/>
        </p:nvSpPr>
        <p:spPr>
          <a:xfrm>
            <a:off x="3843856" y="6774766"/>
            <a:ext cx="252233" cy="273017"/>
          </a:xfrm>
          <a:custGeom>
            <a:avLst/>
            <a:gdLst>
              <a:gd name="connsiteX0" fmla="*/ 251894 w 252233"/>
              <a:gd name="connsiteY0" fmla="*/ 684 h 273017"/>
              <a:gd name="connsiteX1" fmla="*/ 42344 w 252233"/>
              <a:gd name="connsiteY1" fmla="*/ 200709 h 273017"/>
              <a:gd name="connsiteX2" fmla="*/ 10594 w 252233"/>
              <a:gd name="connsiteY2" fmla="*/ 264209 h 273017"/>
              <a:gd name="connsiteX3" fmla="*/ 175694 w 252233"/>
              <a:gd name="connsiteY3" fmla="*/ 26084 h 273017"/>
              <a:gd name="connsiteX4" fmla="*/ 93144 w 252233"/>
              <a:gd name="connsiteY4" fmla="*/ 130859 h 273017"/>
              <a:gd name="connsiteX5" fmla="*/ 251894 w 252233"/>
              <a:gd name="connsiteY5" fmla="*/ 684 h 273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233" h="273017">
                <a:moveTo>
                  <a:pt x="251894" y="684"/>
                </a:moveTo>
                <a:cubicBezTo>
                  <a:pt x="243427" y="12326"/>
                  <a:pt x="82561" y="156788"/>
                  <a:pt x="42344" y="200709"/>
                </a:cubicBezTo>
                <a:cubicBezTo>
                  <a:pt x="2127" y="244630"/>
                  <a:pt x="-11631" y="293313"/>
                  <a:pt x="10594" y="264209"/>
                </a:cubicBezTo>
                <a:cubicBezTo>
                  <a:pt x="32819" y="235105"/>
                  <a:pt x="161936" y="48309"/>
                  <a:pt x="175694" y="26084"/>
                </a:cubicBezTo>
                <a:cubicBezTo>
                  <a:pt x="189452" y="3859"/>
                  <a:pt x="78327" y="131917"/>
                  <a:pt x="93144" y="130859"/>
                </a:cubicBezTo>
                <a:cubicBezTo>
                  <a:pt x="107961" y="129801"/>
                  <a:pt x="260361" y="-10958"/>
                  <a:pt x="251894" y="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2D14462D-1462-AC3E-3107-C479353BB67B}"/>
              </a:ext>
            </a:extLst>
          </p:cNvPr>
          <p:cNvSpPr/>
          <p:nvPr/>
        </p:nvSpPr>
        <p:spPr>
          <a:xfrm>
            <a:off x="4220296" y="6684913"/>
            <a:ext cx="120560" cy="155674"/>
          </a:xfrm>
          <a:custGeom>
            <a:avLst/>
            <a:gdLst>
              <a:gd name="connsiteX0" fmla="*/ 2454 w 120560"/>
              <a:gd name="connsiteY0" fmla="*/ 1637 h 155674"/>
              <a:gd name="connsiteX1" fmla="*/ 119929 w 120560"/>
              <a:gd name="connsiteY1" fmla="*/ 154037 h 155674"/>
              <a:gd name="connsiteX2" fmla="*/ 46904 w 120560"/>
              <a:gd name="connsiteY2" fmla="*/ 77837 h 155674"/>
              <a:gd name="connsiteX3" fmla="*/ 2454 w 120560"/>
              <a:gd name="connsiteY3" fmla="*/ 1637 h 15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560" h="155674">
                <a:moveTo>
                  <a:pt x="2454" y="1637"/>
                </a:moveTo>
                <a:cubicBezTo>
                  <a:pt x="14625" y="14337"/>
                  <a:pt x="112521" y="141337"/>
                  <a:pt x="119929" y="154037"/>
                </a:cubicBezTo>
                <a:cubicBezTo>
                  <a:pt x="127337" y="166737"/>
                  <a:pt x="67541" y="102179"/>
                  <a:pt x="46904" y="77837"/>
                </a:cubicBezTo>
                <a:cubicBezTo>
                  <a:pt x="26267" y="53495"/>
                  <a:pt x="-9717" y="-11063"/>
                  <a:pt x="2454" y="1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3B219C74-4A56-1A34-0568-3CF2877C26E6}"/>
              </a:ext>
            </a:extLst>
          </p:cNvPr>
          <p:cNvSpPr/>
          <p:nvPr/>
        </p:nvSpPr>
        <p:spPr>
          <a:xfrm>
            <a:off x="4039105" y="6955801"/>
            <a:ext cx="128439" cy="236944"/>
          </a:xfrm>
          <a:custGeom>
            <a:avLst/>
            <a:gdLst>
              <a:gd name="connsiteX0" fmla="*/ 2670 w 128439"/>
              <a:gd name="connsiteY0" fmla="*/ 624 h 236944"/>
              <a:gd name="connsiteX1" fmla="*/ 31245 w 128439"/>
              <a:gd name="connsiteY1" fmla="*/ 121274 h 236944"/>
              <a:gd name="connsiteX2" fmla="*/ 126495 w 128439"/>
              <a:gd name="connsiteY2" fmla="*/ 235574 h 236944"/>
              <a:gd name="connsiteX3" fmla="*/ 88395 w 128439"/>
              <a:gd name="connsiteY3" fmla="*/ 175249 h 236944"/>
              <a:gd name="connsiteX4" fmla="*/ 2670 w 128439"/>
              <a:gd name="connsiteY4" fmla="*/ 624 h 23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439" h="236944">
                <a:moveTo>
                  <a:pt x="2670" y="624"/>
                </a:moveTo>
                <a:cubicBezTo>
                  <a:pt x="-6855" y="-8372"/>
                  <a:pt x="10608" y="82116"/>
                  <a:pt x="31245" y="121274"/>
                </a:cubicBezTo>
                <a:cubicBezTo>
                  <a:pt x="51882" y="160432"/>
                  <a:pt x="116970" y="226578"/>
                  <a:pt x="126495" y="235574"/>
                </a:cubicBezTo>
                <a:cubicBezTo>
                  <a:pt x="136020" y="244570"/>
                  <a:pt x="108503" y="207528"/>
                  <a:pt x="88395" y="175249"/>
                </a:cubicBezTo>
                <a:cubicBezTo>
                  <a:pt x="68287" y="142970"/>
                  <a:pt x="12195" y="9620"/>
                  <a:pt x="2670" y="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9C064E9C-C276-7B8B-9FD3-47F66CD39826}"/>
              </a:ext>
            </a:extLst>
          </p:cNvPr>
          <p:cNvSpPr/>
          <p:nvPr/>
        </p:nvSpPr>
        <p:spPr>
          <a:xfrm>
            <a:off x="4229100" y="6942267"/>
            <a:ext cx="222707" cy="204658"/>
          </a:xfrm>
          <a:custGeom>
            <a:avLst/>
            <a:gdLst>
              <a:gd name="connsiteX0" fmla="*/ 0 w 222707"/>
              <a:gd name="connsiteY0" fmla="*/ 204658 h 204658"/>
              <a:gd name="connsiteX1" fmla="*/ 76200 w 222707"/>
              <a:gd name="connsiteY1" fmla="*/ 58608 h 204658"/>
              <a:gd name="connsiteX2" fmla="*/ 222250 w 222707"/>
              <a:gd name="connsiteY2" fmla="*/ 1458 h 204658"/>
              <a:gd name="connsiteX3" fmla="*/ 120650 w 222707"/>
              <a:gd name="connsiteY3" fmla="*/ 20508 h 204658"/>
              <a:gd name="connsiteX4" fmla="*/ 76200 w 222707"/>
              <a:gd name="connsiteY4" fmla="*/ 58608 h 204658"/>
              <a:gd name="connsiteX5" fmla="*/ 0 w 222707"/>
              <a:gd name="connsiteY5" fmla="*/ 204658 h 20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707" h="204658">
                <a:moveTo>
                  <a:pt x="0" y="204658"/>
                </a:moveTo>
                <a:cubicBezTo>
                  <a:pt x="0" y="204658"/>
                  <a:pt x="39158" y="92475"/>
                  <a:pt x="76200" y="58608"/>
                </a:cubicBezTo>
                <a:cubicBezTo>
                  <a:pt x="113242" y="24741"/>
                  <a:pt x="214842" y="7808"/>
                  <a:pt x="222250" y="1458"/>
                </a:cubicBezTo>
                <a:cubicBezTo>
                  <a:pt x="229658" y="-4892"/>
                  <a:pt x="144992" y="10983"/>
                  <a:pt x="120650" y="20508"/>
                </a:cubicBezTo>
                <a:cubicBezTo>
                  <a:pt x="96308" y="30033"/>
                  <a:pt x="95250" y="28445"/>
                  <a:pt x="76200" y="58608"/>
                </a:cubicBezTo>
                <a:cubicBezTo>
                  <a:pt x="57150" y="88770"/>
                  <a:pt x="0" y="204658"/>
                  <a:pt x="0" y="204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B6273EBD-7201-8058-1E2E-0968DC7EA418}"/>
              </a:ext>
            </a:extLst>
          </p:cNvPr>
          <p:cNvSpPr/>
          <p:nvPr/>
        </p:nvSpPr>
        <p:spPr>
          <a:xfrm>
            <a:off x="4099543" y="6545316"/>
            <a:ext cx="91786" cy="181595"/>
          </a:xfrm>
          <a:custGeom>
            <a:avLst/>
            <a:gdLst>
              <a:gd name="connsiteX0" fmla="*/ 91457 w 91786"/>
              <a:gd name="connsiteY0" fmla="*/ 1534 h 181595"/>
              <a:gd name="connsiteX1" fmla="*/ 2557 w 91786"/>
              <a:gd name="connsiteY1" fmla="*/ 179334 h 181595"/>
              <a:gd name="connsiteX2" fmla="*/ 31132 w 91786"/>
              <a:gd name="connsiteY2" fmla="*/ 96784 h 181595"/>
              <a:gd name="connsiteX3" fmla="*/ 91457 w 91786"/>
              <a:gd name="connsiteY3" fmla="*/ 1534 h 18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86" h="181595">
                <a:moveTo>
                  <a:pt x="91457" y="1534"/>
                </a:moveTo>
                <a:cubicBezTo>
                  <a:pt x="86695" y="15292"/>
                  <a:pt x="12611" y="163459"/>
                  <a:pt x="2557" y="179334"/>
                </a:cubicBezTo>
                <a:cubicBezTo>
                  <a:pt x="-7497" y="195209"/>
                  <a:pt x="14199" y="123242"/>
                  <a:pt x="31132" y="96784"/>
                </a:cubicBezTo>
                <a:cubicBezTo>
                  <a:pt x="48065" y="70326"/>
                  <a:pt x="96219" y="-12224"/>
                  <a:pt x="91457" y="1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FC94C0C2-BCAE-C9E0-E72E-16989972E0B1}"/>
              </a:ext>
            </a:extLst>
          </p:cNvPr>
          <p:cNvSpPr/>
          <p:nvPr/>
        </p:nvSpPr>
        <p:spPr>
          <a:xfrm>
            <a:off x="4584415" y="6753156"/>
            <a:ext cx="291133" cy="121170"/>
          </a:xfrm>
          <a:custGeom>
            <a:avLst/>
            <a:gdLst>
              <a:gd name="connsiteX0" fmla="*/ 285 w 291133"/>
              <a:gd name="connsiteY0" fmla="*/ 54044 h 121170"/>
              <a:gd name="connsiteX1" fmla="*/ 127285 w 291133"/>
              <a:gd name="connsiteY1" fmla="*/ 6419 h 121170"/>
              <a:gd name="connsiteX2" fmla="*/ 289210 w 291133"/>
              <a:gd name="connsiteY2" fmla="*/ 120719 h 121170"/>
              <a:gd name="connsiteX3" fmla="*/ 213010 w 291133"/>
              <a:gd name="connsiteY3" fmla="*/ 44519 h 121170"/>
              <a:gd name="connsiteX4" fmla="*/ 162210 w 291133"/>
              <a:gd name="connsiteY4" fmla="*/ 69 h 121170"/>
              <a:gd name="connsiteX5" fmla="*/ 285 w 291133"/>
              <a:gd name="connsiteY5" fmla="*/ 54044 h 12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133" h="121170">
                <a:moveTo>
                  <a:pt x="285" y="54044"/>
                </a:moveTo>
                <a:cubicBezTo>
                  <a:pt x="-5536" y="55102"/>
                  <a:pt x="79131" y="-4694"/>
                  <a:pt x="127285" y="6419"/>
                </a:cubicBezTo>
                <a:cubicBezTo>
                  <a:pt x="175439" y="17531"/>
                  <a:pt x="274922" y="114369"/>
                  <a:pt x="289210" y="120719"/>
                </a:cubicBezTo>
                <a:cubicBezTo>
                  <a:pt x="303498" y="127069"/>
                  <a:pt x="234177" y="64627"/>
                  <a:pt x="213010" y="44519"/>
                </a:cubicBezTo>
                <a:cubicBezTo>
                  <a:pt x="191843" y="24411"/>
                  <a:pt x="197664" y="-1518"/>
                  <a:pt x="162210" y="69"/>
                </a:cubicBezTo>
                <a:cubicBezTo>
                  <a:pt x="126756" y="1656"/>
                  <a:pt x="6106" y="52986"/>
                  <a:pt x="285" y="54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B32C2D87-FE04-7343-278F-04F9201CA16B}"/>
              </a:ext>
            </a:extLst>
          </p:cNvPr>
          <p:cNvSpPr/>
          <p:nvPr/>
        </p:nvSpPr>
        <p:spPr>
          <a:xfrm>
            <a:off x="4603750" y="6911500"/>
            <a:ext cx="300253" cy="105467"/>
          </a:xfrm>
          <a:custGeom>
            <a:avLst/>
            <a:gdLst>
              <a:gd name="connsiteX0" fmla="*/ 0 w 300253"/>
              <a:gd name="connsiteY0" fmla="*/ 67150 h 105467"/>
              <a:gd name="connsiteX1" fmla="*/ 152400 w 300253"/>
              <a:gd name="connsiteY1" fmla="*/ 70325 h 105467"/>
              <a:gd name="connsiteX2" fmla="*/ 295275 w 300253"/>
              <a:gd name="connsiteY2" fmla="*/ 105250 h 105467"/>
              <a:gd name="connsiteX3" fmla="*/ 269875 w 300253"/>
              <a:gd name="connsiteY3" fmla="*/ 83025 h 105467"/>
              <a:gd name="connsiteX4" fmla="*/ 292100 w 300253"/>
              <a:gd name="connsiteY4" fmla="*/ 41750 h 105467"/>
              <a:gd name="connsiteX5" fmla="*/ 276225 w 300253"/>
              <a:gd name="connsiteY5" fmla="*/ 475 h 105467"/>
              <a:gd name="connsiteX6" fmla="*/ 279400 w 300253"/>
              <a:gd name="connsiteY6" fmla="*/ 70325 h 105467"/>
              <a:gd name="connsiteX7" fmla="*/ 206375 w 300253"/>
              <a:gd name="connsiteY7" fmla="*/ 67150 h 105467"/>
              <a:gd name="connsiteX8" fmla="*/ 0 w 300253"/>
              <a:gd name="connsiteY8" fmla="*/ 67150 h 10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253" h="105467">
                <a:moveTo>
                  <a:pt x="0" y="67150"/>
                </a:moveTo>
                <a:lnTo>
                  <a:pt x="152400" y="70325"/>
                </a:lnTo>
                <a:cubicBezTo>
                  <a:pt x="201613" y="76675"/>
                  <a:pt x="275696" y="103133"/>
                  <a:pt x="295275" y="105250"/>
                </a:cubicBezTo>
                <a:cubicBezTo>
                  <a:pt x="314854" y="107367"/>
                  <a:pt x="270404" y="93608"/>
                  <a:pt x="269875" y="83025"/>
                </a:cubicBezTo>
                <a:cubicBezTo>
                  <a:pt x="269346" y="72442"/>
                  <a:pt x="291042" y="55508"/>
                  <a:pt x="292100" y="41750"/>
                </a:cubicBezTo>
                <a:cubicBezTo>
                  <a:pt x="293158" y="27992"/>
                  <a:pt x="278342" y="-4287"/>
                  <a:pt x="276225" y="475"/>
                </a:cubicBezTo>
                <a:cubicBezTo>
                  <a:pt x="274108" y="5237"/>
                  <a:pt x="291042" y="59212"/>
                  <a:pt x="279400" y="70325"/>
                </a:cubicBezTo>
                <a:cubicBezTo>
                  <a:pt x="267758" y="81438"/>
                  <a:pt x="206375" y="67150"/>
                  <a:pt x="206375" y="67150"/>
                </a:cubicBezTo>
                <a:lnTo>
                  <a:pt x="0" y="671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E1FC3DD9-7DA0-1515-C28F-6D9E4852530E}"/>
              </a:ext>
            </a:extLst>
          </p:cNvPr>
          <p:cNvSpPr/>
          <p:nvPr/>
        </p:nvSpPr>
        <p:spPr>
          <a:xfrm>
            <a:off x="3971683" y="7022529"/>
            <a:ext cx="108323" cy="84450"/>
          </a:xfrm>
          <a:custGeom>
            <a:avLst/>
            <a:gdLst>
              <a:gd name="connsiteX0" fmla="*/ 242 w 108323"/>
              <a:gd name="connsiteY0" fmla="*/ 571 h 84450"/>
              <a:gd name="connsiteX1" fmla="*/ 105017 w 108323"/>
              <a:gd name="connsiteY1" fmla="*/ 83121 h 84450"/>
              <a:gd name="connsiteX2" fmla="*/ 76442 w 108323"/>
              <a:gd name="connsiteY2" fmla="*/ 48196 h 84450"/>
              <a:gd name="connsiteX3" fmla="*/ 242 w 108323"/>
              <a:gd name="connsiteY3" fmla="*/ 571 h 8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323" h="84450">
                <a:moveTo>
                  <a:pt x="242" y="571"/>
                </a:moveTo>
                <a:cubicBezTo>
                  <a:pt x="5004" y="6392"/>
                  <a:pt x="92317" y="75184"/>
                  <a:pt x="105017" y="83121"/>
                </a:cubicBezTo>
                <a:cubicBezTo>
                  <a:pt x="117717" y="91058"/>
                  <a:pt x="90730" y="61425"/>
                  <a:pt x="76442" y="48196"/>
                </a:cubicBezTo>
                <a:cubicBezTo>
                  <a:pt x="62155" y="34967"/>
                  <a:pt x="-4520" y="-5250"/>
                  <a:pt x="242" y="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EFE877DA-3AA7-A913-7CAF-6E7C8FD72433}"/>
              </a:ext>
            </a:extLst>
          </p:cNvPr>
          <p:cNvSpPr/>
          <p:nvPr/>
        </p:nvSpPr>
        <p:spPr>
          <a:xfrm>
            <a:off x="3898555" y="7038281"/>
            <a:ext cx="42144" cy="133161"/>
          </a:xfrm>
          <a:custGeom>
            <a:avLst/>
            <a:gdLst>
              <a:gd name="connsiteX0" fmla="*/ 345 w 42144"/>
              <a:gd name="connsiteY0" fmla="*/ 694 h 133161"/>
              <a:gd name="connsiteX1" fmla="*/ 41620 w 42144"/>
              <a:gd name="connsiteY1" fmla="*/ 130869 h 133161"/>
              <a:gd name="connsiteX2" fmla="*/ 22570 w 42144"/>
              <a:gd name="connsiteY2" fmla="*/ 80069 h 133161"/>
              <a:gd name="connsiteX3" fmla="*/ 345 w 42144"/>
              <a:gd name="connsiteY3" fmla="*/ 694 h 13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44" h="133161">
                <a:moveTo>
                  <a:pt x="345" y="694"/>
                </a:moveTo>
                <a:cubicBezTo>
                  <a:pt x="3520" y="9161"/>
                  <a:pt x="37916" y="117640"/>
                  <a:pt x="41620" y="130869"/>
                </a:cubicBezTo>
                <a:cubicBezTo>
                  <a:pt x="45324" y="144098"/>
                  <a:pt x="28391" y="96473"/>
                  <a:pt x="22570" y="80069"/>
                </a:cubicBezTo>
                <a:cubicBezTo>
                  <a:pt x="16749" y="63665"/>
                  <a:pt x="-2830" y="-7773"/>
                  <a:pt x="345" y="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E28B6B7F-FD0F-2A76-CC70-3C2BCA78041F}"/>
              </a:ext>
            </a:extLst>
          </p:cNvPr>
          <p:cNvSpPr/>
          <p:nvPr/>
        </p:nvSpPr>
        <p:spPr>
          <a:xfrm>
            <a:off x="4260631" y="7067492"/>
            <a:ext cx="120914" cy="165762"/>
          </a:xfrm>
          <a:custGeom>
            <a:avLst/>
            <a:gdLst>
              <a:gd name="connsiteX0" fmla="*/ 120869 w 120914"/>
              <a:gd name="connsiteY0" fmla="*/ 58 h 165762"/>
              <a:gd name="connsiteX1" fmla="*/ 70069 w 120914"/>
              <a:gd name="connsiteY1" fmla="*/ 73083 h 165762"/>
              <a:gd name="connsiteX2" fmla="*/ 51019 w 120914"/>
              <a:gd name="connsiteY2" fmla="*/ 114358 h 165762"/>
              <a:gd name="connsiteX3" fmla="*/ 66894 w 120914"/>
              <a:gd name="connsiteY3" fmla="*/ 165158 h 165762"/>
              <a:gd name="connsiteX4" fmla="*/ 219 w 120914"/>
              <a:gd name="connsiteY4" fmla="*/ 142933 h 165762"/>
              <a:gd name="connsiteX5" fmla="*/ 44669 w 120914"/>
              <a:gd name="connsiteY5" fmla="*/ 152458 h 165762"/>
              <a:gd name="connsiteX6" fmla="*/ 22444 w 120914"/>
              <a:gd name="connsiteY6" fmla="*/ 117533 h 165762"/>
              <a:gd name="connsiteX7" fmla="*/ 57369 w 120914"/>
              <a:gd name="connsiteY7" fmla="*/ 98483 h 165762"/>
              <a:gd name="connsiteX8" fmla="*/ 60544 w 120914"/>
              <a:gd name="connsiteY8" fmla="*/ 85783 h 165762"/>
              <a:gd name="connsiteX9" fmla="*/ 120869 w 120914"/>
              <a:gd name="connsiteY9" fmla="*/ 58 h 16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914" h="165762">
                <a:moveTo>
                  <a:pt x="120869" y="58"/>
                </a:moveTo>
                <a:cubicBezTo>
                  <a:pt x="122457" y="-2059"/>
                  <a:pt x="81711" y="54033"/>
                  <a:pt x="70069" y="73083"/>
                </a:cubicBezTo>
                <a:cubicBezTo>
                  <a:pt x="58427" y="92133"/>
                  <a:pt x="51548" y="99012"/>
                  <a:pt x="51019" y="114358"/>
                </a:cubicBezTo>
                <a:cubicBezTo>
                  <a:pt x="50490" y="129704"/>
                  <a:pt x="75361" y="160395"/>
                  <a:pt x="66894" y="165158"/>
                </a:cubicBezTo>
                <a:cubicBezTo>
                  <a:pt x="58427" y="169921"/>
                  <a:pt x="3923" y="145050"/>
                  <a:pt x="219" y="142933"/>
                </a:cubicBezTo>
                <a:cubicBezTo>
                  <a:pt x="-3485" y="140816"/>
                  <a:pt x="40965" y="156691"/>
                  <a:pt x="44669" y="152458"/>
                </a:cubicBezTo>
                <a:cubicBezTo>
                  <a:pt x="48373" y="148225"/>
                  <a:pt x="20327" y="126529"/>
                  <a:pt x="22444" y="117533"/>
                </a:cubicBezTo>
                <a:cubicBezTo>
                  <a:pt x="24561" y="108537"/>
                  <a:pt x="57369" y="98483"/>
                  <a:pt x="57369" y="98483"/>
                </a:cubicBezTo>
                <a:cubicBezTo>
                  <a:pt x="63719" y="93191"/>
                  <a:pt x="49961" y="96895"/>
                  <a:pt x="60544" y="85783"/>
                </a:cubicBezTo>
                <a:cubicBezTo>
                  <a:pt x="71127" y="74671"/>
                  <a:pt x="119281" y="2175"/>
                  <a:pt x="120869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0CC68509-04E1-5E8C-5414-A1BE197D35A6}"/>
              </a:ext>
            </a:extLst>
          </p:cNvPr>
          <p:cNvSpPr/>
          <p:nvPr/>
        </p:nvSpPr>
        <p:spPr>
          <a:xfrm>
            <a:off x="4479448" y="7004045"/>
            <a:ext cx="277284" cy="41285"/>
          </a:xfrm>
          <a:custGeom>
            <a:avLst/>
            <a:gdLst>
              <a:gd name="connsiteX0" fmla="*/ 477 w 277284"/>
              <a:gd name="connsiteY0" fmla="*/ 41280 h 41285"/>
              <a:gd name="connsiteX1" fmla="*/ 184627 w 277284"/>
              <a:gd name="connsiteY1" fmla="*/ 5 h 41285"/>
              <a:gd name="connsiteX2" fmla="*/ 276702 w 277284"/>
              <a:gd name="connsiteY2" fmla="*/ 38105 h 41285"/>
              <a:gd name="connsiteX3" fmla="*/ 219552 w 277284"/>
              <a:gd name="connsiteY3" fmla="*/ 22230 h 41285"/>
              <a:gd name="connsiteX4" fmla="*/ 133827 w 277284"/>
              <a:gd name="connsiteY4" fmla="*/ 3180 h 41285"/>
              <a:gd name="connsiteX5" fmla="*/ 477 w 277284"/>
              <a:gd name="connsiteY5" fmla="*/ 41280 h 4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284" h="41285">
                <a:moveTo>
                  <a:pt x="477" y="41280"/>
                </a:moveTo>
                <a:cubicBezTo>
                  <a:pt x="8944" y="40751"/>
                  <a:pt x="138590" y="534"/>
                  <a:pt x="184627" y="5"/>
                </a:cubicBezTo>
                <a:cubicBezTo>
                  <a:pt x="230664" y="-524"/>
                  <a:pt x="270881" y="34401"/>
                  <a:pt x="276702" y="38105"/>
                </a:cubicBezTo>
                <a:cubicBezTo>
                  <a:pt x="282523" y="41809"/>
                  <a:pt x="243365" y="28051"/>
                  <a:pt x="219552" y="22230"/>
                </a:cubicBezTo>
                <a:cubicBezTo>
                  <a:pt x="195739" y="16409"/>
                  <a:pt x="169281" y="534"/>
                  <a:pt x="133827" y="3180"/>
                </a:cubicBezTo>
                <a:cubicBezTo>
                  <a:pt x="98373" y="5826"/>
                  <a:pt x="-7990" y="41809"/>
                  <a:pt x="477" y="41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8838E404-499B-9D5F-D072-AD85B5024968}"/>
              </a:ext>
            </a:extLst>
          </p:cNvPr>
          <p:cNvSpPr/>
          <p:nvPr/>
        </p:nvSpPr>
        <p:spPr>
          <a:xfrm>
            <a:off x="4200340" y="7327822"/>
            <a:ext cx="51376" cy="200042"/>
          </a:xfrm>
          <a:custGeom>
            <a:avLst/>
            <a:gdLst>
              <a:gd name="connsiteX0" fmla="*/ 25585 w 51376"/>
              <a:gd name="connsiteY0" fmla="*/ 78 h 200042"/>
              <a:gd name="connsiteX1" fmla="*/ 9710 w 51376"/>
              <a:gd name="connsiteY1" fmla="*/ 95328 h 200042"/>
              <a:gd name="connsiteX2" fmla="*/ 50985 w 51376"/>
              <a:gd name="connsiteY2" fmla="*/ 196928 h 200042"/>
              <a:gd name="connsiteX3" fmla="*/ 28760 w 51376"/>
              <a:gd name="connsiteY3" fmla="*/ 168353 h 200042"/>
              <a:gd name="connsiteX4" fmla="*/ 185 w 51376"/>
              <a:gd name="connsiteY4" fmla="*/ 111203 h 200042"/>
              <a:gd name="connsiteX5" fmla="*/ 25585 w 51376"/>
              <a:gd name="connsiteY5" fmla="*/ 78 h 20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376" h="200042">
                <a:moveTo>
                  <a:pt x="25585" y="78"/>
                </a:moveTo>
                <a:cubicBezTo>
                  <a:pt x="27173" y="-2568"/>
                  <a:pt x="5477" y="62520"/>
                  <a:pt x="9710" y="95328"/>
                </a:cubicBezTo>
                <a:cubicBezTo>
                  <a:pt x="13943" y="128136"/>
                  <a:pt x="47810" y="184757"/>
                  <a:pt x="50985" y="196928"/>
                </a:cubicBezTo>
                <a:cubicBezTo>
                  <a:pt x="54160" y="209099"/>
                  <a:pt x="37227" y="182641"/>
                  <a:pt x="28760" y="168353"/>
                </a:cubicBezTo>
                <a:cubicBezTo>
                  <a:pt x="20293" y="154065"/>
                  <a:pt x="2831" y="134486"/>
                  <a:pt x="185" y="111203"/>
                </a:cubicBezTo>
                <a:cubicBezTo>
                  <a:pt x="-2461" y="87920"/>
                  <a:pt x="23997" y="2724"/>
                  <a:pt x="25585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B33E958E-7A22-D0FF-7FCA-688119B71AB9}"/>
              </a:ext>
            </a:extLst>
          </p:cNvPr>
          <p:cNvSpPr/>
          <p:nvPr/>
        </p:nvSpPr>
        <p:spPr>
          <a:xfrm>
            <a:off x="4282840" y="7321442"/>
            <a:ext cx="123086" cy="209693"/>
          </a:xfrm>
          <a:custGeom>
            <a:avLst/>
            <a:gdLst>
              <a:gd name="connsiteX0" fmla="*/ 235 w 123086"/>
              <a:gd name="connsiteY0" fmla="*/ 108 h 209693"/>
              <a:gd name="connsiteX1" fmla="*/ 89135 w 123086"/>
              <a:gd name="connsiteY1" fmla="*/ 133458 h 209693"/>
              <a:gd name="connsiteX2" fmla="*/ 51035 w 123086"/>
              <a:gd name="connsiteY2" fmla="*/ 209658 h 209693"/>
              <a:gd name="connsiteX3" fmla="*/ 92310 w 123086"/>
              <a:gd name="connsiteY3" fmla="*/ 142983 h 209693"/>
              <a:gd name="connsiteX4" fmla="*/ 120885 w 123086"/>
              <a:gd name="connsiteY4" fmla="*/ 111233 h 209693"/>
              <a:gd name="connsiteX5" fmla="*/ 235 w 123086"/>
              <a:gd name="connsiteY5" fmla="*/ 108 h 20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086" h="209693">
                <a:moveTo>
                  <a:pt x="235" y="108"/>
                </a:moveTo>
                <a:cubicBezTo>
                  <a:pt x="-5057" y="3812"/>
                  <a:pt x="80668" y="98533"/>
                  <a:pt x="89135" y="133458"/>
                </a:cubicBezTo>
                <a:cubicBezTo>
                  <a:pt x="97602" y="168383"/>
                  <a:pt x="50506" y="208071"/>
                  <a:pt x="51035" y="209658"/>
                </a:cubicBezTo>
                <a:cubicBezTo>
                  <a:pt x="51564" y="211245"/>
                  <a:pt x="80668" y="159387"/>
                  <a:pt x="92310" y="142983"/>
                </a:cubicBezTo>
                <a:cubicBezTo>
                  <a:pt x="103952" y="126579"/>
                  <a:pt x="130939" y="133458"/>
                  <a:pt x="120885" y="111233"/>
                </a:cubicBezTo>
                <a:cubicBezTo>
                  <a:pt x="110831" y="89008"/>
                  <a:pt x="5527" y="-3596"/>
                  <a:pt x="235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5BF8FAF8-E421-2D71-EB6D-3DF292C72037}"/>
              </a:ext>
            </a:extLst>
          </p:cNvPr>
          <p:cNvSpPr/>
          <p:nvPr/>
        </p:nvSpPr>
        <p:spPr>
          <a:xfrm>
            <a:off x="3762375" y="7606299"/>
            <a:ext cx="537208" cy="137526"/>
          </a:xfrm>
          <a:custGeom>
            <a:avLst/>
            <a:gdLst>
              <a:gd name="connsiteX0" fmla="*/ 0 w 537208"/>
              <a:gd name="connsiteY0" fmla="*/ 137526 h 137526"/>
              <a:gd name="connsiteX1" fmla="*/ 273050 w 537208"/>
              <a:gd name="connsiteY1" fmla="*/ 23226 h 137526"/>
              <a:gd name="connsiteX2" fmla="*/ 381000 w 537208"/>
              <a:gd name="connsiteY2" fmla="*/ 23226 h 137526"/>
              <a:gd name="connsiteX3" fmla="*/ 365125 w 537208"/>
              <a:gd name="connsiteY3" fmla="*/ 1001 h 137526"/>
              <a:gd name="connsiteX4" fmla="*/ 536575 w 537208"/>
              <a:gd name="connsiteY4" fmla="*/ 4176 h 137526"/>
              <a:gd name="connsiteX5" fmla="*/ 415925 w 537208"/>
              <a:gd name="connsiteY5" fmla="*/ 7351 h 137526"/>
              <a:gd name="connsiteX6" fmla="*/ 231775 w 537208"/>
              <a:gd name="connsiteY6" fmla="*/ 1001 h 137526"/>
              <a:gd name="connsiteX7" fmla="*/ 257175 w 537208"/>
              <a:gd name="connsiteY7" fmla="*/ 13701 h 137526"/>
              <a:gd name="connsiteX8" fmla="*/ 161925 w 537208"/>
              <a:gd name="connsiteY8" fmla="*/ 45451 h 137526"/>
              <a:gd name="connsiteX9" fmla="*/ 127000 w 537208"/>
              <a:gd name="connsiteY9" fmla="*/ 64501 h 137526"/>
              <a:gd name="connsiteX10" fmla="*/ 0 w 537208"/>
              <a:gd name="connsiteY10" fmla="*/ 137526 h 13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7208" h="137526">
                <a:moveTo>
                  <a:pt x="0" y="137526"/>
                </a:moveTo>
                <a:cubicBezTo>
                  <a:pt x="104775" y="89901"/>
                  <a:pt x="209550" y="42276"/>
                  <a:pt x="273050" y="23226"/>
                </a:cubicBezTo>
                <a:cubicBezTo>
                  <a:pt x="336550" y="4176"/>
                  <a:pt x="365654" y="26930"/>
                  <a:pt x="381000" y="23226"/>
                </a:cubicBezTo>
                <a:cubicBezTo>
                  <a:pt x="396346" y="19522"/>
                  <a:pt x="339196" y="4176"/>
                  <a:pt x="365125" y="1001"/>
                </a:cubicBezTo>
                <a:cubicBezTo>
                  <a:pt x="391054" y="-2174"/>
                  <a:pt x="528108" y="3118"/>
                  <a:pt x="536575" y="4176"/>
                </a:cubicBezTo>
                <a:cubicBezTo>
                  <a:pt x="545042" y="5234"/>
                  <a:pt x="466725" y="7880"/>
                  <a:pt x="415925" y="7351"/>
                </a:cubicBezTo>
                <a:cubicBezTo>
                  <a:pt x="365125" y="6822"/>
                  <a:pt x="258233" y="-57"/>
                  <a:pt x="231775" y="1001"/>
                </a:cubicBezTo>
                <a:cubicBezTo>
                  <a:pt x="205317" y="2059"/>
                  <a:pt x="268817" y="6293"/>
                  <a:pt x="257175" y="13701"/>
                </a:cubicBezTo>
                <a:cubicBezTo>
                  <a:pt x="245533" y="21109"/>
                  <a:pt x="183621" y="36984"/>
                  <a:pt x="161925" y="45451"/>
                </a:cubicBezTo>
                <a:cubicBezTo>
                  <a:pt x="140229" y="53918"/>
                  <a:pt x="127000" y="64501"/>
                  <a:pt x="127000" y="64501"/>
                </a:cubicBezTo>
                <a:lnTo>
                  <a:pt x="0" y="13752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0CAC4DB7-777B-0D2A-E7E7-388C15479565}"/>
              </a:ext>
            </a:extLst>
          </p:cNvPr>
          <p:cNvSpPr/>
          <p:nvPr/>
        </p:nvSpPr>
        <p:spPr>
          <a:xfrm>
            <a:off x="4286207" y="7567284"/>
            <a:ext cx="943560" cy="177153"/>
          </a:xfrm>
          <a:custGeom>
            <a:avLst/>
            <a:gdLst>
              <a:gd name="connsiteX0" fmla="*/ 43 w 943560"/>
              <a:gd name="connsiteY0" fmla="*/ 49541 h 177153"/>
              <a:gd name="connsiteX1" fmla="*/ 279443 w 943560"/>
              <a:gd name="connsiteY1" fmla="*/ 36841 h 177153"/>
              <a:gd name="connsiteX2" fmla="*/ 555668 w 943560"/>
              <a:gd name="connsiteY2" fmla="*/ 109866 h 177153"/>
              <a:gd name="connsiteX3" fmla="*/ 542968 w 943560"/>
              <a:gd name="connsiteY3" fmla="*/ 90816 h 177153"/>
              <a:gd name="connsiteX4" fmla="*/ 739818 w 943560"/>
              <a:gd name="connsiteY4" fmla="*/ 141616 h 177153"/>
              <a:gd name="connsiteX5" fmla="*/ 939843 w 943560"/>
              <a:gd name="connsiteY5" fmla="*/ 173366 h 177153"/>
              <a:gd name="connsiteX6" fmla="*/ 850943 w 943560"/>
              <a:gd name="connsiteY6" fmla="*/ 170191 h 177153"/>
              <a:gd name="connsiteX7" fmla="*/ 619168 w 943560"/>
              <a:gd name="connsiteY7" fmla="*/ 116216 h 177153"/>
              <a:gd name="connsiteX8" fmla="*/ 450893 w 943560"/>
              <a:gd name="connsiteY8" fmla="*/ 87641 h 177153"/>
              <a:gd name="connsiteX9" fmla="*/ 234993 w 943560"/>
              <a:gd name="connsiteY9" fmla="*/ 11441 h 177153"/>
              <a:gd name="connsiteX10" fmla="*/ 193718 w 943560"/>
              <a:gd name="connsiteY10" fmla="*/ 1916 h 177153"/>
              <a:gd name="connsiteX11" fmla="*/ 257218 w 943560"/>
              <a:gd name="connsiteY11" fmla="*/ 27316 h 177153"/>
              <a:gd name="connsiteX12" fmla="*/ 43 w 943560"/>
              <a:gd name="connsiteY12" fmla="*/ 49541 h 17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3560" h="177153">
                <a:moveTo>
                  <a:pt x="43" y="49541"/>
                </a:moveTo>
                <a:cubicBezTo>
                  <a:pt x="3747" y="51128"/>
                  <a:pt x="186839" y="26787"/>
                  <a:pt x="279443" y="36841"/>
                </a:cubicBezTo>
                <a:cubicBezTo>
                  <a:pt x="372047" y="46895"/>
                  <a:pt x="511747" y="100870"/>
                  <a:pt x="555668" y="109866"/>
                </a:cubicBezTo>
                <a:cubicBezTo>
                  <a:pt x="599589" y="118862"/>
                  <a:pt x="512276" y="85524"/>
                  <a:pt x="542968" y="90816"/>
                </a:cubicBezTo>
                <a:cubicBezTo>
                  <a:pt x="573660" y="96108"/>
                  <a:pt x="673672" y="127858"/>
                  <a:pt x="739818" y="141616"/>
                </a:cubicBezTo>
                <a:cubicBezTo>
                  <a:pt x="805964" y="155374"/>
                  <a:pt x="921322" y="168603"/>
                  <a:pt x="939843" y="173366"/>
                </a:cubicBezTo>
                <a:cubicBezTo>
                  <a:pt x="958364" y="178129"/>
                  <a:pt x="904389" y="179716"/>
                  <a:pt x="850943" y="170191"/>
                </a:cubicBezTo>
                <a:cubicBezTo>
                  <a:pt x="797497" y="160666"/>
                  <a:pt x="685843" y="129974"/>
                  <a:pt x="619168" y="116216"/>
                </a:cubicBezTo>
                <a:cubicBezTo>
                  <a:pt x="552493" y="102458"/>
                  <a:pt x="514922" y="105103"/>
                  <a:pt x="450893" y="87641"/>
                </a:cubicBezTo>
                <a:cubicBezTo>
                  <a:pt x="386864" y="70179"/>
                  <a:pt x="277855" y="25728"/>
                  <a:pt x="234993" y="11441"/>
                </a:cubicBezTo>
                <a:cubicBezTo>
                  <a:pt x="192131" y="-2846"/>
                  <a:pt x="190014" y="-730"/>
                  <a:pt x="193718" y="1916"/>
                </a:cubicBezTo>
                <a:cubicBezTo>
                  <a:pt x="197422" y="4562"/>
                  <a:pt x="286322" y="21495"/>
                  <a:pt x="257218" y="27316"/>
                </a:cubicBezTo>
                <a:cubicBezTo>
                  <a:pt x="228114" y="33137"/>
                  <a:pt x="-3661" y="47954"/>
                  <a:pt x="43" y="49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BB349262-C62D-29E1-634B-A3FF40210465}"/>
              </a:ext>
            </a:extLst>
          </p:cNvPr>
          <p:cNvSpPr/>
          <p:nvPr/>
        </p:nvSpPr>
        <p:spPr>
          <a:xfrm>
            <a:off x="3793359" y="7662686"/>
            <a:ext cx="222268" cy="113025"/>
          </a:xfrm>
          <a:custGeom>
            <a:avLst/>
            <a:gdLst>
              <a:gd name="connsiteX0" fmla="*/ 766 w 222268"/>
              <a:gd name="connsiteY0" fmla="*/ 112889 h 113025"/>
              <a:gd name="connsiteX1" fmla="*/ 216666 w 222268"/>
              <a:gd name="connsiteY1" fmla="*/ 4939 h 113025"/>
              <a:gd name="connsiteX2" fmla="*/ 146816 w 222268"/>
              <a:gd name="connsiteY2" fmla="*/ 27164 h 113025"/>
              <a:gd name="connsiteX3" fmla="*/ 766 w 222268"/>
              <a:gd name="connsiteY3" fmla="*/ 112889 h 11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68" h="113025">
                <a:moveTo>
                  <a:pt x="766" y="112889"/>
                </a:moveTo>
                <a:cubicBezTo>
                  <a:pt x="12408" y="109185"/>
                  <a:pt x="192324" y="19226"/>
                  <a:pt x="216666" y="4939"/>
                </a:cubicBezTo>
                <a:cubicBezTo>
                  <a:pt x="241008" y="-9348"/>
                  <a:pt x="180153" y="10231"/>
                  <a:pt x="146816" y="27164"/>
                </a:cubicBezTo>
                <a:cubicBezTo>
                  <a:pt x="113479" y="44097"/>
                  <a:pt x="-10876" y="116593"/>
                  <a:pt x="766" y="112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85FBE57D-3934-1109-FBDC-AE9FD8EB440A}"/>
              </a:ext>
            </a:extLst>
          </p:cNvPr>
          <p:cNvSpPr/>
          <p:nvPr/>
        </p:nvSpPr>
        <p:spPr>
          <a:xfrm>
            <a:off x="4054365" y="7657922"/>
            <a:ext cx="225859" cy="42132"/>
          </a:xfrm>
          <a:custGeom>
            <a:avLst/>
            <a:gdLst>
              <a:gd name="connsiteX0" fmla="*/ 110 w 225859"/>
              <a:gd name="connsiteY0" fmla="*/ 3353 h 42132"/>
              <a:gd name="connsiteX1" fmla="*/ 152510 w 225859"/>
              <a:gd name="connsiteY1" fmla="*/ 3353 h 42132"/>
              <a:gd name="connsiteX2" fmla="*/ 225535 w 225859"/>
              <a:gd name="connsiteY2" fmla="*/ 41453 h 42132"/>
              <a:gd name="connsiteX3" fmla="*/ 181085 w 225859"/>
              <a:gd name="connsiteY3" fmla="*/ 28753 h 42132"/>
              <a:gd name="connsiteX4" fmla="*/ 177910 w 225859"/>
              <a:gd name="connsiteY4" fmla="*/ 16053 h 42132"/>
              <a:gd name="connsiteX5" fmla="*/ 110 w 225859"/>
              <a:gd name="connsiteY5" fmla="*/ 3353 h 4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859" h="42132">
                <a:moveTo>
                  <a:pt x="110" y="3353"/>
                </a:moveTo>
                <a:cubicBezTo>
                  <a:pt x="-4123" y="1236"/>
                  <a:pt x="114939" y="-2997"/>
                  <a:pt x="152510" y="3353"/>
                </a:cubicBezTo>
                <a:cubicBezTo>
                  <a:pt x="190081" y="9703"/>
                  <a:pt x="220773" y="37220"/>
                  <a:pt x="225535" y="41453"/>
                </a:cubicBezTo>
                <a:cubicBezTo>
                  <a:pt x="230297" y="45686"/>
                  <a:pt x="181085" y="28753"/>
                  <a:pt x="181085" y="28753"/>
                </a:cubicBezTo>
                <a:cubicBezTo>
                  <a:pt x="173148" y="24520"/>
                  <a:pt x="201193" y="20286"/>
                  <a:pt x="177910" y="16053"/>
                </a:cubicBezTo>
                <a:cubicBezTo>
                  <a:pt x="154627" y="11820"/>
                  <a:pt x="4343" y="5470"/>
                  <a:pt x="110" y="3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91CFBDC1-56FB-31A0-D2CD-5DF1FDA3D549}"/>
              </a:ext>
            </a:extLst>
          </p:cNvPr>
          <p:cNvSpPr/>
          <p:nvPr/>
        </p:nvSpPr>
        <p:spPr>
          <a:xfrm>
            <a:off x="4282877" y="7575359"/>
            <a:ext cx="38303" cy="142057"/>
          </a:xfrm>
          <a:custGeom>
            <a:avLst/>
            <a:gdLst>
              <a:gd name="connsiteX0" fmla="*/ 38298 w 38303"/>
              <a:gd name="connsiteY0" fmla="*/ 191 h 142057"/>
              <a:gd name="connsiteX1" fmla="*/ 3373 w 38303"/>
              <a:gd name="connsiteY1" fmla="*/ 57341 h 142057"/>
              <a:gd name="connsiteX2" fmla="*/ 35123 w 38303"/>
              <a:gd name="connsiteY2" fmla="*/ 139891 h 142057"/>
              <a:gd name="connsiteX3" fmla="*/ 19248 w 38303"/>
              <a:gd name="connsiteY3" fmla="*/ 114491 h 142057"/>
              <a:gd name="connsiteX4" fmla="*/ 198 w 38303"/>
              <a:gd name="connsiteY4" fmla="*/ 76391 h 142057"/>
              <a:gd name="connsiteX5" fmla="*/ 38298 w 38303"/>
              <a:gd name="connsiteY5" fmla="*/ 191 h 14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03" h="142057">
                <a:moveTo>
                  <a:pt x="38298" y="191"/>
                </a:moveTo>
                <a:cubicBezTo>
                  <a:pt x="38827" y="-2984"/>
                  <a:pt x="3902" y="34058"/>
                  <a:pt x="3373" y="57341"/>
                </a:cubicBezTo>
                <a:cubicBezTo>
                  <a:pt x="2844" y="80624"/>
                  <a:pt x="32477" y="130366"/>
                  <a:pt x="35123" y="139891"/>
                </a:cubicBezTo>
                <a:cubicBezTo>
                  <a:pt x="37769" y="149416"/>
                  <a:pt x="25069" y="125074"/>
                  <a:pt x="19248" y="114491"/>
                </a:cubicBezTo>
                <a:cubicBezTo>
                  <a:pt x="13427" y="103908"/>
                  <a:pt x="-1919" y="91208"/>
                  <a:pt x="198" y="76391"/>
                </a:cubicBezTo>
                <a:cubicBezTo>
                  <a:pt x="2315" y="61574"/>
                  <a:pt x="37769" y="3366"/>
                  <a:pt x="38298" y="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667EE5D0-1494-3C8A-AF69-0A2B2B70B430}"/>
              </a:ext>
            </a:extLst>
          </p:cNvPr>
          <p:cNvSpPr/>
          <p:nvPr/>
        </p:nvSpPr>
        <p:spPr>
          <a:xfrm>
            <a:off x="4304287" y="7637726"/>
            <a:ext cx="274288" cy="49144"/>
          </a:xfrm>
          <a:custGeom>
            <a:avLst/>
            <a:gdLst>
              <a:gd name="connsiteX0" fmla="*/ 1013 w 274288"/>
              <a:gd name="connsiteY0" fmla="*/ 48949 h 49144"/>
              <a:gd name="connsiteX1" fmla="*/ 267713 w 274288"/>
              <a:gd name="connsiteY1" fmla="*/ 1324 h 49144"/>
              <a:gd name="connsiteX2" fmla="*/ 178813 w 274288"/>
              <a:gd name="connsiteY2" fmla="*/ 17199 h 49144"/>
              <a:gd name="connsiteX3" fmla="*/ 1013 w 274288"/>
              <a:gd name="connsiteY3" fmla="*/ 48949 h 4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288" h="49144">
                <a:moveTo>
                  <a:pt x="1013" y="48949"/>
                </a:moveTo>
                <a:lnTo>
                  <a:pt x="267713" y="1324"/>
                </a:lnTo>
                <a:cubicBezTo>
                  <a:pt x="297346" y="-3968"/>
                  <a:pt x="219559" y="7674"/>
                  <a:pt x="178813" y="17199"/>
                </a:cubicBezTo>
                <a:cubicBezTo>
                  <a:pt x="138067" y="26724"/>
                  <a:pt x="-13804" y="51595"/>
                  <a:pt x="1013" y="48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C2801BC9-0E2B-1233-294E-748812920579}"/>
              </a:ext>
            </a:extLst>
          </p:cNvPr>
          <p:cNvSpPr/>
          <p:nvPr/>
        </p:nvSpPr>
        <p:spPr>
          <a:xfrm>
            <a:off x="4395042" y="7662294"/>
            <a:ext cx="751636" cy="87905"/>
          </a:xfrm>
          <a:custGeom>
            <a:avLst/>
            <a:gdLst>
              <a:gd name="connsiteX0" fmla="*/ 2333 w 751636"/>
              <a:gd name="connsiteY0" fmla="*/ 24381 h 87905"/>
              <a:gd name="connsiteX1" fmla="*/ 196008 w 751636"/>
              <a:gd name="connsiteY1" fmla="*/ 14856 h 87905"/>
              <a:gd name="connsiteX2" fmla="*/ 361108 w 751636"/>
              <a:gd name="connsiteY2" fmla="*/ 14856 h 87905"/>
              <a:gd name="connsiteX3" fmla="*/ 316658 w 751636"/>
              <a:gd name="connsiteY3" fmla="*/ 2156 h 87905"/>
              <a:gd name="connsiteX4" fmla="*/ 624633 w 751636"/>
              <a:gd name="connsiteY4" fmla="*/ 65656 h 87905"/>
              <a:gd name="connsiteX5" fmla="*/ 751633 w 751636"/>
              <a:gd name="connsiteY5" fmla="*/ 87881 h 87905"/>
              <a:gd name="connsiteX6" fmla="*/ 627808 w 751636"/>
              <a:gd name="connsiteY6" fmla="*/ 68831 h 87905"/>
              <a:gd name="connsiteX7" fmla="*/ 399208 w 751636"/>
              <a:gd name="connsiteY7" fmla="*/ 18031 h 87905"/>
              <a:gd name="connsiteX8" fmla="*/ 335708 w 751636"/>
              <a:gd name="connsiteY8" fmla="*/ 2156 h 87905"/>
              <a:gd name="connsiteX9" fmla="*/ 2333 w 751636"/>
              <a:gd name="connsiteY9" fmla="*/ 24381 h 8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636" h="87905">
                <a:moveTo>
                  <a:pt x="2333" y="24381"/>
                </a:moveTo>
                <a:cubicBezTo>
                  <a:pt x="-20950" y="26498"/>
                  <a:pt x="136212" y="16443"/>
                  <a:pt x="196008" y="14856"/>
                </a:cubicBezTo>
                <a:cubicBezTo>
                  <a:pt x="255804" y="13269"/>
                  <a:pt x="341000" y="16973"/>
                  <a:pt x="361108" y="14856"/>
                </a:cubicBezTo>
                <a:cubicBezTo>
                  <a:pt x="381216" y="12739"/>
                  <a:pt x="272737" y="-6311"/>
                  <a:pt x="316658" y="2156"/>
                </a:cubicBezTo>
                <a:cubicBezTo>
                  <a:pt x="360579" y="10623"/>
                  <a:pt x="552137" y="51369"/>
                  <a:pt x="624633" y="65656"/>
                </a:cubicBezTo>
                <a:cubicBezTo>
                  <a:pt x="697129" y="79943"/>
                  <a:pt x="751104" y="87352"/>
                  <a:pt x="751633" y="87881"/>
                </a:cubicBezTo>
                <a:cubicBezTo>
                  <a:pt x="752162" y="88410"/>
                  <a:pt x="686546" y="80473"/>
                  <a:pt x="627808" y="68831"/>
                </a:cubicBezTo>
                <a:cubicBezTo>
                  <a:pt x="569071" y="57189"/>
                  <a:pt x="447891" y="29143"/>
                  <a:pt x="399208" y="18031"/>
                </a:cubicBezTo>
                <a:cubicBezTo>
                  <a:pt x="350525" y="6919"/>
                  <a:pt x="400266" y="-1019"/>
                  <a:pt x="335708" y="2156"/>
                </a:cubicBezTo>
                <a:cubicBezTo>
                  <a:pt x="271150" y="5331"/>
                  <a:pt x="25616" y="22264"/>
                  <a:pt x="2333" y="24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8108BCF7-3194-0D24-BD1D-44A001092C20}"/>
              </a:ext>
            </a:extLst>
          </p:cNvPr>
          <p:cNvSpPr/>
          <p:nvPr/>
        </p:nvSpPr>
        <p:spPr>
          <a:xfrm>
            <a:off x="4260031" y="7628428"/>
            <a:ext cx="305196" cy="68269"/>
          </a:xfrm>
          <a:custGeom>
            <a:avLst/>
            <a:gdLst>
              <a:gd name="connsiteX0" fmla="*/ 819 w 305196"/>
              <a:gd name="connsiteY0" fmla="*/ 67772 h 68269"/>
              <a:gd name="connsiteX1" fmla="*/ 296094 w 305196"/>
              <a:gd name="connsiteY1" fmla="*/ 1097 h 68269"/>
              <a:gd name="connsiteX2" fmla="*/ 210369 w 305196"/>
              <a:gd name="connsiteY2" fmla="*/ 29672 h 68269"/>
              <a:gd name="connsiteX3" fmla="*/ 819 w 305196"/>
              <a:gd name="connsiteY3" fmla="*/ 67772 h 6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196" h="68269">
                <a:moveTo>
                  <a:pt x="819" y="67772"/>
                </a:moveTo>
                <a:cubicBezTo>
                  <a:pt x="15107" y="63009"/>
                  <a:pt x="261169" y="7447"/>
                  <a:pt x="296094" y="1097"/>
                </a:cubicBezTo>
                <a:cubicBezTo>
                  <a:pt x="331019" y="-5253"/>
                  <a:pt x="257465" y="17501"/>
                  <a:pt x="210369" y="29672"/>
                </a:cubicBezTo>
                <a:cubicBezTo>
                  <a:pt x="163273" y="41843"/>
                  <a:pt x="-13469" y="72535"/>
                  <a:pt x="819" y="67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794E60DE-9983-CFD2-BD42-854146809F6D}"/>
              </a:ext>
            </a:extLst>
          </p:cNvPr>
          <p:cNvSpPr/>
          <p:nvPr/>
        </p:nvSpPr>
        <p:spPr>
          <a:xfrm>
            <a:off x="3714693" y="7661172"/>
            <a:ext cx="109849" cy="251960"/>
          </a:xfrm>
          <a:custGeom>
            <a:avLst/>
            <a:gdLst>
              <a:gd name="connsiteX0" fmla="*/ 92132 w 109849"/>
              <a:gd name="connsiteY0" fmla="*/ 103 h 251960"/>
              <a:gd name="connsiteX1" fmla="*/ 25457 w 109849"/>
              <a:gd name="connsiteY1" fmla="*/ 127103 h 251960"/>
              <a:gd name="connsiteX2" fmla="*/ 57207 w 109849"/>
              <a:gd name="connsiteY2" fmla="*/ 206478 h 251960"/>
              <a:gd name="connsiteX3" fmla="*/ 19107 w 109849"/>
              <a:gd name="connsiteY3" fmla="*/ 177903 h 251960"/>
              <a:gd name="connsiteX4" fmla="*/ 108007 w 109849"/>
              <a:gd name="connsiteY4" fmla="*/ 250928 h 251960"/>
              <a:gd name="connsiteX5" fmla="*/ 73082 w 109849"/>
              <a:gd name="connsiteY5" fmla="*/ 216003 h 251960"/>
              <a:gd name="connsiteX6" fmla="*/ 57 w 109849"/>
              <a:gd name="connsiteY6" fmla="*/ 149328 h 251960"/>
              <a:gd name="connsiteX7" fmla="*/ 92132 w 109849"/>
              <a:gd name="connsiteY7" fmla="*/ 103 h 25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849" h="251960">
                <a:moveTo>
                  <a:pt x="92132" y="103"/>
                </a:moveTo>
                <a:cubicBezTo>
                  <a:pt x="96365" y="-3601"/>
                  <a:pt x="31278" y="92707"/>
                  <a:pt x="25457" y="127103"/>
                </a:cubicBezTo>
                <a:cubicBezTo>
                  <a:pt x="19636" y="161499"/>
                  <a:pt x="58265" y="198011"/>
                  <a:pt x="57207" y="206478"/>
                </a:cubicBezTo>
                <a:cubicBezTo>
                  <a:pt x="56149" y="214945"/>
                  <a:pt x="10640" y="170495"/>
                  <a:pt x="19107" y="177903"/>
                </a:cubicBezTo>
                <a:cubicBezTo>
                  <a:pt x="27574" y="185311"/>
                  <a:pt x="99011" y="244578"/>
                  <a:pt x="108007" y="250928"/>
                </a:cubicBezTo>
                <a:cubicBezTo>
                  <a:pt x="117003" y="257278"/>
                  <a:pt x="91074" y="232936"/>
                  <a:pt x="73082" y="216003"/>
                </a:cubicBezTo>
                <a:cubicBezTo>
                  <a:pt x="55090" y="199070"/>
                  <a:pt x="-2060" y="181607"/>
                  <a:pt x="57" y="149328"/>
                </a:cubicBezTo>
                <a:cubicBezTo>
                  <a:pt x="2174" y="117049"/>
                  <a:pt x="87899" y="3807"/>
                  <a:pt x="92132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E4824BFC-01B3-31C2-0959-05CB72A4739C}"/>
              </a:ext>
            </a:extLst>
          </p:cNvPr>
          <p:cNvSpPr/>
          <p:nvPr/>
        </p:nvSpPr>
        <p:spPr>
          <a:xfrm>
            <a:off x="3984622" y="7981774"/>
            <a:ext cx="577853" cy="61092"/>
          </a:xfrm>
          <a:custGeom>
            <a:avLst/>
            <a:gdLst>
              <a:gd name="connsiteX0" fmla="*/ 3 w 577853"/>
              <a:gd name="connsiteY0" fmla="*/ 176 h 61092"/>
              <a:gd name="connsiteX1" fmla="*/ 301628 w 577853"/>
              <a:gd name="connsiteY1" fmla="*/ 41451 h 61092"/>
              <a:gd name="connsiteX2" fmla="*/ 285753 w 577853"/>
              <a:gd name="connsiteY2" fmla="*/ 22401 h 61092"/>
              <a:gd name="connsiteX3" fmla="*/ 422278 w 577853"/>
              <a:gd name="connsiteY3" fmla="*/ 38276 h 61092"/>
              <a:gd name="connsiteX4" fmla="*/ 577853 w 577853"/>
              <a:gd name="connsiteY4" fmla="*/ 31926 h 61092"/>
              <a:gd name="connsiteX5" fmla="*/ 396878 w 577853"/>
              <a:gd name="connsiteY5" fmla="*/ 35101 h 61092"/>
              <a:gd name="connsiteX6" fmla="*/ 295278 w 577853"/>
              <a:gd name="connsiteY6" fmla="*/ 60501 h 61092"/>
              <a:gd name="connsiteX7" fmla="*/ 3 w 577853"/>
              <a:gd name="connsiteY7" fmla="*/ 176 h 6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7853" h="61092">
                <a:moveTo>
                  <a:pt x="3" y="176"/>
                </a:moveTo>
                <a:cubicBezTo>
                  <a:pt x="1061" y="-2999"/>
                  <a:pt x="254003" y="37747"/>
                  <a:pt x="301628" y="41451"/>
                </a:cubicBezTo>
                <a:cubicBezTo>
                  <a:pt x="349253" y="45155"/>
                  <a:pt x="265645" y="22930"/>
                  <a:pt x="285753" y="22401"/>
                </a:cubicBezTo>
                <a:cubicBezTo>
                  <a:pt x="305861" y="21872"/>
                  <a:pt x="373595" y="36689"/>
                  <a:pt x="422278" y="38276"/>
                </a:cubicBezTo>
                <a:lnTo>
                  <a:pt x="577853" y="31926"/>
                </a:lnTo>
                <a:cubicBezTo>
                  <a:pt x="573620" y="31397"/>
                  <a:pt x="443974" y="30339"/>
                  <a:pt x="396878" y="35101"/>
                </a:cubicBezTo>
                <a:cubicBezTo>
                  <a:pt x="349782" y="39863"/>
                  <a:pt x="357191" y="65264"/>
                  <a:pt x="295278" y="60501"/>
                </a:cubicBezTo>
                <a:cubicBezTo>
                  <a:pt x="233366" y="55739"/>
                  <a:pt x="-1055" y="3351"/>
                  <a:pt x="3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E00392BD-108D-0208-FB8A-22EE68F0BADD}"/>
              </a:ext>
            </a:extLst>
          </p:cNvPr>
          <p:cNvSpPr/>
          <p:nvPr/>
        </p:nvSpPr>
        <p:spPr>
          <a:xfrm>
            <a:off x="4422663" y="7952486"/>
            <a:ext cx="462675" cy="83659"/>
          </a:xfrm>
          <a:custGeom>
            <a:avLst/>
            <a:gdLst>
              <a:gd name="connsiteX0" fmla="*/ 112 w 462675"/>
              <a:gd name="connsiteY0" fmla="*/ 83439 h 83659"/>
              <a:gd name="connsiteX1" fmla="*/ 219187 w 462675"/>
              <a:gd name="connsiteY1" fmla="*/ 29464 h 83659"/>
              <a:gd name="connsiteX2" fmla="*/ 460487 w 462675"/>
              <a:gd name="connsiteY2" fmla="*/ 889 h 83659"/>
              <a:gd name="connsiteX3" fmla="*/ 333487 w 462675"/>
              <a:gd name="connsiteY3" fmla="*/ 7239 h 83659"/>
              <a:gd name="connsiteX4" fmla="*/ 247762 w 462675"/>
              <a:gd name="connsiteY4" fmla="*/ 7239 h 83659"/>
              <a:gd name="connsiteX5" fmla="*/ 112 w 462675"/>
              <a:gd name="connsiteY5" fmla="*/ 83439 h 8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675" h="83659">
                <a:moveTo>
                  <a:pt x="112" y="83439"/>
                </a:moveTo>
                <a:cubicBezTo>
                  <a:pt x="-4650" y="87143"/>
                  <a:pt x="142458" y="43222"/>
                  <a:pt x="219187" y="29464"/>
                </a:cubicBezTo>
                <a:cubicBezTo>
                  <a:pt x="295916" y="15706"/>
                  <a:pt x="441437" y="4593"/>
                  <a:pt x="460487" y="889"/>
                </a:cubicBezTo>
                <a:cubicBezTo>
                  <a:pt x="479537" y="-2815"/>
                  <a:pt x="368941" y="6181"/>
                  <a:pt x="333487" y="7239"/>
                </a:cubicBezTo>
                <a:cubicBezTo>
                  <a:pt x="298033" y="8297"/>
                  <a:pt x="302795" y="-8107"/>
                  <a:pt x="247762" y="7239"/>
                </a:cubicBezTo>
                <a:cubicBezTo>
                  <a:pt x="192729" y="22585"/>
                  <a:pt x="4874" y="79735"/>
                  <a:pt x="112" y="83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DA8A13CF-BE15-1D6E-3BAE-AFAD8A37050B}"/>
              </a:ext>
            </a:extLst>
          </p:cNvPr>
          <p:cNvSpPr/>
          <p:nvPr/>
        </p:nvSpPr>
        <p:spPr>
          <a:xfrm>
            <a:off x="3920107" y="8038492"/>
            <a:ext cx="290829" cy="68070"/>
          </a:xfrm>
          <a:custGeom>
            <a:avLst/>
            <a:gdLst>
              <a:gd name="connsiteX0" fmla="*/ 1018 w 290829"/>
              <a:gd name="connsiteY0" fmla="*/ 608 h 68070"/>
              <a:gd name="connsiteX1" fmla="*/ 283593 w 290829"/>
              <a:gd name="connsiteY1" fmla="*/ 67283 h 68070"/>
              <a:gd name="connsiteX2" fmla="*/ 191518 w 290829"/>
              <a:gd name="connsiteY2" fmla="*/ 35533 h 68070"/>
              <a:gd name="connsiteX3" fmla="*/ 1018 w 290829"/>
              <a:gd name="connsiteY3" fmla="*/ 608 h 6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829" h="68070">
                <a:moveTo>
                  <a:pt x="1018" y="608"/>
                </a:moveTo>
                <a:cubicBezTo>
                  <a:pt x="16364" y="5900"/>
                  <a:pt x="251843" y="61462"/>
                  <a:pt x="283593" y="67283"/>
                </a:cubicBezTo>
                <a:cubicBezTo>
                  <a:pt x="315343" y="73104"/>
                  <a:pt x="234910" y="45058"/>
                  <a:pt x="191518" y="35533"/>
                </a:cubicBezTo>
                <a:cubicBezTo>
                  <a:pt x="148126" y="26008"/>
                  <a:pt x="-14328" y="-4684"/>
                  <a:pt x="1018" y="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88CEE8B4-7051-645E-D95A-77D111653C8D}"/>
              </a:ext>
            </a:extLst>
          </p:cNvPr>
          <p:cNvSpPr/>
          <p:nvPr/>
        </p:nvSpPr>
        <p:spPr>
          <a:xfrm>
            <a:off x="4489264" y="7968769"/>
            <a:ext cx="457996" cy="159700"/>
          </a:xfrm>
          <a:custGeom>
            <a:avLst/>
            <a:gdLst>
              <a:gd name="connsiteX0" fmla="*/ 186 w 457996"/>
              <a:gd name="connsiteY0" fmla="*/ 159231 h 159700"/>
              <a:gd name="connsiteX1" fmla="*/ 231961 w 457996"/>
              <a:gd name="connsiteY1" fmla="*/ 98906 h 159700"/>
              <a:gd name="connsiteX2" fmla="*/ 197036 w 457996"/>
              <a:gd name="connsiteY2" fmla="*/ 124306 h 159700"/>
              <a:gd name="connsiteX3" fmla="*/ 457386 w 457996"/>
              <a:gd name="connsiteY3" fmla="*/ 481 h 159700"/>
              <a:gd name="connsiteX4" fmla="*/ 266886 w 457996"/>
              <a:gd name="connsiteY4" fmla="*/ 83031 h 159700"/>
              <a:gd name="connsiteX5" fmla="*/ 193861 w 457996"/>
              <a:gd name="connsiteY5" fmla="*/ 124306 h 159700"/>
              <a:gd name="connsiteX6" fmla="*/ 186 w 457996"/>
              <a:gd name="connsiteY6" fmla="*/ 159231 h 15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996" h="159700">
                <a:moveTo>
                  <a:pt x="186" y="159231"/>
                </a:moveTo>
                <a:cubicBezTo>
                  <a:pt x="6536" y="154998"/>
                  <a:pt x="199153" y="104727"/>
                  <a:pt x="231961" y="98906"/>
                </a:cubicBezTo>
                <a:cubicBezTo>
                  <a:pt x="264769" y="93085"/>
                  <a:pt x="159465" y="140710"/>
                  <a:pt x="197036" y="124306"/>
                </a:cubicBezTo>
                <a:cubicBezTo>
                  <a:pt x="234607" y="107902"/>
                  <a:pt x="445744" y="7360"/>
                  <a:pt x="457386" y="481"/>
                </a:cubicBezTo>
                <a:cubicBezTo>
                  <a:pt x="469028" y="-6398"/>
                  <a:pt x="310807" y="62394"/>
                  <a:pt x="266886" y="83031"/>
                </a:cubicBezTo>
                <a:cubicBezTo>
                  <a:pt x="222965" y="103668"/>
                  <a:pt x="236194" y="110548"/>
                  <a:pt x="193861" y="124306"/>
                </a:cubicBezTo>
                <a:cubicBezTo>
                  <a:pt x="151528" y="138064"/>
                  <a:pt x="-6164" y="163464"/>
                  <a:pt x="186" y="159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3B9E923E-3586-FA59-5AEC-D559F6A13B36}"/>
              </a:ext>
            </a:extLst>
          </p:cNvPr>
          <p:cNvSpPr/>
          <p:nvPr/>
        </p:nvSpPr>
        <p:spPr>
          <a:xfrm>
            <a:off x="3911200" y="8077125"/>
            <a:ext cx="284832" cy="141315"/>
          </a:xfrm>
          <a:custGeom>
            <a:avLst/>
            <a:gdLst>
              <a:gd name="connsiteX0" fmla="*/ 400 w 284832"/>
              <a:gd name="connsiteY0" fmla="*/ 75 h 141315"/>
              <a:gd name="connsiteX1" fmla="*/ 273450 w 284832"/>
              <a:gd name="connsiteY1" fmla="*/ 133425 h 141315"/>
              <a:gd name="connsiteX2" fmla="*/ 213125 w 284832"/>
              <a:gd name="connsiteY2" fmla="*/ 114375 h 141315"/>
              <a:gd name="connsiteX3" fmla="*/ 400 w 284832"/>
              <a:gd name="connsiteY3" fmla="*/ 75 h 14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832" h="141315">
                <a:moveTo>
                  <a:pt x="400" y="75"/>
                </a:moveTo>
                <a:cubicBezTo>
                  <a:pt x="10454" y="3250"/>
                  <a:pt x="237996" y="114375"/>
                  <a:pt x="273450" y="133425"/>
                </a:cubicBezTo>
                <a:cubicBezTo>
                  <a:pt x="308904" y="152475"/>
                  <a:pt x="253871" y="133425"/>
                  <a:pt x="213125" y="114375"/>
                </a:cubicBezTo>
                <a:cubicBezTo>
                  <a:pt x="172379" y="95325"/>
                  <a:pt x="-9654" y="-3100"/>
                  <a:pt x="400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97FC7442-F12F-4B50-733D-391B61893A5F}"/>
              </a:ext>
            </a:extLst>
          </p:cNvPr>
          <p:cNvSpPr/>
          <p:nvPr/>
        </p:nvSpPr>
        <p:spPr>
          <a:xfrm>
            <a:off x="4488277" y="7971682"/>
            <a:ext cx="502847" cy="261934"/>
          </a:xfrm>
          <a:custGeom>
            <a:avLst/>
            <a:gdLst>
              <a:gd name="connsiteX0" fmla="*/ 1173 w 502847"/>
              <a:gd name="connsiteY0" fmla="*/ 261093 h 261934"/>
              <a:gd name="connsiteX1" fmla="*/ 486948 w 502847"/>
              <a:gd name="connsiteY1" fmla="*/ 7093 h 261934"/>
              <a:gd name="connsiteX2" fmla="*/ 353598 w 502847"/>
              <a:gd name="connsiteY2" fmla="*/ 86468 h 261934"/>
              <a:gd name="connsiteX3" fmla="*/ 1173 w 502847"/>
              <a:gd name="connsiteY3" fmla="*/ 261093 h 26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847" h="261934">
                <a:moveTo>
                  <a:pt x="1173" y="261093"/>
                </a:moveTo>
                <a:cubicBezTo>
                  <a:pt x="23398" y="247864"/>
                  <a:pt x="428211" y="36197"/>
                  <a:pt x="486948" y="7093"/>
                </a:cubicBezTo>
                <a:cubicBezTo>
                  <a:pt x="545685" y="-22011"/>
                  <a:pt x="428210" y="45193"/>
                  <a:pt x="353598" y="86468"/>
                </a:cubicBezTo>
                <a:cubicBezTo>
                  <a:pt x="278986" y="127743"/>
                  <a:pt x="-21052" y="274322"/>
                  <a:pt x="1173" y="261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1AE93A06-37D9-C0D5-A977-3F0BFE44EDBB}"/>
              </a:ext>
            </a:extLst>
          </p:cNvPr>
          <p:cNvSpPr/>
          <p:nvPr/>
        </p:nvSpPr>
        <p:spPr>
          <a:xfrm>
            <a:off x="4955799" y="7602393"/>
            <a:ext cx="425821" cy="127052"/>
          </a:xfrm>
          <a:custGeom>
            <a:avLst/>
            <a:gdLst>
              <a:gd name="connsiteX0" fmla="*/ 376 w 425821"/>
              <a:gd name="connsiteY0" fmla="*/ 52532 h 127052"/>
              <a:gd name="connsiteX1" fmla="*/ 200401 w 425821"/>
              <a:gd name="connsiteY1" fmla="*/ 93807 h 127052"/>
              <a:gd name="connsiteX2" fmla="*/ 260726 w 425821"/>
              <a:gd name="connsiteY2" fmla="*/ 55707 h 127052"/>
              <a:gd name="connsiteX3" fmla="*/ 216276 w 425821"/>
              <a:gd name="connsiteY3" fmla="*/ 1732 h 127052"/>
              <a:gd name="connsiteX4" fmla="*/ 422651 w 425821"/>
              <a:gd name="connsiteY4" fmla="*/ 125557 h 127052"/>
              <a:gd name="connsiteX5" fmla="*/ 333751 w 425821"/>
              <a:gd name="connsiteY5" fmla="*/ 68407 h 127052"/>
              <a:gd name="connsiteX6" fmla="*/ 228976 w 425821"/>
              <a:gd name="connsiteY6" fmla="*/ 39832 h 127052"/>
              <a:gd name="connsiteX7" fmla="*/ 136901 w 425821"/>
              <a:gd name="connsiteY7" fmla="*/ 8082 h 127052"/>
              <a:gd name="connsiteX8" fmla="*/ 251201 w 425821"/>
              <a:gd name="connsiteY8" fmla="*/ 74757 h 127052"/>
              <a:gd name="connsiteX9" fmla="*/ 152776 w 425821"/>
              <a:gd name="connsiteY9" fmla="*/ 93807 h 127052"/>
              <a:gd name="connsiteX10" fmla="*/ 376 w 425821"/>
              <a:gd name="connsiteY10" fmla="*/ 52532 h 12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5821" h="127052">
                <a:moveTo>
                  <a:pt x="376" y="52532"/>
                </a:moveTo>
                <a:cubicBezTo>
                  <a:pt x="8313" y="52532"/>
                  <a:pt x="157009" y="93278"/>
                  <a:pt x="200401" y="93807"/>
                </a:cubicBezTo>
                <a:cubicBezTo>
                  <a:pt x="243793" y="94336"/>
                  <a:pt x="258080" y="71053"/>
                  <a:pt x="260726" y="55707"/>
                </a:cubicBezTo>
                <a:cubicBezTo>
                  <a:pt x="263372" y="40361"/>
                  <a:pt x="189289" y="-9910"/>
                  <a:pt x="216276" y="1732"/>
                </a:cubicBezTo>
                <a:cubicBezTo>
                  <a:pt x="243263" y="13374"/>
                  <a:pt x="403072" y="114445"/>
                  <a:pt x="422651" y="125557"/>
                </a:cubicBezTo>
                <a:cubicBezTo>
                  <a:pt x="442230" y="136669"/>
                  <a:pt x="366030" y="82695"/>
                  <a:pt x="333751" y="68407"/>
                </a:cubicBezTo>
                <a:cubicBezTo>
                  <a:pt x="301472" y="54120"/>
                  <a:pt x="261784" y="49886"/>
                  <a:pt x="228976" y="39832"/>
                </a:cubicBezTo>
                <a:cubicBezTo>
                  <a:pt x="196168" y="29778"/>
                  <a:pt x="133197" y="2261"/>
                  <a:pt x="136901" y="8082"/>
                </a:cubicBezTo>
                <a:cubicBezTo>
                  <a:pt x="140605" y="13903"/>
                  <a:pt x="248555" y="60470"/>
                  <a:pt x="251201" y="74757"/>
                </a:cubicBezTo>
                <a:cubicBezTo>
                  <a:pt x="253847" y="89044"/>
                  <a:pt x="193522" y="94865"/>
                  <a:pt x="152776" y="93807"/>
                </a:cubicBezTo>
                <a:cubicBezTo>
                  <a:pt x="112030" y="92749"/>
                  <a:pt x="-7561" y="52532"/>
                  <a:pt x="376" y="52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68F7934F-62CC-022D-ABEC-E1246A855558}"/>
              </a:ext>
            </a:extLst>
          </p:cNvPr>
          <p:cNvSpPr/>
          <p:nvPr/>
        </p:nvSpPr>
        <p:spPr>
          <a:xfrm>
            <a:off x="4864064" y="7797800"/>
            <a:ext cx="438194" cy="139254"/>
          </a:xfrm>
          <a:custGeom>
            <a:avLst/>
            <a:gdLst>
              <a:gd name="connsiteX0" fmla="*/ 3211 w 438194"/>
              <a:gd name="connsiteY0" fmla="*/ 95250 h 139254"/>
              <a:gd name="connsiteX1" fmla="*/ 339761 w 438194"/>
              <a:gd name="connsiteY1" fmla="*/ 130175 h 139254"/>
              <a:gd name="connsiteX2" fmla="*/ 396911 w 438194"/>
              <a:gd name="connsiteY2" fmla="*/ 136525 h 139254"/>
              <a:gd name="connsiteX3" fmla="*/ 384211 w 438194"/>
              <a:gd name="connsiteY3" fmla="*/ 92075 h 139254"/>
              <a:gd name="connsiteX4" fmla="*/ 438186 w 438194"/>
              <a:gd name="connsiteY4" fmla="*/ 0 h 139254"/>
              <a:gd name="connsiteX5" fmla="*/ 387386 w 438194"/>
              <a:gd name="connsiteY5" fmla="*/ 92075 h 139254"/>
              <a:gd name="connsiteX6" fmla="*/ 273086 w 438194"/>
              <a:gd name="connsiteY6" fmla="*/ 88900 h 139254"/>
              <a:gd name="connsiteX7" fmla="*/ 355636 w 438194"/>
              <a:gd name="connsiteY7" fmla="*/ 127000 h 139254"/>
              <a:gd name="connsiteX8" fmla="*/ 181011 w 438194"/>
              <a:gd name="connsiteY8" fmla="*/ 111125 h 139254"/>
              <a:gd name="connsiteX9" fmla="*/ 3211 w 438194"/>
              <a:gd name="connsiteY9" fmla="*/ 95250 h 13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194" h="139254">
                <a:moveTo>
                  <a:pt x="3211" y="95250"/>
                </a:moveTo>
                <a:cubicBezTo>
                  <a:pt x="29669" y="98425"/>
                  <a:pt x="339761" y="130175"/>
                  <a:pt x="339761" y="130175"/>
                </a:cubicBezTo>
                <a:cubicBezTo>
                  <a:pt x="405378" y="137054"/>
                  <a:pt x="389503" y="142875"/>
                  <a:pt x="396911" y="136525"/>
                </a:cubicBezTo>
                <a:cubicBezTo>
                  <a:pt x="404319" y="130175"/>
                  <a:pt x="377332" y="114829"/>
                  <a:pt x="384211" y="92075"/>
                </a:cubicBezTo>
                <a:cubicBezTo>
                  <a:pt x="391090" y="69321"/>
                  <a:pt x="437657" y="0"/>
                  <a:pt x="438186" y="0"/>
                </a:cubicBezTo>
                <a:cubicBezTo>
                  <a:pt x="438715" y="0"/>
                  <a:pt x="414903" y="77258"/>
                  <a:pt x="387386" y="92075"/>
                </a:cubicBezTo>
                <a:cubicBezTo>
                  <a:pt x="359869" y="106892"/>
                  <a:pt x="278378" y="83079"/>
                  <a:pt x="273086" y="88900"/>
                </a:cubicBezTo>
                <a:cubicBezTo>
                  <a:pt x="267794" y="94721"/>
                  <a:pt x="370982" y="123296"/>
                  <a:pt x="355636" y="127000"/>
                </a:cubicBezTo>
                <a:cubicBezTo>
                  <a:pt x="340290" y="130704"/>
                  <a:pt x="241336" y="117475"/>
                  <a:pt x="181011" y="111125"/>
                </a:cubicBezTo>
                <a:cubicBezTo>
                  <a:pt x="120686" y="104775"/>
                  <a:pt x="-23247" y="92075"/>
                  <a:pt x="3211" y="95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4D61FD02-B185-6DDE-BD14-0C8D997E751F}"/>
              </a:ext>
            </a:extLst>
          </p:cNvPr>
          <p:cNvSpPr/>
          <p:nvPr/>
        </p:nvSpPr>
        <p:spPr>
          <a:xfrm>
            <a:off x="3889280" y="7778748"/>
            <a:ext cx="178527" cy="130548"/>
          </a:xfrm>
          <a:custGeom>
            <a:avLst/>
            <a:gdLst>
              <a:gd name="connsiteX0" fmla="*/ 95 w 178527"/>
              <a:gd name="connsiteY0" fmla="*/ 2 h 130548"/>
              <a:gd name="connsiteX1" fmla="*/ 117570 w 178527"/>
              <a:gd name="connsiteY1" fmla="*/ 88902 h 130548"/>
              <a:gd name="connsiteX2" fmla="*/ 177895 w 178527"/>
              <a:gd name="connsiteY2" fmla="*/ 130177 h 130548"/>
              <a:gd name="connsiteX3" fmla="*/ 146145 w 178527"/>
              <a:gd name="connsiteY3" fmla="*/ 107952 h 130548"/>
              <a:gd name="connsiteX4" fmla="*/ 98520 w 178527"/>
              <a:gd name="connsiteY4" fmla="*/ 85727 h 130548"/>
              <a:gd name="connsiteX5" fmla="*/ 95 w 178527"/>
              <a:gd name="connsiteY5" fmla="*/ 2 h 13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27" h="130548">
                <a:moveTo>
                  <a:pt x="95" y="2"/>
                </a:moveTo>
                <a:cubicBezTo>
                  <a:pt x="3270" y="531"/>
                  <a:pt x="87937" y="67206"/>
                  <a:pt x="117570" y="88902"/>
                </a:cubicBezTo>
                <a:cubicBezTo>
                  <a:pt x="147203" y="110598"/>
                  <a:pt x="173133" y="127002"/>
                  <a:pt x="177895" y="130177"/>
                </a:cubicBezTo>
                <a:cubicBezTo>
                  <a:pt x="182657" y="133352"/>
                  <a:pt x="159374" y="115360"/>
                  <a:pt x="146145" y="107952"/>
                </a:cubicBezTo>
                <a:cubicBezTo>
                  <a:pt x="132916" y="100544"/>
                  <a:pt x="122862" y="100014"/>
                  <a:pt x="98520" y="85727"/>
                </a:cubicBezTo>
                <a:cubicBezTo>
                  <a:pt x="74178" y="71440"/>
                  <a:pt x="-3080" y="-527"/>
                  <a:pt x="9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5A7D259C-904B-9DA0-7E76-85991B98FDD3}"/>
              </a:ext>
            </a:extLst>
          </p:cNvPr>
          <p:cNvSpPr/>
          <p:nvPr/>
        </p:nvSpPr>
        <p:spPr>
          <a:xfrm>
            <a:off x="4806559" y="7727686"/>
            <a:ext cx="187857" cy="146773"/>
          </a:xfrm>
          <a:custGeom>
            <a:avLst/>
            <a:gdLst>
              <a:gd name="connsiteX0" fmla="*/ 136916 w 187857"/>
              <a:gd name="connsiteY0" fmla="*/ 264 h 146773"/>
              <a:gd name="connsiteX1" fmla="*/ 184541 w 187857"/>
              <a:gd name="connsiteY1" fmla="*/ 76464 h 146773"/>
              <a:gd name="connsiteX2" fmla="*/ 178191 w 187857"/>
              <a:gd name="connsiteY2" fmla="*/ 120914 h 146773"/>
              <a:gd name="connsiteX3" fmla="*/ 155966 w 187857"/>
              <a:gd name="connsiteY3" fmla="*/ 146314 h 146773"/>
              <a:gd name="connsiteX4" fmla="*/ 105166 w 187857"/>
              <a:gd name="connsiteY4" fmla="*/ 136789 h 146773"/>
              <a:gd name="connsiteX5" fmla="*/ 391 w 187857"/>
              <a:gd name="connsiteY5" fmla="*/ 130439 h 146773"/>
              <a:gd name="connsiteX6" fmla="*/ 146441 w 187857"/>
              <a:gd name="connsiteY6" fmla="*/ 130439 h 146773"/>
              <a:gd name="connsiteX7" fmla="*/ 187716 w 187857"/>
              <a:gd name="connsiteY7" fmla="*/ 105039 h 146773"/>
              <a:gd name="connsiteX8" fmla="*/ 136916 w 187857"/>
              <a:gd name="connsiteY8" fmla="*/ 264 h 14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857" h="146773">
                <a:moveTo>
                  <a:pt x="136916" y="264"/>
                </a:moveTo>
                <a:cubicBezTo>
                  <a:pt x="136387" y="-4499"/>
                  <a:pt x="177662" y="56356"/>
                  <a:pt x="184541" y="76464"/>
                </a:cubicBezTo>
                <a:cubicBezTo>
                  <a:pt x="191420" y="96572"/>
                  <a:pt x="182953" y="109272"/>
                  <a:pt x="178191" y="120914"/>
                </a:cubicBezTo>
                <a:cubicBezTo>
                  <a:pt x="173429" y="132556"/>
                  <a:pt x="168137" y="143668"/>
                  <a:pt x="155966" y="146314"/>
                </a:cubicBezTo>
                <a:cubicBezTo>
                  <a:pt x="143795" y="148960"/>
                  <a:pt x="131095" y="139435"/>
                  <a:pt x="105166" y="136789"/>
                </a:cubicBezTo>
                <a:cubicBezTo>
                  <a:pt x="79237" y="134143"/>
                  <a:pt x="-6488" y="131497"/>
                  <a:pt x="391" y="130439"/>
                </a:cubicBezTo>
                <a:cubicBezTo>
                  <a:pt x="7270" y="129381"/>
                  <a:pt x="115220" y="134672"/>
                  <a:pt x="146441" y="130439"/>
                </a:cubicBezTo>
                <a:cubicBezTo>
                  <a:pt x="177662" y="126206"/>
                  <a:pt x="189304" y="123031"/>
                  <a:pt x="187716" y="105039"/>
                </a:cubicBezTo>
                <a:cubicBezTo>
                  <a:pt x="186129" y="87047"/>
                  <a:pt x="137445" y="5027"/>
                  <a:pt x="136916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8D968024-0593-2ED4-324C-B8F21F90D9CD}"/>
              </a:ext>
            </a:extLst>
          </p:cNvPr>
          <p:cNvSpPr/>
          <p:nvPr/>
        </p:nvSpPr>
        <p:spPr>
          <a:xfrm>
            <a:off x="4025809" y="7740650"/>
            <a:ext cx="38316" cy="169169"/>
          </a:xfrm>
          <a:custGeom>
            <a:avLst/>
            <a:gdLst>
              <a:gd name="connsiteX0" fmla="*/ 38191 w 38316"/>
              <a:gd name="connsiteY0" fmla="*/ 0 h 169169"/>
              <a:gd name="connsiteX1" fmla="*/ 12791 w 38316"/>
              <a:gd name="connsiteY1" fmla="*/ 95250 h 169169"/>
              <a:gd name="connsiteX2" fmla="*/ 25491 w 38316"/>
              <a:gd name="connsiteY2" fmla="*/ 168275 h 169169"/>
              <a:gd name="connsiteX3" fmla="*/ 22316 w 38316"/>
              <a:gd name="connsiteY3" fmla="*/ 133350 h 169169"/>
              <a:gd name="connsiteX4" fmla="*/ 91 w 38316"/>
              <a:gd name="connsiteY4" fmla="*/ 95250 h 169169"/>
              <a:gd name="connsiteX5" fmla="*/ 38191 w 38316"/>
              <a:gd name="connsiteY5" fmla="*/ 0 h 16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16" h="169169">
                <a:moveTo>
                  <a:pt x="38191" y="0"/>
                </a:moveTo>
                <a:cubicBezTo>
                  <a:pt x="40308" y="0"/>
                  <a:pt x="14908" y="67204"/>
                  <a:pt x="12791" y="95250"/>
                </a:cubicBezTo>
                <a:cubicBezTo>
                  <a:pt x="10674" y="123296"/>
                  <a:pt x="23903" y="161925"/>
                  <a:pt x="25491" y="168275"/>
                </a:cubicBezTo>
                <a:cubicBezTo>
                  <a:pt x="27078" y="174625"/>
                  <a:pt x="26549" y="145521"/>
                  <a:pt x="22316" y="133350"/>
                </a:cubicBezTo>
                <a:cubicBezTo>
                  <a:pt x="18083" y="121179"/>
                  <a:pt x="-1496" y="114829"/>
                  <a:pt x="91" y="95250"/>
                </a:cubicBezTo>
                <a:cubicBezTo>
                  <a:pt x="1678" y="75671"/>
                  <a:pt x="36074" y="0"/>
                  <a:pt x="3819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1285CFA4-CF01-BAD0-320F-1516388A1655}"/>
              </a:ext>
            </a:extLst>
          </p:cNvPr>
          <p:cNvSpPr/>
          <p:nvPr/>
        </p:nvSpPr>
        <p:spPr>
          <a:xfrm>
            <a:off x="4146339" y="7743524"/>
            <a:ext cx="42301" cy="177333"/>
          </a:xfrm>
          <a:custGeom>
            <a:avLst/>
            <a:gdLst>
              <a:gd name="connsiteX0" fmla="*/ 35136 w 42301"/>
              <a:gd name="connsiteY0" fmla="*/ 301 h 177333"/>
              <a:gd name="connsiteX1" fmla="*/ 12911 w 42301"/>
              <a:gd name="connsiteY1" fmla="*/ 63801 h 177333"/>
              <a:gd name="connsiteX2" fmla="*/ 35136 w 42301"/>
              <a:gd name="connsiteY2" fmla="*/ 159051 h 177333"/>
              <a:gd name="connsiteX3" fmla="*/ 41486 w 42301"/>
              <a:gd name="connsiteY3" fmla="*/ 174926 h 177333"/>
              <a:gd name="connsiteX4" fmla="*/ 19261 w 42301"/>
              <a:gd name="connsiteY4" fmla="*/ 127301 h 177333"/>
              <a:gd name="connsiteX5" fmla="*/ 211 w 42301"/>
              <a:gd name="connsiteY5" fmla="*/ 89201 h 177333"/>
              <a:gd name="connsiteX6" fmla="*/ 35136 w 42301"/>
              <a:gd name="connsiteY6" fmla="*/ 301 h 17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01" h="177333">
                <a:moveTo>
                  <a:pt x="35136" y="301"/>
                </a:moveTo>
                <a:cubicBezTo>
                  <a:pt x="37253" y="-3932"/>
                  <a:pt x="12911" y="37343"/>
                  <a:pt x="12911" y="63801"/>
                </a:cubicBezTo>
                <a:cubicBezTo>
                  <a:pt x="12911" y="90259"/>
                  <a:pt x="35136" y="159051"/>
                  <a:pt x="35136" y="159051"/>
                </a:cubicBezTo>
                <a:cubicBezTo>
                  <a:pt x="39899" y="177572"/>
                  <a:pt x="44132" y="180218"/>
                  <a:pt x="41486" y="174926"/>
                </a:cubicBezTo>
                <a:cubicBezTo>
                  <a:pt x="38840" y="169634"/>
                  <a:pt x="26140" y="141589"/>
                  <a:pt x="19261" y="127301"/>
                </a:cubicBezTo>
                <a:cubicBezTo>
                  <a:pt x="12382" y="113014"/>
                  <a:pt x="-1906" y="106134"/>
                  <a:pt x="211" y="89201"/>
                </a:cubicBezTo>
                <a:cubicBezTo>
                  <a:pt x="2328" y="72268"/>
                  <a:pt x="33019" y="4534"/>
                  <a:pt x="35136" y="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64D1122F-5860-241E-2BEE-828CE863D629}"/>
              </a:ext>
            </a:extLst>
          </p:cNvPr>
          <p:cNvSpPr/>
          <p:nvPr/>
        </p:nvSpPr>
        <p:spPr>
          <a:xfrm>
            <a:off x="4359134" y="7762487"/>
            <a:ext cx="73196" cy="156050"/>
          </a:xfrm>
          <a:custGeom>
            <a:avLst/>
            <a:gdLst>
              <a:gd name="connsiteX0" fmla="*/ 141 w 73196"/>
              <a:gd name="connsiteY0" fmla="*/ 9913 h 156050"/>
              <a:gd name="connsiteX1" fmla="*/ 22366 w 73196"/>
              <a:gd name="connsiteY1" fmla="*/ 101988 h 156050"/>
              <a:gd name="connsiteX2" fmla="*/ 12841 w 73196"/>
              <a:gd name="connsiteY2" fmla="*/ 155963 h 156050"/>
              <a:gd name="connsiteX3" fmla="*/ 28716 w 73196"/>
              <a:gd name="connsiteY3" fmla="*/ 111513 h 156050"/>
              <a:gd name="connsiteX4" fmla="*/ 73166 w 73196"/>
              <a:gd name="connsiteY4" fmla="*/ 388 h 156050"/>
              <a:gd name="connsiteX5" fmla="*/ 35066 w 73196"/>
              <a:gd name="connsiteY5" fmla="*/ 73413 h 156050"/>
              <a:gd name="connsiteX6" fmla="*/ 141 w 73196"/>
              <a:gd name="connsiteY6" fmla="*/ 9913 h 15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96" h="156050">
                <a:moveTo>
                  <a:pt x="141" y="9913"/>
                </a:moveTo>
                <a:cubicBezTo>
                  <a:pt x="-1976" y="14675"/>
                  <a:pt x="20249" y="77646"/>
                  <a:pt x="22366" y="101988"/>
                </a:cubicBezTo>
                <a:cubicBezTo>
                  <a:pt x="24483" y="126330"/>
                  <a:pt x="11783" y="154375"/>
                  <a:pt x="12841" y="155963"/>
                </a:cubicBezTo>
                <a:cubicBezTo>
                  <a:pt x="13899" y="157551"/>
                  <a:pt x="18662" y="137442"/>
                  <a:pt x="28716" y="111513"/>
                </a:cubicBezTo>
                <a:cubicBezTo>
                  <a:pt x="38770" y="85584"/>
                  <a:pt x="72108" y="6738"/>
                  <a:pt x="73166" y="388"/>
                </a:cubicBezTo>
                <a:cubicBezTo>
                  <a:pt x="74224" y="-5962"/>
                  <a:pt x="47237" y="67592"/>
                  <a:pt x="35066" y="73413"/>
                </a:cubicBezTo>
                <a:cubicBezTo>
                  <a:pt x="22895" y="79234"/>
                  <a:pt x="2258" y="5151"/>
                  <a:pt x="141" y="9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E8427CC0-540B-8DA9-BC37-665AC27F5306}"/>
              </a:ext>
            </a:extLst>
          </p:cNvPr>
          <p:cNvSpPr/>
          <p:nvPr/>
        </p:nvSpPr>
        <p:spPr>
          <a:xfrm>
            <a:off x="4028901" y="7889539"/>
            <a:ext cx="188358" cy="19555"/>
          </a:xfrm>
          <a:custGeom>
            <a:avLst/>
            <a:gdLst>
              <a:gd name="connsiteX0" fmla="*/ 174 w 188358"/>
              <a:gd name="connsiteY0" fmla="*/ 13036 h 19555"/>
              <a:gd name="connsiteX1" fmla="*/ 120824 w 188358"/>
              <a:gd name="connsiteY1" fmla="*/ 9861 h 19555"/>
              <a:gd name="connsiteX2" fmla="*/ 187499 w 188358"/>
              <a:gd name="connsiteY2" fmla="*/ 19386 h 19555"/>
              <a:gd name="connsiteX3" fmla="*/ 149399 w 188358"/>
              <a:gd name="connsiteY3" fmla="*/ 336 h 19555"/>
              <a:gd name="connsiteX4" fmla="*/ 174 w 188358"/>
              <a:gd name="connsiteY4" fmla="*/ 13036 h 1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58" h="19555">
                <a:moveTo>
                  <a:pt x="174" y="13036"/>
                </a:moveTo>
                <a:cubicBezTo>
                  <a:pt x="-4588" y="14623"/>
                  <a:pt x="89603" y="8803"/>
                  <a:pt x="120824" y="9861"/>
                </a:cubicBezTo>
                <a:cubicBezTo>
                  <a:pt x="152045" y="10919"/>
                  <a:pt x="182737" y="20973"/>
                  <a:pt x="187499" y="19386"/>
                </a:cubicBezTo>
                <a:cubicBezTo>
                  <a:pt x="192261" y="17799"/>
                  <a:pt x="176916" y="2982"/>
                  <a:pt x="149399" y="336"/>
                </a:cubicBezTo>
                <a:cubicBezTo>
                  <a:pt x="121882" y="-2310"/>
                  <a:pt x="4936" y="11449"/>
                  <a:pt x="174" y="13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2CCD9DBE-BB53-F5E4-DAE7-BA9566329731}"/>
              </a:ext>
            </a:extLst>
          </p:cNvPr>
          <p:cNvSpPr/>
          <p:nvPr/>
        </p:nvSpPr>
        <p:spPr>
          <a:xfrm>
            <a:off x="4158705" y="7886274"/>
            <a:ext cx="246890" cy="19490"/>
          </a:xfrm>
          <a:custGeom>
            <a:avLst/>
            <a:gdLst>
              <a:gd name="connsiteX0" fmla="*/ 545 w 246890"/>
              <a:gd name="connsiteY0" fmla="*/ 3601 h 19490"/>
              <a:gd name="connsiteX1" fmla="*/ 137070 w 246890"/>
              <a:gd name="connsiteY1" fmla="*/ 19476 h 19490"/>
              <a:gd name="connsiteX2" fmla="*/ 245020 w 246890"/>
              <a:gd name="connsiteY2" fmla="*/ 426 h 19490"/>
              <a:gd name="connsiteX3" fmla="*/ 191045 w 246890"/>
              <a:gd name="connsiteY3" fmla="*/ 6776 h 19490"/>
              <a:gd name="connsiteX4" fmla="*/ 545 w 246890"/>
              <a:gd name="connsiteY4" fmla="*/ 3601 h 1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90" h="19490">
                <a:moveTo>
                  <a:pt x="545" y="3601"/>
                </a:moveTo>
                <a:cubicBezTo>
                  <a:pt x="-8451" y="5718"/>
                  <a:pt x="96324" y="20005"/>
                  <a:pt x="137070" y="19476"/>
                </a:cubicBezTo>
                <a:cubicBezTo>
                  <a:pt x="177816" y="18947"/>
                  <a:pt x="236024" y="2543"/>
                  <a:pt x="245020" y="426"/>
                </a:cubicBezTo>
                <a:cubicBezTo>
                  <a:pt x="254016" y="-1691"/>
                  <a:pt x="229674" y="4659"/>
                  <a:pt x="191045" y="6776"/>
                </a:cubicBezTo>
                <a:cubicBezTo>
                  <a:pt x="152416" y="8893"/>
                  <a:pt x="9541" y="1484"/>
                  <a:pt x="545" y="3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6781FC3C-221B-7B5A-9E28-A8CD15F44838}"/>
              </a:ext>
            </a:extLst>
          </p:cNvPr>
          <p:cNvSpPr/>
          <p:nvPr/>
        </p:nvSpPr>
        <p:spPr>
          <a:xfrm>
            <a:off x="4581483" y="7705679"/>
            <a:ext cx="60476" cy="181059"/>
          </a:xfrm>
          <a:custGeom>
            <a:avLst/>
            <a:gdLst>
              <a:gd name="connsiteX0" fmla="*/ 15917 w 60476"/>
              <a:gd name="connsiteY0" fmla="*/ 46 h 181059"/>
              <a:gd name="connsiteX1" fmla="*/ 60367 w 60476"/>
              <a:gd name="connsiteY1" fmla="*/ 146096 h 181059"/>
              <a:gd name="connsiteX2" fmla="*/ 42 w 60476"/>
              <a:gd name="connsiteY2" fmla="*/ 181021 h 181059"/>
              <a:gd name="connsiteX3" fmla="*/ 50842 w 60476"/>
              <a:gd name="connsiteY3" fmla="*/ 152446 h 181059"/>
              <a:gd name="connsiteX4" fmla="*/ 54017 w 60476"/>
              <a:gd name="connsiteY4" fmla="*/ 130221 h 181059"/>
              <a:gd name="connsiteX5" fmla="*/ 15917 w 60476"/>
              <a:gd name="connsiteY5" fmla="*/ 46 h 18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76" h="181059">
                <a:moveTo>
                  <a:pt x="15917" y="46"/>
                </a:moveTo>
                <a:cubicBezTo>
                  <a:pt x="16975" y="2692"/>
                  <a:pt x="63013" y="115934"/>
                  <a:pt x="60367" y="146096"/>
                </a:cubicBezTo>
                <a:cubicBezTo>
                  <a:pt x="57721" y="176258"/>
                  <a:pt x="1630" y="179963"/>
                  <a:pt x="42" y="181021"/>
                </a:cubicBezTo>
                <a:cubicBezTo>
                  <a:pt x="-1546" y="182079"/>
                  <a:pt x="41846" y="160913"/>
                  <a:pt x="50842" y="152446"/>
                </a:cubicBezTo>
                <a:cubicBezTo>
                  <a:pt x="59838" y="143979"/>
                  <a:pt x="60896" y="152446"/>
                  <a:pt x="54017" y="130221"/>
                </a:cubicBezTo>
                <a:cubicBezTo>
                  <a:pt x="47138" y="107996"/>
                  <a:pt x="14859" y="-2600"/>
                  <a:pt x="15917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54A21ED7-118C-9417-CD45-F38E7A442B9C}"/>
              </a:ext>
            </a:extLst>
          </p:cNvPr>
          <p:cNvSpPr/>
          <p:nvPr/>
        </p:nvSpPr>
        <p:spPr>
          <a:xfrm>
            <a:off x="4320809" y="7880283"/>
            <a:ext cx="346733" cy="21024"/>
          </a:xfrm>
          <a:custGeom>
            <a:avLst/>
            <a:gdLst>
              <a:gd name="connsiteX0" fmla="*/ 366 w 346733"/>
              <a:gd name="connsiteY0" fmla="*/ 19117 h 21024"/>
              <a:gd name="connsiteX1" fmla="*/ 241666 w 346733"/>
              <a:gd name="connsiteY1" fmla="*/ 12767 h 21024"/>
              <a:gd name="connsiteX2" fmla="*/ 346441 w 346733"/>
              <a:gd name="connsiteY2" fmla="*/ 12767 h 21024"/>
              <a:gd name="connsiteX3" fmla="*/ 270241 w 346733"/>
              <a:gd name="connsiteY3" fmla="*/ 67 h 21024"/>
              <a:gd name="connsiteX4" fmla="*/ 187691 w 346733"/>
              <a:gd name="connsiteY4" fmla="*/ 19117 h 21024"/>
              <a:gd name="connsiteX5" fmla="*/ 366 w 346733"/>
              <a:gd name="connsiteY5" fmla="*/ 19117 h 2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733" h="21024">
                <a:moveTo>
                  <a:pt x="366" y="19117"/>
                </a:moveTo>
                <a:cubicBezTo>
                  <a:pt x="9362" y="18059"/>
                  <a:pt x="183987" y="13825"/>
                  <a:pt x="241666" y="12767"/>
                </a:cubicBezTo>
                <a:cubicBezTo>
                  <a:pt x="299345" y="11709"/>
                  <a:pt x="341679" y="14884"/>
                  <a:pt x="346441" y="12767"/>
                </a:cubicBezTo>
                <a:cubicBezTo>
                  <a:pt x="351203" y="10650"/>
                  <a:pt x="296699" y="-991"/>
                  <a:pt x="270241" y="67"/>
                </a:cubicBezTo>
                <a:cubicBezTo>
                  <a:pt x="243783" y="1125"/>
                  <a:pt x="224733" y="15413"/>
                  <a:pt x="187691" y="19117"/>
                </a:cubicBezTo>
                <a:cubicBezTo>
                  <a:pt x="150649" y="22821"/>
                  <a:pt x="-8630" y="20175"/>
                  <a:pt x="366" y="19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1DAD1C12-9366-367E-707B-70370B88184D}"/>
              </a:ext>
            </a:extLst>
          </p:cNvPr>
          <p:cNvSpPr/>
          <p:nvPr/>
        </p:nvSpPr>
        <p:spPr>
          <a:xfrm>
            <a:off x="4616446" y="7683402"/>
            <a:ext cx="60677" cy="222509"/>
          </a:xfrm>
          <a:custGeom>
            <a:avLst/>
            <a:gdLst>
              <a:gd name="connsiteX0" fmla="*/ 47629 w 60677"/>
              <a:gd name="connsiteY0" fmla="*/ 98 h 222509"/>
              <a:gd name="connsiteX1" fmla="*/ 19054 w 60677"/>
              <a:gd name="connsiteY1" fmla="*/ 114398 h 222509"/>
              <a:gd name="connsiteX2" fmla="*/ 47629 w 60677"/>
              <a:gd name="connsiteY2" fmla="*/ 187423 h 222509"/>
              <a:gd name="connsiteX3" fmla="*/ 60329 w 60677"/>
              <a:gd name="connsiteY3" fmla="*/ 222348 h 222509"/>
              <a:gd name="connsiteX4" fmla="*/ 34929 w 60677"/>
              <a:gd name="connsiteY4" fmla="*/ 174723 h 222509"/>
              <a:gd name="connsiteX5" fmla="*/ 4 w 60677"/>
              <a:gd name="connsiteY5" fmla="*/ 95348 h 222509"/>
              <a:gd name="connsiteX6" fmla="*/ 47629 w 60677"/>
              <a:gd name="connsiteY6" fmla="*/ 98 h 22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77" h="222509">
                <a:moveTo>
                  <a:pt x="47629" y="98"/>
                </a:moveTo>
                <a:cubicBezTo>
                  <a:pt x="50804" y="3273"/>
                  <a:pt x="19054" y="83177"/>
                  <a:pt x="19054" y="114398"/>
                </a:cubicBezTo>
                <a:cubicBezTo>
                  <a:pt x="19054" y="145619"/>
                  <a:pt x="40750" y="169431"/>
                  <a:pt x="47629" y="187423"/>
                </a:cubicBezTo>
                <a:cubicBezTo>
                  <a:pt x="54508" y="205415"/>
                  <a:pt x="62446" y="224465"/>
                  <a:pt x="60329" y="222348"/>
                </a:cubicBezTo>
                <a:cubicBezTo>
                  <a:pt x="58212" y="220231"/>
                  <a:pt x="44983" y="195890"/>
                  <a:pt x="34929" y="174723"/>
                </a:cubicBezTo>
                <a:cubicBezTo>
                  <a:pt x="24875" y="153556"/>
                  <a:pt x="533" y="119690"/>
                  <a:pt x="4" y="95348"/>
                </a:cubicBezTo>
                <a:cubicBezTo>
                  <a:pt x="-525" y="71006"/>
                  <a:pt x="44454" y="-3077"/>
                  <a:pt x="47629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3DA16032-5179-6C22-5C70-35DF02CA7918}"/>
              </a:ext>
            </a:extLst>
          </p:cNvPr>
          <p:cNvSpPr/>
          <p:nvPr/>
        </p:nvSpPr>
        <p:spPr>
          <a:xfrm>
            <a:off x="4814722" y="7712072"/>
            <a:ext cx="68921" cy="147194"/>
          </a:xfrm>
          <a:custGeom>
            <a:avLst/>
            <a:gdLst>
              <a:gd name="connsiteX0" fmla="*/ 11278 w 68921"/>
              <a:gd name="connsiteY0" fmla="*/ 3 h 147194"/>
              <a:gd name="connsiteX1" fmla="*/ 20803 w 68921"/>
              <a:gd name="connsiteY1" fmla="*/ 73028 h 147194"/>
              <a:gd name="connsiteX2" fmla="*/ 68428 w 68921"/>
              <a:gd name="connsiteY2" fmla="*/ 146053 h 147194"/>
              <a:gd name="connsiteX3" fmla="*/ 43028 w 68921"/>
              <a:gd name="connsiteY3" fmla="*/ 114303 h 147194"/>
              <a:gd name="connsiteX4" fmla="*/ 1753 w 68921"/>
              <a:gd name="connsiteY4" fmla="*/ 69853 h 147194"/>
              <a:gd name="connsiteX5" fmla="*/ 11278 w 68921"/>
              <a:gd name="connsiteY5" fmla="*/ 3 h 14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21" h="147194">
                <a:moveTo>
                  <a:pt x="11278" y="3"/>
                </a:moveTo>
                <a:cubicBezTo>
                  <a:pt x="14453" y="532"/>
                  <a:pt x="11278" y="48686"/>
                  <a:pt x="20803" y="73028"/>
                </a:cubicBezTo>
                <a:cubicBezTo>
                  <a:pt x="30328" y="97370"/>
                  <a:pt x="64724" y="139174"/>
                  <a:pt x="68428" y="146053"/>
                </a:cubicBezTo>
                <a:cubicBezTo>
                  <a:pt x="72132" y="152932"/>
                  <a:pt x="54140" y="127003"/>
                  <a:pt x="43028" y="114303"/>
                </a:cubicBezTo>
                <a:cubicBezTo>
                  <a:pt x="31916" y="101603"/>
                  <a:pt x="8103" y="87845"/>
                  <a:pt x="1753" y="69853"/>
                </a:cubicBezTo>
                <a:cubicBezTo>
                  <a:pt x="-4597" y="51861"/>
                  <a:pt x="8103" y="-526"/>
                  <a:pt x="1127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C5CBF00A-B969-B5DF-A4CE-022FFAE7E39D}"/>
              </a:ext>
            </a:extLst>
          </p:cNvPr>
          <p:cNvSpPr/>
          <p:nvPr/>
        </p:nvSpPr>
        <p:spPr>
          <a:xfrm>
            <a:off x="4662901" y="7692230"/>
            <a:ext cx="166830" cy="204066"/>
          </a:xfrm>
          <a:custGeom>
            <a:avLst/>
            <a:gdLst>
              <a:gd name="connsiteX0" fmla="*/ 166274 w 166830"/>
              <a:gd name="connsiteY0" fmla="*/ 795 h 204066"/>
              <a:gd name="connsiteX1" fmla="*/ 150399 w 166830"/>
              <a:gd name="connsiteY1" fmla="*/ 83345 h 204066"/>
              <a:gd name="connsiteX2" fmla="*/ 144049 w 166830"/>
              <a:gd name="connsiteY2" fmla="*/ 130970 h 204066"/>
              <a:gd name="connsiteX3" fmla="*/ 112299 w 166830"/>
              <a:gd name="connsiteY3" fmla="*/ 159545 h 204066"/>
              <a:gd name="connsiteX4" fmla="*/ 1174 w 166830"/>
              <a:gd name="connsiteY4" fmla="*/ 203995 h 204066"/>
              <a:gd name="connsiteX5" fmla="*/ 58324 w 166830"/>
              <a:gd name="connsiteY5" fmla="*/ 169070 h 204066"/>
              <a:gd name="connsiteX6" fmla="*/ 128174 w 166830"/>
              <a:gd name="connsiteY6" fmla="*/ 137320 h 204066"/>
              <a:gd name="connsiteX7" fmla="*/ 166274 w 166830"/>
              <a:gd name="connsiteY7" fmla="*/ 795 h 20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830" h="204066">
                <a:moveTo>
                  <a:pt x="166274" y="795"/>
                </a:moveTo>
                <a:cubicBezTo>
                  <a:pt x="169978" y="-8201"/>
                  <a:pt x="154103" y="61649"/>
                  <a:pt x="150399" y="83345"/>
                </a:cubicBezTo>
                <a:cubicBezTo>
                  <a:pt x="146695" y="105041"/>
                  <a:pt x="150399" y="118270"/>
                  <a:pt x="144049" y="130970"/>
                </a:cubicBezTo>
                <a:cubicBezTo>
                  <a:pt x="137699" y="143670"/>
                  <a:pt x="136111" y="147374"/>
                  <a:pt x="112299" y="159545"/>
                </a:cubicBezTo>
                <a:cubicBezTo>
                  <a:pt x="88486" y="171716"/>
                  <a:pt x="10170" y="202408"/>
                  <a:pt x="1174" y="203995"/>
                </a:cubicBezTo>
                <a:cubicBezTo>
                  <a:pt x="-7822" y="205582"/>
                  <a:pt x="37157" y="180183"/>
                  <a:pt x="58324" y="169070"/>
                </a:cubicBezTo>
                <a:cubicBezTo>
                  <a:pt x="79491" y="157958"/>
                  <a:pt x="110182" y="159016"/>
                  <a:pt x="128174" y="137320"/>
                </a:cubicBezTo>
                <a:cubicBezTo>
                  <a:pt x="146166" y="115624"/>
                  <a:pt x="162570" y="9791"/>
                  <a:pt x="166274" y="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CB9D6426-EE49-AF95-BC6F-C05A5D012DE7}"/>
              </a:ext>
            </a:extLst>
          </p:cNvPr>
          <p:cNvSpPr/>
          <p:nvPr/>
        </p:nvSpPr>
        <p:spPr>
          <a:xfrm>
            <a:off x="3948308" y="7734266"/>
            <a:ext cx="52197" cy="130264"/>
          </a:xfrm>
          <a:custGeom>
            <a:avLst/>
            <a:gdLst>
              <a:gd name="connsiteX0" fmla="*/ 52192 w 52197"/>
              <a:gd name="connsiteY0" fmla="*/ 34 h 130264"/>
              <a:gd name="connsiteX1" fmla="*/ 7742 w 52197"/>
              <a:gd name="connsiteY1" fmla="*/ 73059 h 130264"/>
              <a:gd name="connsiteX2" fmla="*/ 1392 w 52197"/>
              <a:gd name="connsiteY2" fmla="*/ 130209 h 130264"/>
              <a:gd name="connsiteX3" fmla="*/ 4567 w 52197"/>
              <a:gd name="connsiteY3" fmla="*/ 82584 h 130264"/>
              <a:gd name="connsiteX4" fmla="*/ 52192 w 52197"/>
              <a:gd name="connsiteY4" fmla="*/ 34 h 1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7" h="130264">
                <a:moveTo>
                  <a:pt x="52192" y="34"/>
                </a:moveTo>
                <a:cubicBezTo>
                  <a:pt x="52721" y="-1553"/>
                  <a:pt x="16209" y="51363"/>
                  <a:pt x="7742" y="73059"/>
                </a:cubicBezTo>
                <a:cubicBezTo>
                  <a:pt x="-725" y="94755"/>
                  <a:pt x="1921" y="128622"/>
                  <a:pt x="1392" y="130209"/>
                </a:cubicBezTo>
                <a:cubicBezTo>
                  <a:pt x="863" y="131796"/>
                  <a:pt x="-2841" y="98988"/>
                  <a:pt x="4567" y="82584"/>
                </a:cubicBezTo>
                <a:cubicBezTo>
                  <a:pt x="11975" y="66180"/>
                  <a:pt x="51663" y="1621"/>
                  <a:pt x="52192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E21DD1F4-496A-9EB2-A0BC-105AD967C658}"/>
              </a:ext>
            </a:extLst>
          </p:cNvPr>
          <p:cNvSpPr/>
          <p:nvPr/>
        </p:nvSpPr>
        <p:spPr>
          <a:xfrm>
            <a:off x="3768326" y="7716514"/>
            <a:ext cx="323323" cy="224227"/>
          </a:xfrm>
          <a:custGeom>
            <a:avLst/>
            <a:gdLst>
              <a:gd name="connsiteX0" fmla="*/ 295674 w 323323"/>
              <a:gd name="connsiteY0" fmla="*/ 1911 h 224227"/>
              <a:gd name="connsiteX1" fmla="*/ 143274 w 323323"/>
              <a:gd name="connsiteY1" fmla="*/ 27311 h 224227"/>
              <a:gd name="connsiteX2" fmla="*/ 16274 w 323323"/>
              <a:gd name="connsiteY2" fmla="*/ 74936 h 224227"/>
              <a:gd name="connsiteX3" fmla="*/ 16274 w 323323"/>
              <a:gd name="connsiteY3" fmla="*/ 122561 h 224227"/>
              <a:gd name="connsiteX4" fmla="*/ 149624 w 323323"/>
              <a:gd name="connsiteY4" fmla="*/ 198761 h 224227"/>
              <a:gd name="connsiteX5" fmla="*/ 67074 w 323323"/>
              <a:gd name="connsiteY5" fmla="*/ 141611 h 224227"/>
              <a:gd name="connsiteX6" fmla="*/ 321074 w 323323"/>
              <a:gd name="connsiteY6" fmla="*/ 224161 h 224227"/>
              <a:gd name="connsiteX7" fmla="*/ 190899 w 323323"/>
              <a:gd name="connsiteY7" fmla="*/ 154311 h 224227"/>
              <a:gd name="connsiteX8" fmla="*/ 181374 w 323323"/>
              <a:gd name="connsiteY8" fmla="*/ 87636 h 224227"/>
              <a:gd name="connsiteX9" fmla="*/ 130574 w 323323"/>
              <a:gd name="connsiteY9" fmla="*/ 78111 h 224227"/>
              <a:gd name="connsiteX10" fmla="*/ 295674 w 323323"/>
              <a:gd name="connsiteY10" fmla="*/ 1911 h 22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323" h="224227">
                <a:moveTo>
                  <a:pt x="295674" y="1911"/>
                </a:moveTo>
                <a:cubicBezTo>
                  <a:pt x="297791" y="-6556"/>
                  <a:pt x="189841" y="15140"/>
                  <a:pt x="143274" y="27311"/>
                </a:cubicBezTo>
                <a:cubicBezTo>
                  <a:pt x="96707" y="39482"/>
                  <a:pt x="37441" y="59061"/>
                  <a:pt x="16274" y="74936"/>
                </a:cubicBezTo>
                <a:cubicBezTo>
                  <a:pt x="-4893" y="90811"/>
                  <a:pt x="-5951" y="101924"/>
                  <a:pt x="16274" y="122561"/>
                </a:cubicBezTo>
                <a:cubicBezTo>
                  <a:pt x="38499" y="143198"/>
                  <a:pt x="141157" y="195586"/>
                  <a:pt x="149624" y="198761"/>
                </a:cubicBezTo>
                <a:cubicBezTo>
                  <a:pt x="158091" y="201936"/>
                  <a:pt x="38499" y="137378"/>
                  <a:pt x="67074" y="141611"/>
                </a:cubicBezTo>
                <a:cubicBezTo>
                  <a:pt x="95649" y="145844"/>
                  <a:pt x="300437" y="222044"/>
                  <a:pt x="321074" y="224161"/>
                </a:cubicBezTo>
                <a:cubicBezTo>
                  <a:pt x="341711" y="226278"/>
                  <a:pt x="214182" y="177065"/>
                  <a:pt x="190899" y="154311"/>
                </a:cubicBezTo>
                <a:cubicBezTo>
                  <a:pt x="167616" y="131557"/>
                  <a:pt x="191428" y="100336"/>
                  <a:pt x="181374" y="87636"/>
                </a:cubicBezTo>
                <a:cubicBezTo>
                  <a:pt x="171320" y="74936"/>
                  <a:pt x="117874" y="90282"/>
                  <a:pt x="130574" y="78111"/>
                </a:cubicBezTo>
                <a:cubicBezTo>
                  <a:pt x="143274" y="65940"/>
                  <a:pt x="293557" y="10378"/>
                  <a:pt x="295674" y="1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38ED87FC-0C68-5A45-D8C4-C9E0B5873F7C}"/>
              </a:ext>
            </a:extLst>
          </p:cNvPr>
          <p:cNvSpPr/>
          <p:nvPr/>
        </p:nvSpPr>
        <p:spPr>
          <a:xfrm>
            <a:off x="4879466" y="7697340"/>
            <a:ext cx="420860" cy="163999"/>
          </a:xfrm>
          <a:custGeom>
            <a:avLst/>
            <a:gdLst>
              <a:gd name="connsiteX0" fmla="*/ 509 w 420860"/>
              <a:gd name="connsiteY0" fmla="*/ 2035 h 163999"/>
              <a:gd name="connsiteX1" fmla="*/ 140209 w 420860"/>
              <a:gd name="connsiteY1" fmla="*/ 30610 h 163999"/>
              <a:gd name="connsiteX2" fmla="*/ 371984 w 420860"/>
              <a:gd name="connsiteY2" fmla="*/ 33785 h 163999"/>
              <a:gd name="connsiteX3" fmla="*/ 276734 w 420860"/>
              <a:gd name="connsiteY3" fmla="*/ 40135 h 163999"/>
              <a:gd name="connsiteX4" fmla="*/ 371984 w 420860"/>
              <a:gd name="connsiteY4" fmla="*/ 52835 h 163999"/>
              <a:gd name="connsiteX5" fmla="*/ 362459 w 420860"/>
              <a:gd name="connsiteY5" fmla="*/ 78235 h 163999"/>
              <a:gd name="connsiteX6" fmla="*/ 419609 w 420860"/>
              <a:gd name="connsiteY6" fmla="*/ 141735 h 163999"/>
              <a:gd name="connsiteX7" fmla="*/ 298959 w 420860"/>
              <a:gd name="connsiteY7" fmla="*/ 125860 h 163999"/>
              <a:gd name="connsiteX8" fmla="*/ 137034 w 420860"/>
              <a:gd name="connsiteY8" fmla="*/ 144910 h 163999"/>
              <a:gd name="connsiteX9" fmla="*/ 330709 w 420860"/>
              <a:gd name="connsiteY9" fmla="*/ 163960 h 163999"/>
              <a:gd name="connsiteX10" fmla="*/ 105284 w 420860"/>
              <a:gd name="connsiteY10" fmla="*/ 148085 h 163999"/>
              <a:gd name="connsiteX11" fmla="*/ 92584 w 420860"/>
              <a:gd name="connsiteY11" fmla="*/ 94110 h 163999"/>
              <a:gd name="connsiteX12" fmla="*/ 509 w 420860"/>
              <a:gd name="connsiteY12" fmla="*/ 2035 h 16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0860" h="163999">
                <a:moveTo>
                  <a:pt x="509" y="2035"/>
                </a:moveTo>
                <a:cubicBezTo>
                  <a:pt x="8446" y="-8548"/>
                  <a:pt x="78297" y="25318"/>
                  <a:pt x="140209" y="30610"/>
                </a:cubicBezTo>
                <a:cubicBezTo>
                  <a:pt x="202122" y="35902"/>
                  <a:pt x="349230" y="32198"/>
                  <a:pt x="371984" y="33785"/>
                </a:cubicBezTo>
                <a:cubicBezTo>
                  <a:pt x="394738" y="35372"/>
                  <a:pt x="276734" y="36960"/>
                  <a:pt x="276734" y="40135"/>
                </a:cubicBezTo>
                <a:cubicBezTo>
                  <a:pt x="276734" y="43310"/>
                  <a:pt x="371984" y="52835"/>
                  <a:pt x="371984" y="52835"/>
                </a:cubicBezTo>
                <a:cubicBezTo>
                  <a:pt x="386272" y="59185"/>
                  <a:pt x="354522" y="63418"/>
                  <a:pt x="362459" y="78235"/>
                </a:cubicBezTo>
                <a:cubicBezTo>
                  <a:pt x="370397" y="93052"/>
                  <a:pt x="430192" y="133798"/>
                  <a:pt x="419609" y="141735"/>
                </a:cubicBezTo>
                <a:cubicBezTo>
                  <a:pt x="409026" y="149672"/>
                  <a:pt x="346055" y="125331"/>
                  <a:pt x="298959" y="125860"/>
                </a:cubicBezTo>
                <a:cubicBezTo>
                  <a:pt x="251863" y="126389"/>
                  <a:pt x="131742" y="138560"/>
                  <a:pt x="137034" y="144910"/>
                </a:cubicBezTo>
                <a:cubicBezTo>
                  <a:pt x="142326" y="151260"/>
                  <a:pt x="336001" y="163431"/>
                  <a:pt x="330709" y="163960"/>
                </a:cubicBezTo>
                <a:cubicBezTo>
                  <a:pt x="325417" y="164489"/>
                  <a:pt x="144972" y="159727"/>
                  <a:pt x="105284" y="148085"/>
                </a:cubicBezTo>
                <a:cubicBezTo>
                  <a:pt x="65597" y="136443"/>
                  <a:pt x="105284" y="114747"/>
                  <a:pt x="92584" y="94110"/>
                </a:cubicBezTo>
                <a:cubicBezTo>
                  <a:pt x="79884" y="73473"/>
                  <a:pt x="-7428" y="12618"/>
                  <a:pt x="509" y="2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452C6C41-FD53-BA54-D90F-BBB325B7E2E0}"/>
              </a:ext>
            </a:extLst>
          </p:cNvPr>
          <p:cNvSpPr/>
          <p:nvPr/>
        </p:nvSpPr>
        <p:spPr>
          <a:xfrm>
            <a:off x="4182965" y="5771970"/>
            <a:ext cx="55665" cy="287563"/>
          </a:xfrm>
          <a:custGeom>
            <a:avLst/>
            <a:gdLst>
              <a:gd name="connsiteX0" fmla="*/ 55660 w 55665"/>
              <a:gd name="connsiteY0" fmla="*/ 180 h 287563"/>
              <a:gd name="connsiteX1" fmla="*/ 4860 w 55665"/>
              <a:gd name="connsiteY1" fmla="*/ 181155 h 287563"/>
              <a:gd name="connsiteX2" fmla="*/ 1685 w 55665"/>
              <a:gd name="connsiteY2" fmla="*/ 285930 h 287563"/>
              <a:gd name="connsiteX3" fmla="*/ 1685 w 55665"/>
              <a:gd name="connsiteY3" fmla="*/ 247830 h 287563"/>
              <a:gd name="connsiteX4" fmla="*/ 1685 w 55665"/>
              <a:gd name="connsiteY4" fmla="*/ 108130 h 287563"/>
              <a:gd name="connsiteX5" fmla="*/ 8035 w 55665"/>
              <a:gd name="connsiteY5" fmla="*/ 146230 h 287563"/>
              <a:gd name="connsiteX6" fmla="*/ 55660 w 55665"/>
              <a:gd name="connsiteY6" fmla="*/ 180 h 28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665" h="287563">
                <a:moveTo>
                  <a:pt x="55660" y="180"/>
                </a:moveTo>
                <a:cubicBezTo>
                  <a:pt x="55131" y="6001"/>
                  <a:pt x="13856" y="133530"/>
                  <a:pt x="4860" y="181155"/>
                </a:cubicBezTo>
                <a:cubicBezTo>
                  <a:pt x="-4136" y="228780"/>
                  <a:pt x="2214" y="274818"/>
                  <a:pt x="1685" y="285930"/>
                </a:cubicBezTo>
                <a:cubicBezTo>
                  <a:pt x="1156" y="297042"/>
                  <a:pt x="1685" y="247830"/>
                  <a:pt x="1685" y="247830"/>
                </a:cubicBezTo>
                <a:cubicBezTo>
                  <a:pt x="1685" y="218197"/>
                  <a:pt x="627" y="125063"/>
                  <a:pt x="1685" y="108130"/>
                </a:cubicBezTo>
                <a:cubicBezTo>
                  <a:pt x="2743" y="91197"/>
                  <a:pt x="-432" y="161047"/>
                  <a:pt x="8035" y="146230"/>
                </a:cubicBezTo>
                <a:cubicBezTo>
                  <a:pt x="16502" y="131413"/>
                  <a:pt x="56189" y="-5641"/>
                  <a:pt x="55660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A8CA1059-5857-7E5F-9FA4-0A05BB86DE75}"/>
              </a:ext>
            </a:extLst>
          </p:cNvPr>
          <p:cNvSpPr/>
          <p:nvPr/>
        </p:nvSpPr>
        <p:spPr>
          <a:xfrm>
            <a:off x="4029056" y="6200758"/>
            <a:ext cx="114394" cy="537632"/>
          </a:xfrm>
          <a:custGeom>
            <a:avLst/>
            <a:gdLst>
              <a:gd name="connsiteX0" fmla="*/ 114319 w 114394"/>
              <a:gd name="connsiteY0" fmla="*/ 17 h 537632"/>
              <a:gd name="connsiteX1" fmla="*/ 19069 w 114394"/>
              <a:gd name="connsiteY1" fmla="*/ 273067 h 537632"/>
              <a:gd name="connsiteX2" fmla="*/ 19 w 114394"/>
              <a:gd name="connsiteY2" fmla="*/ 536592 h 537632"/>
              <a:gd name="connsiteX3" fmla="*/ 15894 w 114394"/>
              <a:gd name="connsiteY3" fmla="*/ 361967 h 537632"/>
              <a:gd name="connsiteX4" fmla="*/ 34944 w 114394"/>
              <a:gd name="connsiteY4" fmla="*/ 285767 h 537632"/>
              <a:gd name="connsiteX5" fmla="*/ 114319 w 114394"/>
              <a:gd name="connsiteY5" fmla="*/ 17 h 53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94" h="537632">
                <a:moveTo>
                  <a:pt x="114319" y="17"/>
                </a:moveTo>
                <a:cubicBezTo>
                  <a:pt x="111673" y="-2100"/>
                  <a:pt x="38119" y="183638"/>
                  <a:pt x="19069" y="273067"/>
                </a:cubicBezTo>
                <a:cubicBezTo>
                  <a:pt x="19" y="362496"/>
                  <a:pt x="548" y="521775"/>
                  <a:pt x="19" y="536592"/>
                </a:cubicBezTo>
                <a:cubicBezTo>
                  <a:pt x="-510" y="551409"/>
                  <a:pt x="10073" y="403771"/>
                  <a:pt x="15894" y="361967"/>
                </a:cubicBezTo>
                <a:cubicBezTo>
                  <a:pt x="21715" y="320163"/>
                  <a:pt x="20657" y="343446"/>
                  <a:pt x="34944" y="285767"/>
                </a:cubicBezTo>
                <a:cubicBezTo>
                  <a:pt x="49231" y="228088"/>
                  <a:pt x="116965" y="2134"/>
                  <a:pt x="114319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AA0CE0E5-9D58-C147-3C34-D64B1B128C4C}"/>
              </a:ext>
            </a:extLst>
          </p:cNvPr>
          <p:cNvSpPr/>
          <p:nvPr/>
        </p:nvSpPr>
        <p:spPr>
          <a:xfrm>
            <a:off x="4521070" y="5352904"/>
            <a:ext cx="44590" cy="482490"/>
          </a:xfrm>
          <a:custGeom>
            <a:avLst/>
            <a:gdLst>
              <a:gd name="connsiteX0" fmla="*/ 22355 w 44590"/>
              <a:gd name="connsiteY0" fmla="*/ 146 h 482490"/>
              <a:gd name="connsiteX1" fmla="*/ 28705 w 44590"/>
              <a:gd name="connsiteY1" fmla="*/ 263671 h 482490"/>
              <a:gd name="connsiteX2" fmla="*/ 130 w 44590"/>
              <a:gd name="connsiteY2" fmla="*/ 479571 h 482490"/>
              <a:gd name="connsiteX3" fmla="*/ 19180 w 44590"/>
              <a:gd name="connsiteY3" fmla="*/ 377971 h 482490"/>
              <a:gd name="connsiteX4" fmla="*/ 44580 w 44590"/>
              <a:gd name="connsiteY4" fmla="*/ 228746 h 482490"/>
              <a:gd name="connsiteX5" fmla="*/ 22355 w 44590"/>
              <a:gd name="connsiteY5" fmla="*/ 146 h 48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90" h="482490">
                <a:moveTo>
                  <a:pt x="22355" y="146"/>
                </a:moveTo>
                <a:cubicBezTo>
                  <a:pt x="19709" y="5967"/>
                  <a:pt x="32409" y="183767"/>
                  <a:pt x="28705" y="263671"/>
                </a:cubicBezTo>
                <a:cubicBezTo>
                  <a:pt x="25001" y="343575"/>
                  <a:pt x="1717" y="460521"/>
                  <a:pt x="130" y="479571"/>
                </a:cubicBezTo>
                <a:cubicBezTo>
                  <a:pt x="-1457" y="498621"/>
                  <a:pt x="11772" y="419775"/>
                  <a:pt x="19180" y="377971"/>
                </a:cubicBezTo>
                <a:cubicBezTo>
                  <a:pt x="26588" y="336167"/>
                  <a:pt x="44051" y="293833"/>
                  <a:pt x="44580" y="228746"/>
                </a:cubicBezTo>
                <a:cubicBezTo>
                  <a:pt x="45109" y="163659"/>
                  <a:pt x="25001" y="-5675"/>
                  <a:pt x="22355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8D85D45B-EE1D-FC44-5256-6225465451E0}"/>
              </a:ext>
            </a:extLst>
          </p:cNvPr>
          <p:cNvSpPr/>
          <p:nvPr/>
        </p:nvSpPr>
        <p:spPr>
          <a:xfrm>
            <a:off x="3834943" y="6749992"/>
            <a:ext cx="121175" cy="267938"/>
          </a:xfrm>
          <a:custGeom>
            <a:avLst/>
            <a:gdLst>
              <a:gd name="connsiteX0" fmla="*/ 121107 w 121175"/>
              <a:gd name="connsiteY0" fmla="*/ 58 h 267938"/>
              <a:gd name="connsiteX1" fmla="*/ 16332 w 121175"/>
              <a:gd name="connsiteY1" fmla="*/ 130233 h 267938"/>
              <a:gd name="connsiteX2" fmla="*/ 457 w 121175"/>
              <a:gd name="connsiteY2" fmla="*/ 266758 h 267938"/>
              <a:gd name="connsiteX3" fmla="*/ 6807 w 121175"/>
              <a:gd name="connsiteY3" fmla="*/ 193733 h 267938"/>
              <a:gd name="connsiteX4" fmla="*/ 32207 w 121175"/>
              <a:gd name="connsiteY4" fmla="*/ 146108 h 267938"/>
              <a:gd name="connsiteX5" fmla="*/ 121107 w 121175"/>
              <a:gd name="connsiteY5" fmla="*/ 58 h 26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175" h="267938">
                <a:moveTo>
                  <a:pt x="121107" y="58"/>
                </a:moveTo>
                <a:cubicBezTo>
                  <a:pt x="118461" y="-2588"/>
                  <a:pt x="36440" y="85783"/>
                  <a:pt x="16332" y="130233"/>
                </a:cubicBezTo>
                <a:cubicBezTo>
                  <a:pt x="-3776" y="174683"/>
                  <a:pt x="2044" y="256175"/>
                  <a:pt x="457" y="266758"/>
                </a:cubicBezTo>
                <a:cubicBezTo>
                  <a:pt x="-1131" y="277341"/>
                  <a:pt x="1515" y="213841"/>
                  <a:pt x="6807" y="193733"/>
                </a:cubicBezTo>
                <a:cubicBezTo>
                  <a:pt x="12099" y="173625"/>
                  <a:pt x="15803" y="173095"/>
                  <a:pt x="32207" y="146108"/>
                </a:cubicBezTo>
                <a:cubicBezTo>
                  <a:pt x="48611" y="119121"/>
                  <a:pt x="123753" y="2704"/>
                  <a:pt x="121107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DFF788F5-C54D-C48D-CAD7-7AD66E9E59C3}"/>
              </a:ext>
            </a:extLst>
          </p:cNvPr>
          <p:cNvSpPr/>
          <p:nvPr/>
        </p:nvSpPr>
        <p:spPr>
          <a:xfrm>
            <a:off x="4438510" y="5997545"/>
            <a:ext cx="54979" cy="324011"/>
          </a:xfrm>
          <a:custGeom>
            <a:avLst/>
            <a:gdLst>
              <a:gd name="connsiteX0" fmla="*/ 31890 w 54979"/>
              <a:gd name="connsiteY0" fmla="*/ 30 h 324011"/>
              <a:gd name="connsiteX1" fmla="*/ 38240 w 54979"/>
              <a:gd name="connsiteY1" fmla="*/ 234980 h 324011"/>
              <a:gd name="connsiteX2" fmla="*/ 140 w 54979"/>
              <a:gd name="connsiteY2" fmla="*/ 323880 h 324011"/>
              <a:gd name="connsiteX3" fmla="*/ 54115 w 54979"/>
              <a:gd name="connsiteY3" fmla="*/ 219105 h 324011"/>
              <a:gd name="connsiteX4" fmla="*/ 31890 w 54979"/>
              <a:gd name="connsiteY4" fmla="*/ 30 h 324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79" h="324011">
                <a:moveTo>
                  <a:pt x="31890" y="30"/>
                </a:moveTo>
                <a:cubicBezTo>
                  <a:pt x="29244" y="2676"/>
                  <a:pt x="43532" y="181005"/>
                  <a:pt x="38240" y="234980"/>
                </a:cubicBezTo>
                <a:cubicBezTo>
                  <a:pt x="32948" y="288955"/>
                  <a:pt x="-2506" y="326526"/>
                  <a:pt x="140" y="323880"/>
                </a:cubicBezTo>
                <a:cubicBezTo>
                  <a:pt x="2786" y="321234"/>
                  <a:pt x="48294" y="272551"/>
                  <a:pt x="54115" y="219105"/>
                </a:cubicBezTo>
                <a:cubicBezTo>
                  <a:pt x="59936" y="165659"/>
                  <a:pt x="34536" y="-2616"/>
                  <a:pt x="31890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87F45179-6366-D34E-06AD-F3320E6F2A00}"/>
              </a:ext>
            </a:extLst>
          </p:cNvPr>
          <p:cNvSpPr/>
          <p:nvPr/>
        </p:nvSpPr>
        <p:spPr>
          <a:xfrm>
            <a:off x="4545814" y="6672896"/>
            <a:ext cx="191645" cy="71908"/>
          </a:xfrm>
          <a:custGeom>
            <a:avLst/>
            <a:gdLst>
              <a:gd name="connsiteX0" fmla="*/ 786 w 191645"/>
              <a:gd name="connsiteY0" fmla="*/ 67629 h 71908"/>
              <a:gd name="connsiteX1" fmla="*/ 96036 w 191645"/>
              <a:gd name="connsiteY1" fmla="*/ 32704 h 71908"/>
              <a:gd name="connsiteX2" fmla="*/ 96036 w 191645"/>
              <a:gd name="connsiteY2" fmla="*/ 954 h 71908"/>
              <a:gd name="connsiteX3" fmla="*/ 188111 w 191645"/>
              <a:gd name="connsiteY3" fmla="*/ 70804 h 71908"/>
              <a:gd name="connsiteX4" fmla="*/ 156361 w 191645"/>
              <a:gd name="connsiteY4" fmla="*/ 45404 h 71908"/>
              <a:gd name="connsiteX5" fmla="*/ 786 w 191645"/>
              <a:gd name="connsiteY5" fmla="*/ 67629 h 7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645" h="71908">
                <a:moveTo>
                  <a:pt x="786" y="67629"/>
                </a:moveTo>
                <a:cubicBezTo>
                  <a:pt x="-9268" y="65512"/>
                  <a:pt x="80161" y="43816"/>
                  <a:pt x="96036" y="32704"/>
                </a:cubicBezTo>
                <a:cubicBezTo>
                  <a:pt x="111911" y="21591"/>
                  <a:pt x="80690" y="-5396"/>
                  <a:pt x="96036" y="954"/>
                </a:cubicBezTo>
                <a:cubicBezTo>
                  <a:pt x="111382" y="7304"/>
                  <a:pt x="178057" y="63396"/>
                  <a:pt x="188111" y="70804"/>
                </a:cubicBezTo>
                <a:cubicBezTo>
                  <a:pt x="198165" y="78212"/>
                  <a:pt x="186524" y="45933"/>
                  <a:pt x="156361" y="45404"/>
                </a:cubicBezTo>
                <a:cubicBezTo>
                  <a:pt x="126199" y="44875"/>
                  <a:pt x="10840" y="69746"/>
                  <a:pt x="786" y="67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CF9578F5-B7FD-B178-634C-6D91843A2F08}"/>
              </a:ext>
            </a:extLst>
          </p:cNvPr>
          <p:cNvSpPr/>
          <p:nvPr/>
        </p:nvSpPr>
        <p:spPr>
          <a:xfrm>
            <a:off x="4568100" y="6800827"/>
            <a:ext cx="70595" cy="146138"/>
          </a:xfrm>
          <a:custGeom>
            <a:avLst/>
            <a:gdLst>
              <a:gd name="connsiteX0" fmla="*/ 54700 w 70595"/>
              <a:gd name="connsiteY0" fmla="*/ 23 h 146138"/>
              <a:gd name="connsiteX1" fmla="*/ 13425 w 70595"/>
              <a:gd name="connsiteY1" fmla="*/ 101623 h 146138"/>
              <a:gd name="connsiteX2" fmla="*/ 70575 w 70595"/>
              <a:gd name="connsiteY2" fmla="*/ 146073 h 146138"/>
              <a:gd name="connsiteX3" fmla="*/ 19775 w 70595"/>
              <a:gd name="connsiteY3" fmla="*/ 111148 h 146138"/>
              <a:gd name="connsiteX4" fmla="*/ 725 w 70595"/>
              <a:gd name="connsiteY4" fmla="*/ 92098 h 146138"/>
              <a:gd name="connsiteX5" fmla="*/ 54700 w 70595"/>
              <a:gd name="connsiteY5" fmla="*/ 23 h 14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595" h="146138">
                <a:moveTo>
                  <a:pt x="54700" y="23"/>
                </a:moveTo>
                <a:cubicBezTo>
                  <a:pt x="56817" y="1611"/>
                  <a:pt x="10779" y="77281"/>
                  <a:pt x="13425" y="101623"/>
                </a:cubicBezTo>
                <a:cubicBezTo>
                  <a:pt x="16071" y="125965"/>
                  <a:pt x="69517" y="144485"/>
                  <a:pt x="70575" y="146073"/>
                </a:cubicBezTo>
                <a:cubicBezTo>
                  <a:pt x="71633" y="147661"/>
                  <a:pt x="31417" y="120144"/>
                  <a:pt x="19775" y="111148"/>
                </a:cubicBezTo>
                <a:cubicBezTo>
                  <a:pt x="8133" y="102152"/>
                  <a:pt x="-2979" y="104798"/>
                  <a:pt x="725" y="92098"/>
                </a:cubicBezTo>
                <a:cubicBezTo>
                  <a:pt x="4429" y="79398"/>
                  <a:pt x="52583" y="-1565"/>
                  <a:pt x="54700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635EE8E3-1655-AD34-CABF-DF801B80C91C}"/>
              </a:ext>
            </a:extLst>
          </p:cNvPr>
          <p:cNvSpPr/>
          <p:nvPr/>
        </p:nvSpPr>
        <p:spPr>
          <a:xfrm>
            <a:off x="2764364" y="4244351"/>
            <a:ext cx="360537" cy="1054892"/>
          </a:xfrm>
          <a:custGeom>
            <a:avLst/>
            <a:gdLst>
              <a:gd name="connsiteX0" fmla="*/ 360436 w 360537"/>
              <a:gd name="connsiteY0" fmla="*/ 49 h 1054892"/>
              <a:gd name="connsiteX1" fmla="*/ 187636 w 360537"/>
              <a:gd name="connsiteY1" fmla="*/ 352849 h 1054892"/>
              <a:gd name="connsiteX2" fmla="*/ 61636 w 360537"/>
              <a:gd name="connsiteY2" fmla="*/ 709249 h 1054892"/>
              <a:gd name="connsiteX3" fmla="*/ 68836 w 360537"/>
              <a:gd name="connsiteY3" fmla="*/ 644449 h 1054892"/>
              <a:gd name="connsiteX4" fmla="*/ 11236 w 360537"/>
              <a:gd name="connsiteY4" fmla="*/ 1047649 h 1054892"/>
              <a:gd name="connsiteX5" fmla="*/ 14836 w 360537"/>
              <a:gd name="connsiteY5" fmla="*/ 860449 h 1054892"/>
              <a:gd name="connsiteX6" fmla="*/ 162436 w 360537"/>
              <a:gd name="connsiteY6" fmla="*/ 331249 h 1054892"/>
              <a:gd name="connsiteX7" fmla="*/ 360436 w 360537"/>
              <a:gd name="connsiteY7" fmla="*/ 49 h 105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537" h="1054892">
                <a:moveTo>
                  <a:pt x="360436" y="49"/>
                </a:moveTo>
                <a:cubicBezTo>
                  <a:pt x="364636" y="3649"/>
                  <a:pt x="237436" y="234649"/>
                  <a:pt x="187636" y="352849"/>
                </a:cubicBezTo>
                <a:cubicBezTo>
                  <a:pt x="137836" y="471049"/>
                  <a:pt x="81436" y="660649"/>
                  <a:pt x="61636" y="709249"/>
                </a:cubicBezTo>
                <a:cubicBezTo>
                  <a:pt x="41836" y="757849"/>
                  <a:pt x="77236" y="588049"/>
                  <a:pt x="68836" y="644449"/>
                </a:cubicBezTo>
                <a:cubicBezTo>
                  <a:pt x="60436" y="700849"/>
                  <a:pt x="20236" y="1011649"/>
                  <a:pt x="11236" y="1047649"/>
                </a:cubicBezTo>
                <a:cubicBezTo>
                  <a:pt x="2236" y="1083649"/>
                  <a:pt x="-10364" y="979849"/>
                  <a:pt x="14836" y="860449"/>
                </a:cubicBezTo>
                <a:cubicBezTo>
                  <a:pt x="40036" y="741049"/>
                  <a:pt x="103636" y="471049"/>
                  <a:pt x="162436" y="331249"/>
                </a:cubicBezTo>
                <a:cubicBezTo>
                  <a:pt x="221236" y="191449"/>
                  <a:pt x="356236" y="-3551"/>
                  <a:pt x="360436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D05E3203-9128-AF52-917A-0246729EA0E8}"/>
              </a:ext>
            </a:extLst>
          </p:cNvPr>
          <p:cNvSpPr/>
          <p:nvPr/>
        </p:nvSpPr>
        <p:spPr>
          <a:xfrm>
            <a:off x="2775568" y="5350856"/>
            <a:ext cx="55616" cy="512359"/>
          </a:xfrm>
          <a:custGeom>
            <a:avLst/>
            <a:gdLst>
              <a:gd name="connsiteX0" fmla="*/ 32 w 55616"/>
              <a:gd name="connsiteY0" fmla="*/ 2344 h 512359"/>
              <a:gd name="connsiteX1" fmla="*/ 14432 w 55616"/>
              <a:gd name="connsiteY1" fmla="*/ 495544 h 512359"/>
              <a:gd name="connsiteX2" fmla="*/ 43232 w 55616"/>
              <a:gd name="connsiteY2" fmla="*/ 383944 h 512359"/>
              <a:gd name="connsiteX3" fmla="*/ 54032 w 55616"/>
              <a:gd name="connsiteY3" fmla="*/ 250744 h 512359"/>
              <a:gd name="connsiteX4" fmla="*/ 10832 w 55616"/>
              <a:gd name="connsiteY4" fmla="*/ 470344 h 512359"/>
              <a:gd name="connsiteX5" fmla="*/ 18032 w 55616"/>
              <a:gd name="connsiteY5" fmla="*/ 315544 h 512359"/>
              <a:gd name="connsiteX6" fmla="*/ 32 w 55616"/>
              <a:gd name="connsiteY6" fmla="*/ 2344 h 51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616" h="512359">
                <a:moveTo>
                  <a:pt x="32" y="2344"/>
                </a:moveTo>
                <a:cubicBezTo>
                  <a:pt x="-568" y="32344"/>
                  <a:pt x="7232" y="431944"/>
                  <a:pt x="14432" y="495544"/>
                </a:cubicBezTo>
                <a:cubicBezTo>
                  <a:pt x="21632" y="559144"/>
                  <a:pt x="36632" y="424744"/>
                  <a:pt x="43232" y="383944"/>
                </a:cubicBezTo>
                <a:cubicBezTo>
                  <a:pt x="49832" y="343144"/>
                  <a:pt x="59432" y="236344"/>
                  <a:pt x="54032" y="250744"/>
                </a:cubicBezTo>
                <a:cubicBezTo>
                  <a:pt x="48632" y="265144"/>
                  <a:pt x="16832" y="459544"/>
                  <a:pt x="10832" y="470344"/>
                </a:cubicBezTo>
                <a:cubicBezTo>
                  <a:pt x="4832" y="481144"/>
                  <a:pt x="16832" y="392344"/>
                  <a:pt x="18032" y="315544"/>
                </a:cubicBezTo>
                <a:cubicBezTo>
                  <a:pt x="19232" y="238744"/>
                  <a:pt x="632" y="-27656"/>
                  <a:pt x="32" y="2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86C19F02-4C7A-4ABA-BBB5-77B65E428428}"/>
              </a:ext>
            </a:extLst>
          </p:cNvPr>
          <p:cNvSpPr/>
          <p:nvPr/>
        </p:nvSpPr>
        <p:spPr>
          <a:xfrm>
            <a:off x="2732015" y="5950525"/>
            <a:ext cx="112804" cy="1028062"/>
          </a:xfrm>
          <a:custGeom>
            <a:avLst/>
            <a:gdLst>
              <a:gd name="connsiteX0" fmla="*/ 111985 w 112804"/>
              <a:gd name="connsiteY0" fmla="*/ 275 h 1028062"/>
              <a:gd name="connsiteX1" fmla="*/ 54385 w 112804"/>
              <a:gd name="connsiteY1" fmla="*/ 540275 h 1028062"/>
              <a:gd name="connsiteX2" fmla="*/ 68785 w 112804"/>
              <a:gd name="connsiteY2" fmla="*/ 1011875 h 1028062"/>
              <a:gd name="connsiteX3" fmla="*/ 65185 w 112804"/>
              <a:gd name="connsiteY3" fmla="*/ 882275 h 1028062"/>
              <a:gd name="connsiteX4" fmla="*/ 21985 w 112804"/>
              <a:gd name="connsiteY4" fmla="*/ 525875 h 1028062"/>
              <a:gd name="connsiteX5" fmla="*/ 3985 w 112804"/>
              <a:gd name="connsiteY5" fmla="*/ 612275 h 1028062"/>
              <a:gd name="connsiteX6" fmla="*/ 111985 w 112804"/>
              <a:gd name="connsiteY6" fmla="*/ 275 h 102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04" h="1028062">
                <a:moveTo>
                  <a:pt x="111985" y="275"/>
                </a:moveTo>
                <a:cubicBezTo>
                  <a:pt x="120385" y="-11725"/>
                  <a:pt x="61585" y="371675"/>
                  <a:pt x="54385" y="540275"/>
                </a:cubicBezTo>
                <a:cubicBezTo>
                  <a:pt x="47185" y="708875"/>
                  <a:pt x="66985" y="954875"/>
                  <a:pt x="68785" y="1011875"/>
                </a:cubicBezTo>
                <a:cubicBezTo>
                  <a:pt x="70585" y="1068875"/>
                  <a:pt x="72985" y="963275"/>
                  <a:pt x="65185" y="882275"/>
                </a:cubicBezTo>
                <a:cubicBezTo>
                  <a:pt x="57385" y="801275"/>
                  <a:pt x="32185" y="570875"/>
                  <a:pt x="21985" y="525875"/>
                </a:cubicBezTo>
                <a:cubicBezTo>
                  <a:pt x="11785" y="480875"/>
                  <a:pt x="-8615" y="695675"/>
                  <a:pt x="3985" y="612275"/>
                </a:cubicBezTo>
                <a:cubicBezTo>
                  <a:pt x="16585" y="528875"/>
                  <a:pt x="103585" y="12275"/>
                  <a:pt x="111985" y="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C27753CD-0D9E-FBAE-AEF5-3DF9680BBEC7}"/>
              </a:ext>
            </a:extLst>
          </p:cNvPr>
          <p:cNvSpPr/>
          <p:nvPr/>
        </p:nvSpPr>
        <p:spPr>
          <a:xfrm>
            <a:off x="2800607" y="6872210"/>
            <a:ext cx="341711" cy="935556"/>
          </a:xfrm>
          <a:custGeom>
            <a:avLst/>
            <a:gdLst>
              <a:gd name="connsiteX0" fmla="*/ 193 w 341711"/>
              <a:gd name="connsiteY0" fmla="*/ 190 h 935556"/>
              <a:gd name="connsiteX1" fmla="*/ 147793 w 341711"/>
              <a:gd name="connsiteY1" fmla="*/ 640990 h 935556"/>
              <a:gd name="connsiteX2" fmla="*/ 338593 w 341711"/>
              <a:gd name="connsiteY2" fmla="*/ 928990 h 935556"/>
              <a:gd name="connsiteX3" fmla="*/ 255793 w 341711"/>
              <a:gd name="connsiteY3" fmla="*/ 820990 h 935556"/>
              <a:gd name="connsiteX4" fmla="*/ 118993 w 341711"/>
              <a:gd name="connsiteY4" fmla="*/ 576190 h 935556"/>
              <a:gd name="connsiteX5" fmla="*/ 193 w 341711"/>
              <a:gd name="connsiteY5" fmla="*/ 190 h 93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711" h="935556">
                <a:moveTo>
                  <a:pt x="193" y="190"/>
                </a:moveTo>
                <a:cubicBezTo>
                  <a:pt x="4993" y="10990"/>
                  <a:pt x="91393" y="486190"/>
                  <a:pt x="147793" y="640990"/>
                </a:cubicBezTo>
                <a:cubicBezTo>
                  <a:pt x="204193" y="795790"/>
                  <a:pt x="320593" y="898990"/>
                  <a:pt x="338593" y="928990"/>
                </a:cubicBezTo>
                <a:cubicBezTo>
                  <a:pt x="356593" y="958990"/>
                  <a:pt x="292393" y="879790"/>
                  <a:pt x="255793" y="820990"/>
                </a:cubicBezTo>
                <a:cubicBezTo>
                  <a:pt x="219193" y="762190"/>
                  <a:pt x="156793" y="711190"/>
                  <a:pt x="118993" y="576190"/>
                </a:cubicBezTo>
                <a:cubicBezTo>
                  <a:pt x="81193" y="441190"/>
                  <a:pt x="-4607" y="-10610"/>
                  <a:pt x="193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D4FB4A60-D215-EC8F-76A5-61ADE7C1EE6A}"/>
              </a:ext>
            </a:extLst>
          </p:cNvPr>
          <p:cNvSpPr/>
          <p:nvPr/>
        </p:nvSpPr>
        <p:spPr>
          <a:xfrm>
            <a:off x="3369498" y="8045770"/>
            <a:ext cx="167166" cy="292258"/>
          </a:xfrm>
          <a:custGeom>
            <a:avLst/>
            <a:gdLst>
              <a:gd name="connsiteX0" fmla="*/ 102 w 167166"/>
              <a:gd name="connsiteY0" fmla="*/ 230 h 292258"/>
              <a:gd name="connsiteX1" fmla="*/ 140502 w 167166"/>
              <a:gd name="connsiteY1" fmla="*/ 191030 h 292258"/>
              <a:gd name="connsiteX2" fmla="*/ 165702 w 167166"/>
              <a:gd name="connsiteY2" fmla="*/ 291830 h 292258"/>
              <a:gd name="connsiteX3" fmla="*/ 118902 w 167166"/>
              <a:gd name="connsiteY3" fmla="*/ 155030 h 292258"/>
              <a:gd name="connsiteX4" fmla="*/ 102 w 167166"/>
              <a:gd name="connsiteY4" fmla="*/ 230 h 29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166" h="292258">
                <a:moveTo>
                  <a:pt x="102" y="230"/>
                </a:moveTo>
                <a:cubicBezTo>
                  <a:pt x="3702" y="6230"/>
                  <a:pt x="112902" y="142430"/>
                  <a:pt x="140502" y="191030"/>
                </a:cubicBezTo>
                <a:cubicBezTo>
                  <a:pt x="168102" y="239630"/>
                  <a:pt x="169302" y="297830"/>
                  <a:pt x="165702" y="291830"/>
                </a:cubicBezTo>
                <a:cubicBezTo>
                  <a:pt x="162102" y="285830"/>
                  <a:pt x="148902" y="203030"/>
                  <a:pt x="118902" y="155030"/>
                </a:cubicBezTo>
                <a:cubicBezTo>
                  <a:pt x="88902" y="107030"/>
                  <a:pt x="-3498" y="-5770"/>
                  <a:pt x="102" y="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3E1F4B49-DC75-FF67-C16D-BE164D9D9748}"/>
              </a:ext>
            </a:extLst>
          </p:cNvPr>
          <p:cNvSpPr/>
          <p:nvPr/>
        </p:nvSpPr>
        <p:spPr>
          <a:xfrm>
            <a:off x="3826683" y="8729756"/>
            <a:ext cx="364939" cy="313716"/>
          </a:xfrm>
          <a:custGeom>
            <a:avLst/>
            <a:gdLst>
              <a:gd name="connsiteX0" fmla="*/ 117 w 364939"/>
              <a:gd name="connsiteY0" fmla="*/ 244 h 313716"/>
              <a:gd name="connsiteX1" fmla="*/ 316917 w 364939"/>
              <a:gd name="connsiteY1" fmla="*/ 266644 h 313716"/>
              <a:gd name="connsiteX2" fmla="*/ 360117 w 364939"/>
              <a:gd name="connsiteY2" fmla="*/ 309844 h 313716"/>
              <a:gd name="connsiteX3" fmla="*/ 280917 w 364939"/>
              <a:gd name="connsiteY3" fmla="*/ 219844 h 313716"/>
              <a:gd name="connsiteX4" fmla="*/ 117 w 364939"/>
              <a:gd name="connsiteY4" fmla="*/ 244 h 3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939" h="313716">
                <a:moveTo>
                  <a:pt x="117" y="244"/>
                </a:moveTo>
                <a:cubicBezTo>
                  <a:pt x="6117" y="8044"/>
                  <a:pt x="256917" y="215044"/>
                  <a:pt x="316917" y="266644"/>
                </a:cubicBezTo>
                <a:cubicBezTo>
                  <a:pt x="376917" y="318244"/>
                  <a:pt x="366117" y="317644"/>
                  <a:pt x="360117" y="309844"/>
                </a:cubicBezTo>
                <a:cubicBezTo>
                  <a:pt x="354117" y="302044"/>
                  <a:pt x="341517" y="266044"/>
                  <a:pt x="280917" y="219844"/>
                </a:cubicBezTo>
                <a:cubicBezTo>
                  <a:pt x="220317" y="173644"/>
                  <a:pt x="-5883" y="-7556"/>
                  <a:pt x="117" y="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D516896E-D3AF-6190-BE91-75300EDFC01A}"/>
              </a:ext>
            </a:extLst>
          </p:cNvPr>
          <p:cNvSpPr/>
          <p:nvPr/>
        </p:nvSpPr>
        <p:spPr>
          <a:xfrm>
            <a:off x="4388339" y="8631695"/>
            <a:ext cx="770928" cy="382720"/>
          </a:xfrm>
          <a:custGeom>
            <a:avLst/>
            <a:gdLst>
              <a:gd name="connsiteX0" fmla="*/ 61 w 770928"/>
              <a:gd name="connsiteY0" fmla="*/ 382705 h 382720"/>
              <a:gd name="connsiteX1" fmla="*/ 558061 w 770928"/>
              <a:gd name="connsiteY1" fmla="*/ 199105 h 382720"/>
              <a:gd name="connsiteX2" fmla="*/ 518461 w 770928"/>
              <a:gd name="connsiteY2" fmla="*/ 220705 h 382720"/>
              <a:gd name="connsiteX3" fmla="*/ 770461 w 770928"/>
              <a:gd name="connsiteY3" fmla="*/ 1105 h 382720"/>
              <a:gd name="connsiteX4" fmla="*/ 579661 w 770928"/>
              <a:gd name="connsiteY4" fmla="*/ 137905 h 382720"/>
              <a:gd name="connsiteX5" fmla="*/ 522061 w 770928"/>
              <a:gd name="connsiteY5" fmla="*/ 188305 h 382720"/>
              <a:gd name="connsiteX6" fmla="*/ 61 w 770928"/>
              <a:gd name="connsiteY6" fmla="*/ 382705 h 38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0928" h="382720">
                <a:moveTo>
                  <a:pt x="61" y="382705"/>
                </a:moveTo>
                <a:cubicBezTo>
                  <a:pt x="6061" y="384505"/>
                  <a:pt x="471661" y="226105"/>
                  <a:pt x="558061" y="199105"/>
                </a:cubicBezTo>
                <a:cubicBezTo>
                  <a:pt x="644461" y="172105"/>
                  <a:pt x="483061" y="253705"/>
                  <a:pt x="518461" y="220705"/>
                </a:cubicBezTo>
                <a:cubicBezTo>
                  <a:pt x="553861" y="187705"/>
                  <a:pt x="760261" y="14905"/>
                  <a:pt x="770461" y="1105"/>
                </a:cubicBezTo>
                <a:cubicBezTo>
                  <a:pt x="780661" y="-12695"/>
                  <a:pt x="621061" y="106705"/>
                  <a:pt x="579661" y="137905"/>
                </a:cubicBezTo>
                <a:cubicBezTo>
                  <a:pt x="538261" y="169105"/>
                  <a:pt x="616861" y="147505"/>
                  <a:pt x="522061" y="188305"/>
                </a:cubicBezTo>
                <a:cubicBezTo>
                  <a:pt x="427261" y="229105"/>
                  <a:pt x="-5939" y="380905"/>
                  <a:pt x="61" y="3827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B04C26F9-BA62-15BF-9020-FF8B00C37966}"/>
              </a:ext>
            </a:extLst>
          </p:cNvPr>
          <p:cNvSpPr/>
          <p:nvPr/>
        </p:nvSpPr>
        <p:spPr>
          <a:xfrm>
            <a:off x="5549849" y="7552786"/>
            <a:ext cx="102329" cy="537177"/>
          </a:xfrm>
          <a:custGeom>
            <a:avLst/>
            <a:gdLst>
              <a:gd name="connsiteX0" fmla="*/ 102151 w 102329"/>
              <a:gd name="connsiteY0" fmla="*/ 14 h 537177"/>
              <a:gd name="connsiteX1" fmla="*/ 26551 w 102329"/>
              <a:gd name="connsiteY1" fmla="*/ 255614 h 537177"/>
              <a:gd name="connsiteX2" fmla="*/ 51751 w 102329"/>
              <a:gd name="connsiteY2" fmla="*/ 529214 h 537177"/>
              <a:gd name="connsiteX3" fmla="*/ 44551 w 102329"/>
              <a:gd name="connsiteY3" fmla="*/ 446414 h 537177"/>
              <a:gd name="connsiteX4" fmla="*/ 1351 w 102329"/>
              <a:gd name="connsiteY4" fmla="*/ 266414 h 537177"/>
              <a:gd name="connsiteX5" fmla="*/ 102151 w 102329"/>
              <a:gd name="connsiteY5" fmla="*/ 14 h 53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29" h="537177">
                <a:moveTo>
                  <a:pt x="102151" y="14"/>
                </a:moveTo>
                <a:cubicBezTo>
                  <a:pt x="106351" y="-1786"/>
                  <a:pt x="34951" y="167414"/>
                  <a:pt x="26551" y="255614"/>
                </a:cubicBezTo>
                <a:cubicBezTo>
                  <a:pt x="18151" y="343814"/>
                  <a:pt x="48751" y="497414"/>
                  <a:pt x="51751" y="529214"/>
                </a:cubicBezTo>
                <a:cubicBezTo>
                  <a:pt x="54751" y="561014"/>
                  <a:pt x="52951" y="490214"/>
                  <a:pt x="44551" y="446414"/>
                </a:cubicBezTo>
                <a:cubicBezTo>
                  <a:pt x="36151" y="402614"/>
                  <a:pt x="-8249" y="336014"/>
                  <a:pt x="1351" y="266414"/>
                </a:cubicBezTo>
                <a:cubicBezTo>
                  <a:pt x="10951" y="196814"/>
                  <a:pt x="97951" y="1814"/>
                  <a:pt x="102151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4090712F-5A19-3E19-A2A2-D5035A40E5A6}"/>
              </a:ext>
            </a:extLst>
          </p:cNvPr>
          <p:cNvSpPr/>
          <p:nvPr/>
        </p:nvSpPr>
        <p:spPr>
          <a:xfrm>
            <a:off x="5853597" y="6616800"/>
            <a:ext cx="104329" cy="273600"/>
          </a:xfrm>
          <a:custGeom>
            <a:avLst/>
            <a:gdLst>
              <a:gd name="connsiteX0" fmla="*/ 93603 w 104329"/>
              <a:gd name="connsiteY0" fmla="*/ 0 h 273600"/>
              <a:gd name="connsiteX1" fmla="*/ 97203 w 104329"/>
              <a:gd name="connsiteY1" fmla="*/ 136800 h 273600"/>
              <a:gd name="connsiteX2" fmla="*/ 3 w 104329"/>
              <a:gd name="connsiteY2" fmla="*/ 273600 h 273600"/>
              <a:gd name="connsiteX3" fmla="*/ 100803 w 104329"/>
              <a:gd name="connsiteY3" fmla="*/ 136800 h 273600"/>
              <a:gd name="connsiteX4" fmla="*/ 93603 w 104329"/>
              <a:gd name="connsiteY4" fmla="*/ 0 h 2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329" h="273600">
                <a:moveTo>
                  <a:pt x="93603" y="0"/>
                </a:moveTo>
                <a:cubicBezTo>
                  <a:pt x="93003" y="0"/>
                  <a:pt x="112803" y="91200"/>
                  <a:pt x="97203" y="136800"/>
                </a:cubicBezTo>
                <a:cubicBezTo>
                  <a:pt x="81603" y="182400"/>
                  <a:pt x="-597" y="273600"/>
                  <a:pt x="3" y="273600"/>
                </a:cubicBezTo>
                <a:cubicBezTo>
                  <a:pt x="603" y="273600"/>
                  <a:pt x="90003" y="184200"/>
                  <a:pt x="100803" y="136800"/>
                </a:cubicBezTo>
                <a:cubicBezTo>
                  <a:pt x="111603" y="89400"/>
                  <a:pt x="94203" y="0"/>
                  <a:pt x="9360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FECB90C2-A663-9E4E-906A-BC016CD944C6}"/>
              </a:ext>
            </a:extLst>
          </p:cNvPr>
          <p:cNvSpPr/>
          <p:nvPr/>
        </p:nvSpPr>
        <p:spPr>
          <a:xfrm>
            <a:off x="4565877" y="8598859"/>
            <a:ext cx="1234022" cy="543051"/>
          </a:xfrm>
          <a:custGeom>
            <a:avLst/>
            <a:gdLst>
              <a:gd name="connsiteX0" fmla="*/ 2523 w 1234022"/>
              <a:gd name="connsiteY0" fmla="*/ 541541 h 543051"/>
              <a:gd name="connsiteX1" fmla="*/ 1190523 w 1234022"/>
              <a:gd name="connsiteY1" fmla="*/ 15941 h 543051"/>
              <a:gd name="connsiteX2" fmla="*/ 884523 w 1234022"/>
              <a:gd name="connsiteY2" fmla="*/ 170741 h 543051"/>
              <a:gd name="connsiteX3" fmla="*/ 2523 w 1234022"/>
              <a:gd name="connsiteY3" fmla="*/ 541541 h 54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022" h="543051">
                <a:moveTo>
                  <a:pt x="2523" y="541541"/>
                </a:moveTo>
                <a:cubicBezTo>
                  <a:pt x="53523" y="515741"/>
                  <a:pt x="1043523" y="77741"/>
                  <a:pt x="1190523" y="15941"/>
                </a:cubicBezTo>
                <a:cubicBezTo>
                  <a:pt x="1337523" y="-45859"/>
                  <a:pt x="1080723" y="86141"/>
                  <a:pt x="884523" y="170741"/>
                </a:cubicBezTo>
                <a:cubicBezTo>
                  <a:pt x="688323" y="255341"/>
                  <a:pt x="-48477" y="567341"/>
                  <a:pt x="2523" y="541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ADE828C7-D8E4-E9A3-2C38-C4BB7E7F743B}"/>
              </a:ext>
            </a:extLst>
          </p:cNvPr>
          <p:cNvSpPr/>
          <p:nvPr/>
        </p:nvSpPr>
        <p:spPr>
          <a:xfrm>
            <a:off x="6332375" y="7322398"/>
            <a:ext cx="180144" cy="374404"/>
          </a:xfrm>
          <a:custGeom>
            <a:avLst/>
            <a:gdLst>
              <a:gd name="connsiteX0" fmla="*/ 180025 w 180144"/>
              <a:gd name="connsiteY0" fmla="*/ 2 h 374404"/>
              <a:gd name="connsiteX1" fmla="*/ 133225 w 180144"/>
              <a:gd name="connsiteY1" fmla="*/ 190802 h 374404"/>
              <a:gd name="connsiteX2" fmla="*/ 25 w 180144"/>
              <a:gd name="connsiteY2" fmla="*/ 374402 h 374404"/>
              <a:gd name="connsiteX3" fmla="*/ 122425 w 180144"/>
              <a:gd name="connsiteY3" fmla="*/ 194402 h 374404"/>
              <a:gd name="connsiteX4" fmla="*/ 180025 w 180144"/>
              <a:gd name="connsiteY4" fmla="*/ 2 h 37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144" h="374404">
                <a:moveTo>
                  <a:pt x="180025" y="2"/>
                </a:moveTo>
                <a:cubicBezTo>
                  <a:pt x="181825" y="-598"/>
                  <a:pt x="163225" y="128402"/>
                  <a:pt x="133225" y="190802"/>
                </a:cubicBezTo>
                <a:cubicBezTo>
                  <a:pt x="103225" y="253202"/>
                  <a:pt x="1825" y="373802"/>
                  <a:pt x="25" y="374402"/>
                </a:cubicBezTo>
                <a:cubicBezTo>
                  <a:pt x="-1775" y="375002"/>
                  <a:pt x="91225" y="252602"/>
                  <a:pt x="122425" y="194402"/>
                </a:cubicBezTo>
                <a:cubicBezTo>
                  <a:pt x="153625" y="136202"/>
                  <a:pt x="178225" y="602"/>
                  <a:pt x="18002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8BE1492D-88DB-92AC-DB5E-30FA140BFF50}"/>
              </a:ext>
            </a:extLst>
          </p:cNvPr>
          <p:cNvSpPr/>
          <p:nvPr/>
        </p:nvSpPr>
        <p:spPr>
          <a:xfrm>
            <a:off x="7307855" y="5805381"/>
            <a:ext cx="395056" cy="134733"/>
          </a:xfrm>
          <a:custGeom>
            <a:avLst/>
            <a:gdLst>
              <a:gd name="connsiteX0" fmla="*/ 145 w 395056"/>
              <a:gd name="connsiteY0" fmla="*/ 84219 h 134733"/>
              <a:gd name="connsiteX1" fmla="*/ 176545 w 395056"/>
              <a:gd name="connsiteY1" fmla="*/ 41019 h 134733"/>
              <a:gd name="connsiteX2" fmla="*/ 212545 w 395056"/>
              <a:gd name="connsiteY2" fmla="*/ 23019 h 134733"/>
              <a:gd name="connsiteX3" fmla="*/ 219745 w 395056"/>
              <a:gd name="connsiteY3" fmla="*/ 1419 h 134733"/>
              <a:gd name="connsiteX4" fmla="*/ 306145 w 395056"/>
              <a:gd name="connsiteY4" fmla="*/ 66219 h 134733"/>
              <a:gd name="connsiteX5" fmla="*/ 392545 w 395056"/>
              <a:gd name="connsiteY5" fmla="*/ 134619 h 134733"/>
              <a:gd name="connsiteX6" fmla="*/ 360145 w 395056"/>
              <a:gd name="connsiteY6" fmla="*/ 80619 h 134733"/>
              <a:gd name="connsiteX7" fmla="*/ 241345 w 395056"/>
              <a:gd name="connsiteY7" fmla="*/ 12219 h 134733"/>
              <a:gd name="connsiteX8" fmla="*/ 208945 w 395056"/>
              <a:gd name="connsiteY8" fmla="*/ 12219 h 134733"/>
              <a:gd name="connsiteX9" fmla="*/ 145 w 395056"/>
              <a:gd name="connsiteY9" fmla="*/ 84219 h 13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5056" h="134733">
                <a:moveTo>
                  <a:pt x="145" y="84219"/>
                </a:moveTo>
                <a:cubicBezTo>
                  <a:pt x="-5255" y="89019"/>
                  <a:pt x="141145" y="51219"/>
                  <a:pt x="176545" y="41019"/>
                </a:cubicBezTo>
                <a:cubicBezTo>
                  <a:pt x="211945" y="30819"/>
                  <a:pt x="205345" y="29619"/>
                  <a:pt x="212545" y="23019"/>
                </a:cubicBezTo>
                <a:cubicBezTo>
                  <a:pt x="219745" y="16419"/>
                  <a:pt x="204145" y="-5781"/>
                  <a:pt x="219745" y="1419"/>
                </a:cubicBezTo>
                <a:cubicBezTo>
                  <a:pt x="235345" y="8619"/>
                  <a:pt x="277345" y="44019"/>
                  <a:pt x="306145" y="66219"/>
                </a:cubicBezTo>
                <a:cubicBezTo>
                  <a:pt x="334945" y="88419"/>
                  <a:pt x="383545" y="132219"/>
                  <a:pt x="392545" y="134619"/>
                </a:cubicBezTo>
                <a:cubicBezTo>
                  <a:pt x="401545" y="137019"/>
                  <a:pt x="385345" y="101019"/>
                  <a:pt x="360145" y="80619"/>
                </a:cubicBezTo>
                <a:cubicBezTo>
                  <a:pt x="334945" y="60219"/>
                  <a:pt x="266545" y="23619"/>
                  <a:pt x="241345" y="12219"/>
                </a:cubicBezTo>
                <a:cubicBezTo>
                  <a:pt x="216145" y="819"/>
                  <a:pt x="242545" y="819"/>
                  <a:pt x="208945" y="12219"/>
                </a:cubicBezTo>
                <a:cubicBezTo>
                  <a:pt x="175345" y="23619"/>
                  <a:pt x="5545" y="79419"/>
                  <a:pt x="145" y="84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0964C034-ABB1-7A90-4EE3-4633999D8118}"/>
              </a:ext>
            </a:extLst>
          </p:cNvPr>
          <p:cNvSpPr/>
          <p:nvPr/>
        </p:nvSpPr>
        <p:spPr>
          <a:xfrm>
            <a:off x="7379653" y="5785197"/>
            <a:ext cx="310019" cy="213254"/>
          </a:xfrm>
          <a:custGeom>
            <a:avLst/>
            <a:gdLst>
              <a:gd name="connsiteX0" fmla="*/ 108347 w 310019"/>
              <a:gd name="connsiteY0" fmla="*/ 3 h 213254"/>
              <a:gd name="connsiteX1" fmla="*/ 54347 w 310019"/>
              <a:gd name="connsiteY1" fmla="*/ 111603 h 213254"/>
              <a:gd name="connsiteX2" fmla="*/ 18347 w 310019"/>
              <a:gd name="connsiteY2" fmla="*/ 212403 h 213254"/>
              <a:gd name="connsiteX3" fmla="*/ 68747 w 310019"/>
              <a:gd name="connsiteY3" fmla="*/ 158403 h 213254"/>
              <a:gd name="connsiteX4" fmla="*/ 212747 w 310019"/>
              <a:gd name="connsiteY4" fmla="*/ 129603 h 213254"/>
              <a:gd name="connsiteX5" fmla="*/ 309947 w 310019"/>
              <a:gd name="connsiteY5" fmla="*/ 129603 h 213254"/>
              <a:gd name="connsiteX6" fmla="*/ 227147 w 310019"/>
              <a:gd name="connsiteY6" fmla="*/ 133203 h 213254"/>
              <a:gd name="connsiteX7" fmla="*/ 147947 w 310019"/>
              <a:gd name="connsiteY7" fmla="*/ 126003 h 213254"/>
              <a:gd name="connsiteX8" fmla="*/ 7547 w 310019"/>
              <a:gd name="connsiteY8" fmla="*/ 194403 h 213254"/>
              <a:gd name="connsiteX9" fmla="*/ 39947 w 310019"/>
              <a:gd name="connsiteY9" fmla="*/ 154803 h 213254"/>
              <a:gd name="connsiteX10" fmla="*/ 347 w 310019"/>
              <a:gd name="connsiteY10" fmla="*/ 115203 h 213254"/>
              <a:gd name="connsiteX11" fmla="*/ 25547 w 310019"/>
              <a:gd name="connsiteY11" fmla="*/ 115203 h 213254"/>
              <a:gd name="connsiteX12" fmla="*/ 108347 w 310019"/>
              <a:gd name="connsiteY12" fmla="*/ 3 h 21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0019" h="213254">
                <a:moveTo>
                  <a:pt x="108347" y="3"/>
                </a:moveTo>
                <a:cubicBezTo>
                  <a:pt x="113147" y="-597"/>
                  <a:pt x="69347" y="76203"/>
                  <a:pt x="54347" y="111603"/>
                </a:cubicBezTo>
                <a:cubicBezTo>
                  <a:pt x="39347" y="147003"/>
                  <a:pt x="15947" y="204603"/>
                  <a:pt x="18347" y="212403"/>
                </a:cubicBezTo>
                <a:cubicBezTo>
                  <a:pt x="20747" y="220203"/>
                  <a:pt x="36347" y="172203"/>
                  <a:pt x="68747" y="158403"/>
                </a:cubicBezTo>
                <a:cubicBezTo>
                  <a:pt x="101147" y="144603"/>
                  <a:pt x="172547" y="134403"/>
                  <a:pt x="212747" y="129603"/>
                </a:cubicBezTo>
                <a:cubicBezTo>
                  <a:pt x="252947" y="124803"/>
                  <a:pt x="307547" y="129003"/>
                  <a:pt x="309947" y="129603"/>
                </a:cubicBezTo>
                <a:cubicBezTo>
                  <a:pt x="312347" y="130203"/>
                  <a:pt x="254147" y="133803"/>
                  <a:pt x="227147" y="133203"/>
                </a:cubicBezTo>
                <a:cubicBezTo>
                  <a:pt x="200147" y="132603"/>
                  <a:pt x="184547" y="115803"/>
                  <a:pt x="147947" y="126003"/>
                </a:cubicBezTo>
                <a:cubicBezTo>
                  <a:pt x="111347" y="136203"/>
                  <a:pt x="25547" y="189603"/>
                  <a:pt x="7547" y="194403"/>
                </a:cubicBezTo>
                <a:cubicBezTo>
                  <a:pt x="-10453" y="199203"/>
                  <a:pt x="41147" y="168003"/>
                  <a:pt x="39947" y="154803"/>
                </a:cubicBezTo>
                <a:cubicBezTo>
                  <a:pt x="38747" y="141603"/>
                  <a:pt x="347" y="115203"/>
                  <a:pt x="347" y="115203"/>
                </a:cubicBezTo>
                <a:cubicBezTo>
                  <a:pt x="-2053" y="108603"/>
                  <a:pt x="8147" y="127803"/>
                  <a:pt x="25547" y="115203"/>
                </a:cubicBezTo>
                <a:cubicBezTo>
                  <a:pt x="42947" y="102603"/>
                  <a:pt x="103547" y="603"/>
                  <a:pt x="10834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BA11FEC9-1816-5CE1-0907-7C49A9F54CEF}"/>
              </a:ext>
            </a:extLst>
          </p:cNvPr>
          <p:cNvSpPr/>
          <p:nvPr/>
        </p:nvSpPr>
        <p:spPr>
          <a:xfrm>
            <a:off x="7577760" y="5921966"/>
            <a:ext cx="112991" cy="542452"/>
          </a:xfrm>
          <a:custGeom>
            <a:avLst/>
            <a:gdLst>
              <a:gd name="connsiteX0" fmla="*/ 93840 w 112991"/>
              <a:gd name="connsiteY0" fmla="*/ 34 h 542452"/>
              <a:gd name="connsiteX1" fmla="*/ 108240 w 112991"/>
              <a:gd name="connsiteY1" fmla="*/ 277234 h 542452"/>
              <a:gd name="connsiteX2" fmla="*/ 240 w 112991"/>
              <a:gd name="connsiteY2" fmla="*/ 540034 h 542452"/>
              <a:gd name="connsiteX3" fmla="*/ 79440 w 112991"/>
              <a:gd name="connsiteY3" fmla="*/ 399634 h 542452"/>
              <a:gd name="connsiteX4" fmla="*/ 93840 w 112991"/>
              <a:gd name="connsiteY4" fmla="*/ 259234 h 542452"/>
              <a:gd name="connsiteX5" fmla="*/ 93840 w 112991"/>
              <a:gd name="connsiteY5" fmla="*/ 34 h 5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991" h="542452">
                <a:moveTo>
                  <a:pt x="93840" y="34"/>
                </a:moveTo>
                <a:cubicBezTo>
                  <a:pt x="96240" y="3034"/>
                  <a:pt x="123840" y="187234"/>
                  <a:pt x="108240" y="277234"/>
                </a:cubicBezTo>
                <a:cubicBezTo>
                  <a:pt x="92640" y="367234"/>
                  <a:pt x="5040" y="519634"/>
                  <a:pt x="240" y="540034"/>
                </a:cubicBezTo>
                <a:cubicBezTo>
                  <a:pt x="-4560" y="560434"/>
                  <a:pt x="63840" y="446434"/>
                  <a:pt x="79440" y="399634"/>
                </a:cubicBezTo>
                <a:cubicBezTo>
                  <a:pt x="95040" y="352834"/>
                  <a:pt x="90240" y="327034"/>
                  <a:pt x="93840" y="259234"/>
                </a:cubicBezTo>
                <a:cubicBezTo>
                  <a:pt x="97440" y="191434"/>
                  <a:pt x="91440" y="-2966"/>
                  <a:pt x="93840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E1E929D2-5CF4-8557-CFEE-91C5763CDA96}"/>
              </a:ext>
            </a:extLst>
          </p:cNvPr>
          <p:cNvSpPr/>
          <p:nvPr/>
        </p:nvSpPr>
        <p:spPr>
          <a:xfrm>
            <a:off x="7353841" y="6414074"/>
            <a:ext cx="231595" cy="781930"/>
          </a:xfrm>
          <a:custGeom>
            <a:avLst/>
            <a:gdLst>
              <a:gd name="connsiteX0" fmla="*/ 231359 w 231595"/>
              <a:gd name="connsiteY0" fmla="*/ 1126 h 781930"/>
              <a:gd name="connsiteX1" fmla="*/ 198959 w 231595"/>
              <a:gd name="connsiteY1" fmla="*/ 285526 h 781930"/>
              <a:gd name="connsiteX2" fmla="*/ 119759 w 231595"/>
              <a:gd name="connsiteY2" fmla="*/ 519526 h 781930"/>
              <a:gd name="connsiteX3" fmla="*/ 148559 w 231595"/>
              <a:gd name="connsiteY3" fmla="*/ 487126 h 781930"/>
              <a:gd name="connsiteX4" fmla="*/ 959 w 231595"/>
              <a:gd name="connsiteY4" fmla="*/ 778726 h 781930"/>
              <a:gd name="connsiteX5" fmla="*/ 90959 w 231595"/>
              <a:gd name="connsiteY5" fmla="*/ 623926 h 781930"/>
              <a:gd name="connsiteX6" fmla="*/ 209759 w 231595"/>
              <a:gd name="connsiteY6" fmla="*/ 335926 h 781930"/>
              <a:gd name="connsiteX7" fmla="*/ 184559 w 231595"/>
              <a:gd name="connsiteY7" fmla="*/ 397126 h 781930"/>
              <a:gd name="connsiteX8" fmla="*/ 231359 w 231595"/>
              <a:gd name="connsiteY8" fmla="*/ 1126 h 78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595" h="781930">
                <a:moveTo>
                  <a:pt x="231359" y="1126"/>
                </a:moveTo>
                <a:cubicBezTo>
                  <a:pt x="233759" y="-17474"/>
                  <a:pt x="217559" y="199126"/>
                  <a:pt x="198959" y="285526"/>
                </a:cubicBezTo>
                <a:cubicBezTo>
                  <a:pt x="180359" y="371926"/>
                  <a:pt x="128159" y="485926"/>
                  <a:pt x="119759" y="519526"/>
                </a:cubicBezTo>
                <a:cubicBezTo>
                  <a:pt x="111359" y="553126"/>
                  <a:pt x="168359" y="443926"/>
                  <a:pt x="148559" y="487126"/>
                </a:cubicBezTo>
                <a:cubicBezTo>
                  <a:pt x="128759" y="530326"/>
                  <a:pt x="10559" y="755926"/>
                  <a:pt x="959" y="778726"/>
                </a:cubicBezTo>
                <a:cubicBezTo>
                  <a:pt x="-8641" y="801526"/>
                  <a:pt x="56159" y="697726"/>
                  <a:pt x="90959" y="623926"/>
                </a:cubicBezTo>
                <a:cubicBezTo>
                  <a:pt x="125759" y="550126"/>
                  <a:pt x="209759" y="335926"/>
                  <a:pt x="209759" y="335926"/>
                </a:cubicBezTo>
                <a:cubicBezTo>
                  <a:pt x="225359" y="298126"/>
                  <a:pt x="181559" y="451126"/>
                  <a:pt x="184559" y="397126"/>
                </a:cubicBezTo>
                <a:cubicBezTo>
                  <a:pt x="187559" y="343126"/>
                  <a:pt x="228959" y="19726"/>
                  <a:pt x="231359" y="1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C13E6E05-0A71-2B67-13F9-70430517BB71}"/>
              </a:ext>
            </a:extLst>
          </p:cNvPr>
          <p:cNvSpPr/>
          <p:nvPr/>
        </p:nvSpPr>
        <p:spPr>
          <a:xfrm>
            <a:off x="6829081" y="7149484"/>
            <a:ext cx="597722" cy="342240"/>
          </a:xfrm>
          <a:custGeom>
            <a:avLst/>
            <a:gdLst>
              <a:gd name="connsiteX0" fmla="*/ 119 w 597722"/>
              <a:gd name="connsiteY0" fmla="*/ 306116 h 342240"/>
              <a:gd name="connsiteX1" fmla="*/ 198119 w 597722"/>
              <a:gd name="connsiteY1" fmla="*/ 342116 h 342240"/>
              <a:gd name="connsiteX2" fmla="*/ 367319 w 597722"/>
              <a:gd name="connsiteY2" fmla="*/ 291716 h 342240"/>
              <a:gd name="connsiteX3" fmla="*/ 327719 w 597722"/>
              <a:gd name="connsiteY3" fmla="*/ 302516 h 342240"/>
              <a:gd name="connsiteX4" fmla="*/ 475319 w 597722"/>
              <a:gd name="connsiteY4" fmla="*/ 172916 h 342240"/>
              <a:gd name="connsiteX5" fmla="*/ 597719 w 597722"/>
              <a:gd name="connsiteY5" fmla="*/ 116 h 342240"/>
              <a:gd name="connsiteX6" fmla="*/ 471719 w 597722"/>
              <a:gd name="connsiteY6" fmla="*/ 147716 h 342240"/>
              <a:gd name="connsiteX7" fmla="*/ 334919 w 597722"/>
              <a:gd name="connsiteY7" fmla="*/ 248516 h 342240"/>
              <a:gd name="connsiteX8" fmla="*/ 442919 w 597722"/>
              <a:gd name="connsiteY8" fmla="*/ 216116 h 342240"/>
              <a:gd name="connsiteX9" fmla="*/ 302519 w 597722"/>
              <a:gd name="connsiteY9" fmla="*/ 273716 h 342240"/>
              <a:gd name="connsiteX10" fmla="*/ 226919 w 597722"/>
              <a:gd name="connsiteY10" fmla="*/ 309716 h 342240"/>
              <a:gd name="connsiteX11" fmla="*/ 119 w 597722"/>
              <a:gd name="connsiteY11" fmla="*/ 306116 h 34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7722" h="342240">
                <a:moveTo>
                  <a:pt x="119" y="306116"/>
                </a:moveTo>
                <a:cubicBezTo>
                  <a:pt x="-4681" y="311516"/>
                  <a:pt x="136919" y="344516"/>
                  <a:pt x="198119" y="342116"/>
                </a:cubicBezTo>
                <a:cubicBezTo>
                  <a:pt x="259319" y="339716"/>
                  <a:pt x="345719" y="298316"/>
                  <a:pt x="367319" y="291716"/>
                </a:cubicBezTo>
                <a:cubicBezTo>
                  <a:pt x="388919" y="285116"/>
                  <a:pt x="309719" y="322316"/>
                  <a:pt x="327719" y="302516"/>
                </a:cubicBezTo>
                <a:cubicBezTo>
                  <a:pt x="345719" y="282716"/>
                  <a:pt x="430319" y="223316"/>
                  <a:pt x="475319" y="172916"/>
                </a:cubicBezTo>
                <a:cubicBezTo>
                  <a:pt x="520319" y="122516"/>
                  <a:pt x="598319" y="4316"/>
                  <a:pt x="597719" y="116"/>
                </a:cubicBezTo>
                <a:cubicBezTo>
                  <a:pt x="597119" y="-4084"/>
                  <a:pt x="515519" y="106316"/>
                  <a:pt x="471719" y="147716"/>
                </a:cubicBezTo>
                <a:cubicBezTo>
                  <a:pt x="427919" y="189116"/>
                  <a:pt x="339719" y="237116"/>
                  <a:pt x="334919" y="248516"/>
                </a:cubicBezTo>
                <a:cubicBezTo>
                  <a:pt x="330119" y="259916"/>
                  <a:pt x="448319" y="211916"/>
                  <a:pt x="442919" y="216116"/>
                </a:cubicBezTo>
                <a:cubicBezTo>
                  <a:pt x="437519" y="220316"/>
                  <a:pt x="338519" y="258116"/>
                  <a:pt x="302519" y="273716"/>
                </a:cubicBezTo>
                <a:cubicBezTo>
                  <a:pt x="266519" y="289316"/>
                  <a:pt x="274919" y="300116"/>
                  <a:pt x="226919" y="309716"/>
                </a:cubicBezTo>
                <a:cubicBezTo>
                  <a:pt x="178919" y="319316"/>
                  <a:pt x="4919" y="300716"/>
                  <a:pt x="119" y="306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ED12AE0B-CA4E-2193-7A88-4C28DC260183}"/>
              </a:ext>
            </a:extLst>
          </p:cNvPr>
          <p:cNvSpPr/>
          <p:nvPr/>
        </p:nvSpPr>
        <p:spPr>
          <a:xfrm>
            <a:off x="7408552" y="5974937"/>
            <a:ext cx="220622" cy="87485"/>
          </a:xfrm>
          <a:custGeom>
            <a:avLst/>
            <a:gdLst>
              <a:gd name="connsiteX0" fmla="*/ 248 w 220622"/>
              <a:gd name="connsiteY0" fmla="*/ 55063 h 87485"/>
              <a:gd name="connsiteX1" fmla="*/ 115448 w 220622"/>
              <a:gd name="connsiteY1" fmla="*/ 19063 h 87485"/>
              <a:gd name="connsiteX2" fmla="*/ 219848 w 220622"/>
              <a:gd name="connsiteY2" fmla="*/ 87463 h 87485"/>
              <a:gd name="connsiteX3" fmla="*/ 162248 w 220622"/>
              <a:gd name="connsiteY3" fmla="*/ 26263 h 87485"/>
              <a:gd name="connsiteX4" fmla="*/ 147848 w 220622"/>
              <a:gd name="connsiteY4" fmla="*/ 1063 h 87485"/>
              <a:gd name="connsiteX5" fmla="*/ 248 w 220622"/>
              <a:gd name="connsiteY5" fmla="*/ 55063 h 8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622" h="87485">
                <a:moveTo>
                  <a:pt x="248" y="55063"/>
                </a:moveTo>
                <a:cubicBezTo>
                  <a:pt x="-5152" y="58063"/>
                  <a:pt x="78848" y="13663"/>
                  <a:pt x="115448" y="19063"/>
                </a:cubicBezTo>
                <a:cubicBezTo>
                  <a:pt x="152048" y="24463"/>
                  <a:pt x="212048" y="86263"/>
                  <a:pt x="219848" y="87463"/>
                </a:cubicBezTo>
                <a:cubicBezTo>
                  <a:pt x="227648" y="88663"/>
                  <a:pt x="174248" y="40663"/>
                  <a:pt x="162248" y="26263"/>
                </a:cubicBezTo>
                <a:cubicBezTo>
                  <a:pt x="150248" y="11863"/>
                  <a:pt x="173648" y="-4337"/>
                  <a:pt x="147848" y="1063"/>
                </a:cubicBezTo>
                <a:cubicBezTo>
                  <a:pt x="122048" y="6463"/>
                  <a:pt x="5648" y="52063"/>
                  <a:pt x="248" y="55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DEC3ADDB-AD61-21D3-1AE7-48C1E8EC4EA8}"/>
              </a:ext>
            </a:extLst>
          </p:cNvPr>
          <p:cNvSpPr/>
          <p:nvPr/>
        </p:nvSpPr>
        <p:spPr>
          <a:xfrm>
            <a:off x="6868387" y="6264592"/>
            <a:ext cx="122813" cy="958394"/>
          </a:xfrm>
          <a:custGeom>
            <a:avLst/>
            <a:gdLst>
              <a:gd name="connsiteX0" fmla="*/ 122813 w 122813"/>
              <a:gd name="connsiteY0" fmla="*/ 3008 h 958394"/>
              <a:gd name="connsiteX1" fmla="*/ 58013 w 122813"/>
              <a:gd name="connsiteY1" fmla="*/ 607808 h 958394"/>
              <a:gd name="connsiteX2" fmla="*/ 72413 w 122813"/>
              <a:gd name="connsiteY2" fmla="*/ 550208 h 958394"/>
              <a:gd name="connsiteX3" fmla="*/ 413 w 122813"/>
              <a:gd name="connsiteY3" fmla="*/ 957008 h 958394"/>
              <a:gd name="connsiteX4" fmla="*/ 43613 w 122813"/>
              <a:gd name="connsiteY4" fmla="*/ 672608 h 958394"/>
              <a:gd name="connsiteX5" fmla="*/ 58013 w 122813"/>
              <a:gd name="connsiteY5" fmla="*/ 388208 h 958394"/>
              <a:gd name="connsiteX6" fmla="*/ 122813 w 122813"/>
              <a:gd name="connsiteY6" fmla="*/ 3008 h 95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813" h="958394">
                <a:moveTo>
                  <a:pt x="122813" y="3008"/>
                </a:moveTo>
                <a:cubicBezTo>
                  <a:pt x="122813" y="39608"/>
                  <a:pt x="66413" y="516608"/>
                  <a:pt x="58013" y="607808"/>
                </a:cubicBezTo>
                <a:cubicBezTo>
                  <a:pt x="49613" y="699008"/>
                  <a:pt x="82013" y="492008"/>
                  <a:pt x="72413" y="550208"/>
                </a:cubicBezTo>
                <a:cubicBezTo>
                  <a:pt x="62813" y="608408"/>
                  <a:pt x="5213" y="936608"/>
                  <a:pt x="413" y="957008"/>
                </a:cubicBezTo>
                <a:cubicBezTo>
                  <a:pt x="-4387" y="977408"/>
                  <a:pt x="34013" y="767408"/>
                  <a:pt x="43613" y="672608"/>
                </a:cubicBezTo>
                <a:cubicBezTo>
                  <a:pt x="53213" y="577808"/>
                  <a:pt x="45413" y="502808"/>
                  <a:pt x="58013" y="388208"/>
                </a:cubicBezTo>
                <a:cubicBezTo>
                  <a:pt x="70613" y="273608"/>
                  <a:pt x="122813" y="-33592"/>
                  <a:pt x="122813" y="3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5000BA6B-CB86-A54B-EC9D-EFED42ECB633}"/>
              </a:ext>
            </a:extLst>
          </p:cNvPr>
          <p:cNvSpPr/>
          <p:nvPr/>
        </p:nvSpPr>
        <p:spPr>
          <a:xfrm>
            <a:off x="7469894" y="6095103"/>
            <a:ext cx="90009" cy="371719"/>
          </a:xfrm>
          <a:custGeom>
            <a:avLst/>
            <a:gdLst>
              <a:gd name="connsiteX0" fmla="*/ 106 w 90009"/>
              <a:gd name="connsiteY0" fmla="*/ 3297 h 371719"/>
              <a:gd name="connsiteX1" fmla="*/ 86506 w 90009"/>
              <a:gd name="connsiteY1" fmla="*/ 366897 h 371719"/>
              <a:gd name="connsiteX2" fmla="*/ 68506 w 90009"/>
              <a:gd name="connsiteY2" fmla="*/ 197697 h 371719"/>
              <a:gd name="connsiteX3" fmla="*/ 106 w 90009"/>
              <a:gd name="connsiteY3" fmla="*/ 3297 h 37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09" h="371719">
                <a:moveTo>
                  <a:pt x="106" y="3297"/>
                </a:moveTo>
                <a:cubicBezTo>
                  <a:pt x="3106" y="31497"/>
                  <a:pt x="75106" y="334497"/>
                  <a:pt x="86506" y="366897"/>
                </a:cubicBezTo>
                <a:cubicBezTo>
                  <a:pt x="97906" y="399297"/>
                  <a:pt x="78706" y="260097"/>
                  <a:pt x="68506" y="197697"/>
                </a:cubicBezTo>
                <a:cubicBezTo>
                  <a:pt x="58306" y="135297"/>
                  <a:pt x="-2894" y="-24903"/>
                  <a:pt x="106" y="3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D4E33CCF-9229-4AE2-588E-22D36A314DFE}"/>
              </a:ext>
            </a:extLst>
          </p:cNvPr>
          <p:cNvSpPr/>
          <p:nvPr/>
        </p:nvSpPr>
        <p:spPr>
          <a:xfrm>
            <a:off x="6986167" y="6407080"/>
            <a:ext cx="224957" cy="740652"/>
          </a:xfrm>
          <a:custGeom>
            <a:avLst/>
            <a:gdLst>
              <a:gd name="connsiteX0" fmla="*/ 84233 w 224957"/>
              <a:gd name="connsiteY0" fmla="*/ 920 h 740652"/>
              <a:gd name="connsiteX1" fmla="*/ 73433 w 224957"/>
              <a:gd name="connsiteY1" fmla="*/ 594920 h 740652"/>
              <a:gd name="connsiteX2" fmla="*/ 95033 w 224957"/>
              <a:gd name="connsiteY2" fmla="*/ 479720 h 740652"/>
              <a:gd name="connsiteX3" fmla="*/ 1433 w 224957"/>
              <a:gd name="connsiteY3" fmla="*/ 738920 h 740652"/>
              <a:gd name="connsiteX4" fmla="*/ 51833 w 224957"/>
              <a:gd name="connsiteY4" fmla="*/ 576920 h 740652"/>
              <a:gd name="connsiteX5" fmla="*/ 224633 w 224957"/>
              <a:gd name="connsiteY5" fmla="*/ 274520 h 740652"/>
              <a:gd name="connsiteX6" fmla="*/ 95033 w 224957"/>
              <a:gd name="connsiteY6" fmla="*/ 454520 h 740652"/>
              <a:gd name="connsiteX7" fmla="*/ 84233 w 224957"/>
              <a:gd name="connsiteY7" fmla="*/ 920 h 74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957" h="740652">
                <a:moveTo>
                  <a:pt x="84233" y="920"/>
                </a:moveTo>
                <a:cubicBezTo>
                  <a:pt x="80633" y="24320"/>
                  <a:pt x="71633" y="515120"/>
                  <a:pt x="73433" y="594920"/>
                </a:cubicBezTo>
                <a:cubicBezTo>
                  <a:pt x="75233" y="674720"/>
                  <a:pt x="107033" y="455720"/>
                  <a:pt x="95033" y="479720"/>
                </a:cubicBezTo>
                <a:cubicBezTo>
                  <a:pt x="83033" y="503720"/>
                  <a:pt x="8633" y="722720"/>
                  <a:pt x="1433" y="738920"/>
                </a:cubicBezTo>
                <a:cubicBezTo>
                  <a:pt x="-5767" y="755120"/>
                  <a:pt x="14633" y="654320"/>
                  <a:pt x="51833" y="576920"/>
                </a:cubicBezTo>
                <a:cubicBezTo>
                  <a:pt x="89033" y="499520"/>
                  <a:pt x="217433" y="294920"/>
                  <a:pt x="224633" y="274520"/>
                </a:cubicBezTo>
                <a:cubicBezTo>
                  <a:pt x="231833" y="254120"/>
                  <a:pt x="117233" y="501320"/>
                  <a:pt x="95033" y="454520"/>
                </a:cubicBezTo>
                <a:cubicBezTo>
                  <a:pt x="72833" y="407720"/>
                  <a:pt x="87833" y="-22480"/>
                  <a:pt x="84233" y="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EF6A4655-1882-19B2-8A77-BB3DA2EF033D}"/>
              </a:ext>
            </a:extLst>
          </p:cNvPr>
          <p:cNvSpPr/>
          <p:nvPr/>
        </p:nvSpPr>
        <p:spPr>
          <a:xfrm>
            <a:off x="6008389" y="6202776"/>
            <a:ext cx="265493" cy="806450"/>
          </a:xfrm>
          <a:custGeom>
            <a:avLst/>
            <a:gdLst>
              <a:gd name="connsiteX0" fmla="*/ 216011 w 265493"/>
              <a:gd name="connsiteY0" fmla="*/ 24 h 806450"/>
              <a:gd name="connsiteX1" fmla="*/ 255611 w 265493"/>
              <a:gd name="connsiteY1" fmla="*/ 406824 h 806450"/>
              <a:gd name="connsiteX2" fmla="*/ 11 w 265493"/>
              <a:gd name="connsiteY2" fmla="*/ 806424 h 806450"/>
              <a:gd name="connsiteX3" fmla="*/ 244811 w 265493"/>
              <a:gd name="connsiteY3" fmla="*/ 424824 h 806450"/>
              <a:gd name="connsiteX4" fmla="*/ 216011 w 265493"/>
              <a:gd name="connsiteY4" fmla="*/ 24 h 80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493" h="806450">
                <a:moveTo>
                  <a:pt x="216011" y="24"/>
                </a:moveTo>
                <a:cubicBezTo>
                  <a:pt x="217811" y="-2976"/>
                  <a:pt x="291611" y="272424"/>
                  <a:pt x="255611" y="406824"/>
                </a:cubicBezTo>
                <a:cubicBezTo>
                  <a:pt x="219611" y="541224"/>
                  <a:pt x="1811" y="803424"/>
                  <a:pt x="11" y="806424"/>
                </a:cubicBezTo>
                <a:cubicBezTo>
                  <a:pt x="-1789" y="809424"/>
                  <a:pt x="205811" y="560424"/>
                  <a:pt x="244811" y="424824"/>
                </a:cubicBezTo>
                <a:cubicBezTo>
                  <a:pt x="283811" y="289224"/>
                  <a:pt x="214211" y="3024"/>
                  <a:pt x="216011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7CF6B38B-6C1F-34FF-8DA6-5FB9881AFA90}"/>
              </a:ext>
            </a:extLst>
          </p:cNvPr>
          <p:cNvSpPr/>
          <p:nvPr/>
        </p:nvSpPr>
        <p:spPr>
          <a:xfrm>
            <a:off x="5723863" y="6825044"/>
            <a:ext cx="439406" cy="645248"/>
          </a:xfrm>
          <a:custGeom>
            <a:avLst/>
            <a:gdLst>
              <a:gd name="connsiteX0" fmla="*/ 439337 w 439406"/>
              <a:gd name="connsiteY0" fmla="*/ 556 h 645248"/>
              <a:gd name="connsiteX1" fmla="*/ 162137 w 439406"/>
              <a:gd name="connsiteY1" fmla="*/ 288556 h 645248"/>
              <a:gd name="connsiteX2" fmla="*/ 137 w 439406"/>
              <a:gd name="connsiteY2" fmla="*/ 644956 h 645248"/>
              <a:gd name="connsiteX3" fmla="*/ 187337 w 439406"/>
              <a:gd name="connsiteY3" fmla="*/ 227356 h 645248"/>
              <a:gd name="connsiteX4" fmla="*/ 439337 w 439406"/>
              <a:gd name="connsiteY4" fmla="*/ 556 h 64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406" h="645248">
                <a:moveTo>
                  <a:pt x="439337" y="556"/>
                </a:moveTo>
                <a:cubicBezTo>
                  <a:pt x="435137" y="10756"/>
                  <a:pt x="235337" y="181156"/>
                  <a:pt x="162137" y="288556"/>
                </a:cubicBezTo>
                <a:cubicBezTo>
                  <a:pt x="88937" y="395956"/>
                  <a:pt x="-4063" y="655156"/>
                  <a:pt x="137" y="644956"/>
                </a:cubicBezTo>
                <a:cubicBezTo>
                  <a:pt x="4337" y="634756"/>
                  <a:pt x="117137" y="332356"/>
                  <a:pt x="187337" y="227356"/>
                </a:cubicBezTo>
                <a:cubicBezTo>
                  <a:pt x="257537" y="122356"/>
                  <a:pt x="443537" y="-9644"/>
                  <a:pt x="439337" y="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F5CE2A02-422F-1097-6AC3-9DADDD8D166E}"/>
              </a:ext>
            </a:extLst>
          </p:cNvPr>
          <p:cNvSpPr/>
          <p:nvPr/>
        </p:nvSpPr>
        <p:spPr>
          <a:xfrm>
            <a:off x="3047741" y="6564693"/>
            <a:ext cx="169737" cy="253793"/>
          </a:xfrm>
          <a:custGeom>
            <a:avLst/>
            <a:gdLst>
              <a:gd name="connsiteX0" fmla="*/ 259 w 169737"/>
              <a:gd name="connsiteY0" fmla="*/ 1207 h 253793"/>
              <a:gd name="connsiteX1" fmla="*/ 152659 w 169737"/>
              <a:gd name="connsiteY1" fmla="*/ 207582 h 253793"/>
              <a:gd name="connsiteX2" fmla="*/ 162184 w 169737"/>
              <a:gd name="connsiteY2" fmla="*/ 248857 h 253793"/>
              <a:gd name="connsiteX3" fmla="*/ 117734 w 169737"/>
              <a:gd name="connsiteY3" fmla="*/ 128207 h 253793"/>
              <a:gd name="connsiteX4" fmla="*/ 259 w 169737"/>
              <a:gd name="connsiteY4" fmla="*/ 1207 h 25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737" h="253793">
                <a:moveTo>
                  <a:pt x="259" y="1207"/>
                </a:moveTo>
                <a:cubicBezTo>
                  <a:pt x="6080" y="14436"/>
                  <a:pt x="125672" y="166307"/>
                  <a:pt x="152659" y="207582"/>
                </a:cubicBezTo>
                <a:cubicBezTo>
                  <a:pt x="179646" y="248857"/>
                  <a:pt x="168005" y="262086"/>
                  <a:pt x="162184" y="248857"/>
                </a:cubicBezTo>
                <a:cubicBezTo>
                  <a:pt x="156363" y="235628"/>
                  <a:pt x="147367" y="169482"/>
                  <a:pt x="117734" y="128207"/>
                </a:cubicBezTo>
                <a:cubicBezTo>
                  <a:pt x="88101" y="86932"/>
                  <a:pt x="-5562" y="-12022"/>
                  <a:pt x="259" y="1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01A2E664-E363-19FE-DCDD-7AFF311879A1}"/>
              </a:ext>
            </a:extLst>
          </p:cNvPr>
          <p:cNvSpPr/>
          <p:nvPr/>
        </p:nvSpPr>
        <p:spPr>
          <a:xfrm>
            <a:off x="3587203" y="6794098"/>
            <a:ext cx="127746" cy="245464"/>
          </a:xfrm>
          <a:custGeom>
            <a:avLst/>
            <a:gdLst>
              <a:gd name="connsiteX0" fmla="*/ 121197 w 127746"/>
              <a:gd name="connsiteY0" fmla="*/ 402 h 245464"/>
              <a:gd name="connsiteX1" fmla="*/ 73572 w 127746"/>
              <a:gd name="connsiteY1" fmla="*/ 155977 h 245464"/>
              <a:gd name="connsiteX2" fmla="*/ 547 w 127746"/>
              <a:gd name="connsiteY2" fmla="*/ 244877 h 245464"/>
              <a:gd name="connsiteX3" fmla="*/ 114847 w 127746"/>
              <a:gd name="connsiteY3" fmla="*/ 114702 h 245464"/>
              <a:gd name="connsiteX4" fmla="*/ 121197 w 127746"/>
              <a:gd name="connsiteY4" fmla="*/ 402 h 24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46" h="245464">
                <a:moveTo>
                  <a:pt x="121197" y="402"/>
                </a:moveTo>
                <a:cubicBezTo>
                  <a:pt x="114318" y="7281"/>
                  <a:pt x="93680" y="115231"/>
                  <a:pt x="73572" y="155977"/>
                </a:cubicBezTo>
                <a:cubicBezTo>
                  <a:pt x="53464" y="196723"/>
                  <a:pt x="-6332" y="251756"/>
                  <a:pt x="547" y="244877"/>
                </a:cubicBezTo>
                <a:cubicBezTo>
                  <a:pt x="7426" y="237998"/>
                  <a:pt x="95797" y="152802"/>
                  <a:pt x="114847" y="114702"/>
                </a:cubicBezTo>
                <a:cubicBezTo>
                  <a:pt x="133897" y="76602"/>
                  <a:pt x="128076" y="-6477"/>
                  <a:pt x="121197" y="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C3C43A51-0075-CE47-B57A-8B2B61125F3A}"/>
              </a:ext>
            </a:extLst>
          </p:cNvPr>
          <p:cNvSpPr/>
          <p:nvPr/>
        </p:nvSpPr>
        <p:spPr>
          <a:xfrm>
            <a:off x="3298800" y="6950073"/>
            <a:ext cx="42132" cy="350899"/>
          </a:xfrm>
          <a:custGeom>
            <a:avLst/>
            <a:gdLst>
              <a:gd name="connsiteX0" fmla="*/ 41300 w 42132"/>
              <a:gd name="connsiteY0" fmla="*/ 2 h 350899"/>
              <a:gd name="connsiteX1" fmla="*/ 12725 w 42132"/>
              <a:gd name="connsiteY1" fmla="*/ 127002 h 350899"/>
              <a:gd name="connsiteX2" fmla="*/ 38125 w 42132"/>
              <a:gd name="connsiteY2" fmla="*/ 346077 h 350899"/>
              <a:gd name="connsiteX3" fmla="*/ 38125 w 42132"/>
              <a:gd name="connsiteY3" fmla="*/ 266702 h 350899"/>
              <a:gd name="connsiteX4" fmla="*/ 25 w 42132"/>
              <a:gd name="connsiteY4" fmla="*/ 130177 h 350899"/>
              <a:gd name="connsiteX5" fmla="*/ 41300 w 42132"/>
              <a:gd name="connsiteY5" fmla="*/ 2 h 35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32" h="350899">
                <a:moveTo>
                  <a:pt x="41300" y="2"/>
                </a:moveTo>
                <a:cubicBezTo>
                  <a:pt x="43417" y="-527"/>
                  <a:pt x="13254" y="69323"/>
                  <a:pt x="12725" y="127002"/>
                </a:cubicBezTo>
                <a:cubicBezTo>
                  <a:pt x="12196" y="184681"/>
                  <a:pt x="33892" y="322794"/>
                  <a:pt x="38125" y="346077"/>
                </a:cubicBezTo>
                <a:cubicBezTo>
                  <a:pt x="42358" y="369360"/>
                  <a:pt x="44475" y="302685"/>
                  <a:pt x="38125" y="266702"/>
                </a:cubicBezTo>
                <a:cubicBezTo>
                  <a:pt x="31775" y="230719"/>
                  <a:pt x="-1033" y="174098"/>
                  <a:pt x="25" y="130177"/>
                </a:cubicBezTo>
                <a:cubicBezTo>
                  <a:pt x="1083" y="86256"/>
                  <a:pt x="39183" y="531"/>
                  <a:pt x="4130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ECEBF00E-2DD0-E9C7-7111-13EEE22DAB79}"/>
              </a:ext>
            </a:extLst>
          </p:cNvPr>
          <p:cNvSpPr/>
          <p:nvPr/>
        </p:nvSpPr>
        <p:spPr>
          <a:xfrm>
            <a:off x="3359738" y="7448406"/>
            <a:ext cx="47062" cy="200531"/>
          </a:xfrm>
          <a:custGeom>
            <a:avLst/>
            <a:gdLst>
              <a:gd name="connsiteX0" fmla="*/ 47037 w 47062"/>
              <a:gd name="connsiteY0" fmla="*/ 144 h 200531"/>
              <a:gd name="connsiteX1" fmla="*/ 8937 w 47062"/>
              <a:gd name="connsiteY1" fmla="*/ 104919 h 200531"/>
              <a:gd name="connsiteX2" fmla="*/ 2587 w 47062"/>
              <a:gd name="connsiteY2" fmla="*/ 200169 h 200531"/>
              <a:gd name="connsiteX3" fmla="*/ 2587 w 47062"/>
              <a:gd name="connsiteY3" fmla="*/ 139844 h 200531"/>
              <a:gd name="connsiteX4" fmla="*/ 2587 w 47062"/>
              <a:gd name="connsiteY4" fmla="*/ 82694 h 200531"/>
              <a:gd name="connsiteX5" fmla="*/ 47037 w 47062"/>
              <a:gd name="connsiteY5" fmla="*/ 144 h 20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62" h="200531">
                <a:moveTo>
                  <a:pt x="47037" y="144"/>
                </a:moveTo>
                <a:cubicBezTo>
                  <a:pt x="48095" y="3848"/>
                  <a:pt x="16345" y="71582"/>
                  <a:pt x="8937" y="104919"/>
                </a:cubicBezTo>
                <a:cubicBezTo>
                  <a:pt x="1529" y="138256"/>
                  <a:pt x="3645" y="194348"/>
                  <a:pt x="2587" y="200169"/>
                </a:cubicBezTo>
                <a:cubicBezTo>
                  <a:pt x="1529" y="205990"/>
                  <a:pt x="2587" y="139844"/>
                  <a:pt x="2587" y="139844"/>
                </a:cubicBezTo>
                <a:cubicBezTo>
                  <a:pt x="2587" y="120265"/>
                  <a:pt x="-3234" y="100156"/>
                  <a:pt x="2587" y="82694"/>
                </a:cubicBezTo>
                <a:cubicBezTo>
                  <a:pt x="8408" y="65232"/>
                  <a:pt x="45979" y="-3560"/>
                  <a:pt x="47037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644D5E87-91F9-A17C-B849-6469D00E1D08}"/>
              </a:ext>
            </a:extLst>
          </p:cNvPr>
          <p:cNvSpPr/>
          <p:nvPr/>
        </p:nvSpPr>
        <p:spPr>
          <a:xfrm>
            <a:off x="3646366" y="7514619"/>
            <a:ext cx="125887" cy="147996"/>
          </a:xfrm>
          <a:custGeom>
            <a:avLst/>
            <a:gdLst>
              <a:gd name="connsiteX0" fmla="*/ 125534 w 125887"/>
              <a:gd name="connsiteY0" fmla="*/ 606 h 147996"/>
              <a:gd name="connsiteX1" fmla="*/ 23934 w 125887"/>
              <a:gd name="connsiteY1" fmla="*/ 108556 h 147996"/>
              <a:gd name="connsiteX2" fmla="*/ 1709 w 125887"/>
              <a:gd name="connsiteY2" fmla="*/ 146656 h 147996"/>
              <a:gd name="connsiteX3" fmla="*/ 55684 w 125887"/>
              <a:gd name="connsiteY3" fmla="*/ 67281 h 147996"/>
              <a:gd name="connsiteX4" fmla="*/ 125534 w 125887"/>
              <a:gd name="connsiteY4" fmla="*/ 606 h 14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87" h="147996">
                <a:moveTo>
                  <a:pt x="125534" y="606"/>
                </a:moveTo>
                <a:cubicBezTo>
                  <a:pt x="120242" y="7485"/>
                  <a:pt x="44571" y="84214"/>
                  <a:pt x="23934" y="108556"/>
                </a:cubicBezTo>
                <a:cubicBezTo>
                  <a:pt x="3297" y="132898"/>
                  <a:pt x="-3583" y="153535"/>
                  <a:pt x="1709" y="146656"/>
                </a:cubicBezTo>
                <a:cubicBezTo>
                  <a:pt x="7001" y="139777"/>
                  <a:pt x="36105" y="87389"/>
                  <a:pt x="55684" y="67281"/>
                </a:cubicBezTo>
                <a:cubicBezTo>
                  <a:pt x="75263" y="47173"/>
                  <a:pt x="130826" y="-6273"/>
                  <a:pt x="125534" y="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BEFE4D45-C1C9-8A45-87EE-C2798CB295D4}"/>
              </a:ext>
            </a:extLst>
          </p:cNvPr>
          <p:cNvSpPr/>
          <p:nvPr/>
        </p:nvSpPr>
        <p:spPr>
          <a:xfrm>
            <a:off x="3025729" y="6921492"/>
            <a:ext cx="98242" cy="212750"/>
          </a:xfrm>
          <a:custGeom>
            <a:avLst/>
            <a:gdLst>
              <a:gd name="connsiteX0" fmla="*/ 46 w 98242"/>
              <a:gd name="connsiteY0" fmla="*/ 8 h 212750"/>
              <a:gd name="connsiteX1" fmla="*/ 82596 w 98242"/>
              <a:gd name="connsiteY1" fmla="*/ 130183 h 212750"/>
              <a:gd name="connsiteX2" fmla="*/ 82596 w 98242"/>
              <a:gd name="connsiteY2" fmla="*/ 212733 h 212750"/>
              <a:gd name="connsiteX3" fmla="*/ 95296 w 98242"/>
              <a:gd name="connsiteY3" fmla="*/ 123833 h 212750"/>
              <a:gd name="connsiteX4" fmla="*/ 46 w 98242"/>
              <a:gd name="connsiteY4" fmla="*/ 8 h 21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42" h="212750">
                <a:moveTo>
                  <a:pt x="46" y="8"/>
                </a:moveTo>
                <a:cubicBezTo>
                  <a:pt x="-2071" y="1066"/>
                  <a:pt x="68838" y="94729"/>
                  <a:pt x="82596" y="130183"/>
                </a:cubicBezTo>
                <a:cubicBezTo>
                  <a:pt x="96354" y="165637"/>
                  <a:pt x="80479" y="213791"/>
                  <a:pt x="82596" y="212733"/>
                </a:cubicBezTo>
                <a:cubicBezTo>
                  <a:pt x="84713" y="211675"/>
                  <a:pt x="105879" y="155583"/>
                  <a:pt x="95296" y="123833"/>
                </a:cubicBezTo>
                <a:cubicBezTo>
                  <a:pt x="84713" y="92083"/>
                  <a:pt x="2163" y="-1050"/>
                  <a:pt x="46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613F53C7-BD1F-98B2-7811-C27AC3F94B66}"/>
              </a:ext>
            </a:extLst>
          </p:cNvPr>
          <p:cNvSpPr/>
          <p:nvPr/>
        </p:nvSpPr>
        <p:spPr>
          <a:xfrm>
            <a:off x="3993351" y="5052509"/>
            <a:ext cx="203159" cy="304759"/>
          </a:xfrm>
          <a:custGeom>
            <a:avLst/>
            <a:gdLst>
              <a:gd name="connsiteX0" fmla="*/ 799 w 203159"/>
              <a:gd name="connsiteY0" fmla="*/ 2091 h 304759"/>
              <a:gd name="connsiteX1" fmla="*/ 197649 w 203159"/>
              <a:gd name="connsiteY1" fmla="*/ 297366 h 304759"/>
              <a:gd name="connsiteX2" fmla="*/ 146849 w 203159"/>
              <a:gd name="connsiteY2" fmla="*/ 211641 h 304759"/>
              <a:gd name="connsiteX3" fmla="*/ 127799 w 203159"/>
              <a:gd name="connsiteY3" fmla="*/ 167191 h 304759"/>
              <a:gd name="connsiteX4" fmla="*/ 799 w 203159"/>
              <a:gd name="connsiteY4" fmla="*/ 2091 h 30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59" h="304759">
                <a:moveTo>
                  <a:pt x="799" y="2091"/>
                </a:moveTo>
                <a:cubicBezTo>
                  <a:pt x="12441" y="23787"/>
                  <a:pt x="173307" y="262441"/>
                  <a:pt x="197649" y="297366"/>
                </a:cubicBezTo>
                <a:cubicBezTo>
                  <a:pt x="221991" y="332291"/>
                  <a:pt x="158491" y="233337"/>
                  <a:pt x="146849" y="211641"/>
                </a:cubicBezTo>
                <a:cubicBezTo>
                  <a:pt x="135207" y="189945"/>
                  <a:pt x="147378" y="200529"/>
                  <a:pt x="127799" y="167191"/>
                </a:cubicBezTo>
                <a:cubicBezTo>
                  <a:pt x="108220" y="133854"/>
                  <a:pt x="-10843" y="-19605"/>
                  <a:pt x="799" y="20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BBC9FDBC-C0C1-1C0A-F75B-FEDA39649EEF}"/>
              </a:ext>
            </a:extLst>
          </p:cNvPr>
          <p:cNvSpPr/>
          <p:nvPr/>
        </p:nvSpPr>
        <p:spPr>
          <a:xfrm>
            <a:off x="4413184" y="5019530"/>
            <a:ext cx="463687" cy="238314"/>
          </a:xfrm>
          <a:custGeom>
            <a:avLst/>
            <a:gdLst>
              <a:gd name="connsiteX0" fmla="*/ 66 w 463687"/>
              <a:gd name="connsiteY0" fmla="*/ 238270 h 238314"/>
              <a:gd name="connsiteX1" fmla="*/ 225491 w 463687"/>
              <a:gd name="connsiteY1" fmla="*/ 85870 h 238314"/>
              <a:gd name="connsiteX2" fmla="*/ 463616 w 463687"/>
              <a:gd name="connsiteY2" fmla="*/ 145 h 238314"/>
              <a:gd name="connsiteX3" fmla="*/ 247716 w 463687"/>
              <a:gd name="connsiteY3" fmla="*/ 69995 h 238314"/>
              <a:gd name="connsiteX4" fmla="*/ 66 w 463687"/>
              <a:gd name="connsiteY4" fmla="*/ 238270 h 23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687" h="238314">
                <a:moveTo>
                  <a:pt x="66" y="238270"/>
                </a:moveTo>
                <a:cubicBezTo>
                  <a:pt x="-3638" y="240916"/>
                  <a:pt x="148233" y="125557"/>
                  <a:pt x="225491" y="85870"/>
                </a:cubicBezTo>
                <a:cubicBezTo>
                  <a:pt x="302749" y="46183"/>
                  <a:pt x="459912" y="2791"/>
                  <a:pt x="463616" y="145"/>
                </a:cubicBezTo>
                <a:cubicBezTo>
                  <a:pt x="467320" y="-2501"/>
                  <a:pt x="325504" y="31366"/>
                  <a:pt x="247716" y="69995"/>
                </a:cubicBezTo>
                <a:cubicBezTo>
                  <a:pt x="169929" y="108624"/>
                  <a:pt x="3770" y="235624"/>
                  <a:pt x="66" y="238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1C616620-F204-4ABC-6D1B-5134CEDF4952}"/>
              </a:ext>
            </a:extLst>
          </p:cNvPr>
          <p:cNvSpPr/>
          <p:nvPr/>
        </p:nvSpPr>
        <p:spPr>
          <a:xfrm>
            <a:off x="3667643" y="4311563"/>
            <a:ext cx="110696" cy="245410"/>
          </a:xfrm>
          <a:custGeom>
            <a:avLst/>
            <a:gdLst>
              <a:gd name="connsiteX0" fmla="*/ 110607 w 110696"/>
              <a:gd name="connsiteY0" fmla="*/ 87 h 245410"/>
              <a:gd name="connsiteX1" fmla="*/ 21707 w 110696"/>
              <a:gd name="connsiteY1" fmla="*/ 120737 h 245410"/>
              <a:gd name="connsiteX2" fmla="*/ 50282 w 110696"/>
              <a:gd name="connsiteY2" fmla="*/ 241387 h 245410"/>
              <a:gd name="connsiteX3" fmla="*/ 34407 w 110696"/>
              <a:gd name="connsiteY3" fmla="*/ 209637 h 245410"/>
              <a:gd name="connsiteX4" fmla="*/ 2657 w 110696"/>
              <a:gd name="connsiteY4" fmla="*/ 139787 h 245410"/>
              <a:gd name="connsiteX5" fmla="*/ 110607 w 110696"/>
              <a:gd name="connsiteY5" fmla="*/ 87 h 24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96" h="245410">
                <a:moveTo>
                  <a:pt x="110607" y="87"/>
                </a:moveTo>
                <a:cubicBezTo>
                  <a:pt x="113782" y="-3088"/>
                  <a:pt x="31761" y="80520"/>
                  <a:pt x="21707" y="120737"/>
                </a:cubicBezTo>
                <a:cubicBezTo>
                  <a:pt x="11653" y="160954"/>
                  <a:pt x="48165" y="226570"/>
                  <a:pt x="50282" y="241387"/>
                </a:cubicBezTo>
                <a:cubicBezTo>
                  <a:pt x="52399" y="256204"/>
                  <a:pt x="42344" y="226570"/>
                  <a:pt x="34407" y="209637"/>
                </a:cubicBezTo>
                <a:cubicBezTo>
                  <a:pt x="26470" y="192704"/>
                  <a:pt x="-10043" y="172066"/>
                  <a:pt x="2657" y="139787"/>
                </a:cubicBezTo>
                <a:cubicBezTo>
                  <a:pt x="15357" y="107508"/>
                  <a:pt x="107432" y="3262"/>
                  <a:pt x="110607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5DD53DC4-E1D6-96ED-A330-ECCBE77E2B0A}"/>
              </a:ext>
            </a:extLst>
          </p:cNvPr>
          <p:cNvSpPr/>
          <p:nvPr/>
        </p:nvSpPr>
        <p:spPr>
          <a:xfrm>
            <a:off x="4825309" y="4307603"/>
            <a:ext cx="199422" cy="241218"/>
          </a:xfrm>
          <a:custGeom>
            <a:avLst/>
            <a:gdLst>
              <a:gd name="connsiteX0" fmla="*/ 691 w 199422"/>
              <a:gd name="connsiteY0" fmla="*/ 872 h 241218"/>
              <a:gd name="connsiteX1" fmla="*/ 114991 w 199422"/>
              <a:gd name="connsiteY1" fmla="*/ 118347 h 241218"/>
              <a:gd name="connsiteX2" fmla="*/ 194366 w 199422"/>
              <a:gd name="connsiteY2" fmla="*/ 238997 h 241218"/>
              <a:gd name="connsiteX3" fmla="*/ 172141 w 199422"/>
              <a:gd name="connsiteY3" fmla="*/ 181847 h 241218"/>
              <a:gd name="connsiteX4" fmla="*/ 691 w 199422"/>
              <a:gd name="connsiteY4" fmla="*/ 872 h 24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422" h="241218">
                <a:moveTo>
                  <a:pt x="691" y="872"/>
                </a:moveTo>
                <a:cubicBezTo>
                  <a:pt x="-8834" y="-9711"/>
                  <a:pt x="82712" y="78660"/>
                  <a:pt x="114991" y="118347"/>
                </a:cubicBezTo>
                <a:cubicBezTo>
                  <a:pt x="147270" y="158034"/>
                  <a:pt x="184841" y="228414"/>
                  <a:pt x="194366" y="238997"/>
                </a:cubicBezTo>
                <a:cubicBezTo>
                  <a:pt x="203891" y="249580"/>
                  <a:pt x="201774" y="221005"/>
                  <a:pt x="172141" y="181847"/>
                </a:cubicBezTo>
                <a:cubicBezTo>
                  <a:pt x="142508" y="142689"/>
                  <a:pt x="10216" y="11455"/>
                  <a:pt x="691" y="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259EA546-51BF-A42D-6DCD-D58E79D042D5}"/>
              </a:ext>
            </a:extLst>
          </p:cNvPr>
          <p:cNvSpPr/>
          <p:nvPr/>
        </p:nvSpPr>
        <p:spPr>
          <a:xfrm>
            <a:off x="3235325" y="4238599"/>
            <a:ext cx="155575" cy="209603"/>
          </a:xfrm>
          <a:custGeom>
            <a:avLst/>
            <a:gdLst>
              <a:gd name="connsiteX0" fmla="*/ 155575 w 155575"/>
              <a:gd name="connsiteY0" fmla="*/ 26 h 209603"/>
              <a:gd name="connsiteX1" fmla="*/ 47625 w 155575"/>
              <a:gd name="connsiteY1" fmla="*/ 107976 h 209603"/>
              <a:gd name="connsiteX2" fmla="*/ 0 w 155575"/>
              <a:gd name="connsiteY2" fmla="*/ 209576 h 209603"/>
              <a:gd name="connsiteX3" fmla="*/ 47625 w 155575"/>
              <a:gd name="connsiteY3" fmla="*/ 98451 h 209603"/>
              <a:gd name="connsiteX4" fmla="*/ 155575 w 155575"/>
              <a:gd name="connsiteY4" fmla="*/ 26 h 209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575" h="209603">
                <a:moveTo>
                  <a:pt x="155575" y="26"/>
                </a:moveTo>
                <a:cubicBezTo>
                  <a:pt x="155575" y="1613"/>
                  <a:pt x="73554" y="73051"/>
                  <a:pt x="47625" y="107976"/>
                </a:cubicBezTo>
                <a:cubicBezTo>
                  <a:pt x="21696" y="142901"/>
                  <a:pt x="0" y="211163"/>
                  <a:pt x="0" y="209576"/>
                </a:cubicBezTo>
                <a:cubicBezTo>
                  <a:pt x="0" y="207989"/>
                  <a:pt x="25400" y="129672"/>
                  <a:pt x="47625" y="98451"/>
                </a:cubicBezTo>
                <a:cubicBezTo>
                  <a:pt x="69850" y="67230"/>
                  <a:pt x="155575" y="-1561"/>
                  <a:pt x="155575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6FAD81CF-B33C-F3E0-1F78-13812738C914}"/>
              </a:ext>
            </a:extLst>
          </p:cNvPr>
          <p:cNvSpPr/>
          <p:nvPr/>
        </p:nvSpPr>
        <p:spPr>
          <a:xfrm>
            <a:off x="2978489" y="4993742"/>
            <a:ext cx="468985" cy="72464"/>
          </a:xfrm>
          <a:custGeom>
            <a:avLst/>
            <a:gdLst>
              <a:gd name="connsiteX0" fmla="*/ 59986 w 468985"/>
              <a:gd name="connsiteY0" fmla="*/ 51333 h 72464"/>
              <a:gd name="connsiteX1" fmla="*/ 209211 w 468985"/>
              <a:gd name="connsiteY1" fmla="*/ 22758 h 72464"/>
              <a:gd name="connsiteX2" fmla="*/ 466386 w 468985"/>
              <a:gd name="connsiteY2" fmla="*/ 22758 h 72464"/>
              <a:gd name="connsiteX3" fmla="*/ 348911 w 468985"/>
              <a:gd name="connsiteY3" fmla="*/ 10058 h 72464"/>
              <a:gd name="connsiteX4" fmla="*/ 285411 w 468985"/>
              <a:gd name="connsiteY4" fmla="*/ 3708 h 72464"/>
              <a:gd name="connsiteX5" fmla="*/ 12361 w 468985"/>
              <a:gd name="connsiteY5" fmla="*/ 70383 h 72464"/>
              <a:gd name="connsiteX6" fmla="*/ 59986 w 468985"/>
              <a:gd name="connsiteY6" fmla="*/ 51333 h 7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985" h="72464">
                <a:moveTo>
                  <a:pt x="59986" y="51333"/>
                </a:moveTo>
                <a:cubicBezTo>
                  <a:pt x="92794" y="43396"/>
                  <a:pt x="141478" y="27520"/>
                  <a:pt x="209211" y="22758"/>
                </a:cubicBezTo>
                <a:cubicBezTo>
                  <a:pt x="276944" y="17995"/>
                  <a:pt x="443103" y="24875"/>
                  <a:pt x="466386" y="22758"/>
                </a:cubicBezTo>
                <a:cubicBezTo>
                  <a:pt x="489669" y="20641"/>
                  <a:pt x="348911" y="10058"/>
                  <a:pt x="348911" y="10058"/>
                </a:cubicBezTo>
                <a:cubicBezTo>
                  <a:pt x="318748" y="6883"/>
                  <a:pt x="341503" y="-6346"/>
                  <a:pt x="285411" y="3708"/>
                </a:cubicBezTo>
                <a:cubicBezTo>
                  <a:pt x="229319" y="13762"/>
                  <a:pt x="48344" y="61916"/>
                  <a:pt x="12361" y="70383"/>
                </a:cubicBezTo>
                <a:cubicBezTo>
                  <a:pt x="-23622" y="78850"/>
                  <a:pt x="27178" y="59270"/>
                  <a:pt x="59986" y="51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75943579-6253-FBC7-9FBE-08B3DE494588}"/>
              </a:ext>
            </a:extLst>
          </p:cNvPr>
          <p:cNvSpPr/>
          <p:nvPr/>
        </p:nvSpPr>
        <p:spPr>
          <a:xfrm>
            <a:off x="5426065" y="4371966"/>
            <a:ext cx="118208" cy="206399"/>
          </a:xfrm>
          <a:custGeom>
            <a:avLst/>
            <a:gdLst>
              <a:gd name="connsiteX0" fmla="*/ 10 w 118208"/>
              <a:gd name="connsiteY0" fmla="*/ 9 h 206399"/>
              <a:gd name="connsiteX1" fmla="*/ 98435 w 118208"/>
              <a:gd name="connsiteY1" fmla="*/ 117484 h 206399"/>
              <a:gd name="connsiteX2" fmla="*/ 117485 w 118208"/>
              <a:gd name="connsiteY2" fmla="*/ 206384 h 206399"/>
              <a:gd name="connsiteX3" fmla="*/ 104785 w 118208"/>
              <a:gd name="connsiteY3" fmla="*/ 123834 h 206399"/>
              <a:gd name="connsiteX4" fmla="*/ 10 w 118208"/>
              <a:gd name="connsiteY4" fmla="*/ 9 h 20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08" h="206399">
                <a:moveTo>
                  <a:pt x="10" y="9"/>
                </a:moveTo>
                <a:cubicBezTo>
                  <a:pt x="-1048" y="-1049"/>
                  <a:pt x="78856" y="83088"/>
                  <a:pt x="98435" y="117484"/>
                </a:cubicBezTo>
                <a:cubicBezTo>
                  <a:pt x="118014" y="151880"/>
                  <a:pt x="116427" y="205326"/>
                  <a:pt x="117485" y="206384"/>
                </a:cubicBezTo>
                <a:cubicBezTo>
                  <a:pt x="118543" y="207442"/>
                  <a:pt x="120660" y="153467"/>
                  <a:pt x="104785" y="123834"/>
                </a:cubicBezTo>
                <a:cubicBezTo>
                  <a:pt x="88910" y="94201"/>
                  <a:pt x="1068" y="1067"/>
                  <a:pt x="10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AEE7B353-E011-B9F7-253F-C5E01D14AF40}"/>
              </a:ext>
            </a:extLst>
          </p:cNvPr>
          <p:cNvSpPr/>
          <p:nvPr/>
        </p:nvSpPr>
        <p:spPr>
          <a:xfrm>
            <a:off x="3987672" y="4024586"/>
            <a:ext cx="347801" cy="71387"/>
          </a:xfrm>
          <a:custGeom>
            <a:avLst/>
            <a:gdLst>
              <a:gd name="connsiteX0" fmla="*/ 128 w 347801"/>
              <a:gd name="connsiteY0" fmla="*/ 71164 h 71387"/>
              <a:gd name="connsiteX1" fmla="*/ 181103 w 347801"/>
              <a:gd name="connsiteY1" fmla="*/ 23539 h 71387"/>
              <a:gd name="connsiteX2" fmla="*/ 343028 w 347801"/>
              <a:gd name="connsiteY2" fmla="*/ 23539 h 71387"/>
              <a:gd name="connsiteX3" fmla="*/ 308103 w 347801"/>
              <a:gd name="connsiteY3" fmla="*/ 17189 h 71387"/>
              <a:gd name="connsiteX4" fmla="*/ 209678 w 347801"/>
              <a:gd name="connsiteY4" fmla="*/ 1314 h 71387"/>
              <a:gd name="connsiteX5" fmla="*/ 128 w 347801"/>
              <a:gd name="connsiteY5" fmla="*/ 71164 h 7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801" h="71387">
                <a:moveTo>
                  <a:pt x="128" y="71164"/>
                </a:moveTo>
                <a:cubicBezTo>
                  <a:pt x="-4634" y="74868"/>
                  <a:pt x="123953" y="31476"/>
                  <a:pt x="181103" y="23539"/>
                </a:cubicBezTo>
                <a:cubicBezTo>
                  <a:pt x="238253" y="15602"/>
                  <a:pt x="321861" y="24597"/>
                  <a:pt x="343028" y="23539"/>
                </a:cubicBezTo>
                <a:cubicBezTo>
                  <a:pt x="364195" y="22481"/>
                  <a:pt x="308103" y="17189"/>
                  <a:pt x="308103" y="17189"/>
                </a:cubicBezTo>
                <a:cubicBezTo>
                  <a:pt x="285878" y="13485"/>
                  <a:pt x="255186" y="-5036"/>
                  <a:pt x="209678" y="1314"/>
                </a:cubicBezTo>
                <a:cubicBezTo>
                  <a:pt x="164170" y="7664"/>
                  <a:pt x="4890" y="67460"/>
                  <a:pt x="128" y="71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1F93C9F4-8003-DA8B-70A0-6BAF36EC3E1A}"/>
              </a:ext>
            </a:extLst>
          </p:cNvPr>
          <p:cNvSpPr/>
          <p:nvPr/>
        </p:nvSpPr>
        <p:spPr>
          <a:xfrm>
            <a:off x="3076549" y="7854928"/>
            <a:ext cx="318884" cy="568578"/>
          </a:xfrm>
          <a:custGeom>
            <a:avLst/>
            <a:gdLst>
              <a:gd name="connsiteX0" fmla="*/ 26 w 318884"/>
              <a:gd name="connsiteY0" fmla="*/ 22 h 568578"/>
              <a:gd name="connsiteX1" fmla="*/ 158776 w 318884"/>
              <a:gd name="connsiteY1" fmla="*/ 206397 h 568578"/>
              <a:gd name="connsiteX2" fmla="*/ 212751 w 318884"/>
              <a:gd name="connsiteY2" fmla="*/ 352447 h 568578"/>
              <a:gd name="connsiteX3" fmla="*/ 200051 w 318884"/>
              <a:gd name="connsiteY3" fmla="*/ 307997 h 568578"/>
              <a:gd name="connsiteX4" fmla="*/ 314351 w 318884"/>
              <a:gd name="connsiteY4" fmla="*/ 558822 h 568578"/>
              <a:gd name="connsiteX5" fmla="*/ 285776 w 318884"/>
              <a:gd name="connsiteY5" fmla="*/ 492147 h 568578"/>
              <a:gd name="connsiteX6" fmla="*/ 190526 w 318884"/>
              <a:gd name="connsiteY6" fmla="*/ 257197 h 568578"/>
              <a:gd name="connsiteX7" fmla="*/ 171476 w 318884"/>
              <a:gd name="connsiteY7" fmla="*/ 219097 h 568578"/>
              <a:gd name="connsiteX8" fmla="*/ 26 w 318884"/>
              <a:gd name="connsiteY8" fmla="*/ 22 h 56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884" h="568578">
                <a:moveTo>
                  <a:pt x="26" y="22"/>
                </a:moveTo>
                <a:cubicBezTo>
                  <a:pt x="-2091" y="-2095"/>
                  <a:pt x="123322" y="147660"/>
                  <a:pt x="158776" y="206397"/>
                </a:cubicBezTo>
                <a:cubicBezTo>
                  <a:pt x="194230" y="265134"/>
                  <a:pt x="205872" y="335514"/>
                  <a:pt x="212751" y="352447"/>
                </a:cubicBezTo>
                <a:cubicBezTo>
                  <a:pt x="219630" y="369380"/>
                  <a:pt x="183118" y="273601"/>
                  <a:pt x="200051" y="307997"/>
                </a:cubicBezTo>
                <a:cubicBezTo>
                  <a:pt x="216984" y="342393"/>
                  <a:pt x="300064" y="528130"/>
                  <a:pt x="314351" y="558822"/>
                </a:cubicBezTo>
                <a:cubicBezTo>
                  <a:pt x="328638" y="589514"/>
                  <a:pt x="306413" y="542418"/>
                  <a:pt x="285776" y="492147"/>
                </a:cubicBezTo>
                <a:cubicBezTo>
                  <a:pt x="265139" y="441876"/>
                  <a:pt x="209576" y="302705"/>
                  <a:pt x="190526" y="257197"/>
                </a:cubicBezTo>
                <a:cubicBezTo>
                  <a:pt x="171476" y="211689"/>
                  <a:pt x="201639" y="259843"/>
                  <a:pt x="171476" y="219097"/>
                </a:cubicBezTo>
                <a:cubicBezTo>
                  <a:pt x="141314" y="178351"/>
                  <a:pt x="2143" y="2139"/>
                  <a:pt x="26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DF202C89-A268-4197-FDA9-C87D568A2359}"/>
              </a:ext>
            </a:extLst>
          </p:cNvPr>
          <p:cNvSpPr/>
          <p:nvPr/>
        </p:nvSpPr>
        <p:spPr>
          <a:xfrm>
            <a:off x="2619207" y="4037297"/>
            <a:ext cx="387691" cy="1177085"/>
          </a:xfrm>
          <a:custGeom>
            <a:avLst/>
            <a:gdLst>
              <a:gd name="connsiteX0" fmla="*/ 387518 w 387691"/>
              <a:gd name="connsiteY0" fmla="*/ 1303 h 1177085"/>
              <a:gd name="connsiteX1" fmla="*/ 174793 w 387691"/>
              <a:gd name="connsiteY1" fmla="*/ 547403 h 1177085"/>
              <a:gd name="connsiteX2" fmla="*/ 266868 w 387691"/>
              <a:gd name="connsiteY2" fmla="*/ 496603 h 1177085"/>
              <a:gd name="connsiteX3" fmla="*/ 123993 w 387691"/>
              <a:gd name="connsiteY3" fmla="*/ 845853 h 1177085"/>
              <a:gd name="connsiteX4" fmla="*/ 168 w 387691"/>
              <a:gd name="connsiteY4" fmla="*/ 1176053 h 1177085"/>
              <a:gd name="connsiteX5" fmla="*/ 98593 w 387691"/>
              <a:gd name="connsiteY5" fmla="*/ 937928 h 1177085"/>
              <a:gd name="connsiteX6" fmla="*/ 155743 w 387691"/>
              <a:gd name="connsiteY6" fmla="*/ 610903 h 1177085"/>
              <a:gd name="connsiteX7" fmla="*/ 177968 w 387691"/>
              <a:gd name="connsiteY7" fmla="*/ 306103 h 1177085"/>
              <a:gd name="connsiteX8" fmla="*/ 133518 w 387691"/>
              <a:gd name="connsiteY8" fmla="*/ 391828 h 1177085"/>
              <a:gd name="connsiteX9" fmla="*/ 387518 w 387691"/>
              <a:gd name="connsiteY9" fmla="*/ 1303 h 117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691" h="1177085">
                <a:moveTo>
                  <a:pt x="387518" y="1303"/>
                </a:moveTo>
                <a:cubicBezTo>
                  <a:pt x="394397" y="27232"/>
                  <a:pt x="194901" y="464853"/>
                  <a:pt x="174793" y="547403"/>
                </a:cubicBezTo>
                <a:cubicBezTo>
                  <a:pt x="154685" y="629953"/>
                  <a:pt x="275335" y="446861"/>
                  <a:pt x="266868" y="496603"/>
                </a:cubicBezTo>
                <a:cubicBezTo>
                  <a:pt x="258401" y="546345"/>
                  <a:pt x="168443" y="732611"/>
                  <a:pt x="123993" y="845853"/>
                </a:cubicBezTo>
                <a:cubicBezTo>
                  <a:pt x="79543" y="959095"/>
                  <a:pt x="4401" y="1160707"/>
                  <a:pt x="168" y="1176053"/>
                </a:cubicBezTo>
                <a:cubicBezTo>
                  <a:pt x="-4065" y="1191399"/>
                  <a:pt x="72664" y="1032120"/>
                  <a:pt x="98593" y="937928"/>
                </a:cubicBezTo>
                <a:cubicBezTo>
                  <a:pt x="124522" y="843736"/>
                  <a:pt x="142514" y="716207"/>
                  <a:pt x="155743" y="610903"/>
                </a:cubicBezTo>
                <a:cubicBezTo>
                  <a:pt x="168972" y="505599"/>
                  <a:pt x="181672" y="342615"/>
                  <a:pt x="177968" y="306103"/>
                </a:cubicBezTo>
                <a:cubicBezTo>
                  <a:pt x="174264" y="269591"/>
                  <a:pt x="100710" y="439453"/>
                  <a:pt x="133518" y="391828"/>
                </a:cubicBezTo>
                <a:cubicBezTo>
                  <a:pt x="166326" y="344203"/>
                  <a:pt x="380639" y="-24626"/>
                  <a:pt x="387518" y="130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AD953A71-E33D-E79C-A1AF-C5F9CFA6EC24}"/>
              </a:ext>
            </a:extLst>
          </p:cNvPr>
          <p:cNvSpPr/>
          <p:nvPr/>
        </p:nvSpPr>
        <p:spPr>
          <a:xfrm>
            <a:off x="2362136" y="3600309"/>
            <a:ext cx="1035177" cy="1125257"/>
          </a:xfrm>
          <a:custGeom>
            <a:avLst/>
            <a:gdLst>
              <a:gd name="connsiteX0" fmla="*/ 1035114 w 1035177"/>
              <a:gd name="connsiteY0" fmla="*/ 141 h 1125257"/>
              <a:gd name="connsiteX1" fmla="*/ 419164 w 1035177"/>
              <a:gd name="connsiteY1" fmla="*/ 311291 h 1125257"/>
              <a:gd name="connsiteX2" fmla="*/ 120714 w 1035177"/>
              <a:gd name="connsiteY2" fmla="*/ 708166 h 1125257"/>
              <a:gd name="connsiteX3" fmla="*/ 158814 w 1035177"/>
              <a:gd name="connsiteY3" fmla="*/ 622441 h 1125257"/>
              <a:gd name="connsiteX4" fmla="*/ 64 w 1035177"/>
              <a:gd name="connsiteY4" fmla="*/ 1124091 h 1125257"/>
              <a:gd name="connsiteX5" fmla="*/ 142939 w 1035177"/>
              <a:gd name="connsiteY5" fmla="*/ 743091 h 1125257"/>
              <a:gd name="connsiteX6" fmla="*/ 396939 w 1035177"/>
              <a:gd name="connsiteY6" fmla="*/ 184291 h 1125257"/>
              <a:gd name="connsiteX7" fmla="*/ 381064 w 1035177"/>
              <a:gd name="connsiteY7" fmla="*/ 270016 h 1125257"/>
              <a:gd name="connsiteX8" fmla="*/ 1035114 w 1035177"/>
              <a:gd name="connsiteY8" fmla="*/ 141 h 112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177" h="1125257">
                <a:moveTo>
                  <a:pt x="1035114" y="141"/>
                </a:moveTo>
                <a:cubicBezTo>
                  <a:pt x="1041464" y="7020"/>
                  <a:pt x="571564" y="193287"/>
                  <a:pt x="419164" y="311291"/>
                </a:cubicBezTo>
                <a:cubicBezTo>
                  <a:pt x="266764" y="429295"/>
                  <a:pt x="164106" y="656308"/>
                  <a:pt x="120714" y="708166"/>
                </a:cubicBezTo>
                <a:cubicBezTo>
                  <a:pt x="77322" y="760024"/>
                  <a:pt x="178922" y="553120"/>
                  <a:pt x="158814" y="622441"/>
                </a:cubicBezTo>
                <a:cubicBezTo>
                  <a:pt x="138706" y="691762"/>
                  <a:pt x="2710" y="1103983"/>
                  <a:pt x="64" y="1124091"/>
                </a:cubicBezTo>
                <a:cubicBezTo>
                  <a:pt x="-2582" y="1144199"/>
                  <a:pt x="76793" y="899724"/>
                  <a:pt x="142939" y="743091"/>
                </a:cubicBezTo>
                <a:cubicBezTo>
                  <a:pt x="209085" y="586458"/>
                  <a:pt x="357252" y="263137"/>
                  <a:pt x="396939" y="184291"/>
                </a:cubicBezTo>
                <a:cubicBezTo>
                  <a:pt x="436626" y="105445"/>
                  <a:pt x="279464" y="301237"/>
                  <a:pt x="381064" y="270016"/>
                </a:cubicBezTo>
                <a:cubicBezTo>
                  <a:pt x="482664" y="238795"/>
                  <a:pt x="1028764" y="-6738"/>
                  <a:pt x="1035114" y="14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62953158-E114-79F7-91C5-3E5E26FDD3F5}"/>
              </a:ext>
            </a:extLst>
          </p:cNvPr>
          <p:cNvSpPr/>
          <p:nvPr/>
        </p:nvSpPr>
        <p:spPr>
          <a:xfrm>
            <a:off x="2619371" y="4752007"/>
            <a:ext cx="131715" cy="1150757"/>
          </a:xfrm>
          <a:custGeom>
            <a:avLst/>
            <a:gdLst>
              <a:gd name="connsiteX0" fmla="*/ 4 w 131715"/>
              <a:gd name="connsiteY0" fmla="*/ 26368 h 1150757"/>
              <a:gd name="connsiteX1" fmla="*/ 63504 w 131715"/>
              <a:gd name="connsiteY1" fmla="*/ 585168 h 1150757"/>
              <a:gd name="connsiteX2" fmla="*/ 63504 w 131715"/>
              <a:gd name="connsiteY2" fmla="*/ 537543 h 1150757"/>
              <a:gd name="connsiteX3" fmla="*/ 127004 w 131715"/>
              <a:gd name="connsiteY3" fmla="*/ 1131268 h 1150757"/>
              <a:gd name="connsiteX4" fmla="*/ 120654 w 131715"/>
              <a:gd name="connsiteY4" fmla="*/ 950293 h 1150757"/>
              <a:gd name="connsiteX5" fmla="*/ 69854 w 131715"/>
              <a:gd name="connsiteY5" fmla="*/ 388318 h 1150757"/>
              <a:gd name="connsiteX6" fmla="*/ 92079 w 131715"/>
              <a:gd name="connsiteY6" fmla="*/ 968 h 1150757"/>
              <a:gd name="connsiteX7" fmla="*/ 60329 w 131715"/>
              <a:gd name="connsiteY7" fmla="*/ 270843 h 1150757"/>
              <a:gd name="connsiteX8" fmla="*/ 4 w 131715"/>
              <a:gd name="connsiteY8" fmla="*/ 26368 h 115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715" h="1150757">
                <a:moveTo>
                  <a:pt x="4" y="26368"/>
                </a:moveTo>
                <a:cubicBezTo>
                  <a:pt x="533" y="78755"/>
                  <a:pt x="52921" y="499972"/>
                  <a:pt x="63504" y="585168"/>
                </a:cubicBezTo>
                <a:cubicBezTo>
                  <a:pt x="74087" y="670364"/>
                  <a:pt x="52921" y="446526"/>
                  <a:pt x="63504" y="537543"/>
                </a:cubicBezTo>
                <a:cubicBezTo>
                  <a:pt x="74087" y="628560"/>
                  <a:pt x="117479" y="1062476"/>
                  <a:pt x="127004" y="1131268"/>
                </a:cubicBezTo>
                <a:cubicBezTo>
                  <a:pt x="136529" y="1200060"/>
                  <a:pt x="130179" y="1074118"/>
                  <a:pt x="120654" y="950293"/>
                </a:cubicBezTo>
                <a:cubicBezTo>
                  <a:pt x="111129" y="826468"/>
                  <a:pt x="74616" y="546539"/>
                  <a:pt x="69854" y="388318"/>
                </a:cubicBezTo>
                <a:cubicBezTo>
                  <a:pt x="65092" y="230097"/>
                  <a:pt x="93666" y="20547"/>
                  <a:pt x="92079" y="968"/>
                </a:cubicBezTo>
                <a:cubicBezTo>
                  <a:pt x="90492" y="-18611"/>
                  <a:pt x="71971" y="265022"/>
                  <a:pt x="60329" y="270843"/>
                </a:cubicBezTo>
                <a:cubicBezTo>
                  <a:pt x="48687" y="276664"/>
                  <a:pt x="-525" y="-26019"/>
                  <a:pt x="4" y="2636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BEF8987B-EE64-87D5-6E5D-A60530ED39D8}"/>
              </a:ext>
            </a:extLst>
          </p:cNvPr>
          <p:cNvSpPr/>
          <p:nvPr/>
        </p:nvSpPr>
        <p:spPr>
          <a:xfrm>
            <a:off x="2315153" y="4655516"/>
            <a:ext cx="247090" cy="1108562"/>
          </a:xfrm>
          <a:custGeom>
            <a:avLst/>
            <a:gdLst>
              <a:gd name="connsiteX0" fmla="*/ 247072 w 247090"/>
              <a:gd name="connsiteY0" fmla="*/ 2209 h 1108562"/>
              <a:gd name="connsiteX1" fmla="*/ 15297 w 247090"/>
              <a:gd name="connsiteY1" fmla="*/ 564184 h 1108562"/>
              <a:gd name="connsiteX2" fmla="*/ 21647 w 247090"/>
              <a:gd name="connsiteY2" fmla="*/ 1097584 h 1108562"/>
              <a:gd name="connsiteX3" fmla="*/ 18472 w 247090"/>
              <a:gd name="connsiteY3" fmla="*/ 865809 h 1108562"/>
              <a:gd name="connsiteX4" fmla="*/ 24822 w 247090"/>
              <a:gd name="connsiteY4" fmla="*/ 186359 h 1108562"/>
              <a:gd name="connsiteX5" fmla="*/ 27997 w 247090"/>
              <a:gd name="connsiteY5" fmla="*/ 360984 h 1108562"/>
              <a:gd name="connsiteX6" fmla="*/ 247072 w 247090"/>
              <a:gd name="connsiteY6" fmla="*/ 2209 h 110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090" h="1108562">
                <a:moveTo>
                  <a:pt x="247072" y="2209"/>
                </a:moveTo>
                <a:cubicBezTo>
                  <a:pt x="244955" y="36076"/>
                  <a:pt x="52868" y="381622"/>
                  <a:pt x="15297" y="564184"/>
                </a:cubicBezTo>
                <a:cubicBezTo>
                  <a:pt x="-22274" y="746746"/>
                  <a:pt x="21118" y="1047313"/>
                  <a:pt x="21647" y="1097584"/>
                </a:cubicBezTo>
                <a:cubicBezTo>
                  <a:pt x="22176" y="1147855"/>
                  <a:pt x="17943" y="1017680"/>
                  <a:pt x="18472" y="865809"/>
                </a:cubicBezTo>
                <a:cubicBezTo>
                  <a:pt x="19001" y="713938"/>
                  <a:pt x="23234" y="270497"/>
                  <a:pt x="24822" y="186359"/>
                </a:cubicBezTo>
                <a:cubicBezTo>
                  <a:pt x="26409" y="102222"/>
                  <a:pt x="-8515" y="387442"/>
                  <a:pt x="27997" y="360984"/>
                </a:cubicBezTo>
                <a:cubicBezTo>
                  <a:pt x="64509" y="334526"/>
                  <a:pt x="249189" y="-31658"/>
                  <a:pt x="247072" y="220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5E0AB587-444D-5F6E-97B4-B9DDBC6BB325}"/>
              </a:ext>
            </a:extLst>
          </p:cNvPr>
          <p:cNvSpPr/>
          <p:nvPr/>
        </p:nvSpPr>
        <p:spPr>
          <a:xfrm>
            <a:off x="2329781" y="5249266"/>
            <a:ext cx="241970" cy="1137834"/>
          </a:xfrm>
          <a:custGeom>
            <a:avLst/>
            <a:gdLst>
              <a:gd name="connsiteX0" fmla="*/ 241969 w 241970"/>
              <a:gd name="connsiteY0" fmla="*/ 2184 h 1137834"/>
              <a:gd name="connsiteX1" fmla="*/ 35594 w 241970"/>
              <a:gd name="connsiteY1" fmla="*/ 726084 h 1137834"/>
              <a:gd name="connsiteX2" fmla="*/ 669 w 241970"/>
              <a:gd name="connsiteY2" fmla="*/ 1129309 h 1137834"/>
              <a:gd name="connsiteX3" fmla="*/ 13369 w 241970"/>
              <a:gd name="connsiteY3" fmla="*/ 951509 h 1137834"/>
              <a:gd name="connsiteX4" fmla="*/ 22894 w 241970"/>
              <a:gd name="connsiteY4" fmla="*/ 386359 h 1137834"/>
              <a:gd name="connsiteX5" fmla="*/ 38769 w 241970"/>
              <a:gd name="connsiteY5" fmla="*/ 497484 h 1137834"/>
              <a:gd name="connsiteX6" fmla="*/ 241969 w 241970"/>
              <a:gd name="connsiteY6" fmla="*/ 2184 h 1137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970" h="1137834">
                <a:moveTo>
                  <a:pt x="241969" y="2184"/>
                </a:moveTo>
                <a:cubicBezTo>
                  <a:pt x="241440" y="40284"/>
                  <a:pt x="75811" y="538230"/>
                  <a:pt x="35594" y="726084"/>
                </a:cubicBezTo>
                <a:cubicBezTo>
                  <a:pt x="-4623" y="913938"/>
                  <a:pt x="4373" y="1091738"/>
                  <a:pt x="669" y="1129309"/>
                </a:cubicBezTo>
                <a:cubicBezTo>
                  <a:pt x="-3035" y="1166880"/>
                  <a:pt x="9665" y="1075334"/>
                  <a:pt x="13369" y="951509"/>
                </a:cubicBezTo>
                <a:cubicBezTo>
                  <a:pt x="17073" y="827684"/>
                  <a:pt x="18661" y="462030"/>
                  <a:pt x="22894" y="386359"/>
                </a:cubicBezTo>
                <a:cubicBezTo>
                  <a:pt x="27127" y="310688"/>
                  <a:pt x="1198" y="558867"/>
                  <a:pt x="38769" y="497484"/>
                </a:cubicBezTo>
                <a:cubicBezTo>
                  <a:pt x="76340" y="436101"/>
                  <a:pt x="242498" y="-35916"/>
                  <a:pt x="241969" y="218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1A42AC10-340A-F9B8-9C34-E47C5CE9E1B2}"/>
              </a:ext>
            </a:extLst>
          </p:cNvPr>
          <p:cNvSpPr/>
          <p:nvPr/>
        </p:nvSpPr>
        <p:spPr>
          <a:xfrm>
            <a:off x="2609808" y="5759435"/>
            <a:ext cx="163853" cy="1286004"/>
          </a:xfrm>
          <a:custGeom>
            <a:avLst/>
            <a:gdLst>
              <a:gd name="connsiteX0" fmla="*/ 44492 w 163853"/>
              <a:gd name="connsiteY0" fmla="*/ 15 h 1286004"/>
              <a:gd name="connsiteX1" fmla="*/ 42 w 163853"/>
              <a:gd name="connsiteY1" fmla="*/ 647715 h 1286004"/>
              <a:gd name="connsiteX2" fmla="*/ 54017 w 163853"/>
              <a:gd name="connsiteY2" fmla="*/ 1031890 h 1286004"/>
              <a:gd name="connsiteX3" fmla="*/ 76242 w 163853"/>
              <a:gd name="connsiteY3" fmla="*/ 895365 h 1286004"/>
              <a:gd name="connsiteX4" fmla="*/ 149267 w 163853"/>
              <a:gd name="connsiteY4" fmla="*/ 1285890 h 1286004"/>
              <a:gd name="connsiteX5" fmla="*/ 155617 w 163853"/>
              <a:gd name="connsiteY5" fmla="*/ 850915 h 1286004"/>
              <a:gd name="connsiteX6" fmla="*/ 155617 w 163853"/>
              <a:gd name="connsiteY6" fmla="*/ 254015 h 1286004"/>
              <a:gd name="connsiteX7" fmla="*/ 47667 w 163853"/>
              <a:gd name="connsiteY7" fmla="*/ 996965 h 1286004"/>
              <a:gd name="connsiteX8" fmla="*/ 19092 w 163853"/>
              <a:gd name="connsiteY8" fmla="*/ 666765 h 1286004"/>
              <a:gd name="connsiteX9" fmla="*/ 44492 w 163853"/>
              <a:gd name="connsiteY9" fmla="*/ 15 h 128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3853" h="1286004">
                <a:moveTo>
                  <a:pt x="44492" y="15"/>
                </a:moveTo>
                <a:cubicBezTo>
                  <a:pt x="41317" y="-3160"/>
                  <a:pt x="-1545" y="475736"/>
                  <a:pt x="42" y="647715"/>
                </a:cubicBezTo>
                <a:cubicBezTo>
                  <a:pt x="1629" y="819694"/>
                  <a:pt x="41317" y="990615"/>
                  <a:pt x="54017" y="1031890"/>
                </a:cubicBezTo>
                <a:cubicBezTo>
                  <a:pt x="66717" y="1073165"/>
                  <a:pt x="60367" y="853032"/>
                  <a:pt x="76242" y="895365"/>
                </a:cubicBezTo>
                <a:cubicBezTo>
                  <a:pt x="92117" y="937698"/>
                  <a:pt x="136038" y="1293298"/>
                  <a:pt x="149267" y="1285890"/>
                </a:cubicBezTo>
                <a:cubicBezTo>
                  <a:pt x="162496" y="1278482"/>
                  <a:pt x="154559" y="1022894"/>
                  <a:pt x="155617" y="850915"/>
                </a:cubicBezTo>
                <a:cubicBezTo>
                  <a:pt x="156675" y="678936"/>
                  <a:pt x="173609" y="229673"/>
                  <a:pt x="155617" y="254015"/>
                </a:cubicBezTo>
                <a:cubicBezTo>
                  <a:pt x="137625" y="278357"/>
                  <a:pt x="70421" y="928173"/>
                  <a:pt x="47667" y="996965"/>
                </a:cubicBezTo>
                <a:cubicBezTo>
                  <a:pt x="24913" y="1065757"/>
                  <a:pt x="19092" y="833452"/>
                  <a:pt x="19092" y="666765"/>
                </a:cubicBezTo>
                <a:cubicBezTo>
                  <a:pt x="19092" y="500078"/>
                  <a:pt x="47667" y="3190"/>
                  <a:pt x="44492" y="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011040A5-964B-C117-67DB-FC195AA92B71}"/>
              </a:ext>
            </a:extLst>
          </p:cNvPr>
          <p:cNvSpPr/>
          <p:nvPr/>
        </p:nvSpPr>
        <p:spPr>
          <a:xfrm>
            <a:off x="2397485" y="6426918"/>
            <a:ext cx="320350" cy="1577261"/>
          </a:xfrm>
          <a:custGeom>
            <a:avLst/>
            <a:gdLst>
              <a:gd name="connsiteX0" fmla="*/ 12340 w 320350"/>
              <a:gd name="connsiteY0" fmla="*/ 15157 h 1577261"/>
              <a:gd name="connsiteX1" fmla="*/ 113940 w 320350"/>
              <a:gd name="connsiteY1" fmla="*/ 564432 h 1577261"/>
              <a:gd name="connsiteX2" fmla="*/ 244115 w 320350"/>
              <a:gd name="connsiteY2" fmla="*/ 1278807 h 1577261"/>
              <a:gd name="connsiteX3" fmla="*/ 215540 w 320350"/>
              <a:gd name="connsiteY3" fmla="*/ 1154982 h 1577261"/>
              <a:gd name="connsiteX4" fmla="*/ 320315 w 320350"/>
              <a:gd name="connsiteY4" fmla="*/ 1577257 h 1577261"/>
              <a:gd name="connsiteX5" fmla="*/ 202840 w 320350"/>
              <a:gd name="connsiteY5" fmla="*/ 1161332 h 1577261"/>
              <a:gd name="connsiteX6" fmla="*/ 21865 w 320350"/>
              <a:gd name="connsiteY6" fmla="*/ 240582 h 1577261"/>
              <a:gd name="connsiteX7" fmla="*/ 12340 w 320350"/>
              <a:gd name="connsiteY7" fmla="*/ 15157 h 157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0350" h="1577261">
                <a:moveTo>
                  <a:pt x="12340" y="15157"/>
                </a:moveTo>
                <a:cubicBezTo>
                  <a:pt x="27686" y="69132"/>
                  <a:pt x="75311" y="353824"/>
                  <a:pt x="113940" y="564432"/>
                </a:cubicBezTo>
                <a:cubicBezTo>
                  <a:pt x="152569" y="775040"/>
                  <a:pt x="227182" y="1180382"/>
                  <a:pt x="244115" y="1278807"/>
                </a:cubicBezTo>
                <a:cubicBezTo>
                  <a:pt x="261048" y="1377232"/>
                  <a:pt x="202840" y="1105240"/>
                  <a:pt x="215540" y="1154982"/>
                </a:cubicBezTo>
                <a:cubicBezTo>
                  <a:pt x="228240" y="1204724"/>
                  <a:pt x="322432" y="1576199"/>
                  <a:pt x="320315" y="1577257"/>
                </a:cubicBezTo>
                <a:cubicBezTo>
                  <a:pt x="318198" y="1578315"/>
                  <a:pt x="252582" y="1384111"/>
                  <a:pt x="202840" y="1161332"/>
                </a:cubicBezTo>
                <a:cubicBezTo>
                  <a:pt x="153098" y="938553"/>
                  <a:pt x="52028" y="426320"/>
                  <a:pt x="21865" y="240582"/>
                </a:cubicBezTo>
                <a:cubicBezTo>
                  <a:pt x="-8298" y="54845"/>
                  <a:pt x="-3006" y="-38818"/>
                  <a:pt x="12340" y="1515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D87489FF-DF83-AD91-3D49-05DD27421A2B}"/>
              </a:ext>
            </a:extLst>
          </p:cNvPr>
          <p:cNvSpPr/>
          <p:nvPr/>
        </p:nvSpPr>
        <p:spPr>
          <a:xfrm>
            <a:off x="2625690" y="6736192"/>
            <a:ext cx="216627" cy="1325098"/>
          </a:xfrm>
          <a:custGeom>
            <a:avLst/>
            <a:gdLst>
              <a:gd name="connsiteX0" fmla="*/ 35 w 216627"/>
              <a:gd name="connsiteY0" fmla="*/ 1158 h 1325098"/>
              <a:gd name="connsiteX1" fmla="*/ 196885 w 216627"/>
              <a:gd name="connsiteY1" fmla="*/ 658383 h 1325098"/>
              <a:gd name="connsiteX2" fmla="*/ 190535 w 216627"/>
              <a:gd name="connsiteY2" fmla="*/ 1306083 h 1325098"/>
              <a:gd name="connsiteX3" fmla="*/ 203235 w 216627"/>
              <a:gd name="connsiteY3" fmla="*/ 1087008 h 1325098"/>
              <a:gd name="connsiteX4" fmla="*/ 215935 w 216627"/>
              <a:gd name="connsiteY4" fmla="*/ 417083 h 1325098"/>
              <a:gd name="connsiteX5" fmla="*/ 181010 w 216627"/>
              <a:gd name="connsiteY5" fmla="*/ 496458 h 1325098"/>
              <a:gd name="connsiteX6" fmla="*/ 35 w 216627"/>
              <a:gd name="connsiteY6" fmla="*/ 1158 h 132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627" h="1325098">
                <a:moveTo>
                  <a:pt x="35" y="1158"/>
                </a:moveTo>
                <a:cubicBezTo>
                  <a:pt x="2681" y="28146"/>
                  <a:pt x="165135" y="440896"/>
                  <a:pt x="196885" y="658383"/>
                </a:cubicBezTo>
                <a:cubicBezTo>
                  <a:pt x="228635" y="875870"/>
                  <a:pt x="189477" y="1234646"/>
                  <a:pt x="190535" y="1306083"/>
                </a:cubicBezTo>
                <a:cubicBezTo>
                  <a:pt x="191593" y="1377520"/>
                  <a:pt x="199002" y="1235175"/>
                  <a:pt x="203235" y="1087008"/>
                </a:cubicBezTo>
                <a:cubicBezTo>
                  <a:pt x="207468" y="938841"/>
                  <a:pt x="219639" y="515508"/>
                  <a:pt x="215935" y="417083"/>
                </a:cubicBezTo>
                <a:cubicBezTo>
                  <a:pt x="212231" y="318658"/>
                  <a:pt x="218052" y="565779"/>
                  <a:pt x="181010" y="496458"/>
                </a:cubicBezTo>
                <a:cubicBezTo>
                  <a:pt x="143968" y="427137"/>
                  <a:pt x="-2611" y="-25830"/>
                  <a:pt x="35" y="115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37D5C728-10EE-9F55-772A-AC5EC4A7E2A0}"/>
              </a:ext>
            </a:extLst>
          </p:cNvPr>
          <p:cNvSpPr/>
          <p:nvPr/>
        </p:nvSpPr>
        <p:spPr>
          <a:xfrm>
            <a:off x="2819309" y="3549537"/>
            <a:ext cx="734961" cy="774815"/>
          </a:xfrm>
          <a:custGeom>
            <a:avLst/>
            <a:gdLst>
              <a:gd name="connsiteX0" fmla="*/ 730341 w 734961"/>
              <a:gd name="connsiteY0" fmla="*/ 111238 h 774815"/>
              <a:gd name="connsiteX1" fmla="*/ 250916 w 734961"/>
              <a:gd name="connsiteY1" fmla="*/ 343013 h 774815"/>
              <a:gd name="connsiteX2" fmla="*/ 73116 w 734961"/>
              <a:gd name="connsiteY2" fmla="*/ 479538 h 774815"/>
              <a:gd name="connsiteX3" fmla="*/ 231866 w 734961"/>
              <a:gd name="connsiteY3" fmla="*/ 390638 h 774815"/>
              <a:gd name="connsiteX4" fmla="*/ 91 w 734961"/>
              <a:gd name="connsiteY4" fmla="*/ 774813 h 774815"/>
              <a:gd name="connsiteX5" fmla="*/ 263616 w 734961"/>
              <a:gd name="connsiteY5" fmla="*/ 396988 h 774815"/>
              <a:gd name="connsiteX6" fmla="*/ 450941 w 734961"/>
              <a:gd name="connsiteY6" fmla="*/ 279513 h 774815"/>
              <a:gd name="connsiteX7" fmla="*/ 333466 w 734961"/>
              <a:gd name="connsiteY7" fmla="*/ 269988 h 774815"/>
              <a:gd name="connsiteX8" fmla="*/ 533491 w 734961"/>
              <a:gd name="connsiteY8" fmla="*/ 155688 h 774815"/>
              <a:gd name="connsiteX9" fmla="*/ 196941 w 734961"/>
              <a:gd name="connsiteY9" fmla="*/ 113 h 774815"/>
              <a:gd name="connsiteX10" fmla="*/ 571591 w 734961"/>
              <a:gd name="connsiteY10" fmla="*/ 130288 h 774815"/>
              <a:gd name="connsiteX11" fmla="*/ 498566 w 734961"/>
              <a:gd name="connsiteY11" fmla="*/ 111238 h 774815"/>
              <a:gd name="connsiteX12" fmla="*/ 730341 w 734961"/>
              <a:gd name="connsiteY12" fmla="*/ 111238 h 77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4961" h="774815">
                <a:moveTo>
                  <a:pt x="730341" y="111238"/>
                </a:moveTo>
                <a:cubicBezTo>
                  <a:pt x="689066" y="149867"/>
                  <a:pt x="360453" y="281630"/>
                  <a:pt x="250916" y="343013"/>
                </a:cubicBezTo>
                <a:cubicBezTo>
                  <a:pt x="141379" y="404396"/>
                  <a:pt x="76291" y="471600"/>
                  <a:pt x="73116" y="479538"/>
                </a:cubicBezTo>
                <a:cubicBezTo>
                  <a:pt x="69941" y="487476"/>
                  <a:pt x="244037" y="341426"/>
                  <a:pt x="231866" y="390638"/>
                </a:cubicBezTo>
                <a:cubicBezTo>
                  <a:pt x="219695" y="439851"/>
                  <a:pt x="-5200" y="773755"/>
                  <a:pt x="91" y="774813"/>
                </a:cubicBezTo>
                <a:cubicBezTo>
                  <a:pt x="5382" y="775871"/>
                  <a:pt x="188474" y="479538"/>
                  <a:pt x="263616" y="396988"/>
                </a:cubicBezTo>
                <a:cubicBezTo>
                  <a:pt x="338758" y="314438"/>
                  <a:pt x="439299" y="300680"/>
                  <a:pt x="450941" y="279513"/>
                </a:cubicBezTo>
                <a:cubicBezTo>
                  <a:pt x="462583" y="258346"/>
                  <a:pt x="319708" y="290626"/>
                  <a:pt x="333466" y="269988"/>
                </a:cubicBezTo>
                <a:cubicBezTo>
                  <a:pt x="347224" y="249350"/>
                  <a:pt x="556245" y="200667"/>
                  <a:pt x="533491" y="155688"/>
                </a:cubicBezTo>
                <a:cubicBezTo>
                  <a:pt x="510737" y="110709"/>
                  <a:pt x="190591" y="4346"/>
                  <a:pt x="196941" y="113"/>
                </a:cubicBezTo>
                <a:cubicBezTo>
                  <a:pt x="203291" y="-4120"/>
                  <a:pt x="521320" y="111767"/>
                  <a:pt x="571591" y="130288"/>
                </a:cubicBezTo>
                <a:cubicBezTo>
                  <a:pt x="621862" y="148809"/>
                  <a:pt x="473695" y="111767"/>
                  <a:pt x="498566" y="111238"/>
                </a:cubicBezTo>
                <a:cubicBezTo>
                  <a:pt x="523437" y="110709"/>
                  <a:pt x="771616" y="72609"/>
                  <a:pt x="730341" y="11123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10F17A52-8643-4B91-697D-3ED94815B235}"/>
              </a:ext>
            </a:extLst>
          </p:cNvPr>
          <p:cNvSpPr/>
          <p:nvPr/>
        </p:nvSpPr>
        <p:spPr>
          <a:xfrm>
            <a:off x="2674282" y="3098791"/>
            <a:ext cx="967898" cy="774582"/>
          </a:xfrm>
          <a:custGeom>
            <a:avLst/>
            <a:gdLst>
              <a:gd name="connsiteX0" fmla="*/ 967443 w 967898"/>
              <a:gd name="connsiteY0" fmla="*/ 561984 h 774582"/>
              <a:gd name="connsiteX1" fmla="*/ 316568 w 967898"/>
              <a:gd name="connsiteY1" fmla="*/ 374659 h 774582"/>
              <a:gd name="connsiteX2" fmla="*/ 8593 w 967898"/>
              <a:gd name="connsiteY2" fmla="*/ 771534 h 774582"/>
              <a:gd name="connsiteX3" fmla="*/ 97493 w 967898"/>
              <a:gd name="connsiteY3" fmla="*/ 542934 h 774582"/>
              <a:gd name="connsiteX4" fmla="*/ 224493 w 967898"/>
              <a:gd name="connsiteY4" fmla="*/ 266709 h 774582"/>
              <a:gd name="connsiteX5" fmla="*/ 202268 w 967898"/>
              <a:gd name="connsiteY5" fmla="*/ 212734 h 774582"/>
              <a:gd name="connsiteX6" fmla="*/ 278468 w 967898"/>
              <a:gd name="connsiteY6" fmla="*/ 133359 h 774582"/>
              <a:gd name="connsiteX7" fmla="*/ 310218 w 967898"/>
              <a:gd name="connsiteY7" fmla="*/ 9 h 774582"/>
              <a:gd name="connsiteX8" fmla="*/ 287993 w 967898"/>
              <a:gd name="connsiteY8" fmla="*/ 127009 h 774582"/>
              <a:gd name="connsiteX9" fmla="*/ 402293 w 967898"/>
              <a:gd name="connsiteY9" fmla="*/ 260359 h 774582"/>
              <a:gd name="connsiteX10" fmla="*/ 211793 w 967898"/>
              <a:gd name="connsiteY10" fmla="*/ 320684 h 774582"/>
              <a:gd name="connsiteX11" fmla="*/ 351493 w 967898"/>
              <a:gd name="connsiteY11" fmla="*/ 349259 h 774582"/>
              <a:gd name="connsiteX12" fmla="*/ 316568 w 967898"/>
              <a:gd name="connsiteY12" fmla="*/ 330209 h 774582"/>
              <a:gd name="connsiteX13" fmla="*/ 418168 w 967898"/>
              <a:gd name="connsiteY13" fmla="*/ 317509 h 774582"/>
              <a:gd name="connsiteX14" fmla="*/ 967443 w 967898"/>
              <a:gd name="connsiteY14" fmla="*/ 561984 h 77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67898" h="774582">
                <a:moveTo>
                  <a:pt x="967443" y="561984"/>
                </a:moveTo>
                <a:cubicBezTo>
                  <a:pt x="950510" y="571509"/>
                  <a:pt x="476376" y="339734"/>
                  <a:pt x="316568" y="374659"/>
                </a:cubicBezTo>
                <a:cubicBezTo>
                  <a:pt x="156760" y="409584"/>
                  <a:pt x="45105" y="743488"/>
                  <a:pt x="8593" y="771534"/>
                </a:cubicBezTo>
                <a:cubicBezTo>
                  <a:pt x="-27919" y="799580"/>
                  <a:pt x="61510" y="627071"/>
                  <a:pt x="97493" y="542934"/>
                </a:cubicBezTo>
                <a:cubicBezTo>
                  <a:pt x="133476" y="458797"/>
                  <a:pt x="207030" y="321742"/>
                  <a:pt x="224493" y="266709"/>
                </a:cubicBezTo>
                <a:cubicBezTo>
                  <a:pt x="241955" y="211676"/>
                  <a:pt x="193272" y="234959"/>
                  <a:pt x="202268" y="212734"/>
                </a:cubicBezTo>
                <a:cubicBezTo>
                  <a:pt x="211264" y="190509"/>
                  <a:pt x="260476" y="168813"/>
                  <a:pt x="278468" y="133359"/>
                </a:cubicBezTo>
                <a:cubicBezTo>
                  <a:pt x="296460" y="97905"/>
                  <a:pt x="308630" y="1067"/>
                  <a:pt x="310218" y="9"/>
                </a:cubicBezTo>
                <a:cubicBezTo>
                  <a:pt x="311806" y="-1049"/>
                  <a:pt x="272647" y="83617"/>
                  <a:pt x="287993" y="127009"/>
                </a:cubicBezTo>
                <a:cubicBezTo>
                  <a:pt x="303339" y="170401"/>
                  <a:pt x="414993" y="228080"/>
                  <a:pt x="402293" y="260359"/>
                </a:cubicBezTo>
                <a:cubicBezTo>
                  <a:pt x="389593" y="292638"/>
                  <a:pt x="220260" y="305867"/>
                  <a:pt x="211793" y="320684"/>
                </a:cubicBezTo>
                <a:cubicBezTo>
                  <a:pt x="203326" y="335501"/>
                  <a:pt x="334031" y="347672"/>
                  <a:pt x="351493" y="349259"/>
                </a:cubicBezTo>
                <a:cubicBezTo>
                  <a:pt x="368955" y="350846"/>
                  <a:pt x="305455" y="335501"/>
                  <a:pt x="316568" y="330209"/>
                </a:cubicBezTo>
                <a:cubicBezTo>
                  <a:pt x="327680" y="324917"/>
                  <a:pt x="311806" y="277292"/>
                  <a:pt x="418168" y="317509"/>
                </a:cubicBezTo>
                <a:cubicBezTo>
                  <a:pt x="524530" y="357726"/>
                  <a:pt x="984376" y="552459"/>
                  <a:pt x="967443" y="56198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0496624C-DA6F-82AC-6D46-11EE7B444E0E}"/>
              </a:ext>
            </a:extLst>
          </p:cNvPr>
          <p:cNvSpPr/>
          <p:nvPr/>
        </p:nvSpPr>
        <p:spPr>
          <a:xfrm>
            <a:off x="3020002" y="2619375"/>
            <a:ext cx="1263623" cy="1171852"/>
          </a:xfrm>
          <a:custGeom>
            <a:avLst/>
            <a:gdLst>
              <a:gd name="connsiteX0" fmla="*/ 1244023 w 1263623"/>
              <a:gd name="connsiteY0" fmla="*/ 1158875 h 1171852"/>
              <a:gd name="connsiteX1" fmla="*/ 469323 w 1263623"/>
              <a:gd name="connsiteY1" fmla="*/ 876300 h 1171852"/>
              <a:gd name="connsiteX2" fmla="*/ 69273 w 1263623"/>
              <a:gd name="connsiteY2" fmla="*/ 603250 h 1171852"/>
              <a:gd name="connsiteX3" fmla="*/ 88323 w 1263623"/>
              <a:gd name="connsiteY3" fmla="*/ 514350 h 1171852"/>
              <a:gd name="connsiteX4" fmla="*/ 12123 w 1263623"/>
              <a:gd name="connsiteY4" fmla="*/ 390525 h 1171852"/>
              <a:gd name="connsiteX5" fmla="*/ 383598 w 1263623"/>
              <a:gd name="connsiteY5" fmla="*/ 88900 h 1171852"/>
              <a:gd name="connsiteX6" fmla="*/ 310573 w 1263623"/>
              <a:gd name="connsiteY6" fmla="*/ 0 h 1171852"/>
              <a:gd name="connsiteX7" fmla="*/ 405823 w 1263623"/>
              <a:gd name="connsiteY7" fmla="*/ 88900 h 1171852"/>
              <a:gd name="connsiteX8" fmla="*/ 132773 w 1263623"/>
              <a:gd name="connsiteY8" fmla="*/ 320675 h 1171852"/>
              <a:gd name="connsiteX9" fmla="*/ 66098 w 1263623"/>
              <a:gd name="connsiteY9" fmla="*/ 406400 h 1171852"/>
              <a:gd name="connsiteX10" fmla="*/ 132773 w 1263623"/>
              <a:gd name="connsiteY10" fmla="*/ 504825 h 1171852"/>
              <a:gd name="connsiteX11" fmla="*/ 43873 w 1263623"/>
              <a:gd name="connsiteY11" fmla="*/ 415925 h 1171852"/>
              <a:gd name="connsiteX12" fmla="*/ 215323 w 1263623"/>
              <a:gd name="connsiteY12" fmla="*/ 679450 h 1171852"/>
              <a:gd name="connsiteX13" fmla="*/ 167698 w 1263623"/>
              <a:gd name="connsiteY13" fmla="*/ 660400 h 1171852"/>
              <a:gd name="connsiteX14" fmla="*/ 710623 w 1263623"/>
              <a:gd name="connsiteY14" fmla="*/ 936625 h 1171852"/>
              <a:gd name="connsiteX15" fmla="*/ 659823 w 1263623"/>
              <a:gd name="connsiteY15" fmla="*/ 873125 h 1171852"/>
              <a:gd name="connsiteX16" fmla="*/ 999548 w 1263623"/>
              <a:gd name="connsiteY16" fmla="*/ 1098550 h 1171852"/>
              <a:gd name="connsiteX17" fmla="*/ 1244023 w 1263623"/>
              <a:gd name="connsiteY17" fmla="*/ 1158875 h 117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63623" h="1171852">
                <a:moveTo>
                  <a:pt x="1244023" y="1158875"/>
                </a:moveTo>
                <a:cubicBezTo>
                  <a:pt x="1155652" y="1121833"/>
                  <a:pt x="665115" y="968904"/>
                  <a:pt x="469323" y="876300"/>
                </a:cubicBezTo>
                <a:cubicBezTo>
                  <a:pt x="273531" y="783696"/>
                  <a:pt x="132773" y="663575"/>
                  <a:pt x="69273" y="603250"/>
                </a:cubicBezTo>
                <a:cubicBezTo>
                  <a:pt x="5773" y="542925"/>
                  <a:pt x="97848" y="549804"/>
                  <a:pt x="88323" y="514350"/>
                </a:cubicBezTo>
                <a:cubicBezTo>
                  <a:pt x="78798" y="478896"/>
                  <a:pt x="-37089" y="461433"/>
                  <a:pt x="12123" y="390525"/>
                </a:cubicBezTo>
                <a:cubicBezTo>
                  <a:pt x="61335" y="319617"/>
                  <a:pt x="333856" y="153987"/>
                  <a:pt x="383598" y="88900"/>
                </a:cubicBezTo>
                <a:cubicBezTo>
                  <a:pt x="433340" y="23813"/>
                  <a:pt x="306869" y="0"/>
                  <a:pt x="310573" y="0"/>
                </a:cubicBezTo>
                <a:cubicBezTo>
                  <a:pt x="314277" y="0"/>
                  <a:pt x="435456" y="35454"/>
                  <a:pt x="405823" y="88900"/>
                </a:cubicBezTo>
                <a:cubicBezTo>
                  <a:pt x="376190" y="142346"/>
                  <a:pt x="189394" y="267758"/>
                  <a:pt x="132773" y="320675"/>
                </a:cubicBezTo>
                <a:cubicBezTo>
                  <a:pt x="76152" y="373592"/>
                  <a:pt x="66098" y="375708"/>
                  <a:pt x="66098" y="406400"/>
                </a:cubicBezTo>
                <a:cubicBezTo>
                  <a:pt x="66098" y="437092"/>
                  <a:pt x="136477" y="503238"/>
                  <a:pt x="132773" y="504825"/>
                </a:cubicBezTo>
                <a:cubicBezTo>
                  <a:pt x="129069" y="506412"/>
                  <a:pt x="30115" y="386821"/>
                  <a:pt x="43873" y="415925"/>
                </a:cubicBezTo>
                <a:cubicBezTo>
                  <a:pt x="57631" y="445029"/>
                  <a:pt x="194686" y="638704"/>
                  <a:pt x="215323" y="679450"/>
                </a:cubicBezTo>
                <a:cubicBezTo>
                  <a:pt x="235960" y="720196"/>
                  <a:pt x="85148" y="617538"/>
                  <a:pt x="167698" y="660400"/>
                </a:cubicBezTo>
                <a:cubicBezTo>
                  <a:pt x="250248" y="703262"/>
                  <a:pt x="628602" y="901171"/>
                  <a:pt x="710623" y="936625"/>
                </a:cubicBezTo>
                <a:cubicBezTo>
                  <a:pt x="792644" y="972079"/>
                  <a:pt x="611669" y="846137"/>
                  <a:pt x="659823" y="873125"/>
                </a:cubicBezTo>
                <a:cubicBezTo>
                  <a:pt x="707977" y="900112"/>
                  <a:pt x="900065" y="1050396"/>
                  <a:pt x="999548" y="1098550"/>
                </a:cubicBezTo>
                <a:cubicBezTo>
                  <a:pt x="1099031" y="1146704"/>
                  <a:pt x="1332394" y="1195917"/>
                  <a:pt x="1244023" y="115887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A97D92F2-E1AC-8842-70BB-95820B1F976B}"/>
              </a:ext>
            </a:extLst>
          </p:cNvPr>
          <p:cNvSpPr/>
          <p:nvPr/>
        </p:nvSpPr>
        <p:spPr>
          <a:xfrm>
            <a:off x="4205155" y="2951023"/>
            <a:ext cx="741609" cy="764540"/>
          </a:xfrm>
          <a:custGeom>
            <a:avLst/>
            <a:gdLst>
              <a:gd name="connsiteX0" fmla="*/ 33470 w 741609"/>
              <a:gd name="connsiteY0" fmla="*/ 760552 h 764540"/>
              <a:gd name="connsiteX1" fmla="*/ 201745 w 741609"/>
              <a:gd name="connsiteY1" fmla="*/ 595452 h 764540"/>
              <a:gd name="connsiteX2" fmla="*/ 103320 w 741609"/>
              <a:gd name="connsiteY2" fmla="*/ 490677 h 764540"/>
              <a:gd name="connsiteX3" fmla="*/ 347795 w 741609"/>
              <a:gd name="connsiteY3" fmla="*/ 471627 h 764540"/>
              <a:gd name="connsiteX4" fmla="*/ 208095 w 741609"/>
              <a:gd name="connsiteY4" fmla="*/ 363677 h 764540"/>
              <a:gd name="connsiteX5" fmla="*/ 738320 w 741609"/>
              <a:gd name="connsiteY5" fmla="*/ 1727 h 764540"/>
              <a:gd name="connsiteX6" fmla="*/ 417645 w 741609"/>
              <a:gd name="connsiteY6" fmla="*/ 236677 h 764540"/>
              <a:gd name="connsiteX7" fmla="*/ 119195 w 741609"/>
              <a:gd name="connsiteY7" fmla="*/ 465277 h 764540"/>
              <a:gd name="connsiteX8" fmla="*/ 243020 w 741609"/>
              <a:gd name="connsiteY8" fmla="*/ 455752 h 764540"/>
              <a:gd name="connsiteX9" fmla="*/ 71570 w 741609"/>
              <a:gd name="connsiteY9" fmla="*/ 506552 h 764540"/>
              <a:gd name="connsiteX10" fmla="*/ 62045 w 741609"/>
              <a:gd name="connsiteY10" fmla="*/ 570052 h 764540"/>
              <a:gd name="connsiteX11" fmla="*/ 1720 w 741609"/>
              <a:gd name="connsiteY11" fmla="*/ 611327 h 764540"/>
              <a:gd name="connsiteX12" fmla="*/ 138245 w 741609"/>
              <a:gd name="connsiteY12" fmla="*/ 630377 h 764540"/>
              <a:gd name="connsiteX13" fmla="*/ 42995 w 741609"/>
              <a:gd name="connsiteY13" fmla="*/ 522427 h 764540"/>
              <a:gd name="connsiteX14" fmla="*/ 131895 w 741609"/>
              <a:gd name="connsiteY14" fmla="*/ 576402 h 764540"/>
              <a:gd name="connsiteX15" fmla="*/ 93795 w 741609"/>
              <a:gd name="connsiteY15" fmla="*/ 703402 h 764540"/>
              <a:gd name="connsiteX16" fmla="*/ 33470 w 741609"/>
              <a:gd name="connsiteY16" fmla="*/ 760552 h 7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1609" h="764540">
                <a:moveTo>
                  <a:pt x="33470" y="760552"/>
                </a:moveTo>
                <a:cubicBezTo>
                  <a:pt x="51462" y="742560"/>
                  <a:pt x="190103" y="640431"/>
                  <a:pt x="201745" y="595452"/>
                </a:cubicBezTo>
                <a:cubicBezTo>
                  <a:pt x="213387" y="550473"/>
                  <a:pt x="78978" y="511314"/>
                  <a:pt x="103320" y="490677"/>
                </a:cubicBezTo>
                <a:cubicBezTo>
                  <a:pt x="127662" y="470040"/>
                  <a:pt x="330333" y="492794"/>
                  <a:pt x="347795" y="471627"/>
                </a:cubicBezTo>
                <a:cubicBezTo>
                  <a:pt x="365257" y="450460"/>
                  <a:pt x="143008" y="441994"/>
                  <a:pt x="208095" y="363677"/>
                </a:cubicBezTo>
                <a:cubicBezTo>
                  <a:pt x="273183" y="285360"/>
                  <a:pt x="703395" y="22894"/>
                  <a:pt x="738320" y="1727"/>
                </a:cubicBezTo>
                <a:cubicBezTo>
                  <a:pt x="773245" y="-19440"/>
                  <a:pt x="520832" y="159419"/>
                  <a:pt x="417645" y="236677"/>
                </a:cubicBezTo>
                <a:cubicBezTo>
                  <a:pt x="314458" y="313935"/>
                  <a:pt x="148299" y="428765"/>
                  <a:pt x="119195" y="465277"/>
                </a:cubicBezTo>
                <a:cubicBezTo>
                  <a:pt x="90091" y="501789"/>
                  <a:pt x="250958" y="448873"/>
                  <a:pt x="243020" y="455752"/>
                </a:cubicBezTo>
                <a:cubicBezTo>
                  <a:pt x="235082" y="462631"/>
                  <a:pt x="101733" y="487502"/>
                  <a:pt x="71570" y="506552"/>
                </a:cubicBezTo>
                <a:cubicBezTo>
                  <a:pt x="41408" y="525602"/>
                  <a:pt x="73687" y="552590"/>
                  <a:pt x="62045" y="570052"/>
                </a:cubicBezTo>
                <a:cubicBezTo>
                  <a:pt x="50403" y="587514"/>
                  <a:pt x="-10980" y="601273"/>
                  <a:pt x="1720" y="611327"/>
                </a:cubicBezTo>
                <a:cubicBezTo>
                  <a:pt x="14420" y="621381"/>
                  <a:pt x="131366" y="645194"/>
                  <a:pt x="138245" y="630377"/>
                </a:cubicBezTo>
                <a:cubicBezTo>
                  <a:pt x="145124" y="615560"/>
                  <a:pt x="44053" y="531423"/>
                  <a:pt x="42995" y="522427"/>
                </a:cubicBezTo>
                <a:cubicBezTo>
                  <a:pt x="41937" y="513431"/>
                  <a:pt x="123428" y="546239"/>
                  <a:pt x="131895" y="576402"/>
                </a:cubicBezTo>
                <a:cubicBezTo>
                  <a:pt x="140362" y="606564"/>
                  <a:pt x="104378" y="675356"/>
                  <a:pt x="93795" y="703402"/>
                </a:cubicBezTo>
                <a:cubicBezTo>
                  <a:pt x="83212" y="731448"/>
                  <a:pt x="15478" y="778544"/>
                  <a:pt x="33470" y="76055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0113A66A-2ADE-DFC9-625F-FEB3F9835E71}"/>
              </a:ext>
            </a:extLst>
          </p:cNvPr>
          <p:cNvSpPr/>
          <p:nvPr/>
        </p:nvSpPr>
        <p:spPr>
          <a:xfrm>
            <a:off x="3279775" y="2421670"/>
            <a:ext cx="1164508" cy="1186307"/>
          </a:xfrm>
          <a:custGeom>
            <a:avLst/>
            <a:gdLst>
              <a:gd name="connsiteX0" fmla="*/ 1143000 w 1164508"/>
              <a:gd name="connsiteY0" fmla="*/ 1169255 h 1186307"/>
              <a:gd name="connsiteX1" fmla="*/ 1136650 w 1164508"/>
              <a:gd name="connsiteY1" fmla="*/ 1102580 h 1186307"/>
              <a:gd name="connsiteX2" fmla="*/ 885825 w 1164508"/>
              <a:gd name="connsiteY2" fmla="*/ 629505 h 1186307"/>
              <a:gd name="connsiteX3" fmla="*/ 581025 w 1164508"/>
              <a:gd name="connsiteY3" fmla="*/ 277080 h 1186307"/>
              <a:gd name="connsiteX4" fmla="*/ 692150 w 1164508"/>
              <a:gd name="connsiteY4" fmla="*/ 7205 h 1186307"/>
              <a:gd name="connsiteX5" fmla="*/ 584200 w 1164508"/>
              <a:gd name="connsiteY5" fmla="*/ 80230 h 1186307"/>
              <a:gd name="connsiteX6" fmla="*/ 155575 w 1164508"/>
              <a:gd name="connsiteY6" fmla="*/ 108805 h 1186307"/>
              <a:gd name="connsiteX7" fmla="*/ 0 w 1164508"/>
              <a:gd name="connsiteY7" fmla="*/ 111980 h 1186307"/>
              <a:gd name="connsiteX8" fmla="*/ 479425 w 1164508"/>
              <a:gd name="connsiteY8" fmla="*/ 102455 h 1186307"/>
              <a:gd name="connsiteX9" fmla="*/ 638175 w 1164508"/>
              <a:gd name="connsiteY9" fmla="*/ 96105 h 1186307"/>
              <a:gd name="connsiteX10" fmla="*/ 539750 w 1164508"/>
              <a:gd name="connsiteY10" fmla="*/ 172305 h 1186307"/>
              <a:gd name="connsiteX11" fmla="*/ 692150 w 1164508"/>
              <a:gd name="connsiteY11" fmla="*/ 318355 h 1186307"/>
              <a:gd name="connsiteX12" fmla="*/ 584200 w 1164508"/>
              <a:gd name="connsiteY12" fmla="*/ 318355 h 1186307"/>
              <a:gd name="connsiteX13" fmla="*/ 939800 w 1164508"/>
              <a:gd name="connsiteY13" fmla="*/ 635855 h 1186307"/>
              <a:gd name="connsiteX14" fmla="*/ 990600 w 1164508"/>
              <a:gd name="connsiteY14" fmla="*/ 883505 h 1186307"/>
              <a:gd name="connsiteX15" fmla="*/ 1000125 w 1164508"/>
              <a:gd name="connsiteY15" fmla="*/ 908905 h 1186307"/>
              <a:gd name="connsiteX16" fmla="*/ 1143000 w 1164508"/>
              <a:gd name="connsiteY16" fmla="*/ 1169255 h 1186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4508" h="1186307">
                <a:moveTo>
                  <a:pt x="1143000" y="1169255"/>
                </a:moveTo>
                <a:cubicBezTo>
                  <a:pt x="1165754" y="1201534"/>
                  <a:pt x="1179513" y="1192538"/>
                  <a:pt x="1136650" y="1102580"/>
                </a:cubicBezTo>
                <a:cubicBezTo>
                  <a:pt x="1093787" y="1012622"/>
                  <a:pt x="978429" y="767088"/>
                  <a:pt x="885825" y="629505"/>
                </a:cubicBezTo>
                <a:cubicBezTo>
                  <a:pt x="793221" y="491922"/>
                  <a:pt x="613304" y="380797"/>
                  <a:pt x="581025" y="277080"/>
                </a:cubicBezTo>
                <a:cubicBezTo>
                  <a:pt x="548746" y="173363"/>
                  <a:pt x="691621" y="40013"/>
                  <a:pt x="692150" y="7205"/>
                </a:cubicBezTo>
                <a:cubicBezTo>
                  <a:pt x="692679" y="-25603"/>
                  <a:pt x="673629" y="63297"/>
                  <a:pt x="584200" y="80230"/>
                </a:cubicBezTo>
                <a:cubicBezTo>
                  <a:pt x="494771" y="97163"/>
                  <a:pt x="252942" y="103513"/>
                  <a:pt x="155575" y="108805"/>
                </a:cubicBezTo>
                <a:cubicBezTo>
                  <a:pt x="58208" y="114097"/>
                  <a:pt x="0" y="111980"/>
                  <a:pt x="0" y="111980"/>
                </a:cubicBezTo>
                <a:lnTo>
                  <a:pt x="479425" y="102455"/>
                </a:lnTo>
                <a:cubicBezTo>
                  <a:pt x="585787" y="99809"/>
                  <a:pt x="628121" y="84463"/>
                  <a:pt x="638175" y="96105"/>
                </a:cubicBezTo>
                <a:cubicBezTo>
                  <a:pt x="648229" y="107747"/>
                  <a:pt x="530754" y="135263"/>
                  <a:pt x="539750" y="172305"/>
                </a:cubicBezTo>
                <a:cubicBezTo>
                  <a:pt x="548746" y="209347"/>
                  <a:pt x="684742" y="294013"/>
                  <a:pt x="692150" y="318355"/>
                </a:cubicBezTo>
                <a:cubicBezTo>
                  <a:pt x="699558" y="342697"/>
                  <a:pt x="542925" y="265438"/>
                  <a:pt x="584200" y="318355"/>
                </a:cubicBezTo>
                <a:cubicBezTo>
                  <a:pt x="625475" y="371272"/>
                  <a:pt x="872067" y="541663"/>
                  <a:pt x="939800" y="635855"/>
                </a:cubicBezTo>
                <a:cubicBezTo>
                  <a:pt x="1007533" y="730047"/>
                  <a:pt x="980546" y="837997"/>
                  <a:pt x="990600" y="883505"/>
                </a:cubicBezTo>
                <a:cubicBezTo>
                  <a:pt x="1000654" y="929013"/>
                  <a:pt x="970492" y="858105"/>
                  <a:pt x="1000125" y="908905"/>
                </a:cubicBezTo>
                <a:cubicBezTo>
                  <a:pt x="1029758" y="959705"/>
                  <a:pt x="1120246" y="1136976"/>
                  <a:pt x="1143000" y="116925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F0617165-3A7F-B2FF-60E0-855411B0424D}"/>
              </a:ext>
            </a:extLst>
          </p:cNvPr>
          <p:cNvSpPr/>
          <p:nvPr/>
        </p:nvSpPr>
        <p:spPr>
          <a:xfrm>
            <a:off x="3744832" y="2141660"/>
            <a:ext cx="1634993" cy="553962"/>
          </a:xfrm>
          <a:custGeom>
            <a:avLst/>
            <a:gdLst>
              <a:gd name="connsiteX0" fmla="*/ 315993 w 1634993"/>
              <a:gd name="connsiteY0" fmla="*/ 553915 h 553962"/>
              <a:gd name="connsiteX1" fmla="*/ 747793 w 1634993"/>
              <a:gd name="connsiteY1" fmla="*/ 242765 h 553962"/>
              <a:gd name="connsiteX2" fmla="*/ 1052593 w 1634993"/>
              <a:gd name="connsiteY2" fmla="*/ 55440 h 553962"/>
              <a:gd name="connsiteX3" fmla="*/ 1620918 w 1634993"/>
              <a:gd name="connsiteY3" fmla="*/ 1465 h 553962"/>
              <a:gd name="connsiteX4" fmla="*/ 1474868 w 1634993"/>
              <a:gd name="connsiteY4" fmla="*/ 14165 h 553962"/>
              <a:gd name="connsiteX5" fmla="*/ 887493 w 1634993"/>
              <a:gd name="connsiteY5" fmla="*/ 45915 h 553962"/>
              <a:gd name="connsiteX6" fmla="*/ 360443 w 1634993"/>
              <a:gd name="connsiteY6" fmla="*/ 7815 h 553962"/>
              <a:gd name="connsiteX7" fmla="*/ 30243 w 1634993"/>
              <a:gd name="connsiteY7" fmla="*/ 141165 h 553962"/>
              <a:gd name="connsiteX8" fmla="*/ 93743 w 1634993"/>
              <a:gd name="connsiteY8" fmla="*/ 109415 h 553962"/>
              <a:gd name="connsiteX9" fmla="*/ 725568 w 1634993"/>
              <a:gd name="connsiteY9" fmla="*/ 26865 h 553962"/>
              <a:gd name="connsiteX10" fmla="*/ 970043 w 1634993"/>
              <a:gd name="connsiteY10" fmla="*/ 77665 h 553962"/>
              <a:gd name="connsiteX11" fmla="*/ 639843 w 1634993"/>
              <a:gd name="connsiteY11" fmla="*/ 264990 h 553962"/>
              <a:gd name="connsiteX12" fmla="*/ 315993 w 1634993"/>
              <a:gd name="connsiteY12" fmla="*/ 553915 h 55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4993" h="553962">
                <a:moveTo>
                  <a:pt x="315993" y="553915"/>
                </a:moveTo>
                <a:cubicBezTo>
                  <a:pt x="333985" y="550211"/>
                  <a:pt x="625026" y="325844"/>
                  <a:pt x="747793" y="242765"/>
                </a:cubicBezTo>
                <a:cubicBezTo>
                  <a:pt x="870560" y="159686"/>
                  <a:pt x="907072" y="95657"/>
                  <a:pt x="1052593" y="55440"/>
                </a:cubicBezTo>
                <a:cubicBezTo>
                  <a:pt x="1198114" y="15223"/>
                  <a:pt x="1550539" y="8344"/>
                  <a:pt x="1620918" y="1465"/>
                </a:cubicBezTo>
                <a:cubicBezTo>
                  <a:pt x="1691297" y="-5414"/>
                  <a:pt x="1474868" y="14165"/>
                  <a:pt x="1474868" y="14165"/>
                </a:cubicBezTo>
                <a:cubicBezTo>
                  <a:pt x="1352631" y="21573"/>
                  <a:pt x="1073230" y="46973"/>
                  <a:pt x="887493" y="45915"/>
                </a:cubicBezTo>
                <a:cubicBezTo>
                  <a:pt x="701756" y="44857"/>
                  <a:pt x="503318" y="-8060"/>
                  <a:pt x="360443" y="7815"/>
                </a:cubicBezTo>
                <a:cubicBezTo>
                  <a:pt x="217568" y="23690"/>
                  <a:pt x="74693" y="124232"/>
                  <a:pt x="30243" y="141165"/>
                </a:cubicBezTo>
                <a:cubicBezTo>
                  <a:pt x="-14207" y="158098"/>
                  <a:pt x="-22145" y="128465"/>
                  <a:pt x="93743" y="109415"/>
                </a:cubicBezTo>
                <a:cubicBezTo>
                  <a:pt x="209630" y="90365"/>
                  <a:pt x="579518" y="32157"/>
                  <a:pt x="725568" y="26865"/>
                </a:cubicBezTo>
                <a:cubicBezTo>
                  <a:pt x="871618" y="21573"/>
                  <a:pt x="984330" y="37978"/>
                  <a:pt x="970043" y="77665"/>
                </a:cubicBezTo>
                <a:cubicBezTo>
                  <a:pt x="955756" y="117352"/>
                  <a:pt x="742501" y="186673"/>
                  <a:pt x="639843" y="264990"/>
                </a:cubicBezTo>
                <a:cubicBezTo>
                  <a:pt x="537185" y="343307"/>
                  <a:pt x="298001" y="557619"/>
                  <a:pt x="315993" y="5539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92836DD1-4271-2BB9-C905-E502189059D4}"/>
              </a:ext>
            </a:extLst>
          </p:cNvPr>
          <p:cNvSpPr/>
          <p:nvPr/>
        </p:nvSpPr>
        <p:spPr>
          <a:xfrm>
            <a:off x="4564092" y="2980297"/>
            <a:ext cx="1683502" cy="400913"/>
          </a:xfrm>
          <a:custGeom>
            <a:avLst/>
            <a:gdLst>
              <a:gd name="connsiteX0" fmla="*/ 17433 w 1683502"/>
              <a:gd name="connsiteY0" fmla="*/ 397903 h 400913"/>
              <a:gd name="connsiteX1" fmla="*/ 658783 w 1683502"/>
              <a:gd name="connsiteY1" fmla="*/ 64528 h 400913"/>
              <a:gd name="connsiteX2" fmla="*/ 1658908 w 1683502"/>
              <a:gd name="connsiteY2" fmla="*/ 64528 h 400913"/>
              <a:gd name="connsiteX3" fmla="*/ 1395383 w 1683502"/>
              <a:gd name="connsiteY3" fmla="*/ 26428 h 400913"/>
              <a:gd name="connsiteX4" fmla="*/ 1598583 w 1683502"/>
              <a:gd name="connsiteY4" fmla="*/ 67703 h 400913"/>
              <a:gd name="connsiteX5" fmla="*/ 1249333 w 1683502"/>
              <a:gd name="connsiteY5" fmla="*/ 29603 h 400913"/>
              <a:gd name="connsiteX6" fmla="*/ 557183 w 1683502"/>
              <a:gd name="connsiteY6" fmla="*/ 4203 h 400913"/>
              <a:gd name="connsiteX7" fmla="*/ 642908 w 1683502"/>
              <a:gd name="connsiteY7" fmla="*/ 23253 h 400913"/>
              <a:gd name="connsiteX8" fmla="*/ 220633 w 1683502"/>
              <a:gd name="connsiteY8" fmla="*/ 216928 h 400913"/>
              <a:gd name="connsiteX9" fmla="*/ 17433 w 1683502"/>
              <a:gd name="connsiteY9" fmla="*/ 397903 h 40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3502" h="400913">
                <a:moveTo>
                  <a:pt x="17433" y="397903"/>
                </a:moveTo>
                <a:cubicBezTo>
                  <a:pt x="90458" y="372503"/>
                  <a:pt x="385204" y="120090"/>
                  <a:pt x="658783" y="64528"/>
                </a:cubicBezTo>
                <a:cubicBezTo>
                  <a:pt x="932362" y="8966"/>
                  <a:pt x="1536141" y="70878"/>
                  <a:pt x="1658908" y="64528"/>
                </a:cubicBezTo>
                <a:cubicBezTo>
                  <a:pt x="1781675" y="58178"/>
                  <a:pt x="1405437" y="25899"/>
                  <a:pt x="1395383" y="26428"/>
                </a:cubicBezTo>
                <a:cubicBezTo>
                  <a:pt x="1385329" y="26957"/>
                  <a:pt x="1622925" y="67174"/>
                  <a:pt x="1598583" y="67703"/>
                </a:cubicBezTo>
                <a:cubicBezTo>
                  <a:pt x="1574241" y="68232"/>
                  <a:pt x="1422900" y="40186"/>
                  <a:pt x="1249333" y="29603"/>
                </a:cubicBezTo>
                <a:cubicBezTo>
                  <a:pt x="1075766" y="19020"/>
                  <a:pt x="658254" y="5261"/>
                  <a:pt x="557183" y="4203"/>
                </a:cubicBezTo>
                <a:cubicBezTo>
                  <a:pt x="456112" y="3145"/>
                  <a:pt x="699000" y="-12201"/>
                  <a:pt x="642908" y="23253"/>
                </a:cubicBezTo>
                <a:cubicBezTo>
                  <a:pt x="586816" y="58707"/>
                  <a:pt x="323291" y="152370"/>
                  <a:pt x="220633" y="216928"/>
                </a:cubicBezTo>
                <a:cubicBezTo>
                  <a:pt x="117975" y="281486"/>
                  <a:pt x="-55592" y="423303"/>
                  <a:pt x="17433" y="39790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E3DEE661-94BE-5E97-2125-4AD1602F5045}"/>
              </a:ext>
            </a:extLst>
          </p:cNvPr>
          <p:cNvSpPr/>
          <p:nvPr/>
        </p:nvSpPr>
        <p:spPr>
          <a:xfrm>
            <a:off x="4504679" y="1862568"/>
            <a:ext cx="1286314" cy="1538500"/>
          </a:xfrm>
          <a:custGeom>
            <a:avLst/>
            <a:gdLst>
              <a:gd name="connsiteX0" fmla="*/ 114946 w 1286314"/>
              <a:gd name="connsiteY0" fmla="*/ 1537857 h 1538500"/>
              <a:gd name="connsiteX1" fmla="*/ 646 w 1286314"/>
              <a:gd name="connsiteY1" fmla="*/ 1121932 h 1538500"/>
              <a:gd name="connsiteX2" fmla="*/ 178446 w 1286314"/>
              <a:gd name="connsiteY2" fmla="*/ 636157 h 1538500"/>
              <a:gd name="connsiteX3" fmla="*/ 1248421 w 1286314"/>
              <a:gd name="connsiteY3" fmla="*/ 20207 h 1538500"/>
              <a:gd name="connsiteX4" fmla="*/ 997596 w 1286314"/>
              <a:gd name="connsiteY4" fmla="*/ 169432 h 1538500"/>
              <a:gd name="connsiteX5" fmla="*/ 527696 w 1286314"/>
              <a:gd name="connsiteY5" fmla="*/ 375807 h 1538500"/>
              <a:gd name="connsiteX6" fmla="*/ 83196 w 1286314"/>
              <a:gd name="connsiteY6" fmla="*/ 804432 h 1538500"/>
              <a:gd name="connsiteX7" fmla="*/ 13346 w 1286314"/>
              <a:gd name="connsiteY7" fmla="*/ 1026682 h 1538500"/>
              <a:gd name="connsiteX8" fmla="*/ 114946 w 1286314"/>
              <a:gd name="connsiteY8" fmla="*/ 1537857 h 15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6314" h="1538500">
                <a:moveTo>
                  <a:pt x="114946" y="1537857"/>
                </a:moveTo>
                <a:cubicBezTo>
                  <a:pt x="112829" y="1553732"/>
                  <a:pt x="-9937" y="1272215"/>
                  <a:pt x="646" y="1121932"/>
                </a:cubicBezTo>
                <a:cubicBezTo>
                  <a:pt x="11229" y="971649"/>
                  <a:pt x="-29516" y="819778"/>
                  <a:pt x="178446" y="636157"/>
                </a:cubicBezTo>
                <a:cubicBezTo>
                  <a:pt x="386408" y="452536"/>
                  <a:pt x="1111896" y="97994"/>
                  <a:pt x="1248421" y="20207"/>
                </a:cubicBezTo>
                <a:cubicBezTo>
                  <a:pt x="1384946" y="-57581"/>
                  <a:pt x="1117717" y="110165"/>
                  <a:pt x="997596" y="169432"/>
                </a:cubicBezTo>
                <a:cubicBezTo>
                  <a:pt x="877475" y="228699"/>
                  <a:pt x="680096" y="269974"/>
                  <a:pt x="527696" y="375807"/>
                </a:cubicBezTo>
                <a:cubicBezTo>
                  <a:pt x="375296" y="481640"/>
                  <a:pt x="168921" y="695953"/>
                  <a:pt x="83196" y="804432"/>
                </a:cubicBezTo>
                <a:cubicBezTo>
                  <a:pt x="-2529" y="912911"/>
                  <a:pt x="9642" y="904974"/>
                  <a:pt x="13346" y="1026682"/>
                </a:cubicBezTo>
                <a:cubicBezTo>
                  <a:pt x="17050" y="1148390"/>
                  <a:pt x="117063" y="1521982"/>
                  <a:pt x="114946" y="153785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D4B35E9A-E073-1F50-797D-9C9CCFFCE75F}"/>
              </a:ext>
            </a:extLst>
          </p:cNvPr>
          <p:cNvSpPr/>
          <p:nvPr/>
        </p:nvSpPr>
        <p:spPr>
          <a:xfrm>
            <a:off x="4721063" y="3196370"/>
            <a:ext cx="1381034" cy="1063103"/>
          </a:xfrm>
          <a:custGeom>
            <a:avLst/>
            <a:gdLst>
              <a:gd name="connsiteX0" fmla="*/ 162 w 1381034"/>
              <a:gd name="connsiteY0" fmla="*/ 308830 h 1063103"/>
              <a:gd name="connsiteX1" fmla="*/ 457362 w 1381034"/>
              <a:gd name="connsiteY1" fmla="*/ 108805 h 1063103"/>
              <a:gd name="connsiteX2" fmla="*/ 847887 w 1381034"/>
              <a:gd name="connsiteY2" fmla="*/ 289780 h 1063103"/>
              <a:gd name="connsiteX3" fmla="*/ 625637 w 1381034"/>
              <a:gd name="connsiteY3" fmla="*/ 264380 h 1063103"/>
              <a:gd name="connsiteX4" fmla="*/ 866937 w 1381034"/>
              <a:gd name="connsiteY4" fmla="*/ 470755 h 1063103"/>
              <a:gd name="connsiteX5" fmla="*/ 762162 w 1381034"/>
              <a:gd name="connsiteY5" fmla="*/ 451705 h 1063103"/>
              <a:gd name="connsiteX6" fmla="*/ 1003462 w 1381034"/>
              <a:gd name="connsiteY6" fmla="*/ 613630 h 1063103"/>
              <a:gd name="connsiteX7" fmla="*/ 1378112 w 1381034"/>
              <a:gd name="connsiteY7" fmla="*/ 1058130 h 1063103"/>
              <a:gd name="connsiteX8" fmla="*/ 1187612 w 1381034"/>
              <a:gd name="connsiteY8" fmla="*/ 864455 h 1063103"/>
              <a:gd name="connsiteX9" fmla="*/ 673262 w 1381034"/>
              <a:gd name="connsiteY9" fmla="*/ 356455 h 1063103"/>
              <a:gd name="connsiteX10" fmla="*/ 438312 w 1381034"/>
              <a:gd name="connsiteY10" fmla="*/ 207230 h 1063103"/>
              <a:gd name="connsiteX11" fmla="*/ 758987 w 1381034"/>
              <a:gd name="connsiteY11" fmla="*/ 280255 h 1063103"/>
              <a:gd name="connsiteX12" fmla="*/ 473237 w 1381034"/>
              <a:gd name="connsiteY12" fmla="*/ 102455 h 1063103"/>
              <a:gd name="connsiteX13" fmla="*/ 1162212 w 1381034"/>
              <a:gd name="connsiteY13" fmla="*/ 855 h 1063103"/>
              <a:gd name="connsiteX14" fmla="*/ 492287 w 1381034"/>
              <a:gd name="connsiteY14" fmla="*/ 51655 h 1063103"/>
              <a:gd name="connsiteX15" fmla="*/ 174787 w 1381034"/>
              <a:gd name="connsiteY15" fmla="*/ 13555 h 1063103"/>
              <a:gd name="connsiteX16" fmla="*/ 508162 w 1381034"/>
              <a:gd name="connsiteY16" fmla="*/ 73880 h 1063103"/>
              <a:gd name="connsiteX17" fmla="*/ 162 w 1381034"/>
              <a:gd name="connsiteY17" fmla="*/ 308830 h 106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81034" h="1063103">
                <a:moveTo>
                  <a:pt x="162" y="308830"/>
                </a:moveTo>
                <a:cubicBezTo>
                  <a:pt x="-8305" y="314651"/>
                  <a:pt x="316075" y="111980"/>
                  <a:pt x="457362" y="108805"/>
                </a:cubicBezTo>
                <a:cubicBezTo>
                  <a:pt x="598649" y="105630"/>
                  <a:pt x="819841" y="263851"/>
                  <a:pt x="847887" y="289780"/>
                </a:cubicBezTo>
                <a:cubicBezTo>
                  <a:pt x="875933" y="315709"/>
                  <a:pt x="622462" y="234217"/>
                  <a:pt x="625637" y="264380"/>
                </a:cubicBezTo>
                <a:cubicBezTo>
                  <a:pt x="628812" y="294543"/>
                  <a:pt x="844183" y="439534"/>
                  <a:pt x="866937" y="470755"/>
                </a:cubicBezTo>
                <a:cubicBezTo>
                  <a:pt x="889691" y="501976"/>
                  <a:pt x="739408" y="427893"/>
                  <a:pt x="762162" y="451705"/>
                </a:cubicBezTo>
                <a:cubicBezTo>
                  <a:pt x="784916" y="475517"/>
                  <a:pt x="900804" y="512559"/>
                  <a:pt x="1003462" y="613630"/>
                </a:cubicBezTo>
                <a:cubicBezTo>
                  <a:pt x="1106120" y="714701"/>
                  <a:pt x="1347421" y="1016326"/>
                  <a:pt x="1378112" y="1058130"/>
                </a:cubicBezTo>
                <a:cubicBezTo>
                  <a:pt x="1408803" y="1099934"/>
                  <a:pt x="1187612" y="864455"/>
                  <a:pt x="1187612" y="864455"/>
                </a:cubicBezTo>
                <a:cubicBezTo>
                  <a:pt x="1070137" y="747509"/>
                  <a:pt x="798145" y="465992"/>
                  <a:pt x="673262" y="356455"/>
                </a:cubicBezTo>
                <a:cubicBezTo>
                  <a:pt x="548379" y="246918"/>
                  <a:pt x="424025" y="219930"/>
                  <a:pt x="438312" y="207230"/>
                </a:cubicBezTo>
                <a:cubicBezTo>
                  <a:pt x="452600" y="194530"/>
                  <a:pt x="753166" y="297717"/>
                  <a:pt x="758987" y="280255"/>
                </a:cubicBezTo>
                <a:cubicBezTo>
                  <a:pt x="764808" y="262793"/>
                  <a:pt x="406033" y="149022"/>
                  <a:pt x="473237" y="102455"/>
                </a:cubicBezTo>
                <a:cubicBezTo>
                  <a:pt x="540441" y="55888"/>
                  <a:pt x="1159037" y="9322"/>
                  <a:pt x="1162212" y="855"/>
                </a:cubicBezTo>
                <a:cubicBezTo>
                  <a:pt x="1165387" y="-7612"/>
                  <a:pt x="656858" y="49538"/>
                  <a:pt x="492287" y="51655"/>
                </a:cubicBezTo>
                <a:cubicBezTo>
                  <a:pt x="327716" y="53772"/>
                  <a:pt x="172141" y="9851"/>
                  <a:pt x="174787" y="13555"/>
                </a:cubicBezTo>
                <a:cubicBezTo>
                  <a:pt x="177433" y="17259"/>
                  <a:pt x="531445" y="26784"/>
                  <a:pt x="508162" y="73880"/>
                </a:cubicBezTo>
                <a:cubicBezTo>
                  <a:pt x="484879" y="120976"/>
                  <a:pt x="8629" y="303009"/>
                  <a:pt x="162" y="30883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6939E9A1-9277-5040-EE09-4EAE02B2DD99}"/>
              </a:ext>
            </a:extLst>
          </p:cNvPr>
          <p:cNvSpPr/>
          <p:nvPr/>
        </p:nvSpPr>
        <p:spPr>
          <a:xfrm>
            <a:off x="5671671" y="4039064"/>
            <a:ext cx="846680" cy="1104753"/>
          </a:xfrm>
          <a:custGeom>
            <a:avLst/>
            <a:gdLst>
              <a:gd name="connsiteX0" fmla="*/ 5229 w 846680"/>
              <a:gd name="connsiteY0" fmla="*/ 5886 h 1104753"/>
              <a:gd name="connsiteX1" fmla="*/ 532279 w 846680"/>
              <a:gd name="connsiteY1" fmla="*/ 875836 h 1104753"/>
              <a:gd name="connsiteX2" fmla="*/ 576729 w 846680"/>
              <a:gd name="connsiteY2" fmla="*/ 863136 h 1104753"/>
              <a:gd name="connsiteX3" fmla="*/ 846604 w 846680"/>
              <a:gd name="connsiteY3" fmla="*/ 1104436 h 1104753"/>
              <a:gd name="connsiteX4" fmla="*/ 602129 w 846680"/>
              <a:gd name="connsiteY4" fmla="*/ 907586 h 1104753"/>
              <a:gd name="connsiteX5" fmla="*/ 395754 w 846680"/>
              <a:gd name="connsiteY5" fmla="*/ 621836 h 1104753"/>
              <a:gd name="connsiteX6" fmla="*/ 259229 w 846680"/>
              <a:gd name="connsiteY6" fmla="*/ 250361 h 1104753"/>
              <a:gd name="connsiteX7" fmla="*/ 262404 w 846680"/>
              <a:gd name="connsiteY7" fmla="*/ 482136 h 1104753"/>
              <a:gd name="connsiteX8" fmla="*/ 5229 w 846680"/>
              <a:gd name="connsiteY8" fmla="*/ 5886 h 110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680" h="1104753">
                <a:moveTo>
                  <a:pt x="5229" y="5886"/>
                </a:moveTo>
                <a:cubicBezTo>
                  <a:pt x="50208" y="71503"/>
                  <a:pt x="437029" y="732961"/>
                  <a:pt x="532279" y="875836"/>
                </a:cubicBezTo>
                <a:cubicBezTo>
                  <a:pt x="627529" y="1018711"/>
                  <a:pt x="524342" y="825036"/>
                  <a:pt x="576729" y="863136"/>
                </a:cubicBezTo>
                <a:cubicBezTo>
                  <a:pt x="629116" y="901236"/>
                  <a:pt x="842371" y="1097028"/>
                  <a:pt x="846604" y="1104436"/>
                </a:cubicBezTo>
                <a:cubicBezTo>
                  <a:pt x="850837" y="1111844"/>
                  <a:pt x="677271" y="988019"/>
                  <a:pt x="602129" y="907586"/>
                </a:cubicBezTo>
                <a:cubicBezTo>
                  <a:pt x="526987" y="827153"/>
                  <a:pt x="452904" y="731374"/>
                  <a:pt x="395754" y="621836"/>
                </a:cubicBezTo>
                <a:cubicBezTo>
                  <a:pt x="338604" y="512298"/>
                  <a:pt x="281454" y="273644"/>
                  <a:pt x="259229" y="250361"/>
                </a:cubicBezTo>
                <a:cubicBezTo>
                  <a:pt x="237004" y="227078"/>
                  <a:pt x="305796" y="520236"/>
                  <a:pt x="262404" y="482136"/>
                </a:cubicBezTo>
                <a:cubicBezTo>
                  <a:pt x="219012" y="444036"/>
                  <a:pt x="-39750" y="-59731"/>
                  <a:pt x="5229" y="588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94CC0036-BA27-7CDC-37D1-D16C73057B4B}"/>
              </a:ext>
            </a:extLst>
          </p:cNvPr>
          <p:cNvSpPr/>
          <p:nvPr/>
        </p:nvSpPr>
        <p:spPr>
          <a:xfrm>
            <a:off x="6133991" y="4372224"/>
            <a:ext cx="679892" cy="1476473"/>
          </a:xfrm>
          <a:custGeom>
            <a:avLst/>
            <a:gdLst>
              <a:gd name="connsiteX0" fmla="*/ 3284 w 679892"/>
              <a:gd name="connsiteY0" fmla="*/ 6101 h 1476473"/>
              <a:gd name="connsiteX1" fmla="*/ 409684 w 679892"/>
              <a:gd name="connsiteY1" fmla="*/ 571251 h 1476473"/>
              <a:gd name="connsiteX2" fmla="*/ 190609 w 679892"/>
              <a:gd name="connsiteY2" fmla="*/ 285501 h 1476473"/>
              <a:gd name="connsiteX3" fmla="*/ 362059 w 679892"/>
              <a:gd name="connsiteY3" fmla="*/ 580776 h 1476473"/>
              <a:gd name="connsiteX4" fmla="*/ 457309 w 679892"/>
              <a:gd name="connsiteY4" fmla="*/ 917326 h 1476473"/>
              <a:gd name="connsiteX5" fmla="*/ 609709 w 679892"/>
              <a:gd name="connsiteY5" fmla="*/ 1285626 h 1476473"/>
              <a:gd name="connsiteX6" fmla="*/ 536684 w 679892"/>
              <a:gd name="connsiteY6" fmla="*/ 1076076 h 1476473"/>
              <a:gd name="connsiteX7" fmla="*/ 454134 w 679892"/>
              <a:gd name="connsiteY7" fmla="*/ 844301 h 1476473"/>
              <a:gd name="connsiteX8" fmla="*/ 625584 w 679892"/>
              <a:gd name="connsiteY8" fmla="*/ 1123701 h 1476473"/>
              <a:gd name="connsiteX9" fmla="*/ 679559 w 679892"/>
              <a:gd name="connsiteY9" fmla="*/ 1476126 h 1476473"/>
              <a:gd name="connsiteX10" fmla="*/ 606534 w 679892"/>
              <a:gd name="connsiteY10" fmla="*/ 1057026 h 1476473"/>
              <a:gd name="connsiteX11" fmla="*/ 400159 w 679892"/>
              <a:gd name="connsiteY11" fmla="*/ 631576 h 1476473"/>
              <a:gd name="connsiteX12" fmla="*/ 114409 w 679892"/>
              <a:gd name="connsiteY12" fmla="*/ 9276 h 1476473"/>
              <a:gd name="connsiteX13" fmla="*/ 212834 w 679892"/>
              <a:gd name="connsiteY13" fmla="*/ 256926 h 1476473"/>
              <a:gd name="connsiteX14" fmla="*/ 3284 w 679892"/>
              <a:gd name="connsiteY14" fmla="*/ 6101 h 147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9892" h="1476473">
                <a:moveTo>
                  <a:pt x="3284" y="6101"/>
                </a:moveTo>
                <a:cubicBezTo>
                  <a:pt x="36092" y="58489"/>
                  <a:pt x="378463" y="524684"/>
                  <a:pt x="409684" y="571251"/>
                </a:cubicBezTo>
                <a:cubicBezTo>
                  <a:pt x="440905" y="617818"/>
                  <a:pt x="198547" y="283913"/>
                  <a:pt x="190609" y="285501"/>
                </a:cubicBezTo>
                <a:cubicBezTo>
                  <a:pt x="182671" y="287089"/>
                  <a:pt x="317609" y="475472"/>
                  <a:pt x="362059" y="580776"/>
                </a:cubicBezTo>
                <a:cubicBezTo>
                  <a:pt x="406509" y="686080"/>
                  <a:pt x="416034" y="799851"/>
                  <a:pt x="457309" y="917326"/>
                </a:cubicBezTo>
                <a:cubicBezTo>
                  <a:pt x="498584" y="1034801"/>
                  <a:pt x="596480" y="1259168"/>
                  <a:pt x="609709" y="1285626"/>
                </a:cubicBezTo>
                <a:cubicBezTo>
                  <a:pt x="622938" y="1312084"/>
                  <a:pt x="562613" y="1149630"/>
                  <a:pt x="536684" y="1076076"/>
                </a:cubicBezTo>
                <a:cubicBezTo>
                  <a:pt x="510755" y="1002522"/>
                  <a:pt x="439317" y="836364"/>
                  <a:pt x="454134" y="844301"/>
                </a:cubicBezTo>
                <a:cubicBezTo>
                  <a:pt x="468951" y="852239"/>
                  <a:pt x="588013" y="1018397"/>
                  <a:pt x="625584" y="1123701"/>
                </a:cubicBezTo>
                <a:cubicBezTo>
                  <a:pt x="663155" y="1229005"/>
                  <a:pt x="682734" y="1487239"/>
                  <a:pt x="679559" y="1476126"/>
                </a:cubicBezTo>
                <a:cubicBezTo>
                  <a:pt x="676384" y="1465013"/>
                  <a:pt x="653101" y="1197784"/>
                  <a:pt x="606534" y="1057026"/>
                </a:cubicBezTo>
                <a:cubicBezTo>
                  <a:pt x="559967" y="916268"/>
                  <a:pt x="482180" y="806201"/>
                  <a:pt x="400159" y="631576"/>
                </a:cubicBezTo>
                <a:cubicBezTo>
                  <a:pt x="318138" y="456951"/>
                  <a:pt x="145630" y="71718"/>
                  <a:pt x="114409" y="9276"/>
                </a:cubicBezTo>
                <a:cubicBezTo>
                  <a:pt x="83188" y="-53166"/>
                  <a:pt x="231884" y="257984"/>
                  <a:pt x="212834" y="256926"/>
                </a:cubicBezTo>
                <a:cubicBezTo>
                  <a:pt x="193784" y="255868"/>
                  <a:pt x="-29524" y="-46287"/>
                  <a:pt x="3284" y="610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69DF63BC-3FDE-DCBE-2A29-8B8DB403FA90}"/>
              </a:ext>
            </a:extLst>
          </p:cNvPr>
          <p:cNvSpPr/>
          <p:nvPr/>
        </p:nvSpPr>
        <p:spPr>
          <a:xfrm>
            <a:off x="6590272" y="5467309"/>
            <a:ext cx="823275" cy="1325202"/>
          </a:xfrm>
          <a:custGeom>
            <a:avLst/>
            <a:gdLst>
              <a:gd name="connsiteX0" fmla="*/ 1028 w 823275"/>
              <a:gd name="connsiteY0" fmla="*/ 3216 h 1325202"/>
              <a:gd name="connsiteX1" fmla="*/ 496328 w 823275"/>
              <a:gd name="connsiteY1" fmla="*/ 879516 h 1325202"/>
              <a:gd name="connsiteX2" fmla="*/ 397903 w 823275"/>
              <a:gd name="connsiteY2" fmla="*/ 787441 h 1325202"/>
              <a:gd name="connsiteX3" fmla="*/ 817003 w 823275"/>
              <a:gd name="connsiteY3" fmla="*/ 1314491 h 1325202"/>
              <a:gd name="connsiteX4" fmla="*/ 620153 w 823275"/>
              <a:gd name="connsiteY4" fmla="*/ 1092241 h 1325202"/>
              <a:gd name="connsiteX5" fmla="*/ 223278 w 823275"/>
              <a:gd name="connsiteY5" fmla="*/ 511216 h 1325202"/>
              <a:gd name="connsiteX6" fmla="*/ 362978 w 823275"/>
              <a:gd name="connsiteY6" fmla="*/ 581066 h 1325202"/>
              <a:gd name="connsiteX7" fmla="*/ 1028 w 823275"/>
              <a:gd name="connsiteY7" fmla="*/ 3216 h 132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3275" h="1325202">
                <a:moveTo>
                  <a:pt x="1028" y="3216"/>
                </a:moveTo>
                <a:cubicBezTo>
                  <a:pt x="23253" y="52958"/>
                  <a:pt x="430182" y="748812"/>
                  <a:pt x="496328" y="879516"/>
                </a:cubicBezTo>
                <a:cubicBezTo>
                  <a:pt x="562474" y="1010220"/>
                  <a:pt x="344457" y="714945"/>
                  <a:pt x="397903" y="787441"/>
                </a:cubicBezTo>
                <a:cubicBezTo>
                  <a:pt x="451349" y="859937"/>
                  <a:pt x="779961" y="1263691"/>
                  <a:pt x="817003" y="1314491"/>
                </a:cubicBezTo>
                <a:cubicBezTo>
                  <a:pt x="854045" y="1365291"/>
                  <a:pt x="719107" y="1226120"/>
                  <a:pt x="620153" y="1092241"/>
                </a:cubicBezTo>
                <a:cubicBezTo>
                  <a:pt x="521199" y="958362"/>
                  <a:pt x="266140" y="596412"/>
                  <a:pt x="223278" y="511216"/>
                </a:cubicBezTo>
                <a:cubicBezTo>
                  <a:pt x="180416" y="426020"/>
                  <a:pt x="402136" y="666262"/>
                  <a:pt x="362978" y="581066"/>
                </a:cubicBezTo>
                <a:cubicBezTo>
                  <a:pt x="323820" y="495870"/>
                  <a:pt x="-21197" y="-46526"/>
                  <a:pt x="1028" y="321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5314D161-7D15-BD29-35FE-D434E94DCAD4}"/>
              </a:ext>
            </a:extLst>
          </p:cNvPr>
          <p:cNvSpPr/>
          <p:nvPr/>
        </p:nvSpPr>
        <p:spPr>
          <a:xfrm>
            <a:off x="4956143" y="2128599"/>
            <a:ext cx="1625647" cy="336772"/>
          </a:xfrm>
          <a:custGeom>
            <a:avLst/>
            <a:gdLst>
              <a:gd name="connsiteX0" fmla="*/ 32 w 1625647"/>
              <a:gd name="connsiteY0" fmla="*/ 284401 h 336772"/>
              <a:gd name="connsiteX1" fmla="*/ 847757 w 1625647"/>
              <a:gd name="connsiteY1" fmla="*/ 62151 h 336772"/>
              <a:gd name="connsiteX2" fmla="*/ 1603407 w 1625647"/>
              <a:gd name="connsiteY2" fmla="*/ 328851 h 336772"/>
              <a:gd name="connsiteX3" fmla="*/ 1384332 w 1625647"/>
              <a:gd name="connsiteY3" fmla="*/ 243126 h 336772"/>
              <a:gd name="connsiteX4" fmla="*/ 965232 w 1625647"/>
              <a:gd name="connsiteY4" fmla="*/ 5001 h 336772"/>
              <a:gd name="connsiteX5" fmla="*/ 1044607 w 1625647"/>
              <a:gd name="connsiteY5" fmla="*/ 78026 h 336772"/>
              <a:gd name="connsiteX6" fmla="*/ 816007 w 1625647"/>
              <a:gd name="connsiteY6" fmla="*/ 39926 h 336772"/>
              <a:gd name="connsiteX7" fmla="*/ 32 w 1625647"/>
              <a:gd name="connsiteY7" fmla="*/ 284401 h 33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5647" h="336772">
                <a:moveTo>
                  <a:pt x="32" y="284401"/>
                </a:moveTo>
                <a:cubicBezTo>
                  <a:pt x="5324" y="288105"/>
                  <a:pt x="580528" y="54743"/>
                  <a:pt x="847757" y="62151"/>
                </a:cubicBezTo>
                <a:cubicBezTo>
                  <a:pt x="1114986" y="69559"/>
                  <a:pt x="1513978" y="298689"/>
                  <a:pt x="1603407" y="328851"/>
                </a:cubicBezTo>
                <a:cubicBezTo>
                  <a:pt x="1692836" y="359013"/>
                  <a:pt x="1490694" y="297101"/>
                  <a:pt x="1384332" y="243126"/>
                </a:cubicBezTo>
                <a:cubicBezTo>
                  <a:pt x="1277970" y="189151"/>
                  <a:pt x="1021853" y="32518"/>
                  <a:pt x="965232" y="5001"/>
                </a:cubicBezTo>
                <a:cubicBezTo>
                  <a:pt x="908611" y="-22516"/>
                  <a:pt x="1069478" y="72205"/>
                  <a:pt x="1044607" y="78026"/>
                </a:cubicBezTo>
                <a:cubicBezTo>
                  <a:pt x="1019736" y="83847"/>
                  <a:pt x="990632" y="4472"/>
                  <a:pt x="816007" y="39926"/>
                </a:cubicBezTo>
                <a:cubicBezTo>
                  <a:pt x="641382" y="75380"/>
                  <a:pt x="-5260" y="280697"/>
                  <a:pt x="32" y="28440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8DB7755C-6E2F-2FE9-23BC-3B4311618004}"/>
              </a:ext>
            </a:extLst>
          </p:cNvPr>
          <p:cNvSpPr/>
          <p:nvPr/>
        </p:nvSpPr>
        <p:spPr>
          <a:xfrm>
            <a:off x="5818607" y="2268695"/>
            <a:ext cx="1749815" cy="965872"/>
          </a:xfrm>
          <a:custGeom>
            <a:avLst/>
            <a:gdLst>
              <a:gd name="connsiteX0" fmla="*/ 64668 w 1749815"/>
              <a:gd name="connsiteY0" fmla="*/ 42705 h 965872"/>
              <a:gd name="connsiteX1" fmla="*/ 134518 w 1749815"/>
              <a:gd name="connsiteY1" fmla="*/ 45880 h 965872"/>
              <a:gd name="connsiteX2" fmla="*/ 1071143 w 1749815"/>
              <a:gd name="connsiteY2" fmla="*/ 496730 h 965872"/>
              <a:gd name="connsiteX3" fmla="*/ 960018 w 1749815"/>
              <a:gd name="connsiteY3" fmla="*/ 426880 h 965872"/>
              <a:gd name="connsiteX4" fmla="*/ 1363243 w 1749815"/>
              <a:gd name="connsiteY4" fmla="*/ 722155 h 965872"/>
              <a:gd name="connsiteX5" fmla="*/ 1744243 w 1749815"/>
              <a:gd name="connsiteY5" fmla="*/ 957105 h 965872"/>
              <a:gd name="connsiteX6" fmla="*/ 1506118 w 1749815"/>
              <a:gd name="connsiteY6" fmla="*/ 833280 h 965872"/>
              <a:gd name="connsiteX7" fmla="*/ 458368 w 1749815"/>
              <a:gd name="connsiteY7" fmla="*/ 93505 h 965872"/>
              <a:gd name="connsiteX8" fmla="*/ 696493 w 1749815"/>
              <a:gd name="connsiteY8" fmla="*/ 290355 h 965872"/>
              <a:gd name="connsiteX9" fmla="*/ 64668 w 1749815"/>
              <a:gd name="connsiteY9" fmla="*/ 42705 h 96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9815" h="965872">
                <a:moveTo>
                  <a:pt x="64668" y="42705"/>
                </a:moveTo>
                <a:cubicBezTo>
                  <a:pt x="-28995" y="1959"/>
                  <a:pt x="-33228" y="-29791"/>
                  <a:pt x="134518" y="45880"/>
                </a:cubicBezTo>
                <a:cubicBezTo>
                  <a:pt x="302264" y="121551"/>
                  <a:pt x="933560" y="433230"/>
                  <a:pt x="1071143" y="496730"/>
                </a:cubicBezTo>
                <a:cubicBezTo>
                  <a:pt x="1208726" y="560230"/>
                  <a:pt x="911335" y="389309"/>
                  <a:pt x="960018" y="426880"/>
                </a:cubicBezTo>
                <a:cubicBezTo>
                  <a:pt x="1008701" y="464451"/>
                  <a:pt x="1232539" y="633784"/>
                  <a:pt x="1363243" y="722155"/>
                </a:cubicBezTo>
                <a:cubicBezTo>
                  <a:pt x="1493947" y="810526"/>
                  <a:pt x="1720431" y="938584"/>
                  <a:pt x="1744243" y="957105"/>
                </a:cubicBezTo>
                <a:cubicBezTo>
                  <a:pt x="1768055" y="975626"/>
                  <a:pt x="1720430" y="977213"/>
                  <a:pt x="1506118" y="833280"/>
                </a:cubicBezTo>
                <a:cubicBezTo>
                  <a:pt x="1291806" y="689347"/>
                  <a:pt x="593305" y="183992"/>
                  <a:pt x="458368" y="93505"/>
                </a:cubicBezTo>
                <a:cubicBezTo>
                  <a:pt x="323431" y="3018"/>
                  <a:pt x="765814" y="300938"/>
                  <a:pt x="696493" y="290355"/>
                </a:cubicBezTo>
                <a:cubicBezTo>
                  <a:pt x="627172" y="279772"/>
                  <a:pt x="158331" y="83451"/>
                  <a:pt x="64668" y="4270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7914F98A-2893-788E-FEBD-08AB17D397FE}"/>
              </a:ext>
            </a:extLst>
          </p:cNvPr>
          <p:cNvSpPr/>
          <p:nvPr/>
        </p:nvSpPr>
        <p:spPr>
          <a:xfrm>
            <a:off x="7270750" y="3117210"/>
            <a:ext cx="609748" cy="1086825"/>
          </a:xfrm>
          <a:custGeom>
            <a:avLst/>
            <a:gdLst>
              <a:gd name="connsiteX0" fmla="*/ 250825 w 609748"/>
              <a:gd name="connsiteY0" fmla="*/ 19690 h 1086825"/>
              <a:gd name="connsiteX1" fmla="*/ 298450 w 609748"/>
              <a:gd name="connsiteY1" fmla="*/ 359415 h 1086825"/>
              <a:gd name="connsiteX2" fmla="*/ 511175 w 609748"/>
              <a:gd name="connsiteY2" fmla="*/ 724540 h 1086825"/>
              <a:gd name="connsiteX3" fmla="*/ 434975 w 609748"/>
              <a:gd name="connsiteY3" fmla="*/ 705490 h 1086825"/>
              <a:gd name="connsiteX4" fmla="*/ 609600 w 609748"/>
              <a:gd name="connsiteY4" fmla="*/ 1086490 h 1086825"/>
              <a:gd name="connsiteX5" fmla="*/ 463550 w 609748"/>
              <a:gd name="connsiteY5" fmla="*/ 768990 h 1086825"/>
              <a:gd name="connsiteX6" fmla="*/ 371475 w 609748"/>
              <a:gd name="connsiteY6" fmla="*/ 575315 h 1086825"/>
              <a:gd name="connsiteX7" fmla="*/ 0 w 609748"/>
              <a:gd name="connsiteY7" fmla="*/ 181615 h 1086825"/>
              <a:gd name="connsiteX8" fmla="*/ 371475 w 609748"/>
              <a:gd name="connsiteY8" fmla="*/ 502290 h 1086825"/>
              <a:gd name="connsiteX9" fmla="*/ 254000 w 609748"/>
              <a:gd name="connsiteY9" fmla="*/ 343540 h 1086825"/>
              <a:gd name="connsiteX10" fmla="*/ 260350 w 609748"/>
              <a:gd name="connsiteY10" fmla="*/ 70490 h 1086825"/>
              <a:gd name="connsiteX11" fmla="*/ 250825 w 609748"/>
              <a:gd name="connsiteY11" fmla="*/ 19690 h 108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748" h="1086825">
                <a:moveTo>
                  <a:pt x="250825" y="19690"/>
                </a:moveTo>
                <a:cubicBezTo>
                  <a:pt x="257175" y="67844"/>
                  <a:pt x="255058" y="241940"/>
                  <a:pt x="298450" y="359415"/>
                </a:cubicBezTo>
                <a:cubicBezTo>
                  <a:pt x="341842" y="476890"/>
                  <a:pt x="488421" y="666861"/>
                  <a:pt x="511175" y="724540"/>
                </a:cubicBezTo>
                <a:cubicBezTo>
                  <a:pt x="533929" y="782219"/>
                  <a:pt x="418571" y="645165"/>
                  <a:pt x="434975" y="705490"/>
                </a:cubicBezTo>
                <a:cubicBezTo>
                  <a:pt x="451379" y="765815"/>
                  <a:pt x="604838" y="1075907"/>
                  <a:pt x="609600" y="1086490"/>
                </a:cubicBezTo>
                <a:cubicBezTo>
                  <a:pt x="614363" y="1097073"/>
                  <a:pt x="503237" y="854186"/>
                  <a:pt x="463550" y="768990"/>
                </a:cubicBezTo>
                <a:cubicBezTo>
                  <a:pt x="423863" y="683794"/>
                  <a:pt x="448733" y="673211"/>
                  <a:pt x="371475" y="575315"/>
                </a:cubicBezTo>
                <a:cubicBezTo>
                  <a:pt x="294217" y="477419"/>
                  <a:pt x="0" y="193786"/>
                  <a:pt x="0" y="181615"/>
                </a:cubicBezTo>
                <a:cubicBezTo>
                  <a:pt x="0" y="169444"/>
                  <a:pt x="329142" y="475302"/>
                  <a:pt x="371475" y="502290"/>
                </a:cubicBezTo>
                <a:cubicBezTo>
                  <a:pt x="413808" y="529278"/>
                  <a:pt x="272521" y="415507"/>
                  <a:pt x="254000" y="343540"/>
                </a:cubicBezTo>
                <a:cubicBezTo>
                  <a:pt x="235479" y="271573"/>
                  <a:pt x="259292" y="120232"/>
                  <a:pt x="260350" y="70490"/>
                </a:cubicBezTo>
                <a:cubicBezTo>
                  <a:pt x="261408" y="20748"/>
                  <a:pt x="244475" y="-28464"/>
                  <a:pt x="250825" y="1969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FD5F280B-15DD-BA21-03BF-F4F25253CF44}"/>
              </a:ext>
            </a:extLst>
          </p:cNvPr>
          <p:cNvSpPr/>
          <p:nvPr/>
        </p:nvSpPr>
        <p:spPr>
          <a:xfrm>
            <a:off x="7854529" y="4242649"/>
            <a:ext cx="245441" cy="1378762"/>
          </a:xfrm>
          <a:custGeom>
            <a:avLst/>
            <a:gdLst>
              <a:gd name="connsiteX0" fmla="*/ 421 w 245441"/>
              <a:gd name="connsiteY0" fmla="*/ 2326 h 1378762"/>
              <a:gd name="connsiteX1" fmla="*/ 127421 w 245441"/>
              <a:gd name="connsiteY1" fmla="*/ 688126 h 1378762"/>
              <a:gd name="connsiteX2" fmla="*/ 127421 w 245441"/>
              <a:gd name="connsiteY2" fmla="*/ 538901 h 1378762"/>
              <a:gd name="connsiteX3" fmla="*/ 241721 w 245441"/>
              <a:gd name="connsiteY3" fmla="*/ 1345351 h 1378762"/>
              <a:gd name="connsiteX4" fmla="*/ 209971 w 245441"/>
              <a:gd name="connsiteY4" fmla="*/ 1161201 h 1378762"/>
              <a:gd name="connsiteX5" fmla="*/ 133771 w 245441"/>
              <a:gd name="connsiteY5" fmla="*/ 573826 h 1378762"/>
              <a:gd name="connsiteX6" fmla="*/ 76621 w 245441"/>
              <a:gd name="connsiteY6" fmla="*/ 119801 h 1378762"/>
              <a:gd name="connsiteX7" fmla="*/ 86146 w 245441"/>
              <a:gd name="connsiteY7" fmla="*/ 453176 h 1378762"/>
              <a:gd name="connsiteX8" fmla="*/ 421 w 245441"/>
              <a:gd name="connsiteY8" fmla="*/ 2326 h 137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441" h="1378762">
                <a:moveTo>
                  <a:pt x="421" y="2326"/>
                </a:moveTo>
                <a:cubicBezTo>
                  <a:pt x="7300" y="41484"/>
                  <a:pt x="106254" y="598697"/>
                  <a:pt x="127421" y="688126"/>
                </a:cubicBezTo>
                <a:cubicBezTo>
                  <a:pt x="148588" y="777555"/>
                  <a:pt x="108371" y="429364"/>
                  <a:pt x="127421" y="538901"/>
                </a:cubicBezTo>
                <a:cubicBezTo>
                  <a:pt x="146471" y="648438"/>
                  <a:pt x="227963" y="1241634"/>
                  <a:pt x="241721" y="1345351"/>
                </a:cubicBezTo>
                <a:cubicBezTo>
                  <a:pt x="255479" y="1449068"/>
                  <a:pt x="227963" y="1289789"/>
                  <a:pt x="209971" y="1161201"/>
                </a:cubicBezTo>
                <a:cubicBezTo>
                  <a:pt x="191979" y="1032614"/>
                  <a:pt x="155996" y="747393"/>
                  <a:pt x="133771" y="573826"/>
                </a:cubicBezTo>
                <a:cubicBezTo>
                  <a:pt x="111546" y="400259"/>
                  <a:pt x="84558" y="139909"/>
                  <a:pt x="76621" y="119801"/>
                </a:cubicBezTo>
                <a:cubicBezTo>
                  <a:pt x="68684" y="99693"/>
                  <a:pt x="99375" y="475401"/>
                  <a:pt x="86146" y="453176"/>
                </a:cubicBezTo>
                <a:cubicBezTo>
                  <a:pt x="72917" y="430951"/>
                  <a:pt x="-6458" y="-36832"/>
                  <a:pt x="421" y="232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C849F865-9AFC-2CC1-DF5E-0957585279EF}"/>
              </a:ext>
            </a:extLst>
          </p:cNvPr>
          <p:cNvSpPr/>
          <p:nvPr/>
        </p:nvSpPr>
        <p:spPr>
          <a:xfrm>
            <a:off x="7879636" y="5615402"/>
            <a:ext cx="253082" cy="1067451"/>
          </a:xfrm>
          <a:custGeom>
            <a:avLst/>
            <a:gdLst>
              <a:gd name="connsiteX0" fmla="*/ 251539 w 253082"/>
              <a:gd name="connsiteY0" fmla="*/ 13873 h 1067451"/>
              <a:gd name="connsiteX1" fmla="*/ 73739 w 253082"/>
              <a:gd name="connsiteY1" fmla="*/ 686973 h 1067451"/>
              <a:gd name="connsiteX2" fmla="*/ 105489 w 253082"/>
              <a:gd name="connsiteY2" fmla="*/ 591723 h 1067451"/>
              <a:gd name="connsiteX3" fmla="*/ 714 w 253082"/>
              <a:gd name="connsiteY3" fmla="*/ 1064798 h 1067451"/>
              <a:gd name="connsiteX4" fmla="*/ 64214 w 253082"/>
              <a:gd name="connsiteY4" fmla="*/ 759998 h 1067451"/>
              <a:gd name="connsiteX5" fmla="*/ 156289 w 253082"/>
              <a:gd name="connsiteY5" fmla="*/ 271048 h 1067451"/>
              <a:gd name="connsiteX6" fmla="*/ 251539 w 253082"/>
              <a:gd name="connsiteY6" fmla="*/ 13873 h 106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082" h="1067451">
                <a:moveTo>
                  <a:pt x="251539" y="13873"/>
                </a:moveTo>
                <a:cubicBezTo>
                  <a:pt x="237781" y="83194"/>
                  <a:pt x="98081" y="590665"/>
                  <a:pt x="73739" y="686973"/>
                </a:cubicBezTo>
                <a:cubicBezTo>
                  <a:pt x="49397" y="783281"/>
                  <a:pt x="117660" y="528752"/>
                  <a:pt x="105489" y="591723"/>
                </a:cubicBezTo>
                <a:cubicBezTo>
                  <a:pt x="93318" y="654694"/>
                  <a:pt x="7593" y="1036752"/>
                  <a:pt x="714" y="1064798"/>
                </a:cubicBezTo>
                <a:cubicBezTo>
                  <a:pt x="-6165" y="1092844"/>
                  <a:pt x="38285" y="892290"/>
                  <a:pt x="64214" y="759998"/>
                </a:cubicBezTo>
                <a:cubicBezTo>
                  <a:pt x="90143" y="627706"/>
                  <a:pt x="129301" y="390640"/>
                  <a:pt x="156289" y="271048"/>
                </a:cubicBezTo>
                <a:cubicBezTo>
                  <a:pt x="183276" y="151456"/>
                  <a:pt x="265297" y="-55448"/>
                  <a:pt x="251539" y="1387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946C8A20-C559-2A3A-A882-5AA5B1B23400}"/>
              </a:ext>
            </a:extLst>
          </p:cNvPr>
          <p:cNvSpPr/>
          <p:nvPr/>
        </p:nvSpPr>
        <p:spPr>
          <a:xfrm>
            <a:off x="6826250" y="6724467"/>
            <a:ext cx="1035360" cy="874047"/>
          </a:xfrm>
          <a:custGeom>
            <a:avLst/>
            <a:gdLst>
              <a:gd name="connsiteX0" fmla="*/ 0 w 1035360"/>
              <a:gd name="connsiteY0" fmla="*/ 873308 h 874047"/>
              <a:gd name="connsiteX1" fmla="*/ 381000 w 1035360"/>
              <a:gd name="connsiteY1" fmla="*/ 806633 h 874047"/>
              <a:gd name="connsiteX2" fmla="*/ 781050 w 1035360"/>
              <a:gd name="connsiteY2" fmla="*/ 431983 h 874047"/>
              <a:gd name="connsiteX3" fmla="*/ 682625 w 1035360"/>
              <a:gd name="connsiteY3" fmla="*/ 578033 h 874047"/>
              <a:gd name="connsiteX4" fmla="*/ 873125 w 1035360"/>
              <a:gd name="connsiteY4" fmla="*/ 308158 h 874047"/>
              <a:gd name="connsiteX5" fmla="*/ 1035050 w 1035360"/>
              <a:gd name="connsiteY5" fmla="*/ 183 h 874047"/>
              <a:gd name="connsiteX6" fmla="*/ 908050 w 1035360"/>
              <a:gd name="connsiteY6" fmla="*/ 266883 h 874047"/>
              <a:gd name="connsiteX7" fmla="*/ 701675 w 1035360"/>
              <a:gd name="connsiteY7" fmla="*/ 511358 h 874047"/>
              <a:gd name="connsiteX8" fmla="*/ 784225 w 1035360"/>
              <a:gd name="connsiteY8" fmla="*/ 393883 h 874047"/>
              <a:gd name="connsiteX9" fmla="*/ 476250 w 1035360"/>
              <a:gd name="connsiteY9" fmla="*/ 746308 h 874047"/>
              <a:gd name="connsiteX10" fmla="*/ 301625 w 1035360"/>
              <a:gd name="connsiteY10" fmla="*/ 825683 h 874047"/>
              <a:gd name="connsiteX11" fmla="*/ 384175 w 1035360"/>
              <a:gd name="connsiteY11" fmla="*/ 797108 h 874047"/>
              <a:gd name="connsiteX12" fmla="*/ 0 w 1035360"/>
              <a:gd name="connsiteY12" fmla="*/ 873308 h 87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5360" h="874047">
                <a:moveTo>
                  <a:pt x="0" y="873308"/>
                </a:moveTo>
                <a:cubicBezTo>
                  <a:pt x="-529" y="874895"/>
                  <a:pt x="250825" y="880187"/>
                  <a:pt x="381000" y="806633"/>
                </a:cubicBezTo>
                <a:cubicBezTo>
                  <a:pt x="511175" y="733079"/>
                  <a:pt x="730779" y="470083"/>
                  <a:pt x="781050" y="431983"/>
                </a:cubicBezTo>
                <a:cubicBezTo>
                  <a:pt x="831321" y="393883"/>
                  <a:pt x="667279" y="598670"/>
                  <a:pt x="682625" y="578033"/>
                </a:cubicBezTo>
                <a:cubicBezTo>
                  <a:pt x="697971" y="557396"/>
                  <a:pt x="814388" y="404466"/>
                  <a:pt x="873125" y="308158"/>
                </a:cubicBezTo>
                <a:cubicBezTo>
                  <a:pt x="931862" y="211850"/>
                  <a:pt x="1029229" y="7062"/>
                  <a:pt x="1035050" y="183"/>
                </a:cubicBezTo>
                <a:cubicBezTo>
                  <a:pt x="1040871" y="-6696"/>
                  <a:pt x="963612" y="181687"/>
                  <a:pt x="908050" y="266883"/>
                </a:cubicBezTo>
                <a:cubicBezTo>
                  <a:pt x="852488" y="352079"/>
                  <a:pt x="722313" y="490191"/>
                  <a:pt x="701675" y="511358"/>
                </a:cubicBezTo>
                <a:cubicBezTo>
                  <a:pt x="681038" y="532525"/>
                  <a:pt x="821796" y="354725"/>
                  <a:pt x="784225" y="393883"/>
                </a:cubicBezTo>
                <a:cubicBezTo>
                  <a:pt x="746654" y="433041"/>
                  <a:pt x="556683" y="674341"/>
                  <a:pt x="476250" y="746308"/>
                </a:cubicBezTo>
                <a:cubicBezTo>
                  <a:pt x="395817" y="818275"/>
                  <a:pt x="316971" y="817216"/>
                  <a:pt x="301625" y="825683"/>
                </a:cubicBezTo>
                <a:cubicBezTo>
                  <a:pt x="286279" y="834150"/>
                  <a:pt x="438150" y="784937"/>
                  <a:pt x="384175" y="797108"/>
                </a:cubicBezTo>
                <a:cubicBezTo>
                  <a:pt x="330200" y="809279"/>
                  <a:pt x="529" y="871721"/>
                  <a:pt x="0" y="87330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C0D2D027-6D87-F18E-248E-CBFC683DF0F5}"/>
              </a:ext>
            </a:extLst>
          </p:cNvPr>
          <p:cNvSpPr/>
          <p:nvPr/>
        </p:nvSpPr>
        <p:spPr>
          <a:xfrm>
            <a:off x="5799256" y="7706670"/>
            <a:ext cx="571266" cy="813573"/>
          </a:xfrm>
          <a:custGeom>
            <a:avLst/>
            <a:gdLst>
              <a:gd name="connsiteX0" fmla="*/ 1469 w 571266"/>
              <a:gd name="connsiteY0" fmla="*/ 808680 h 813573"/>
              <a:gd name="connsiteX1" fmla="*/ 325319 w 571266"/>
              <a:gd name="connsiteY1" fmla="*/ 265755 h 813573"/>
              <a:gd name="connsiteX2" fmla="*/ 280869 w 571266"/>
              <a:gd name="connsiteY2" fmla="*/ 399105 h 813573"/>
              <a:gd name="connsiteX3" fmla="*/ 569794 w 571266"/>
              <a:gd name="connsiteY3" fmla="*/ 2230 h 813573"/>
              <a:gd name="connsiteX4" fmla="*/ 388819 w 571266"/>
              <a:gd name="connsiteY4" fmla="*/ 243530 h 813573"/>
              <a:gd name="connsiteX5" fmla="*/ 287219 w 571266"/>
              <a:gd name="connsiteY5" fmla="*/ 361005 h 813573"/>
              <a:gd name="connsiteX6" fmla="*/ 344369 w 571266"/>
              <a:gd name="connsiteY6" fmla="*/ 208605 h 813573"/>
              <a:gd name="connsiteX7" fmla="*/ 211019 w 571266"/>
              <a:gd name="connsiteY7" fmla="*/ 516580 h 813573"/>
              <a:gd name="connsiteX8" fmla="*/ 1469 w 571266"/>
              <a:gd name="connsiteY8" fmla="*/ 808680 h 81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266" h="813573">
                <a:moveTo>
                  <a:pt x="1469" y="808680"/>
                </a:moveTo>
                <a:cubicBezTo>
                  <a:pt x="20519" y="766876"/>
                  <a:pt x="278752" y="334017"/>
                  <a:pt x="325319" y="265755"/>
                </a:cubicBezTo>
                <a:cubicBezTo>
                  <a:pt x="371886" y="197493"/>
                  <a:pt x="240123" y="443026"/>
                  <a:pt x="280869" y="399105"/>
                </a:cubicBezTo>
                <a:cubicBezTo>
                  <a:pt x="321615" y="355184"/>
                  <a:pt x="551802" y="28159"/>
                  <a:pt x="569794" y="2230"/>
                </a:cubicBezTo>
                <a:cubicBezTo>
                  <a:pt x="587786" y="-23699"/>
                  <a:pt x="435915" y="183734"/>
                  <a:pt x="388819" y="243530"/>
                </a:cubicBezTo>
                <a:cubicBezTo>
                  <a:pt x="341723" y="303326"/>
                  <a:pt x="294627" y="366826"/>
                  <a:pt x="287219" y="361005"/>
                </a:cubicBezTo>
                <a:cubicBezTo>
                  <a:pt x="279811" y="355184"/>
                  <a:pt x="357069" y="182676"/>
                  <a:pt x="344369" y="208605"/>
                </a:cubicBezTo>
                <a:cubicBezTo>
                  <a:pt x="331669" y="234534"/>
                  <a:pt x="268169" y="419743"/>
                  <a:pt x="211019" y="516580"/>
                </a:cubicBezTo>
                <a:cubicBezTo>
                  <a:pt x="153869" y="613417"/>
                  <a:pt x="-17581" y="850484"/>
                  <a:pt x="1469" y="80868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27C772E9-5A8B-020F-8EF1-85DF43142921}"/>
              </a:ext>
            </a:extLst>
          </p:cNvPr>
          <p:cNvSpPr/>
          <p:nvPr/>
        </p:nvSpPr>
        <p:spPr>
          <a:xfrm>
            <a:off x="6595059" y="6681909"/>
            <a:ext cx="145691" cy="632484"/>
          </a:xfrm>
          <a:custGeom>
            <a:avLst/>
            <a:gdLst>
              <a:gd name="connsiteX0" fmla="*/ 2591 w 145691"/>
              <a:gd name="connsiteY0" fmla="*/ 4641 h 632484"/>
              <a:gd name="connsiteX1" fmla="*/ 139116 w 145691"/>
              <a:gd name="connsiteY1" fmla="*/ 604716 h 632484"/>
              <a:gd name="connsiteX2" fmla="*/ 116891 w 145691"/>
              <a:gd name="connsiteY2" fmla="*/ 512641 h 632484"/>
              <a:gd name="connsiteX3" fmla="*/ 53391 w 145691"/>
              <a:gd name="connsiteY3" fmla="*/ 334841 h 632484"/>
              <a:gd name="connsiteX4" fmla="*/ 2591 w 145691"/>
              <a:gd name="connsiteY4" fmla="*/ 4641 h 63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691" h="632484">
                <a:moveTo>
                  <a:pt x="2591" y="4641"/>
                </a:moveTo>
                <a:cubicBezTo>
                  <a:pt x="16878" y="49620"/>
                  <a:pt x="120066" y="520049"/>
                  <a:pt x="139116" y="604716"/>
                </a:cubicBezTo>
                <a:cubicBezTo>
                  <a:pt x="158166" y="689383"/>
                  <a:pt x="131178" y="557620"/>
                  <a:pt x="116891" y="512641"/>
                </a:cubicBezTo>
                <a:cubicBezTo>
                  <a:pt x="102604" y="467662"/>
                  <a:pt x="69795" y="415274"/>
                  <a:pt x="53391" y="334841"/>
                </a:cubicBezTo>
                <a:cubicBezTo>
                  <a:pt x="36987" y="254408"/>
                  <a:pt x="-11696" y="-40338"/>
                  <a:pt x="2591" y="46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23D62B71-5F6D-F685-D373-1DCB1728B59F}"/>
              </a:ext>
            </a:extLst>
          </p:cNvPr>
          <p:cNvSpPr/>
          <p:nvPr/>
        </p:nvSpPr>
        <p:spPr>
          <a:xfrm>
            <a:off x="6224400" y="7621708"/>
            <a:ext cx="288615" cy="621178"/>
          </a:xfrm>
          <a:custGeom>
            <a:avLst/>
            <a:gdLst>
              <a:gd name="connsiteX0" fmla="*/ 287525 w 288615"/>
              <a:gd name="connsiteY0" fmla="*/ 1467 h 621178"/>
              <a:gd name="connsiteX1" fmla="*/ 141475 w 288615"/>
              <a:gd name="connsiteY1" fmla="*/ 388817 h 621178"/>
              <a:gd name="connsiteX2" fmla="*/ 1775 w 288615"/>
              <a:gd name="connsiteY2" fmla="*/ 620592 h 621178"/>
              <a:gd name="connsiteX3" fmla="*/ 71625 w 288615"/>
              <a:gd name="connsiteY3" fmla="*/ 449142 h 621178"/>
              <a:gd name="connsiteX4" fmla="*/ 201800 w 288615"/>
              <a:gd name="connsiteY4" fmla="*/ 261817 h 621178"/>
              <a:gd name="connsiteX5" fmla="*/ 287525 w 288615"/>
              <a:gd name="connsiteY5" fmla="*/ 1467 h 62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615" h="621178">
                <a:moveTo>
                  <a:pt x="287525" y="1467"/>
                </a:moveTo>
                <a:cubicBezTo>
                  <a:pt x="277471" y="22634"/>
                  <a:pt x="189100" y="285630"/>
                  <a:pt x="141475" y="388817"/>
                </a:cubicBezTo>
                <a:cubicBezTo>
                  <a:pt x="93850" y="492004"/>
                  <a:pt x="13417" y="610538"/>
                  <a:pt x="1775" y="620592"/>
                </a:cubicBezTo>
                <a:cubicBezTo>
                  <a:pt x="-9867" y="630646"/>
                  <a:pt x="38288" y="508938"/>
                  <a:pt x="71625" y="449142"/>
                </a:cubicBezTo>
                <a:cubicBezTo>
                  <a:pt x="104962" y="389346"/>
                  <a:pt x="167933" y="329550"/>
                  <a:pt x="201800" y="261817"/>
                </a:cubicBezTo>
                <a:cubicBezTo>
                  <a:pt x="235667" y="194084"/>
                  <a:pt x="297579" y="-19700"/>
                  <a:pt x="287525" y="146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5464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>
            <a:lumMod val="75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298</TotalTime>
  <Words>2</Words>
  <Application>Microsoft Macintosh PowerPoint</Application>
  <PresentationFormat>A3 297x420 mm</PresentationFormat>
  <Paragraphs>1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A-OTF Kanteiryu Std Ultra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17</cp:revision>
  <dcterms:created xsi:type="dcterms:W3CDTF">2023-09-15T09:43:10Z</dcterms:created>
  <dcterms:modified xsi:type="dcterms:W3CDTF">2023-09-24T09:07:06Z</dcterms:modified>
</cp:coreProperties>
</file>