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 snapToGrid="0">
      <p:cViewPr>
        <p:scale>
          <a:sx n="134" d="100"/>
          <a:sy n="134" d="100"/>
        </p:scale>
        <p:origin x="-552" y="-5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48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27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40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30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29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33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94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52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92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73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78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4A9D6-BAFA-B349-955C-89D1C59A69F3}" type="datetimeFigureOut">
              <a:rPr kumimoji="1" lang="ja-JP" altLang="en-US" smtClean="0"/>
              <a:t>2023/9/30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7A739-413B-9841-A2BE-0540ECF2A9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77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内, 人, 男, モニター が含まれている画像&#10;&#10;自動的に生成された説明" hidden="1">
            <a:extLst>
              <a:ext uri="{FF2B5EF4-FFF2-40B4-BE49-F238E27FC236}">
                <a16:creationId xmlns:a16="http://schemas.microsoft.com/office/drawing/2014/main" id="{F82EA8E7-8B86-8C67-453D-E980067F4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/>
                    </a14:imgEffect>
                  </a14:imgLayer>
                </a14:imgProps>
              </a:ext>
            </a:extLst>
          </a:blip>
          <a:srcRect l="50034" t="17979" r="28310" b="40616"/>
          <a:stretch/>
        </p:blipFill>
        <p:spPr>
          <a:xfrm>
            <a:off x="0" y="654729"/>
            <a:ext cx="9601200" cy="11472961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1901D77-8007-A209-2A10-B0C924F47BAD}"/>
              </a:ext>
            </a:extLst>
          </p:cNvPr>
          <p:cNvSpPr/>
          <p:nvPr/>
        </p:nvSpPr>
        <p:spPr>
          <a:xfrm>
            <a:off x="3912612" y="5426340"/>
            <a:ext cx="2234153" cy="631560"/>
          </a:xfrm>
          <a:custGeom>
            <a:avLst/>
            <a:gdLst>
              <a:gd name="connsiteX0" fmla="*/ 11688 w 2234153"/>
              <a:gd name="connsiteY0" fmla="*/ 279135 h 631560"/>
              <a:gd name="connsiteX1" fmla="*/ 887988 w 2234153"/>
              <a:gd name="connsiteY1" fmla="*/ 2910 h 631560"/>
              <a:gd name="connsiteX2" fmla="*/ 1440438 w 2234153"/>
              <a:gd name="connsiteY2" fmla="*/ 126735 h 631560"/>
              <a:gd name="connsiteX3" fmla="*/ 1145163 w 2234153"/>
              <a:gd name="connsiteY3" fmla="*/ 2910 h 631560"/>
              <a:gd name="connsiteX4" fmla="*/ 2231013 w 2234153"/>
              <a:gd name="connsiteY4" fmla="*/ 469635 h 631560"/>
              <a:gd name="connsiteX5" fmla="*/ 1459488 w 2234153"/>
              <a:gd name="connsiteY5" fmla="*/ 155310 h 631560"/>
              <a:gd name="connsiteX6" fmla="*/ 992763 w 2234153"/>
              <a:gd name="connsiteY6" fmla="*/ 431535 h 631560"/>
              <a:gd name="connsiteX7" fmla="*/ 849888 w 2234153"/>
              <a:gd name="connsiteY7" fmla="*/ 631560 h 631560"/>
              <a:gd name="connsiteX8" fmla="*/ 945138 w 2234153"/>
              <a:gd name="connsiteY8" fmla="*/ 431535 h 631560"/>
              <a:gd name="connsiteX9" fmla="*/ 497463 w 2234153"/>
              <a:gd name="connsiteY9" fmla="*/ 393435 h 631560"/>
              <a:gd name="connsiteX10" fmla="*/ 840363 w 2234153"/>
              <a:gd name="connsiteY10" fmla="*/ 402960 h 631560"/>
              <a:gd name="connsiteX11" fmla="*/ 411738 w 2234153"/>
              <a:gd name="connsiteY11" fmla="*/ 298185 h 631560"/>
              <a:gd name="connsiteX12" fmla="*/ 11688 w 2234153"/>
              <a:gd name="connsiteY12" fmla="*/ 279135 h 63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4153" h="631560">
                <a:moveTo>
                  <a:pt x="11688" y="279135"/>
                </a:moveTo>
                <a:cubicBezTo>
                  <a:pt x="91063" y="229923"/>
                  <a:pt x="649863" y="28310"/>
                  <a:pt x="887988" y="2910"/>
                </a:cubicBezTo>
                <a:cubicBezTo>
                  <a:pt x="1126113" y="-22490"/>
                  <a:pt x="1397576" y="126735"/>
                  <a:pt x="1440438" y="126735"/>
                </a:cubicBezTo>
                <a:cubicBezTo>
                  <a:pt x="1483300" y="126735"/>
                  <a:pt x="1145163" y="2910"/>
                  <a:pt x="1145163" y="2910"/>
                </a:cubicBezTo>
                <a:lnTo>
                  <a:pt x="2231013" y="469635"/>
                </a:lnTo>
                <a:cubicBezTo>
                  <a:pt x="2283401" y="495035"/>
                  <a:pt x="1665863" y="161660"/>
                  <a:pt x="1459488" y="155310"/>
                </a:cubicBezTo>
                <a:cubicBezTo>
                  <a:pt x="1253113" y="148960"/>
                  <a:pt x="1094363" y="352160"/>
                  <a:pt x="992763" y="431535"/>
                </a:cubicBezTo>
                <a:cubicBezTo>
                  <a:pt x="891163" y="510910"/>
                  <a:pt x="857825" y="631560"/>
                  <a:pt x="849888" y="631560"/>
                </a:cubicBezTo>
                <a:cubicBezTo>
                  <a:pt x="841951" y="631560"/>
                  <a:pt x="1003875" y="471222"/>
                  <a:pt x="945138" y="431535"/>
                </a:cubicBezTo>
                <a:cubicBezTo>
                  <a:pt x="886401" y="391848"/>
                  <a:pt x="514926" y="398198"/>
                  <a:pt x="497463" y="393435"/>
                </a:cubicBezTo>
                <a:cubicBezTo>
                  <a:pt x="480000" y="388672"/>
                  <a:pt x="854651" y="418835"/>
                  <a:pt x="840363" y="402960"/>
                </a:cubicBezTo>
                <a:cubicBezTo>
                  <a:pt x="826076" y="387085"/>
                  <a:pt x="545088" y="317235"/>
                  <a:pt x="411738" y="298185"/>
                </a:cubicBezTo>
                <a:cubicBezTo>
                  <a:pt x="278388" y="279135"/>
                  <a:pt x="-67687" y="328347"/>
                  <a:pt x="11688" y="27913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DCD522A-24F2-D431-7627-371BD7E5FDF3}"/>
              </a:ext>
            </a:extLst>
          </p:cNvPr>
          <p:cNvSpPr/>
          <p:nvPr/>
        </p:nvSpPr>
        <p:spPr>
          <a:xfrm>
            <a:off x="1931799" y="5726732"/>
            <a:ext cx="1689886" cy="676037"/>
          </a:xfrm>
          <a:custGeom>
            <a:avLst/>
            <a:gdLst>
              <a:gd name="connsiteX0" fmla="*/ 1776 w 1689886"/>
              <a:gd name="connsiteY0" fmla="*/ 216868 h 676037"/>
              <a:gd name="connsiteX1" fmla="*/ 782826 w 1689886"/>
              <a:gd name="connsiteY1" fmla="*/ 102568 h 676037"/>
              <a:gd name="connsiteX2" fmla="*/ 716151 w 1689886"/>
              <a:gd name="connsiteY2" fmla="*/ 16843 h 676037"/>
              <a:gd name="connsiteX3" fmla="*/ 1306701 w 1689886"/>
              <a:gd name="connsiteY3" fmla="*/ 454993 h 676037"/>
              <a:gd name="connsiteX4" fmla="*/ 1220976 w 1689886"/>
              <a:gd name="connsiteY4" fmla="*/ 245443 h 676037"/>
              <a:gd name="connsiteX5" fmla="*/ 1687701 w 1689886"/>
              <a:gd name="connsiteY5" fmla="*/ 674068 h 676037"/>
              <a:gd name="connsiteX6" fmla="*/ 1373376 w 1689886"/>
              <a:gd name="connsiteY6" fmla="*/ 407368 h 676037"/>
              <a:gd name="connsiteX7" fmla="*/ 859026 w 1689886"/>
              <a:gd name="connsiteY7" fmla="*/ 464518 h 676037"/>
              <a:gd name="connsiteX8" fmla="*/ 49401 w 1689886"/>
              <a:gd name="connsiteY8" fmla="*/ 321643 h 676037"/>
              <a:gd name="connsiteX9" fmla="*/ 554226 w 1689886"/>
              <a:gd name="connsiteY9" fmla="*/ 416893 h 676037"/>
              <a:gd name="connsiteX10" fmla="*/ 1776 w 1689886"/>
              <a:gd name="connsiteY10" fmla="*/ 216868 h 67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9886" h="676037">
                <a:moveTo>
                  <a:pt x="1776" y="216868"/>
                </a:moveTo>
                <a:cubicBezTo>
                  <a:pt x="39876" y="164481"/>
                  <a:pt x="663764" y="135905"/>
                  <a:pt x="782826" y="102568"/>
                </a:cubicBezTo>
                <a:cubicBezTo>
                  <a:pt x="901888" y="69231"/>
                  <a:pt x="628839" y="-41894"/>
                  <a:pt x="716151" y="16843"/>
                </a:cubicBezTo>
                <a:cubicBezTo>
                  <a:pt x="803463" y="75580"/>
                  <a:pt x="1222564" y="416893"/>
                  <a:pt x="1306701" y="454993"/>
                </a:cubicBezTo>
                <a:cubicBezTo>
                  <a:pt x="1390839" y="493093"/>
                  <a:pt x="1157476" y="208931"/>
                  <a:pt x="1220976" y="245443"/>
                </a:cubicBezTo>
                <a:cubicBezTo>
                  <a:pt x="1284476" y="281955"/>
                  <a:pt x="1662301" y="647081"/>
                  <a:pt x="1687701" y="674068"/>
                </a:cubicBezTo>
                <a:cubicBezTo>
                  <a:pt x="1713101" y="701056"/>
                  <a:pt x="1511489" y="442293"/>
                  <a:pt x="1373376" y="407368"/>
                </a:cubicBezTo>
                <a:cubicBezTo>
                  <a:pt x="1235264" y="372443"/>
                  <a:pt x="1079688" y="478805"/>
                  <a:pt x="859026" y="464518"/>
                </a:cubicBezTo>
                <a:cubicBezTo>
                  <a:pt x="638364" y="450231"/>
                  <a:pt x="100201" y="329581"/>
                  <a:pt x="49401" y="321643"/>
                </a:cubicBezTo>
                <a:cubicBezTo>
                  <a:pt x="-1399" y="313705"/>
                  <a:pt x="557401" y="429593"/>
                  <a:pt x="554226" y="416893"/>
                </a:cubicBezTo>
                <a:cubicBezTo>
                  <a:pt x="551051" y="404193"/>
                  <a:pt x="-36324" y="269255"/>
                  <a:pt x="1776" y="21686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7541210-A511-7F1A-DC4F-6552C3C4BB50}"/>
              </a:ext>
            </a:extLst>
          </p:cNvPr>
          <p:cNvSpPr/>
          <p:nvPr/>
        </p:nvSpPr>
        <p:spPr>
          <a:xfrm>
            <a:off x="2904749" y="6352546"/>
            <a:ext cx="788488" cy="1222796"/>
          </a:xfrm>
          <a:custGeom>
            <a:avLst/>
            <a:gdLst>
              <a:gd name="connsiteX0" fmla="*/ 590926 w 788488"/>
              <a:gd name="connsiteY0" fmla="*/ 629 h 1222796"/>
              <a:gd name="connsiteX1" fmla="*/ 638551 w 788488"/>
              <a:gd name="connsiteY1" fmla="*/ 334004 h 1222796"/>
              <a:gd name="connsiteX2" fmla="*/ 295651 w 788488"/>
              <a:gd name="connsiteY2" fmla="*/ 476879 h 1222796"/>
              <a:gd name="connsiteX3" fmla="*/ 409951 w 788488"/>
              <a:gd name="connsiteY3" fmla="*/ 724529 h 1222796"/>
              <a:gd name="connsiteX4" fmla="*/ 143251 w 788488"/>
              <a:gd name="connsiteY4" fmla="*/ 800729 h 1222796"/>
              <a:gd name="connsiteX5" fmla="*/ 324226 w 788488"/>
              <a:gd name="connsiteY5" fmla="*/ 819779 h 1222796"/>
              <a:gd name="connsiteX6" fmla="*/ 376 w 788488"/>
              <a:gd name="connsiteY6" fmla="*/ 1000754 h 1222796"/>
              <a:gd name="connsiteX7" fmla="*/ 400426 w 788488"/>
              <a:gd name="connsiteY7" fmla="*/ 829304 h 1222796"/>
              <a:gd name="connsiteX8" fmla="*/ 781426 w 788488"/>
              <a:gd name="connsiteY8" fmla="*/ 1219829 h 1222796"/>
              <a:gd name="connsiteX9" fmla="*/ 629026 w 788488"/>
              <a:gd name="connsiteY9" fmla="*/ 991229 h 1222796"/>
              <a:gd name="connsiteX10" fmla="*/ 390901 w 788488"/>
              <a:gd name="connsiteY10" fmla="*/ 667379 h 1222796"/>
              <a:gd name="connsiteX11" fmla="*/ 543301 w 788488"/>
              <a:gd name="connsiteY11" fmla="*/ 448304 h 1222796"/>
              <a:gd name="connsiteX12" fmla="*/ 533776 w 788488"/>
              <a:gd name="connsiteY12" fmla="*/ 162554 h 1222796"/>
              <a:gd name="connsiteX13" fmla="*/ 600451 w 788488"/>
              <a:gd name="connsiteY13" fmla="*/ 248279 h 1222796"/>
              <a:gd name="connsiteX14" fmla="*/ 590926 w 788488"/>
              <a:gd name="connsiteY14" fmla="*/ 629 h 122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8488" h="1222796">
                <a:moveTo>
                  <a:pt x="590926" y="629"/>
                </a:moveTo>
                <a:cubicBezTo>
                  <a:pt x="597276" y="14917"/>
                  <a:pt x="687763" y="254629"/>
                  <a:pt x="638551" y="334004"/>
                </a:cubicBezTo>
                <a:cubicBezTo>
                  <a:pt x="589339" y="413379"/>
                  <a:pt x="333751" y="411792"/>
                  <a:pt x="295651" y="476879"/>
                </a:cubicBezTo>
                <a:cubicBezTo>
                  <a:pt x="257551" y="541966"/>
                  <a:pt x="435351" y="670554"/>
                  <a:pt x="409951" y="724529"/>
                </a:cubicBezTo>
                <a:cubicBezTo>
                  <a:pt x="384551" y="778504"/>
                  <a:pt x="157538" y="784854"/>
                  <a:pt x="143251" y="800729"/>
                </a:cubicBezTo>
                <a:cubicBezTo>
                  <a:pt x="128963" y="816604"/>
                  <a:pt x="348038" y="786442"/>
                  <a:pt x="324226" y="819779"/>
                </a:cubicBezTo>
                <a:cubicBezTo>
                  <a:pt x="300414" y="853116"/>
                  <a:pt x="-12324" y="999167"/>
                  <a:pt x="376" y="1000754"/>
                </a:cubicBezTo>
                <a:cubicBezTo>
                  <a:pt x="13076" y="1002341"/>
                  <a:pt x="270251" y="792792"/>
                  <a:pt x="400426" y="829304"/>
                </a:cubicBezTo>
                <a:cubicBezTo>
                  <a:pt x="530601" y="865816"/>
                  <a:pt x="743326" y="1192842"/>
                  <a:pt x="781426" y="1219829"/>
                </a:cubicBezTo>
                <a:cubicBezTo>
                  <a:pt x="819526" y="1246816"/>
                  <a:pt x="694113" y="1083304"/>
                  <a:pt x="629026" y="991229"/>
                </a:cubicBezTo>
                <a:cubicBezTo>
                  <a:pt x="563939" y="899154"/>
                  <a:pt x="405188" y="757866"/>
                  <a:pt x="390901" y="667379"/>
                </a:cubicBezTo>
                <a:cubicBezTo>
                  <a:pt x="376614" y="576892"/>
                  <a:pt x="519489" y="532441"/>
                  <a:pt x="543301" y="448304"/>
                </a:cubicBezTo>
                <a:cubicBezTo>
                  <a:pt x="567113" y="364167"/>
                  <a:pt x="524251" y="195892"/>
                  <a:pt x="533776" y="162554"/>
                </a:cubicBezTo>
                <a:cubicBezTo>
                  <a:pt x="543301" y="129217"/>
                  <a:pt x="584576" y="276854"/>
                  <a:pt x="600451" y="248279"/>
                </a:cubicBezTo>
                <a:cubicBezTo>
                  <a:pt x="616326" y="219704"/>
                  <a:pt x="584576" y="-13659"/>
                  <a:pt x="590926" y="6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EF829E9-CF94-96EA-F020-D77AA41D7469}"/>
              </a:ext>
            </a:extLst>
          </p:cNvPr>
          <p:cNvSpPr/>
          <p:nvPr/>
        </p:nvSpPr>
        <p:spPr>
          <a:xfrm>
            <a:off x="3405938" y="6118379"/>
            <a:ext cx="1058638" cy="1150183"/>
          </a:xfrm>
          <a:custGeom>
            <a:avLst/>
            <a:gdLst>
              <a:gd name="connsiteX0" fmla="*/ 42112 w 1058638"/>
              <a:gd name="connsiteY0" fmla="*/ 44296 h 1150183"/>
              <a:gd name="connsiteX1" fmla="*/ 270712 w 1058638"/>
              <a:gd name="connsiteY1" fmla="*/ 558646 h 1150183"/>
              <a:gd name="connsiteX2" fmla="*/ 4012 w 1058638"/>
              <a:gd name="connsiteY2" fmla="*/ 1053946 h 1150183"/>
              <a:gd name="connsiteX3" fmla="*/ 108787 w 1058638"/>
              <a:gd name="connsiteY3" fmla="*/ 1015846 h 1150183"/>
              <a:gd name="connsiteX4" fmla="*/ 89737 w 1058638"/>
              <a:gd name="connsiteY4" fmla="*/ 1149196 h 1150183"/>
              <a:gd name="connsiteX5" fmla="*/ 242137 w 1058638"/>
              <a:gd name="connsiteY5" fmla="*/ 1072996 h 1150183"/>
              <a:gd name="connsiteX6" fmla="*/ 527887 w 1058638"/>
              <a:gd name="connsiteY6" fmla="*/ 1006321 h 1150183"/>
              <a:gd name="connsiteX7" fmla="*/ 1051762 w 1058638"/>
              <a:gd name="connsiteY7" fmla="*/ 1149196 h 1150183"/>
              <a:gd name="connsiteX8" fmla="*/ 794587 w 1058638"/>
              <a:gd name="connsiteY8" fmla="*/ 1015846 h 1150183"/>
              <a:gd name="connsiteX9" fmla="*/ 327862 w 1058638"/>
              <a:gd name="connsiteY9" fmla="*/ 949171 h 1150183"/>
              <a:gd name="connsiteX10" fmla="*/ 165937 w 1058638"/>
              <a:gd name="connsiteY10" fmla="*/ 1063471 h 1150183"/>
              <a:gd name="connsiteX11" fmla="*/ 242137 w 1058638"/>
              <a:gd name="connsiteY11" fmla="*/ 749146 h 1150183"/>
              <a:gd name="connsiteX12" fmla="*/ 318337 w 1058638"/>
              <a:gd name="connsiteY12" fmla="*/ 653896 h 1150183"/>
              <a:gd name="connsiteX13" fmla="*/ 70687 w 1058638"/>
              <a:gd name="connsiteY13" fmla="*/ 91921 h 1150183"/>
              <a:gd name="connsiteX14" fmla="*/ 42112 w 1058638"/>
              <a:gd name="connsiteY14" fmla="*/ 44296 h 115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8638" h="1150183">
                <a:moveTo>
                  <a:pt x="42112" y="44296"/>
                </a:moveTo>
                <a:cubicBezTo>
                  <a:pt x="75449" y="122083"/>
                  <a:pt x="277062" y="390371"/>
                  <a:pt x="270712" y="558646"/>
                </a:cubicBezTo>
                <a:cubicBezTo>
                  <a:pt x="264362" y="726921"/>
                  <a:pt x="30999" y="977746"/>
                  <a:pt x="4012" y="1053946"/>
                </a:cubicBezTo>
                <a:cubicBezTo>
                  <a:pt x="-22976" y="1130146"/>
                  <a:pt x="94500" y="999971"/>
                  <a:pt x="108787" y="1015846"/>
                </a:cubicBezTo>
                <a:cubicBezTo>
                  <a:pt x="123075" y="1031721"/>
                  <a:pt x="67512" y="1139671"/>
                  <a:pt x="89737" y="1149196"/>
                </a:cubicBezTo>
                <a:cubicBezTo>
                  <a:pt x="111962" y="1158721"/>
                  <a:pt x="169112" y="1096809"/>
                  <a:pt x="242137" y="1072996"/>
                </a:cubicBezTo>
                <a:cubicBezTo>
                  <a:pt x="315162" y="1049184"/>
                  <a:pt x="392950" y="993621"/>
                  <a:pt x="527887" y="1006321"/>
                </a:cubicBezTo>
                <a:cubicBezTo>
                  <a:pt x="662825" y="1019021"/>
                  <a:pt x="1007312" y="1147609"/>
                  <a:pt x="1051762" y="1149196"/>
                </a:cubicBezTo>
                <a:cubicBezTo>
                  <a:pt x="1096212" y="1150784"/>
                  <a:pt x="915237" y="1049183"/>
                  <a:pt x="794587" y="1015846"/>
                </a:cubicBezTo>
                <a:cubicBezTo>
                  <a:pt x="673937" y="982509"/>
                  <a:pt x="432637" y="941234"/>
                  <a:pt x="327862" y="949171"/>
                </a:cubicBezTo>
                <a:cubicBezTo>
                  <a:pt x="223087" y="957109"/>
                  <a:pt x="180224" y="1096808"/>
                  <a:pt x="165937" y="1063471"/>
                </a:cubicBezTo>
                <a:cubicBezTo>
                  <a:pt x="151650" y="1030134"/>
                  <a:pt x="216737" y="817409"/>
                  <a:pt x="242137" y="749146"/>
                </a:cubicBezTo>
                <a:cubicBezTo>
                  <a:pt x="267537" y="680884"/>
                  <a:pt x="346912" y="763433"/>
                  <a:pt x="318337" y="653896"/>
                </a:cubicBezTo>
                <a:cubicBezTo>
                  <a:pt x="289762" y="544359"/>
                  <a:pt x="119899" y="187171"/>
                  <a:pt x="70687" y="91921"/>
                </a:cubicBezTo>
                <a:cubicBezTo>
                  <a:pt x="21475" y="-3329"/>
                  <a:pt x="8775" y="-33491"/>
                  <a:pt x="42112" y="4429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8CC0B3A-7F59-D382-ABC5-1779A7ECAF4B}"/>
              </a:ext>
            </a:extLst>
          </p:cNvPr>
          <p:cNvSpPr/>
          <p:nvPr/>
        </p:nvSpPr>
        <p:spPr>
          <a:xfrm>
            <a:off x="1889309" y="7164641"/>
            <a:ext cx="371780" cy="1744788"/>
          </a:xfrm>
          <a:custGeom>
            <a:avLst/>
            <a:gdLst>
              <a:gd name="connsiteX0" fmla="*/ 53791 w 371780"/>
              <a:gd name="connsiteY0" fmla="*/ 64834 h 1744788"/>
              <a:gd name="connsiteX1" fmla="*/ 72841 w 371780"/>
              <a:gd name="connsiteY1" fmla="*/ 417259 h 1744788"/>
              <a:gd name="connsiteX2" fmla="*/ 215716 w 371780"/>
              <a:gd name="connsiteY2" fmla="*/ 807784 h 1744788"/>
              <a:gd name="connsiteX3" fmla="*/ 187141 w 371780"/>
              <a:gd name="connsiteY3" fmla="*/ 836359 h 1744788"/>
              <a:gd name="connsiteX4" fmla="*/ 320491 w 371780"/>
              <a:gd name="connsiteY4" fmla="*/ 1245934 h 1744788"/>
              <a:gd name="connsiteX5" fmla="*/ 368116 w 371780"/>
              <a:gd name="connsiteY5" fmla="*/ 1741234 h 1744788"/>
              <a:gd name="connsiteX6" fmla="*/ 339541 w 371780"/>
              <a:gd name="connsiteY6" fmla="*/ 1426909 h 1744788"/>
              <a:gd name="connsiteX7" fmla="*/ 110941 w 371780"/>
              <a:gd name="connsiteY7" fmla="*/ 674434 h 1744788"/>
              <a:gd name="connsiteX8" fmla="*/ 6166 w 371780"/>
              <a:gd name="connsiteY8" fmla="*/ 407734 h 1744788"/>
              <a:gd name="connsiteX9" fmla="*/ 15691 w 371780"/>
              <a:gd name="connsiteY9" fmla="*/ 26734 h 1744788"/>
              <a:gd name="connsiteX10" fmla="*/ 53791 w 371780"/>
              <a:gd name="connsiteY10" fmla="*/ 64834 h 174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780" h="1744788">
                <a:moveTo>
                  <a:pt x="53791" y="64834"/>
                </a:moveTo>
                <a:cubicBezTo>
                  <a:pt x="63316" y="129921"/>
                  <a:pt x="45854" y="293434"/>
                  <a:pt x="72841" y="417259"/>
                </a:cubicBezTo>
                <a:cubicBezTo>
                  <a:pt x="99828" y="541084"/>
                  <a:pt x="215716" y="807784"/>
                  <a:pt x="215716" y="807784"/>
                </a:cubicBezTo>
                <a:cubicBezTo>
                  <a:pt x="234766" y="877634"/>
                  <a:pt x="169679" y="763334"/>
                  <a:pt x="187141" y="836359"/>
                </a:cubicBezTo>
                <a:cubicBezTo>
                  <a:pt x="204603" y="909384"/>
                  <a:pt x="290329" y="1095122"/>
                  <a:pt x="320491" y="1245934"/>
                </a:cubicBezTo>
                <a:cubicBezTo>
                  <a:pt x="350653" y="1396746"/>
                  <a:pt x="364941" y="1711071"/>
                  <a:pt x="368116" y="1741234"/>
                </a:cubicBezTo>
                <a:cubicBezTo>
                  <a:pt x="371291" y="1771397"/>
                  <a:pt x="382403" y="1604709"/>
                  <a:pt x="339541" y="1426909"/>
                </a:cubicBezTo>
                <a:cubicBezTo>
                  <a:pt x="296679" y="1249109"/>
                  <a:pt x="166503" y="844296"/>
                  <a:pt x="110941" y="674434"/>
                </a:cubicBezTo>
                <a:cubicBezTo>
                  <a:pt x="55379" y="504572"/>
                  <a:pt x="22041" y="515684"/>
                  <a:pt x="6166" y="407734"/>
                </a:cubicBezTo>
                <a:cubicBezTo>
                  <a:pt x="-9709" y="299784"/>
                  <a:pt x="9341" y="75947"/>
                  <a:pt x="15691" y="26734"/>
                </a:cubicBezTo>
                <a:cubicBezTo>
                  <a:pt x="22041" y="-22479"/>
                  <a:pt x="44266" y="-253"/>
                  <a:pt x="53791" y="6483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8D18BFB-5402-6750-D427-5FF635A8D0AB}"/>
              </a:ext>
            </a:extLst>
          </p:cNvPr>
          <p:cNvSpPr/>
          <p:nvPr/>
        </p:nvSpPr>
        <p:spPr>
          <a:xfrm>
            <a:off x="6148466" y="7877170"/>
            <a:ext cx="760842" cy="1640195"/>
          </a:xfrm>
          <a:custGeom>
            <a:avLst/>
            <a:gdLst>
              <a:gd name="connsiteX0" fmla="*/ 423784 w 760842"/>
              <a:gd name="connsiteY0" fmla="*/ 5 h 1640195"/>
              <a:gd name="connsiteX1" fmla="*/ 490459 w 760842"/>
              <a:gd name="connsiteY1" fmla="*/ 466730 h 1640195"/>
              <a:gd name="connsiteX2" fmla="*/ 328534 w 760842"/>
              <a:gd name="connsiteY2" fmla="*/ 904880 h 1640195"/>
              <a:gd name="connsiteX3" fmla="*/ 376159 w 760842"/>
              <a:gd name="connsiteY3" fmla="*/ 847730 h 1640195"/>
              <a:gd name="connsiteX4" fmla="*/ 4684 w 760842"/>
              <a:gd name="connsiteY4" fmla="*/ 1628780 h 1640195"/>
              <a:gd name="connsiteX5" fmla="*/ 157084 w 760842"/>
              <a:gd name="connsiteY5" fmla="*/ 1333505 h 1640195"/>
              <a:gd name="connsiteX6" fmla="*/ 747634 w 760842"/>
              <a:gd name="connsiteY6" fmla="*/ 190505 h 1640195"/>
              <a:gd name="connsiteX7" fmla="*/ 557134 w 760842"/>
              <a:gd name="connsiteY7" fmla="*/ 476255 h 1640195"/>
              <a:gd name="connsiteX8" fmla="*/ 423784 w 760842"/>
              <a:gd name="connsiteY8" fmla="*/ 5 h 164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842" h="1640195">
                <a:moveTo>
                  <a:pt x="423784" y="5"/>
                </a:moveTo>
                <a:cubicBezTo>
                  <a:pt x="412672" y="-1582"/>
                  <a:pt x="506334" y="315918"/>
                  <a:pt x="490459" y="466730"/>
                </a:cubicBezTo>
                <a:cubicBezTo>
                  <a:pt x="474584" y="617542"/>
                  <a:pt x="347584" y="841380"/>
                  <a:pt x="328534" y="904880"/>
                </a:cubicBezTo>
                <a:cubicBezTo>
                  <a:pt x="309484" y="968380"/>
                  <a:pt x="430134" y="727080"/>
                  <a:pt x="376159" y="847730"/>
                </a:cubicBezTo>
                <a:cubicBezTo>
                  <a:pt x="322184" y="968380"/>
                  <a:pt x="41196" y="1547818"/>
                  <a:pt x="4684" y="1628780"/>
                </a:cubicBezTo>
                <a:cubicBezTo>
                  <a:pt x="-31828" y="1709742"/>
                  <a:pt x="157084" y="1333505"/>
                  <a:pt x="157084" y="1333505"/>
                </a:cubicBezTo>
                <a:cubicBezTo>
                  <a:pt x="280909" y="1093793"/>
                  <a:pt x="680959" y="333380"/>
                  <a:pt x="747634" y="190505"/>
                </a:cubicBezTo>
                <a:cubicBezTo>
                  <a:pt x="814309" y="47630"/>
                  <a:pt x="609522" y="509593"/>
                  <a:pt x="557134" y="476255"/>
                </a:cubicBezTo>
                <a:cubicBezTo>
                  <a:pt x="504746" y="442917"/>
                  <a:pt x="434896" y="1592"/>
                  <a:pt x="423784" y="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571FEF6-90E3-BCE6-D447-D7616E157E8F}"/>
              </a:ext>
            </a:extLst>
          </p:cNvPr>
          <p:cNvSpPr/>
          <p:nvPr/>
        </p:nvSpPr>
        <p:spPr>
          <a:xfrm>
            <a:off x="6740196" y="5876828"/>
            <a:ext cx="1110826" cy="919391"/>
          </a:xfrm>
          <a:custGeom>
            <a:avLst/>
            <a:gdLst>
              <a:gd name="connsiteX0" fmla="*/ 3504 w 1110826"/>
              <a:gd name="connsiteY0" fmla="*/ 457297 h 919391"/>
              <a:gd name="connsiteX1" fmla="*/ 489279 w 1110826"/>
              <a:gd name="connsiteY1" fmla="*/ 247747 h 919391"/>
              <a:gd name="connsiteX2" fmla="*/ 841704 w 1110826"/>
              <a:gd name="connsiteY2" fmla="*/ 457297 h 919391"/>
              <a:gd name="connsiteX3" fmla="*/ 755979 w 1110826"/>
              <a:gd name="connsiteY3" fmla="*/ 381097 h 919391"/>
              <a:gd name="connsiteX4" fmla="*/ 946479 w 1110826"/>
              <a:gd name="connsiteY4" fmla="*/ 495397 h 919391"/>
              <a:gd name="connsiteX5" fmla="*/ 994104 w 1110826"/>
              <a:gd name="connsiteY5" fmla="*/ 790672 h 919391"/>
              <a:gd name="connsiteX6" fmla="*/ 975054 w 1110826"/>
              <a:gd name="connsiteY6" fmla="*/ 895447 h 919391"/>
              <a:gd name="connsiteX7" fmla="*/ 1089354 w 1110826"/>
              <a:gd name="connsiteY7" fmla="*/ 352522 h 919391"/>
              <a:gd name="connsiteX8" fmla="*/ 479754 w 1110826"/>
              <a:gd name="connsiteY8" fmla="*/ 97 h 919391"/>
              <a:gd name="connsiteX9" fmla="*/ 1003629 w 1110826"/>
              <a:gd name="connsiteY9" fmla="*/ 314422 h 919391"/>
              <a:gd name="connsiteX10" fmla="*/ 451179 w 1110826"/>
              <a:gd name="connsiteY10" fmla="*/ 95347 h 919391"/>
              <a:gd name="connsiteX11" fmla="*/ 755979 w 1110826"/>
              <a:gd name="connsiteY11" fmla="*/ 219172 h 919391"/>
              <a:gd name="connsiteX12" fmla="*/ 3504 w 1110826"/>
              <a:gd name="connsiteY12" fmla="*/ 457297 h 9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0826" h="919391">
                <a:moveTo>
                  <a:pt x="3504" y="457297"/>
                </a:moveTo>
                <a:cubicBezTo>
                  <a:pt x="-40946" y="462060"/>
                  <a:pt x="349579" y="247747"/>
                  <a:pt x="489279" y="247747"/>
                </a:cubicBezTo>
                <a:cubicBezTo>
                  <a:pt x="628979" y="247747"/>
                  <a:pt x="797254" y="435072"/>
                  <a:pt x="841704" y="457297"/>
                </a:cubicBezTo>
                <a:cubicBezTo>
                  <a:pt x="886154" y="479522"/>
                  <a:pt x="738517" y="374747"/>
                  <a:pt x="755979" y="381097"/>
                </a:cubicBezTo>
                <a:cubicBezTo>
                  <a:pt x="773441" y="387447"/>
                  <a:pt x="906792" y="427135"/>
                  <a:pt x="946479" y="495397"/>
                </a:cubicBezTo>
                <a:cubicBezTo>
                  <a:pt x="986166" y="563659"/>
                  <a:pt x="989342" y="723997"/>
                  <a:pt x="994104" y="790672"/>
                </a:cubicBezTo>
                <a:cubicBezTo>
                  <a:pt x="998867" y="857347"/>
                  <a:pt x="959179" y="968472"/>
                  <a:pt x="975054" y="895447"/>
                </a:cubicBezTo>
                <a:cubicBezTo>
                  <a:pt x="990929" y="822422"/>
                  <a:pt x="1171904" y="501747"/>
                  <a:pt x="1089354" y="352522"/>
                </a:cubicBezTo>
                <a:cubicBezTo>
                  <a:pt x="1006804" y="203297"/>
                  <a:pt x="494042" y="6447"/>
                  <a:pt x="479754" y="97"/>
                </a:cubicBezTo>
                <a:cubicBezTo>
                  <a:pt x="465466" y="-6253"/>
                  <a:pt x="1008391" y="298547"/>
                  <a:pt x="1003629" y="314422"/>
                </a:cubicBezTo>
                <a:cubicBezTo>
                  <a:pt x="998867" y="330297"/>
                  <a:pt x="492454" y="111222"/>
                  <a:pt x="451179" y="95347"/>
                </a:cubicBezTo>
                <a:cubicBezTo>
                  <a:pt x="409904" y="79472"/>
                  <a:pt x="829004" y="166785"/>
                  <a:pt x="755979" y="219172"/>
                </a:cubicBezTo>
                <a:cubicBezTo>
                  <a:pt x="682954" y="271559"/>
                  <a:pt x="47954" y="452534"/>
                  <a:pt x="3504" y="45729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26BA583-932C-4352-2F1D-C419B72EFDC5}"/>
              </a:ext>
            </a:extLst>
          </p:cNvPr>
          <p:cNvSpPr/>
          <p:nvPr/>
        </p:nvSpPr>
        <p:spPr>
          <a:xfrm>
            <a:off x="3562114" y="6143481"/>
            <a:ext cx="613201" cy="990985"/>
          </a:xfrm>
          <a:custGeom>
            <a:avLst/>
            <a:gdLst>
              <a:gd name="connsiteX0" fmla="*/ 236 w 613201"/>
              <a:gd name="connsiteY0" fmla="*/ 144 h 990985"/>
              <a:gd name="connsiteX1" fmla="*/ 333611 w 613201"/>
              <a:gd name="connsiteY1" fmla="*/ 571644 h 990985"/>
              <a:gd name="connsiteX2" fmla="*/ 371711 w 613201"/>
              <a:gd name="connsiteY2" fmla="*/ 695469 h 990985"/>
              <a:gd name="connsiteX3" fmla="*/ 66911 w 613201"/>
              <a:gd name="connsiteY3" fmla="*/ 933594 h 990985"/>
              <a:gd name="connsiteX4" fmla="*/ 285986 w 613201"/>
              <a:gd name="connsiteY4" fmla="*/ 866919 h 990985"/>
              <a:gd name="connsiteX5" fmla="*/ 600311 w 613201"/>
              <a:gd name="connsiteY5" fmla="*/ 990744 h 990985"/>
              <a:gd name="connsiteX6" fmla="*/ 552686 w 613201"/>
              <a:gd name="connsiteY6" fmla="*/ 828819 h 990985"/>
              <a:gd name="connsiteX7" fmla="*/ 552686 w 613201"/>
              <a:gd name="connsiteY7" fmla="*/ 495444 h 990985"/>
              <a:gd name="connsiteX8" fmla="*/ 505061 w 613201"/>
              <a:gd name="connsiteY8" fmla="*/ 638319 h 990985"/>
              <a:gd name="connsiteX9" fmla="*/ 505061 w 613201"/>
              <a:gd name="connsiteY9" fmla="*/ 809769 h 990985"/>
              <a:gd name="connsiteX10" fmla="*/ 181211 w 613201"/>
              <a:gd name="connsiteY10" fmla="*/ 809769 h 990985"/>
              <a:gd name="connsiteX11" fmla="*/ 390761 w 613201"/>
              <a:gd name="connsiteY11" fmla="*/ 628794 h 990985"/>
              <a:gd name="connsiteX12" fmla="*/ 236 w 613201"/>
              <a:gd name="connsiteY12" fmla="*/ 144 h 9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201" h="990985">
                <a:moveTo>
                  <a:pt x="236" y="144"/>
                </a:moveTo>
                <a:cubicBezTo>
                  <a:pt x="-9289" y="-9381"/>
                  <a:pt x="271699" y="455757"/>
                  <a:pt x="333611" y="571644"/>
                </a:cubicBezTo>
                <a:cubicBezTo>
                  <a:pt x="395523" y="687531"/>
                  <a:pt x="416161" y="635144"/>
                  <a:pt x="371711" y="695469"/>
                </a:cubicBezTo>
                <a:cubicBezTo>
                  <a:pt x="327261" y="755794"/>
                  <a:pt x="81198" y="905019"/>
                  <a:pt x="66911" y="933594"/>
                </a:cubicBezTo>
                <a:cubicBezTo>
                  <a:pt x="52624" y="962169"/>
                  <a:pt x="197086" y="857394"/>
                  <a:pt x="285986" y="866919"/>
                </a:cubicBezTo>
                <a:cubicBezTo>
                  <a:pt x="374886" y="876444"/>
                  <a:pt x="555861" y="997094"/>
                  <a:pt x="600311" y="990744"/>
                </a:cubicBezTo>
                <a:cubicBezTo>
                  <a:pt x="644761" y="984394"/>
                  <a:pt x="560624" y="911369"/>
                  <a:pt x="552686" y="828819"/>
                </a:cubicBezTo>
                <a:cubicBezTo>
                  <a:pt x="544749" y="746269"/>
                  <a:pt x="560623" y="527194"/>
                  <a:pt x="552686" y="495444"/>
                </a:cubicBezTo>
                <a:cubicBezTo>
                  <a:pt x="544749" y="463694"/>
                  <a:pt x="512998" y="585932"/>
                  <a:pt x="505061" y="638319"/>
                </a:cubicBezTo>
                <a:cubicBezTo>
                  <a:pt x="497124" y="690706"/>
                  <a:pt x="559036" y="781194"/>
                  <a:pt x="505061" y="809769"/>
                </a:cubicBezTo>
                <a:cubicBezTo>
                  <a:pt x="451086" y="838344"/>
                  <a:pt x="200261" y="839932"/>
                  <a:pt x="181211" y="809769"/>
                </a:cubicBezTo>
                <a:cubicBezTo>
                  <a:pt x="162161" y="779607"/>
                  <a:pt x="420923" y="760556"/>
                  <a:pt x="390761" y="628794"/>
                </a:cubicBezTo>
                <a:cubicBezTo>
                  <a:pt x="360599" y="497032"/>
                  <a:pt x="9761" y="9669"/>
                  <a:pt x="236" y="14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03C5E02-6024-7AB5-3393-B5ACFCF83668}"/>
              </a:ext>
            </a:extLst>
          </p:cNvPr>
          <p:cNvSpPr/>
          <p:nvPr/>
        </p:nvSpPr>
        <p:spPr>
          <a:xfrm>
            <a:off x="3705215" y="7181077"/>
            <a:ext cx="409604" cy="116139"/>
          </a:xfrm>
          <a:custGeom>
            <a:avLst/>
            <a:gdLst>
              <a:gd name="connsiteX0" fmla="*/ 10 w 409604"/>
              <a:gd name="connsiteY0" fmla="*/ 115073 h 116139"/>
              <a:gd name="connsiteX1" fmla="*/ 247660 w 409604"/>
              <a:gd name="connsiteY1" fmla="*/ 57923 h 116139"/>
              <a:gd name="connsiteX2" fmla="*/ 409585 w 409604"/>
              <a:gd name="connsiteY2" fmla="*/ 57923 h 116139"/>
              <a:gd name="connsiteX3" fmla="*/ 238135 w 409604"/>
              <a:gd name="connsiteY3" fmla="*/ 773 h 116139"/>
              <a:gd name="connsiteX4" fmla="*/ 10 w 409604"/>
              <a:gd name="connsiteY4" fmla="*/ 115073 h 11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604" h="116139">
                <a:moveTo>
                  <a:pt x="10" y="115073"/>
                </a:moveTo>
                <a:cubicBezTo>
                  <a:pt x="1598" y="124598"/>
                  <a:pt x="179398" y="67448"/>
                  <a:pt x="247660" y="57923"/>
                </a:cubicBezTo>
                <a:cubicBezTo>
                  <a:pt x="315922" y="48398"/>
                  <a:pt x="411173" y="67448"/>
                  <a:pt x="409585" y="57923"/>
                </a:cubicBezTo>
                <a:cubicBezTo>
                  <a:pt x="407998" y="48398"/>
                  <a:pt x="300047" y="-7164"/>
                  <a:pt x="238135" y="773"/>
                </a:cubicBezTo>
                <a:cubicBezTo>
                  <a:pt x="176223" y="8710"/>
                  <a:pt x="-1578" y="105548"/>
                  <a:pt x="10" y="11507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EB14802-00D6-B383-56BD-B45791C7924F}"/>
              </a:ext>
            </a:extLst>
          </p:cNvPr>
          <p:cNvSpPr/>
          <p:nvPr/>
        </p:nvSpPr>
        <p:spPr>
          <a:xfrm>
            <a:off x="3152775" y="7267096"/>
            <a:ext cx="257175" cy="86485"/>
          </a:xfrm>
          <a:custGeom>
            <a:avLst/>
            <a:gdLst>
              <a:gd name="connsiteX0" fmla="*/ 0 w 257175"/>
              <a:gd name="connsiteY0" fmla="*/ 57629 h 86485"/>
              <a:gd name="connsiteX1" fmla="*/ 180975 w 257175"/>
              <a:gd name="connsiteY1" fmla="*/ 29054 h 86485"/>
              <a:gd name="connsiteX2" fmla="*/ 257175 w 257175"/>
              <a:gd name="connsiteY2" fmla="*/ 86204 h 86485"/>
              <a:gd name="connsiteX3" fmla="*/ 180975 w 257175"/>
              <a:gd name="connsiteY3" fmla="*/ 479 h 86485"/>
              <a:gd name="connsiteX4" fmla="*/ 0 w 257175"/>
              <a:gd name="connsiteY4" fmla="*/ 57629 h 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" h="86485">
                <a:moveTo>
                  <a:pt x="0" y="57629"/>
                </a:moveTo>
                <a:cubicBezTo>
                  <a:pt x="0" y="62391"/>
                  <a:pt x="138113" y="24291"/>
                  <a:pt x="180975" y="29054"/>
                </a:cubicBezTo>
                <a:cubicBezTo>
                  <a:pt x="223838" y="33816"/>
                  <a:pt x="257175" y="90966"/>
                  <a:pt x="257175" y="86204"/>
                </a:cubicBezTo>
                <a:cubicBezTo>
                  <a:pt x="257175" y="81442"/>
                  <a:pt x="220662" y="6829"/>
                  <a:pt x="180975" y="479"/>
                </a:cubicBezTo>
                <a:cubicBezTo>
                  <a:pt x="141288" y="-5871"/>
                  <a:pt x="0" y="52867"/>
                  <a:pt x="0" y="5762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FE3CAA0-ABD5-95F4-D079-82F67E9D9DE8}"/>
              </a:ext>
            </a:extLst>
          </p:cNvPr>
          <p:cNvSpPr/>
          <p:nvPr/>
        </p:nvSpPr>
        <p:spPr>
          <a:xfrm>
            <a:off x="3256942" y="8115225"/>
            <a:ext cx="1715423" cy="466838"/>
          </a:xfrm>
          <a:custGeom>
            <a:avLst/>
            <a:gdLst>
              <a:gd name="connsiteX0" fmla="*/ 608 w 1715423"/>
              <a:gd name="connsiteY0" fmla="*/ 28650 h 466838"/>
              <a:gd name="connsiteX1" fmla="*/ 553058 w 1715423"/>
              <a:gd name="connsiteY1" fmla="*/ 75 h 466838"/>
              <a:gd name="connsiteX2" fmla="*/ 829283 w 1715423"/>
              <a:gd name="connsiteY2" fmla="*/ 38175 h 466838"/>
              <a:gd name="connsiteX3" fmla="*/ 581633 w 1715423"/>
              <a:gd name="connsiteY3" fmla="*/ 76275 h 466838"/>
              <a:gd name="connsiteX4" fmla="*/ 972158 w 1715423"/>
              <a:gd name="connsiteY4" fmla="*/ 95325 h 466838"/>
              <a:gd name="connsiteX5" fmla="*/ 1496033 w 1715423"/>
              <a:gd name="connsiteY5" fmla="*/ 200100 h 466838"/>
              <a:gd name="connsiteX6" fmla="*/ 1715108 w 1715423"/>
              <a:gd name="connsiteY6" fmla="*/ 466800 h 466838"/>
              <a:gd name="connsiteX7" fmla="*/ 1534133 w 1715423"/>
              <a:gd name="connsiteY7" fmla="*/ 219150 h 466838"/>
              <a:gd name="connsiteX8" fmla="*/ 1134083 w 1715423"/>
              <a:gd name="connsiteY8" fmla="*/ 123900 h 466838"/>
              <a:gd name="connsiteX9" fmla="*/ 238733 w 1715423"/>
              <a:gd name="connsiteY9" fmla="*/ 123900 h 466838"/>
              <a:gd name="connsiteX10" fmla="*/ 667358 w 1715423"/>
              <a:gd name="connsiteY10" fmla="*/ 38175 h 466838"/>
              <a:gd name="connsiteX11" fmla="*/ 608 w 1715423"/>
              <a:gd name="connsiteY11" fmla="*/ 28650 h 46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5423" h="466838">
                <a:moveTo>
                  <a:pt x="608" y="28650"/>
                </a:moveTo>
                <a:cubicBezTo>
                  <a:pt x="-18442" y="22300"/>
                  <a:pt x="414946" y="-1512"/>
                  <a:pt x="553058" y="75"/>
                </a:cubicBezTo>
                <a:cubicBezTo>
                  <a:pt x="691170" y="1662"/>
                  <a:pt x="824520" y="25475"/>
                  <a:pt x="829283" y="38175"/>
                </a:cubicBezTo>
                <a:cubicBezTo>
                  <a:pt x="834046" y="50875"/>
                  <a:pt x="557821" y="66750"/>
                  <a:pt x="581633" y="76275"/>
                </a:cubicBezTo>
                <a:cubicBezTo>
                  <a:pt x="605446" y="85800"/>
                  <a:pt x="819758" y="74687"/>
                  <a:pt x="972158" y="95325"/>
                </a:cubicBezTo>
                <a:cubicBezTo>
                  <a:pt x="1124558" y="115963"/>
                  <a:pt x="1372208" y="138188"/>
                  <a:pt x="1496033" y="200100"/>
                </a:cubicBezTo>
                <a:cubicBezTo>
                  <a:pt x="1619858" y="262013"/>
                  <a:pt x="1708758" y="463625"/>
                  <a:pt x="1715108" y="466800"/>
                </a:cubicBezTo>
                <a:cubicBezTo>
                  <a:pt x="1721458" y="469975"/>
                  <a:pt x="1630970" y="276300"/>
                  <a:pt x="1534133" y="219150"/>
                </a:cubicBezTo>
                <a:cubicBezTo>
                  <a:pt x="1437296" y="162000"/>
                  <a:pt x="1349983" y="139775"/>
                  <a:pt x="1134083" y="123900"/>
                </a:cubicBezTo>
                <a:cubicBezTo>
                  <a:pt x="918183" y="108025"/>
                  <a:pt x="316521" y="138188"/>
                  <a:pt x="238733" y="123900"/>
                </a:cubicBezTo>
                <a:cubicBezTo>
                  <a:pt x="160946" y="109613"/>
                  <a:pt x="699108" y="55637"/>
                  <a:pt x="667358" y="38175"/>
                </a:cubicBezTo>
                <a:cubicBezTo>
                  <a:pt x="635608" y="20713"/>
                  <a:pt x="19658" y="35000"/>
                  <a:pt x="608" y="2865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7785AC54-6164-16F1-EA96-EB1C8AE5CE78}"/>
              </a:ext>
            </a:extLst>
          </p:cNvPr>
          <p:cNvSpPr/>
          <p:nvPr/>
        </p:nvSpPr>
        <p:spPr>
          <a:xfrm>
            <a:off x="3467100" y="8314906"/>
            <a:ext cx="1417654" cy="277846"/>
          </a:xfrm>
          <a:custGeom>
            <a:avLst/>
            <a:gdLst>
              <a:gd name="connsiteX0" fmla="*/ 0 w 1417654"/>
              <a:gd name="connsiteY0" fmla="*/ 248069 h 277846"/>
              <a:gd name="connsiteX1" fmla="*/ 923925 w 1417654"/>
              <a:gd name="connsiteY1" fmla="*/ 229019 h 277846"/>
              <a:gd name="connsiteX2" fmla="*/ 1409700 w 1417654"/>
              <a:gd name="connsiteY2" fmla="*/ 276644 h 277846"/>
              <a:gd name="connsiteX3" fmla="*/ 1181100 w 1417654"/>
              <a:gd name="connsiteY3" fmla="*/ 238544 h 277846"/>
              <a:gd name="connsiteX4" fmla="*/ 609600 w 1417654"/>
              <a:gd name="connsiteY4" fmla="*/ 419 h 277846"/>
              <a:gd name="connsiteX5" fmla="*/ 962025 w 1417654"/>
              <a:gd name="connsiteY5" fmla="*/ 181394 h 277846"/>
              <a:gd name="connsiteX6" fmla="*/ 600075 w 1417654"/>
              <a:gd name="connsiteY6" fmla="*/ 209969 h 277846"/>
              <a:gd name="connsiteX7" fmla="*/ 0 w 1417654"/>
              <a:gd name="connsiteY7" fmla="*/ 248069 h 27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654" h="277846">
                <a:moveTo>
                  <a:pt x="0" y="248069"/>
                </a:moveTo>
                <a:cubicBezTo>
                  <a:pt x="344487" y="236163"/>
                  <a:pt x="688975" y="224257"/>
                  <a:pt x="923925" y="229019"/>
                </a:cubicBezTo>
                <a:cubicBezTo>
                  <a:pt x="1158875" y="233781"/>
                  <a:pt x="1366838" y="275057"/>
                  <a:pt x="1409700" y="276644"/>
                </a:cubicBezTo>
                <a:cubicBezTo>
                  <a:pt x="1452562" y="278231"/>
                  <a:pt x="1314450" y="284581"/>
                  <a:pt x="1181100" y="238544"/>
                </a:cubicBezTo>
                <a:cubicBezTo>
                  <a:pt x="1047750" y="192507"/>
                  <a:pt x="646112" y="9944"/>
                  <a:pt x="609600" y="419"/>
                </a:cubicBezTo>
                <a:cubicBezTo>
                  <a:pt x="573088" y="-9106"/>
                  <a:pt x="963613" y="146469"/>
                  <a:pt x="962025" y="181394"/>
                </a:cubicBezTo>
                <a:cubicBezTo>
                  <a:pt x="960437" y="216319"/>
                  <a:pt x="600075" y="209969"/>
                  <a:pt x="600075" y="209969"/>
                </a:cubicBezTo>
                <a:lnTo>
                  <a:pt x="0" y="24806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48B94CA-E88E-8472-5B80-BD33AD353266}"/>
              </a:ext>
            </a:extLst>
          </p:cNvPr>
          <p:cNvSpPr/>
          <p:nvPr/>
        </p:nvSpPr>
        <p:spPr>
          <a:xfrm>
            <a:off x="5981397" y="6627241"/>
            <a:ext cx="460769" cy="983234"/>
          </a:xfrm>
          <a:custGeom>
            <a:avLst/>
            <a:gdLst>
              <a:gd name="connsiteX0" fmla="*/ 303 w 460769"/>
              <a:gd name="connsiteY0" fmla="*/ 106934 h 983234"/>
              <a:gd name="connsiteX1" fmla="*/ 409878 w 460769"/>
              <a:gd name="connsiteY1" fmla="*/ 545084 h 983234"/>
              <a:gd name="connsiteX2" fmla="*/ 457503 w 460769"/>
              <a:gd name="connsiteY2" fmla="*/ 983234 h 983234"/>
              <a:gd name="connsiteX3" fmla="*/ 438453 w 460769"/>
              <a:gd name="connsiteY3" fmla="*/ 545084 h 983234"/>
              <a:gd name="connsiteX4" fmla="*/ 362253 w 460769"/>
              <a:gd name="connsiteY4" fmla="*/ 2159 h 983234"/>
              <a:gd name="connsiteX5" fmla="*/ 343203 w 460769"/>
              <a:gd name="connsiteY5" fmla="*/ 345059 h 983234"/>
              <a:gd name="connsiteX6" fmla="*/ 303 w 460769"/>
              <a:gd name="connsiteY6" fmla="*/ 106934 h 98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769" h="983234">
                <a:moveTo>
                  <a:pt x="303" y="106934"/>
                </a:moveTo>
                <a:cubicBezTo>
                  <a:pt x="11415" y="140271"/>
                  <a:pt x="333678" y="399034"/>
                  <a:pt x="409878" y="545084"/>
                </a:cubicBezTo>
                <a:cubicBezTo>
                  <a:pt x="486078" y="691134"/>
                  <a:pt x="452741" y="983234"/>
                  <a:pt x="457503" y="983234"/>
                </a:cubicBezTo>
                <a:cubicBezTo>
                  <a:pt x="462265" y="983234"/>
                  <a:pt x="454328" y="708597"/>
                  <a:pt x="438453" y="545084"/>
                </a:cubicBezTo>
                <a:cubicBezTo>
                  <a:pt x="422578" y="381571"/>
                  <a:pt x="378128" y="35496"/>
                  <a:pt x="362253" y="2159"/>
                </a:cubicBezTo>
                <a:cubicBezTo>
                  <a:pt x="346378" y="-31178"/>
                  <a:pt x="400353" y="332359"/>
                  <a:pt x="343203" y="345059"/>
                </a:cubicBezTo>
                <a:cubicBezTo>
                  <a:pt x="286053" y="357759"/>
                  <a:pt x="-10809" y="73597"/>
                  <a:pt x="303" y="10693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199C27E-E6D2-F7C1-C941-06BDB22618C5}"/>
              </a:ext>
            </a:extLst>
          </p:cNvPr>
          <p:cNvSpPr/>
          <p:nvPr/>
        </p:nvSpPr>
        <p:spPr>
          <a:xfrm>
            <a:off x="2282418" y="7458075"/>
            <a:ext cx="247365" cy="543191"/>
          </a:xfrm>
          <a:custGeom>
            <a:avLst/>
            <a:gdLst>
              <a:gd name="connsiteX0" fmla="*/ 3582 w 247365"/>
              <a:gd name="connsiteY0" fmla="*/ 38100 h 543191"/>
              <a:gd name="connsiteX1" fmla="*/ 165507 w 247365"/>
              <a:gd name="connsiteY1" fmla="*/ 295275 h 543191"/>
              <a:gd name="connsiteX2" fmla="*/ 165507 w 247365"/>
              <a:gd name="connsiteY2" fmla="*/ 542925 h 543191"/>
              <a:gd name="connsiteX3" fmla="*/ 241707 w 247365"/>
              <a:gd name="connsiteY3" fmla="*/ 247650 h 543191"/>
              <a:gd name="connsiteX4" fmla="*/ 232182 w 247365"/>
              <a:gd name="connsiteY4" fmla="*/ 0 h 543191"/>
              <a:gd name="connsiteX5" fmla="*/ 155982 w 247365"/>
              <a:gd name="connsiteY5" fmla="*/ 247650 h 543191"/>
              <a:gd name="connsiteX6" fmla="*/ 60732 w 247365"/>
              <a:gd name="connsiteY6" fmla="*/ 95250 h 543191"/>
              <a:gd name="connsiteX7" fmla="*/ 3582 w 247365"/>
              <a:gd name="connsiteY7" fmla="*/ 38100 h 54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365" h="543191">
                <a:moveTo>
                  <a:pt x="3582" y="38100"/>
                </a:moveTo>
                <a:cubicBezTo>
                  <a:pt x="21044" y="71437"/>
                  <a:pt x="138520" y="211138"/>
                  <a:pt x="165507" y="295275"/>
                </a:cubicBezTo>
                <a:cubicBezTo>
                  <a:pt x="192494" y="379412"/>
                  <a:pt x="152807" y="550862"/>
                  <a:pt x="165507" y="542925"/>
                </a:cubicBezTo>
                <a:cubicBezTo>
                  <a:pt x="178207" y="534988"/>
                  <a:pt x="230595" y="338137"/>
                  <a:pt x="241707" y="247650"/>
                </a:cubicBezTo>
                <a:cubicBezTo>
                  <a:pt x="252819" y="157163"/>
                  <a:pt x="246469" y="0"/>
                  <a:pt x="232182" y="0"/>
                </a:cubicBezTo>
                <a:cubicBezTo>
                  <a:pt x="217895" y="0"/>
                  <a:pt x="184557" y="231775"/>
                  <a:pt x="155982" y="247650"/>
                </a:cubicBezTo>
                <a:cubicBezTo>
                  <a:pt x="127407" y="263525"/>
                  <a:pt x="60732" y="95250"/>
                  <a:pt x="60732" y="95250"/>
                </a:cubicBezTo>
                <a:cubicBezTo>
                  <a:pt x="36920" y="61913"/>
                  <a:pt x="-13880" y="4763"/>
                  <a:pt x="3582" y="381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9AC5D02-E356-2DCD-D860-4F9CB290A1E2}"/>
              </a:ext>
            </a:extLst>
          </p:cNvPr>
          <p:cNvSpPr/>
          <p:nvPr/>
        </p:nvSpPr>
        <p:spPr>
          <a:xfrm>
            <a:off x="3268040" y="9210537"/>
            <a:ext cx="1875569" cy="687235"/>
          </a:xfrm>
          <a:custGeom>
            <a:avLst/>
            <a:gdLst>
              <a:gd name="connsiteX0" fmla="*/ 56185 w 1875569"/>
              <a:gd name="connsiteY0" fmla="*/ 666888 h 687235"/>
              <a:gd name="connsiteX1" fmla="*/ 703885 w 1875569"/>
              <a:gd name="connsiteY1" fmla="*/ 343038 h 687235"/>
              <a:gd name="connsiteX2" fmla="*/ 1389685 w 1875569"/>
              <a:gd name="connsiteY2" fmla="*/ 457338 h 687235"/>
              <a:gd name="connsiteX3" fmla="*/ 1399210 w 1875569"/>
              <a:gd name="connsiteY3" fmla="*/ 419238 h 687235"/>
              <a:gd name="connsiteX4" fmla="*/ 1875460 w 1875569"/>
              <a:gd name="connsiteY4" fmla="*/ 447813 h 687235"/>
              <a:gd name="connsiteX5" fmla="*/ 1446835 w 1875569"/>
              <a:gd name="connsiteY5" fmla="*/ 47763 h 687235"/>
              <a:gd name="connsiteX6" fmla="*/ 1808785 w 1875569"/>
              <a:gd name="connsiteY6" fmla="*/ 333513 h 687235"/>
              <a:gd name="connsiteX7" fmla="*/ 1732585 w 1875569"/>
              <a:gd name="connsiteY7" fmla="*/ 371613 h 687235"/>
              <a:gd name="connsiteX8" fmla="*/ 1246810 w 1875569"/>
              <a:gd name="connsiteY8" fmla="*/ 323988 h 687235"/>
              <a:gd name="connsiteX9" fmla="*/ 999160 w 1875569"/>
              <a:gd name="connsiteY9" fmla="*/ 138 h 687235"/>
              <a:gd name="connsiteX10" fmla="*/ 1046785 w 1875569"/>
              <a:gd name="connsiteY10" fmla="*/ 285888 h 687235"/>
              <a:gd name="connsiteX11" fmla="*/ 484810 w 1875569"/>
              <a:gd name="connsiteY11" fmla="*/ 466863 h 687235"/>
              <a:gd name="connsiteX12" fmla="*/ 8560 w 1875569"/>
              <a:gd name="connsiteY12" fmla="*/ 685938 h 687235"/>
              <a:gd name="connsiteX13" fmla="*/ 170485 w 1875569"/>
              <a:gd name="connsiteY13" fmla="*/ 562113 h 687235"/>
              <a:gd name="connsiteX14" fmla="*/ 56185 w 1875569"/>
              <a:gd name="connsiteY14" fmla="*/ 666888 h 68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5569" h="687235">
                <a:moveTo>
                  <a:pt x="56185" y="666888"/>
                </a:moveTo>
                <a:cubicBezTo>
                  <a:pt x="145085" y="630376"/>
                  <a:pt x="481635" y="377963"/>
                  <a:pt x="703885" y="343038"/>
                </a:cubicBezTo>
                <a:cubicBezTo>
                  <a:pt x="926135" y="308113"/>
                  <a:pt x="1273798" y="444638"/>
                  <a:pt x="1389685" y="457338"/>
                </a:cubicBezTo>
                <a:cubicBezTo>
                  <a:pt x="1505572" y="470038"/>
                  <a:pt x="1318248" y="420825"/>
                  <a:pt x="1399210" y="419238"/>
                </a:cubicBezTo>
                <a:cubicBezTo>
                  <a:pt x="1480172" y="417651"/>
                  <a:pt x="1867523" y="509725"/>
                  <a:pt x="1875460" y="447813"/>
                </a:cubicBezTo>
                <a:cubicBezTo>
                  <a:pt x="1883397" y="385901"/>
                  <a:pt x="1457947" y="66813"/>
                  <a:pt x="1446835" y="47763"/>
                </a:cubicBezTo>
                <a:cubicBezTo>
                  <a:pt x="1435723" y="28713"/>
                  <a:pt x="1761160" y="279538"/>
                  <a:pt x="1808785" y="333513"/>
                </a:cubicBezTo>
                <a:cubicBezTo>
                  <a:pt x="1856410" y="387488"/>
                  <a:pt x="1826247" y="373200"/>
                  <a:pt x="1732585" y="371613"/>
                </a:cubicBezTo>
                <a:cubicBezTo>
                  <a:pt x="1638923" y="370026"/>
                  <a:pt x="1369048" y="385900"/>
                  <a:pt x="1246810" y="323988"/>
                </a:cubicBezTo>
                <a:cubicBezTo>
                  <a:pt x="1124573" y="262075"/>
                  <a:pt x="1032498" y="6488"/>
                  <a:pt x="999160" y="138"/>
                </a:cubicBezTo>
                <a:cubicBezTo>
                  <a:pt x="965823" y="-6212"/>
                  <a:pt x="1132510" y="208101"/>
                  <a:pt x="1046785" y="285888"/>
                </a:cubicBezTo>
                <a:cubicBezTo>
                  <a:pt x="961060" y="363675"/>
                  <a:pt x="657848" y="400188"/>
                  <a:pt x="484810" y="466863"/>
                </a:cubicBezTo>
                <a:cubicBezTo>
                  <a:pt x="311773" y="533538"/>
                  <a:pt x="60947" y="670063"/>
                  <a:pt x="8560" y="685938"/>
                </a:cubicBezTo>
                <a:cubicBezTo>
                  <a:pt x="-43827" y="701813"/>
                  <a:pt x="160960" y="566876"/>
                  <a:pt x="170485" y="562113"/>
                </a:cubicBezTo>
                <a:cubicBezTo>
                  <a:pt x="180010" y="557350"/>
                  <a:pt x="-32715" y="703400"/>
                  <a:pt x="56185" y="6668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26C441E9-CB00-A621-0616-2204DE52D23E}"/>
              </a:ext>
            </a:extLst>
          </p:cNvPr>
          <p:cNvSpPr/>
          <p:nvPr/>
        </p:nvSpPr>
        <p:spPr>
          <a:xfrm>
            <a:off x="2045752" y="6911843"/>
            <a:ext cx="231252" cy="968042"/>
          </a:xfrm>
          <a:custGeom>
            <a:avLst/>
            <a:gdLst>
              <a:gd name="connsiteX0" fmla="*/ 30698 w 231252"/>
              <a:gd name="connsiteY0" fmla="*/ 69982 h 968042"/>
              <a:gd name="connsiteX1" fmla="*/ 154523 w 231252"/>
              <a:gd name="connsiteY1" fmla="*/ 460507 h 968042"/>
              <a:gd name="connsiteX2" fmla="*/ 144998 w 231252"/>
              <a:gd name="connsiteY2" fmla="*/ 965332 h 968042"/>
              <a:gd name="connsiteX3" fmla="*/ 192623 w 231252"/>
              <a:gd name="connsiteY3" fmla="*/ 631957 h 968042"/>
              <a:gd name="connsiteX4" fmla="*/ 230723 w 231252"/>
              <a:gd name="connsiteY4" fmla="*/ 12832 h 968042"/>
              <a:gd name="connsiteX5" fmla="*/ 164048 w 231252"/>
              <a:gd name="connsiteY5" fmla="*/ 355732 h 968042"/>
              <a:gd name="connsiteX6" fmla="*/ 11648 w 231252"/>
              <a:gd name="connsiteY6" fmla="*/ 22357 h 968042"/>
              <a:gd name="connsiteX7" fmla="*/ 30698 w 231252"/>
              <a:gd name="connsiteY7" fmla="*/ 69982 h 96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52" h="968042">
                <a:moveTo>
                  <a:pt x="30698" y="69982"/>
                </a:moveTo>
                <a:cubicBezTo>
                  <a:pt x="54511" y="143007"/>
                  <a:pt x="135473" y="311282"/>
                  <a:pt x="154523" y="460507"/>
                </a:cubicBezTo>
                <a:cubicBezTo>
                  <a:pt x="173573" y="609732"/>
                  <a:pt x="138648" y="936757"/>
                  <a:pt x="144998" y="965332"/>
                </a:cubicBezTo>
                <a:cubicBezTo>
                  <a:pt x="151348" y="993907"/>
                  <a:pt x="178336" y="790707"/>
                  <a:pt x="192623" y="631957"/>
                </a:cubicBezTo>
                <a:cubicBezTo>
                  <a:pt x="206910" y="473207"/>
                  <a:pt x="235486" y="58869"/>
                  <a:pt x="230723" y="12832"/>
                </a:cubicBezTo>
                <a:cubicBezTo>
                  <a:pt x="225961" y="-33206"/>
                  <a:pt x="200560" y="354145"/>
                  <a:pt x="164048" y="355732"/>
                </a:cubicBezTo>
                <a:cubicBezTo>
                  <a:pt x="127536" y="357319"/>
                  <a:pt x="37048" y="63632"/>
                  <a:pt x="11648" y="22357"/>
                </a:cubicBezTo>
                <a:cubicBezTo>
                  <a:pt x="-13752" y="-18918"/>
                  <a:pt x="6885" y="-3043"/>
                  <a:pt x="30698" y="699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161B3C9-C26A-68FF-4827-A042068840FE}"/>
              </a:ext>
            </a:extLst>
          </p:cNvPr>
          <p:cNvSpPr/>
          <p:nvPr/>
        </p:nvSpPr>
        <p:spPr>
          <a:xfrm>
            <a:off x="3681177" y="5514871"/>
            <a:ext cx="176931" cy="633423"/>
          </a:xfrm>
          <a:custGeom>
            <a:avLst/>
            <a:gdLst>
              <a:gd name="connsiteX0" fmla="*/ 176448 w 176931"/>
              <a:gd name="connsiteY0" fmla="*/ 104 h 633423"/>
              <a:gd name="connsiteX1" fmla="*/ 71673 w 176931"/>
              <a:gd name="connsiteY1" fmla="*/ 333479 h 633423"/>
              <a:gd name="connsiteX2" fmla="*/ 52623 w 176931"/>
              <a:gd name="connsiteY2" fmla="*/ 628754 h 633423"/>
              <a:gd name="connsiteX3" fmla="*/ 52623 w 176931"/>
              <a:gd name="connsiteY3" fmla="*/ 485879 h 633423"/>
              <a:gd name="connsiteX4" fmla="*/ 4998 w 176931"/>
              <a:gd name="connsiteY4" fmla="*/ 114404 h 633423"/>
              <a:gd name="connsiteX5" fmla="*/ 24048 w 176931"/>
              <a:gd name="connsiteY5" fmla="*/ 295379 h 633423"/>
              <a:gd name="connsiteX6" fmla="*/ 176448 w 176931"/>
              <a:gd name="connsiteY6" fmla="*/ 104 h 6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931" h="633423">
                <a:moveTo>
                  <a:pt x="176448" y="104"/>
                </a:moveTo>
                <a:cubicBezTo>
                  <a:pt x="184385" y="6454"/>
                  <a:pt x="92310" y="228704"/>
                  <a:pt x="71673" y="333479"/>
                </a:cubicBezTo>
                <a:cubicBezTo>
                  <a:pt x="51036" y="438254"/>
                  <a:pt x="55798" y="603354"/>
                  <a:pt x="52623" y="628754"/>
                </a:cubicBezTo>
                <a:cubicBezTo>
                  <a:pt x="49448" y="654154"/>
                  <a:pt x="60560" y="571604"/>
                  <a:pt x="52623" y="485879"/>
                </a:cubicBezTo>
                <a:cubicBezTo>
                  <a:pt x="44686" y="400154"/>
                  <a:pt x="9760" y="146154"/>
                  <a:pt x="4998" y="114404"/>
                </a:cubicBezTo>
                <a:cubicBezTo>
                  <a:pt x="236" y="82654"/>
                  <a:pt x="-9289" y="311254"/>
                  <a:pt x="24048" y="295379"/>
                </a:cubicBezTo>
                <a:cubicBezTo>
                  <a:pt x="57385" y="279504"/>
                  <a:pt x="168511" y="-6246"/>
                  <a:pt x="176448" y="10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37746F1-2025-BD14-7C52-3CA1CAC07D16}"/>
              </a:ext>
            </a:extLst>
          </p:cNvPr>
          <p:cNvSpPr/>
          <p:nvPr/>
        </p:nvSpPr>
        <p:spPr>
          <a:xfrm>
            <a:off x="3256672" y="4838372"/>
            <a:ext cx="223176" cy="1083545"/>
          </a:xfrm>
          <a:custGeom>
            <a:avLst/>
            <a:gdLst>
              <a:gd name="connsiteX0" fmla="*/ 191378 w 223176"/>
              <a:gd name="connsiteY0" fmla="*/ 328 h 1083545"/>
              <a:gd name="connsiteX1" fmla="*/ 58028 w 223176"/>
              <a:gd name="connsiteY1" fmla="*/ 676603 h 1083545"/>
              <a:gd name="connsiteX2" fmla="*/ 219953 w 223176"/>
              <a:gd name="connsiteY2" fmla="*/ 1076653 h 1083545"/>
              <a:gd name="connsiteX3" fmla="*/ 153278 w 223176"/>
              <a:gd name="connsiteY3" fmla="*/ 905203 h 1083545"/>
              <a:gd name="connsiteX4" fmla="*/ 878 w 223176"/>
              <a:gd name="connsiteY4" fmla="*/ 590878 h 1083545"/>
              <a:gd name="connsiteX5" fmla="*/ 191378 w 223176"/>
              <a:gd name="connsiteY5" fmla="*/ 328 h 108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176" h="1083545">
                <a:moveTo>
                  <a:pt x="191378" y="328"/>
                </a:moveTo>
                <a:cubicBezTo>
                  <a:pt x="200903" y="14615"/>
                  <a:pt x="53266" y="497216"/>
                  <a:pt x="58028" y="676603"/>
                </a:cubicBezTo>
                <a:cubicBezTo>
                  <a:pt x="62790" y="855990"/>
                  <a:pt x="204078" y="1038553"/>
                  <a:pt x="219953" y="1076653"/>
                </a:cubicBezTo>
                <a:cubicBezTo>
                  <a:pt x="235828" y="1114753"/>
                  <a:pt x="189790" y="986165"/>
                  <a:pt x="153278" y="905203"/>
                </a:cubicBezTo>
                <a:cubicBezTo>
                  <a:pt x="116766" y="824241"/>
                  <a:pt x="-11822" y="740103"/>
                  <a:pt x="878" y="590878"/>
                </a:cubicBezTo>
                <a:cubicBezTo>
                  <a:pt x="13578" y="441653"/>
                  <a:pt x="181853" y="-13959"/>
                  <a:pt x="191378" y="32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426E0D9-5C92-F8CD-D3B3-E4D5A9A0E83A}"/>
              </a:ext>
            </a:extLst>
          </p:cNvPr>
          <p:cNvSpPr/>
          <p:nvPr/>
        </p:nvSpPr>
        <p:spPr>
          <a:xfrm>
            <a:off x="5052681" y="6648304"/>
            <a:ext cx="423524" cy="2172832"/>
          </a:xfrm>
          <a:custGeom>
            <a:avLst/>
            <a:gdLst>
              <a:gd name="connsiteX0" fmla="*/ 386094 w 423524"/>
              <a:gd name="connsiteY0" fmla="*/ 146 h 2172832"/>
              <a:gd name="connsiteX1" fmla="*/ 205119 w 423524"/>
              <a:gd name="connsiteY1" fmla="*/ 628796 h 2172832"/>
              <a:gd name="connsiteX2" fmla="*/ 300369 w 423524"/>
              <a:gd name="connsiteY2" fmla="*/ 1085996 h 2172832"/>
              <a:gd name="connsiteX3" fmla="*/ 243219 w 423524"/>
              <a:gd name="connsiteY3" fmla="*/ 1038371 h 2172832"/>
              <a:gd name="connsiteX4" fmla="*/ 414669 w 423524"/>
              <a:gd name="connsiteY4" fmla="*/ 1695596 h 2172832"/>
              <a:gd name="connsiteX5" fmla="*/ 395619 w 423524"/>
              <a:gd name="connsiteY5" fmla="*/ 2171846 h 2172832"/>
              <a:gd name="connsiteX6" fmla="*/ 367044 w 423524"/>
              <a:gd name="connsiteY6" fmla="*/ 1571771 h 2172832"/>
              <a:gd name="connsiteX7" fmla="*/ 14619 w 423524"/>
              <a:gd name="connsiteY7" fmla="*/ 428771 h 2172832"/>
              <a:gd name="connsiteX8" fmla="*/ 100344 w 423524"/>
              <a:gd name="connsiteY8" fmla="*/ 685946 h 2172832"/>
              <a:gd name="connsiteX9" fmla="*/ 386094 w 423524"/>
              <a:gd name="connsiteY9" fmla="*/ 146 h 217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524" h="2172832">
                <a:moveTo>
                  <a:pt x="386094" y="146"/>
                </a:moveTo>
                <a:cubicBezTo>
                  <a:pt x="403557" y="-9379"/>
                  <a:pt x="219406" y="447821"/>
                  <a:pt x="205119" y="628796"/>
                </a:cubicBezTo>
                <a:cubicBezTo>
                  <a:pt x="190831" y="809771"/>
                  <a:pt x="294019" y="1017734"/>
                  <a:pt x="300369" y="1085996"/>
                </a:cubicBezTo>
                <a:cubicBezTo>
                  <a:pt x="306719" y="1154259"/>
                  <a:pt x="224169" y="936771"/>
                  <a:pt x="243219" y="1038371"/>
                </a:cubicBezTo>
                <a:cubicBezTo>
                  <a:pt x="262269" y="1139971"/>
                  <a:pt x="389269" y="1506684"/>
                  <a:pt x="414669" y="1695596"/>
                </a:cubicBezTo>
                <a:cubicBezTo>
                  <a:pt x="440069" y="1884508"/>
                  <a:pt x="403557" y="2192484"/>
                  <a:pt x="395619" y="2171846"/>
                </a:cubicBezTo>
                <a:cubicBezTo>
                  <a:pt x="387682" y="2151209"/>
                  <a:pt x="430544" y="1862284"/>
                  <a:pt x="367044" y="1571771"/>
                </a:cubicBezTo>
                <a:cubicBezTo>
                  <a:pt x="303544" y="1281259"/>
                  <a:pt x="59069" y="576408"/>
                  <a:pt x="14619" y="428771"/>
                </a:cubicBezTo>
                <a:cubicBezTo>
                  <a:pt x="-29831" y="281134"/>
                  <a:pt x="35257" y="754208"/>
                  <a:pt x="100344" y="685946"/>
                </a:cubicBezTo>
                <a:cubicBezTo>
                  <a:pt x="165431" y="617684"/>
                  <a:pt x="368631" y="9671"/>
                  <a:pt x="386094" y="14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3B72998-C33F-A18C-A1D9-87B6A998EF98}"/>
              </a:ext>
            </a:extLst>
          </p:cNvPr>
          <p:cNvSpPr/>
          <p:nvPr/>
        </p:nvSpPr>
        <p:spPr>
          <a:xfrm>
            <a:off x="5714365" y="6551834"/>
            <a:ext cx="229700" cy="1374447"/>
          </a:xfrm>
          <a:custGeom>
            <a:avLst/>
            <a:gdLst>
              <a:gd name="connsiteX0" fmla="*/ 635 w 229700"/>
              <a:gd name="connsiteY0" fmla="*/ 668116 h 1374447"/>
              <a:gd name="connsiteX1" fmla="*/ 143510 w 229700"/>
              <a:gd name="connsiteY1" fmla="*/ 963391 h 1374447"/>
              <a:gd name="connsiteX2" fmla="*/ 95885 w 229700"/>
              <a:gd name="connsiteY2" fmla="*/ 1372966 h 1374447"/>
              <a:gd name="connsiteX3" fmla="*/ 153035 w 229700"/>
              <a:gd name="connsiteY3" fmla="*/ 1087216 h 1374447"/>
              <a:gd name="connsiteX4" fmla="*/ 229235 w 229700"/>
              <a:gd name="connsiteY4" fmla="*/ 734791 h 1374447"/>
              <a:gd name="connsiteX5" fmla="*/ 114935 w 229700"/>
              <a:gd name="connsiteY5" fmla="*/ 1366 h 1374447"/>
              <a:gd name="connsiteX6" fmla="*/ 210185 w 229700"/>
              <a:gd name="connsiteY6" fmla="*/ 934816 h 1374447"/>
              <a:gd name="connsiteX7" fmla="*/ 635 w 229700"/>
              <a:gd name="connsiteY7" fmla="*/ 668116 h 137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700" h="1374447">
                <a:moveTo>
                  <a:pt x="635" y="668116"/>
                </a:moveTo>
                <a:cubicBezTo>
                  <a:pt x="-10477" y="672878"/>
                  <a:pt x="127635" y="845916"/>
                  <a:pt x="143510" y="963391"/>
                </a:cubicBezTo>
                <a:cubicBezTo>
                  <a:pt x="159385" y="1080866"/>
                  <a:pt x="94298" y="1352329"/>
                  <a:pt x="95885" y="1372966"/>
                </a:cubicBezTo>
                <a:cubicBezTo>
                  <a:pt x="97472" y="1393603"/>
                  <a:pt x="130810" y="1193579"/>
                  <a:pt x="153035" y="1087216"/>
                </a:cubicBezTo>
                <a:cubicBezTo>
                  <a:pt x="175260" y="980854"/>
                  <a:pt x="235585" y="915766"/>
                  <a:pt x="229235" y="734791"/>
                </a:cubicBezTo>
                <a:cubicBezTo>
                  <a:pt x="222885" y="553816"/>
                  <a:pt x="118110" y="-31971"/>
                  <a:pt x="114935" y="1366"/>
                </a:cubicBezTo>
                <a:cubicBezTo>
                  <a:pt x="111760" y="34703"/>
                  <a:pt x="222885" y="825279"/>
                  <a:pt x="210185" y="934816"/>
                </a:cubicBezTo>
                <a:cubicBezTo>
                  <a:pt x="197485" y="1044353"/>
                  <a:pt x="11747" y="663354"/>
                  <a:pt x="635" y="6681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B7CBBF9-AA93-173C-34C1-9D364BF436EB}"/>
              </a:ext>
            </a:extLst>
          </p:cNvPr>
          <p:cNvSpPr/>
          <p:nvPr/>
        </p:nvSpPr>
        <p:spPr>
          <a:xfrm>
            <a:off x="7459028" y="6442260"/>
            <a:ext cx="332478" cy="1559119"/>
          </a:xfrm>
          <a:custGeom>
            <a:avLst/>
            <a:gdLst>
              <a:gd name="connsiteX0" fmla="*/ 8572 w 332478"/>
              <a:gd name="connsiteY0" fmla="*/ 15690 h 1559119"/>
              <a:gd name="connsiteX1" fmla="*/ 160972 w 332478"/>
              <a:gd name="connsiteY1" fmla="*/ 558615 h 1559119"/>
              <a:gd name="connsiteX2" fmla="*/ 94297 w 332478"/>
              <a:gd name="connsiteY2" fmla="*/ 1206315 h 1559119"/>
              <a:gd name="connsiteX3" fmla="*/ 122872 w 332478"/>
              <a:gd name="connsiteY3" fmla="*/ 1053915 h 1559119"/>
              <a:gd name="connsiteX4" fmla="*/ 103822 w 332478"/>
              <a:gd name="connsiteY4" fmla="*/ 1558740 h 1559119"/>
              <a:gd name="connsiteX5" fmla="*/ 160972 w 332478"/>
              <a:gd name="connsiteY5" fmla="*/ 1120590 h 1559119"/>
              <a:gd name="connsiteX6" fmla="*/ 322897 w 332478"/>
              <a:gd name="connsiteY6" fmla="*/ 272865 h 1559119"/>
              <a:gd name="connsiteX7" fmla="*/ 284797 w 332478"/>
              <a:gd name="connsiteY7" fmla="*/ 539565 h 1559119"/>
              <a:gd name="connsiteX8" fmla="*/ 46672 w 332478"/>
              <a:gd name="connsiteY8" fmla="*/ 177615 h 1559119"/>
              <a:gd name="connsiteX9" fmla="*/ 8572 w 332478"/>
              <a:gd name="connsiteY9" fmla="*/ 15690 h 155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478" h="1559119">
                <a:moveTo>
                  <a:pt x="8572" y="15690"/>
                </a:moveTo>
                <a:cubicBezTo>
                  <a:pt x="27622" y="79190"/>
                  <a:pt x="146685" y="360178"/>
                  <a:pt x="160972" y="558615"/>
                </a:cubicBezTo>
                <a:cubicBezTo>
                  <a:pt x="175260" y="757053"/>
                  <a:pt x="100647" y="1123765"/>
                  <a:pt x="94297" y="1206315"/>
                </a:cubicBezTo>
                <a:cubicBezTo>
                  <a:pt x="87947" y="1288865"/>
                  <a:pt x="121285" y="995178"/>
                  <a:pt x="122872" y="1053915"/>
                </a:cubicBezTo>
                <a:cubicBezTo>
                  <a:pt x="124459" y="1112652"/>
                  <a:pt x="97472" y="1547628"/>
                  <a:pt x="103822" y="1558740"/>
                </a:cubicBezTo>
                <a:cubicBezTo>
                  <a:pt x="110172" y="1569852"/>
                  <a:pt x="124460" y="1334902"/>
                  <a:pt x="160972" y="1120590"/>
                </a:cubicBezTo>
                <a:cubicBezTo>
                  <a:pt x="197484" y="906278"/>
                  <a:pt x="302260" y="369702"/>
                  <a:pt x="322897" y="272865"/>
                </a:cubicBezTo>
                <a:cubicBezTo>
                  <a:pt x="343534" y="176028"/>
                  <a:pt x="330835" y="555440"/>
                  <a:pt x="284797" y="539565"/>
                </a:cubicBezTo>
                <a:cubicBezTo>
                  <a:pt x="238760" y="523690"/>
                  <a:pt x="91122" y="258578"/>
                  <a:pt x="46672" y="177615"/>
                </a:cubicBezTo>
                <a:cubicBezTo>
                  <a:pt x="2222" y="96653"/>
                  <a:pt x="-10478" y="-47810"/>
                  <a:pt x="8572" y="1569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918F1E9-A2FE-7B30-6EED-51A8C9DCCE05}"/>
              </a:ext>
            </a:extLst>
          </p:cNvPr>
          <p:cNvSpPr/>
          <p:nvPr/>
        </p:nvSpPr>
        <p:spPr>
          <a:xfrm>
            <a:off x="6504406" y="7210113"/>
            <a:ext cx="235685" cy="1019493"/>
          </a:xfrm>
          <a:custGeom>
            <a:avLst/>
            <a:gdLst>
              <a:gd name="connsiteX0" fmla="*/ 1169 w 235685"/>
              <a:gd name="connsiteY0" fmla="*/ 19362 h 1019493"/>
              <a:gd name="connsiteX1" fmla="*/ 229769 w 235685"/>
              <a:gd name="connsiteY1" fmla="*/ 581337 h 1019493"/>
              <a:gd name="connsiteX2" fmla="*/ 172619 w 235685"/>
              <a:gd name="connsiteY2" fmla="*/ 1019487 h 1019493"/>
              <a:gd name="connsiteX3" fmla="*/ 220244 w 235685"/>
              <a:gd name="connsiteY3" fmla="*/ 590862 h 1019493"/>
              <a:gd name="connsiteX4" fmla="*/ 210719 w 235685"/>
              <a:gd name="connsiteY4" fmla="*/ 305112 h 1019493"/>
              <a:gd name="connsiteX5" fmla="*/ 144044 w 235685"/>
              <a:gd name="connsiteY5" fmla="*/ 143187 h 1019493"/>
              <a:gd name="connsiteX6" fmla="*/ 1169 w 235685"/>
              <a:gd name="connsiteY6" fmla="*/ 19362 h 101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685" h="1019493">
                <a:moveTo>
                  <a:pt x="1169" y="19362"/>
                </a:moveTo>
                <a:cubicBezTo>
                  <a:pt x="15456" y="92387"/>
                  <a:pt x="201194" y="414650"/>
                  <a:pt x="229769" y="581337"/>
                </a:cubicBezTo>
                <a:cubicBezTo>
                  <a:pt x="258344" y="748025"/>
                  <a:pt x="174206" y="1017900"/>
                  <a:pt x="172619" y="1019487"/>
                </a:cubicBezTo>
                <a:cubicBezTo>
                  <a:pt x="171032" y="1021074"/>
                  <a:pt x="213894" y="709924"/>
                  <a:pt x="220244" y="590862"/>
                </a:cubicBezTo>
                <a:cubicBezTo>
                  <a:pt x="226594" y="471800"/>
                  <a:pt x="223419" y="379724"/>
                  <a:pt x="210719" y="305112"/>
                </a:cubicBezTo>
                <a:cubicBezTo>
                  <a:pt x="198019" y="230500"/>
                  <a:pt x="180557" y="186050"/>
                  <a:pt x="144044" y="143187"/>
                </a:cubicBezTo>
                <a:cubicBezTo>
                  <a:pt x="107532" y="100325"/>
                  <a:pt x="-13118" y="-53663"/>
                  <a:pt x="1169" y="1936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F987181-0978-48B4-5C50-F536176AEFAB}"/>
              </a:ext>
            </a:extLst>
          </p:cNvPr>
          <p:cNvSpPr/>
          <p:nvPr/>
        </p:nvSpPr>
        <p:spPr>
          <a:xfrm>
            <a:off x="6752687" y="7635680"/>
            <a:ext cx="839455" cy="889766"/>
          </a:xfrm>
          <a:custGeom>
            <a:avLst/>
            <a:gdLst>
              <a:gd name="connsiteX0" fmla="*/ 38638 w 839455"/>
              <a:gd name="connsiteY0" fmla="*/ 3370 h 889766"/>
              <a:gd name="connsiteX1" fmla="*/ 191038 w 839455"/>
              <a:gd name="connsiteY1" fmla="*/ 231970 h 889766"/>
              <a:gd name="connsiteX2" fmla="*/ 352963 w 839455"/>
              <a:gd name="connsiteY2" fmla="*/ 98620 h 889766"/>
              <a:gd name="connsiteX3" fmla="*/ 838738 w 839455"/>
              <a:gd name="connsiteY3" fmla="*/ 184345 h 889766"/>
              <a:gd name="connsiteX4" fmla="*/ 457738 w 839455"/>
              <a:gd name="connsiteY4" fmla="*/ 12895 h 889766"/>
              <a:gd name="connsiteX5" fmla="*/ 286288 w 839455"/>
              <a:gd name="connsiteY5" fmla="*/ 346270 h 889766"/>
              <a:gd name="connsiteX6" fmla="*/ 538 w 839455"/>
              <a:gd name="connsiteY6" fmla="*/ 889195 h 889766"/>
              <a:gd name="connsiteX7" fmla="*/ 210088 w 839455"/>
              <a:gd name="connsiteY7" fmla="*/ 441520 h 889766"/>
              <a:gd name="connsiteX8" fmla="*/ 38638 w 839455"/>
              <a:gd name="connsiteY8" fmla="*/ 3370 h 88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455" h="889766">
                <a:moveTo>
                  <a:pt x="38638" y="3370"/>
                </a:moveTo>
                <a:cubicBezTo>
                  <a:pt x="35463" y="-31555"/>
                  <a:pt x="138651" y="216095"/>
                  <a:pt x="191038" y="231970"/>
                </a:cubicBezTo>
                <a:cubicBezTo>
                  <a:pt x="243425" y="247845"/>
                  <a:pt x="245013" y="106558"/>
                  <a:pt x="352963" y="98620"/>
                </a:cubicBezTo>
                <a:cubicBezTo>
                  <a:pt x="460913" y="90683"/>
                  <a:pt x="821276" y="198632"/>
                  <a:pt x="838738" y="184345"/>
                </a:cubicBezTo>
                <a:cubicBezTo>
                  <a:pt x="856200" y="170058"/>
                  <a:pt x="549813" y="-14092"/>
                  <a:pt x="457738" y="12895"/>
                </a:cubicBezTo>
                <a:cubicBezTo>
                  <a:pt x="365663" y="39882"/>
                  <a:pt x="362488" y="200220"/>
                  <a:pt x="286288" y="346270"/>
                </a:cubicBezTo>
                <a:cubicBezTo>
                  <a:pt x="210088" y="492320"/>
                  <a:pt x="13238" y="873320"/>
                  <a:pt x="538" y="889195"/>
                </a:cubicBezTo>
                <a:cubicBezTo>
                  <a:pt x="-12162" y="905070"/>
                  <a:pt x="203738" y="585982"/>
                  <a:pt x="210088" y="441520"/>
                </a:cubicBezTo>
                <a:cubicBezTo>
                  <a:pt x="216438" y="297058"/>
                  <a:pt x="41813" y="38295"/>
                  <a:pt x="38638" y="337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F482719-FF5C-A510-678C-6F89C5A1DCF0}"/>
              </a:ext>
            </a:extLst>
          </p:cNvPr>
          <p:cNvSpPr/>
          <p:nvPr/>
        </p:nvSpPr>
        <p:spPr>
          <a:xfrm>
            <a:off x="2399516" y="3881870"/>
            <a:ext cx="1810874" cy="1057201"/>
          </a:xfrm>
          <a:custGeom>
            <a:avLst/>
            <a:gdLst>
              <a:gd name="connsiteX0" fmla="*/ 48409 w 1810874"/>
              <a:gd name="connsiteY0" fmla="*/ 937780 h 1057201"/>
              <a:gd name="connsiteX1" fmla="*/ 572284 w 1810874"/>
              <a:gd name="connsiteY1" fmla="*/ 213880 h 1057201"/>
              <a:gd name="connsiteX2" fmla="*/ 819934 w 1810874"/>
              <a:gd name="connsiteY2" fmla="*/ 280555 h 1057201"/>
              <a:gd name="connsiteX3" fmla="*/ 924709 w 1810874"/>
              <a:gd name="connsiteY3" fmla="*/ 309130 h 1057201"/>
              <a:gd name="connsiteX4" fmla="*/ 1134259 w 1810874"/>
              <a:gd name="connsiteY4" fmla="*/ 318655 h 1057201"/>
              <a:gd name="connsiteX5" fmla="*/ 1810534 w 1810874"/>
              <a:gd name="connsiteY5" fmla="*/ 118630 h 1057201"/>
              <a:gd name="connsiteX6" fmla="*/ 1039009 w 1810874"/>
              <a:gd name="connsiteY6" fmla="*/ 309130 h 1057201"/>
              <a:gd name="connsiteX7" fmla="*/ 638959 w 1810874"/>
              <a:gd name="connsiteY7" fmla="*/ 4330 h 1057201"/>
              <a:gd name="connsiteX8" fmla="*/ 648484 w 1810874"/>
              <a:gd name="connsiteY8" fmla="*/ 137680 h 1057201"/>
              <a:gd name="connsiteX9" fmla="*/ 457984 w 1810874"/>
              <a:gd name="connsiteY9" fmla="*/ 251980 h 1057201"/>
              <a:gd name="connsiteX10" fmla="*/ 67459 w 1810874"/>
              <a:gd name="connsiteY10" fmla="*/ 985405 h 1057201"/>
              <a:gd name="connsiteX11" fmla="*/ 48409 w 1810874"/>
              <a:gd name="connsiteY11" fmla="*/ 937780 h 10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0874" h="1057201">
                <a:moveTo>
                  <a:pt x="48409" y="937780"/>
                </a:moveTo>
                <a:cubicBezTo>
                  <a:pt x="132546" y="809193"/>
                  <a:pt x="443697" y="323417"/>
                  <a:pt x="572284" y="213880"/>
                </a:cubicBezTo>
                <a:cubicBezTo>
                  <a:pt x="700871" y="104343"/>
                  <a:pt x="819934" y="280555"/>
                  <a:pt x="819934" y="280555"/>
                </a:cubicBezTo>
                <a:cubicBezTo>
                  <a:pt x="878671" y="296430"/>
                  <a:pt x="872322" y="302780"/>
                  <a:pt x="924709" y="309130"/>
                </a:cubicBezTo>
                <a:cubicBezTo>
                  <a:pt x="977096" y="315480"/>
                  <a:pt x="986622" y="350405"/>
                  <a:pt x="1134259" y="318655"/>
                </a:cubicBezTo>
                <a:cubicBezTo>
                  <a:pt x="1281897" y="286905"/>
                  <a:pt x="1826409" y="120217"/>
                  <a:pt x="1810534" y="118630"/>
                </a:cubicBezTo>
                <a:cubicBezTo>
                  <a:pt x="1794659" y="117042"/>
                  <a:pt x="1234271" y="328180"/>
                  <a:pt x="1039009" y="309130"/>
                </a:cubicBezTo>
                <a:cubicBezTo>
                  <a:pt x="843747" y="290080"/>
                  <a:pt x="704046" y="32905"/>
                  <a:pt x="638959" y="4330"/>
                </a:cubicBezTo>
                <a:cubicBezTo>
                  <a:pt x="573872" y="-24245"/>
                  <a:pt x="678646" y="96405"/>
                  <a:pt x="648484" y="137680"/>
                </a:cubicBezTo>
                <a:cubicBezTo>
                  <a:pt x="618322" y="178955"/>
                  <a:pt x="554821" y="110693"/>
                  <a:pt x="457984" y="251980"/>
                </a:cubicBezTo>
                <a:cubicBezTo>
                  <a:pt x="361147" y="393267"/>
                  <a:pt x="132546" y="866343"/>
                  <a:pt x="67459" y="985405"/>
                </a:cubicBezTo>
                <a:cubicBezTo>
                  <a:pt x="2372" y="1104467"/>
                  <a:pt x="-35728" y="1066367"/>
                  <a:pt x="48409" y="93778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BAA911A-4AA9-C499-F23B-DF09E713720B}"/>
              </a:ext>
            </a:extLst>
          </p:cNvPr>
          <p:cNvSpPr/>
          <p:nvPr/>
        </p:nvSpPr>
        <p:spPr>
          <a:xfrm>
            <a:off x="1466678" y="3682039"/>
            <a:ext cx="2685124" cy="3052680"/>
          </a:xfrm>
          <a:custGeom>
            <a:avLst/>
            <a:gdLst>
              <a:gd name="connsiteX0" fmla="*/ 2676697 w 2685124"/>
              <a:gd name="connsiteY0" fmla="*/ 213686 h 3052680"/>
              <a:gd name="connsiteX1" fmla="*/ 1171747 w 2685124"/>
              <a:gd name="connsiteY1" fmla="*/ 232736 h 3052680"/>
              <a:gd name="connsiteX2" fmla="*/ 762172 w 2685124"/>
              <a:gd name="connsiteY2" fmla="*/ 813761 h 3052680"/>
              <a:gd name="connsiteX3" fmla="*/ 1047922 w 2685124"/>
              <a:gd name="connsiteY3" fmla="*/ 708986 h 3052680"/>
              <a:gd name="connsiteX4" fmla="*/ 304972 w 2685124"/>
              <a:gd name="connsiteY4" fmla="*/ 1613861 h 3052680"/>
              <a:gd name="connsiteX5" fmla="*/ 457372 w 2685124"/>
              <a:gd name="connsiteY5" fmla="*/ 2080586 h 3052680"/>
              <a:gd name="connsiteX6" fmla="*/ 495472 w 2685124"/>
              <a:gd name="connsiteY6" fmla="*/ 2328236 h 3052680"/>
              <a:gd name="connsiteX7" fmla="*/ 172 w 2685124"/>
              <a:gd name="connsiteY7" fmla="*/ 3052136 h 3052680"/>
              <a:gd name="connsiteX8" fmla="*/ 438322 w 2685124"/>
              <a:gd name="connsiteY8" fmla="*/ 2433011 h 3052680"/>
              <a:gd name="connsiteX9" fmla="*/ 362122 w 2685124"/>
              <a:gd name="connsiteY9" fmla="*/ 1671011 h 3052680"/>
              <a:gd name="connsiteX10" fmla="*/ 781222 w 2685124"/>
              <a:gd name="connsiteY10" fmla="*/ 766136 h 3052680"/>
              <a:gd name="connsiteX11" fmla="*/ 933622 w 2685124"/>
              <a:gd name="connsiteY11" fmla="*/ 147011 h 3052680"/>
              <a:gd name="connsiteX12" fmla="*/ 1800397 w 2685124"/>
              <a:gd name="connsiteY12" fmla="*/ 89861 h 3052680"/>
              <a:gd name="connsiteX13" fmla="*/ 1781347 w 2685124"/>
              <a:gd name="connsiteY13" fmla="*/ 4136 h 3052680"/>
              <a:gd name="connsiteX14" fmla="*/ 2676697 w 2685124"/>
              <a:gd name="connsiteY14" fmla="*/ 213686 h 305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5124" h="3052680">
                <a:moveTo>
                  <a:pt x="2676697" y="213686"/>
                </a:moveTo>
                <a:cubicBezTo>
                  <a:pt x="2575097" y="251786"/>
                  <a:pt x="1490834" y="132724"/>
                  <a:pt x="1171747" y="232736"/>
                </a:cubicBezTo>
                <a:cubicBezTo>
                  <a:pt x="852660" y="332748"/>
                  <a:pt x="782809" y="734386"/>
                  <a:pt x="762172" y="813761"/>
                </a:cubicBezTo>
                <a:cubicBezTo>
                  <a:pt x="741535" y="893136"/>
                  <a:pt x="1124122" y="575636"/>
                  <a:pt x="1047922" y="708986"/>
                </a:cubicBezTo>
                <a:cubicBezTo>
                  <a:pt x="971722" y="842336"/>
                  <a:pt x="403397" y="1385261"/>
                  <a:pt x="304972" y="1613861"/>
                </a:cubicBezTo>
                <a:cubicBezTo>
                  <a:pt x="206547" y="1842461"/>
                  <a:pt x="425622" y="1961524"/>
                  <a:pt x="457372" y="2080586"/>
                </a:cubicBezTo>
                <a:cubicBezTo>
                  <a:pt x="489122" y="2199649"/>
                  <a:pt x="571672" y="2166311"/>
                  <a:pt x="495472" y="2328236"/>
                </a:cubicBezTo>
                <a:cubicBezTo>
                  <a:pt x="419272" y="2490161"/>
                  <a:pt x="9697" y="3034674"/>
                  <a:pt x="172" y="3052136"/>
                </a:cubicBezTo>
                <a:cubicBezTo>
                  <a:pt x="-9353" y="3069599"/>
                  <a:pt x="377997" y="2663199"/>
                  <a:pt x="438322" y="2433011"/>
                </a:cubicBezTo>
                <a:cubicBezTo>
                  <a:pt x="498647" y="2202824"/>
                  <a:pt x="304972" y="1948824"/>
                  <a:pt x="362122" y="1671011"/>
                </a:cubicBezTo>
                <a:cubicBezTo>
                  <a:pt x="419272" y="1393199"/>
                  <a:pt x="685972" y="1020136"/>
                  <a:pt x="781222" y="766136"/>
                </a:cubicBezTo>
                <a:cubicBezTo>
                  <a:pt x="876472" y="512136"/>
                  <a:pt x="763759" y="259724"/>
                  <a:pt x="933622" y="147011"/>
                </a:cubicBezTo>
                <a:cubicBezTo>
                  <a:pt x="1103485" y="34298"/>
                  <a:pt x="1659110" y="113673"/>
                  <a:pt x="1800397" y="89861"/>
                </a:cubicBezTo>
                <a:cubicBezTo>
                  <a:pt x="1941684" y="66049"/>
                  <a:pt x="1632122" y="-19676"/>
                  <a:pt x="1781347" y="4136"/>
                </a:cubicBezTo>
                <a:cubicBezTo>
                  <a:pt x="1930572" y="27948"/>
                  <a:pt x="2778297" y="175586"/>
                  <a:pt x="2676697" y="21368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CD49BB42-96DB-5C8B-FABE-751C4CFFDFE1}"/>
              </a:ext>
            </a:extLst>
          </p:cNvPr>
          <p:cNvSpPr/>
          <p:nvPr/>
        </p:nvSpPr>
        <p:spPr>
          <a:xfrm>
            <a:off x="2395177" y="2093058"/>
            <a:ext cx="4679643" cy="1212514"/>
          </a:xfrm>
          <a:custGeom>
            <a:avLst/>
            <a:gdLst>
              <a:gd name="connsiteX0" fmla="*/ 624248 w 4679643"/>
              <a:gd name="connsiteY0" fmla="*/ 288192 h 1212514"/>
              <a:gd name="connsiteX1" fmla="*/ 2472098 w 4679643"/>
              <a:gd name="connsiteY1" fmla="*/ 59592 h 1212514"/>
              <a:gd name="connsiteX2" fmla="*/ 3176948 w 4679643"/>
              <a:gd name="connsiteY2" fmla="*/ 412017 h 1212514"/>
              <a:gd name="connsiteX3" fmla="*/ 2948348 w 4679643"/>
              <a:gd name="connsiteY3" fmla="*/ 278667 h 1212514"/>
              <a:gd name="connsiteX4" fmla="*/ 4148498 w 4679643"/>
              <a:gd name="connsiteY4" fmla="*/ 783492 h 1212514"/>
              <a:gd name="connsiteX5" fmla="*/ 3919898 w 4679643"/>
              <a:gd name="connsiteY5" fmla="*/ 1012092 h 1212514"/>
              <a:gd name="connsiteX6" fmla="*/ 4672373 w 4679643"/>
              <a:gd name="connsiteY6" fmla="*/ 1193067 h 1212514"/>
              <a:gd name="connsiteX7" fmla="*/ 3386498 w 4679643"/>
              <a:gd name="connsiteY7" fmla="*/ 526317 h 1212514"/>
              <a:gd name="connsiteX8" fmla="*/ 1957748 w 4679643"/>
              <a:gd name="connsiteY8" fmla="*/ 2442 h 1212514"/>
              <a:gd name="connsiteX9" fmla="*/ 1024298 w 4679643"/>
              <a:gd name="connsiteY9" fmla="*/ 364392 h 1212514"/>
              <a:gd name="connsiteX10" fmla="*/ 5123 w 4679643"/>
              <a:gd name="connsiteY10" fmla="*/ 1126392 h 1212514"/>
              <a:gd name="connsiteX11" fmla="*/ 652823 w 4679643"/>
              <a:gd name="connsiteY11" fmla="*/ 345342 h 1212514"/>
              <a:gd name="connsiteX12" fmla="*/ 1167173 w 4679643"/>
              <a:gd name="connsiteY12" fmla="*/ 126267 h 1212514"/>
              <a:gd name="connsiteX13" fmla="*/ 624248 w 4679643"/>
              <a:gd name="connsiteY13" fmla="*/ 288192 h 121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9643" h="1212514">
                <a:moveTo>
                  <a:pt x="624248" y="288192"/>
                </a:moveTo>
                <a:cubicBezTo>
                  <a:pt x="841735" y="277080"/>
                  <a:pt x="2046648" y="38955"/>
                  <a:pt x="2472098" y="59592"/>
                </a:cubicBezTo>
                <a:cubicBezTo>
                  <a:pt x="2897548" y="80229"/>
                  <a:pt x="3097573" y="375505"/>
                  <a:pt x="3176948" y="412017"/>
                </a:cubicBezTo>
                <a:cubicBezTo>
                  <a:pt x="3256323" y="448529"/>
                  <a:pt x="2786423" y="216754"/>
                  <a:pt x="2948348" y="278667"/>
                </a:cubicBezTo>
                <a:cubicBezTo>
                  <a:pt x="3110273" y="340580"/>
                  <a:pt x="3986573" y="661254"/>
                  <a:pt x="4148498" y="783492"/>
                </a:cubicBezTo>
                <a:cubicBezTo>
                  <a:pt x="4310423" y="905730"/>
                  <a:pt x="3832586" y="943830"/>
                  <a:pt x="3919898" y="1012092"/>
                </a:cubicBezTo>
                <a:cubicBezTo>
                  <a:pt x="4007211" y="1080355"/>
                  <a:pt x="4761273" y="1274029"/>
                  <a:pt x="4672373" y="1193067"/>
                </a:cubicBezTo>
                <a:cubicBezTo>
                  <a:pt x="4583473" y="1112105"/>
                  <a:pt x="3838936" y="724755"/>
                  <a:pt x="3386498" y="526317"/>
                </a:cubicBezTo>
                <a:cubicBezTo>
                  <a:pt x="2934060" y="327879"/>
                  <a:pt x="2351448" y="29430"/>
                  <a:pt x="1957748" y="2442"/>
                </a:cubicBezTo>
                <a:cubicBezTo>
                  <a:pt x="1564048" y="-24546"/>
                  <a:pt x="1349736" y="177067"/>
                  <a:pt x="1024298" y="364392"/>
                </a:cubicBezTo>
                <a:cubicBezTo>
                  <a:pt x="698860" y="551717"/>
                  <a:pt x="67036" y="1129567"/>
                  <a:pt x="5123" y="1126392"/>
                </a:cubicBezTo>
                <a:cubicBezTo>
                  <a:pt x="-56790" y="1123217"/>
                  <a:pt x="459148" y="512030"/>
                  <a:pt x="652823" y="345342"/>
                </a:cubicBezTo>
                <a:cubicBezTo>
                  <a:pt x="846498" y="178654"/>
                  <a:pt x="1171935" y="137379"/>
                  <a:pt x="1167173" y="126267"/>
                </a:cubicBezTo>
                <a:cubicBezTo>
                  <a:pt x="1162411" y="115155"/>
                  <a:pt x="406761" y="299304"/>
                  <a:pt x="624248" y="28819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73A5477-353C-BF12-9AD1-A857A0E7AFF0}"/>
              </a:ext>
            </a:extLst>
          </p:cNvPr>
          <p:cNvSpPr/>
          <p:nvPr/>
        </p:nvSpPr>
        <p:spPr>
          <a:xfrm>
            <a:off x="1170652" y="3201566"/>
            <a:ext cx="1570210" cy="3595873"/>
          </a:xfrm>
          <a:custGeom>
            <a:avLst/>
            <a:gdLst>
              <a:gd name="connsiteX0" fmla="*/ 1563023 w 1570210"/>
              <a:gd name="connsiteY0" fmla="*/ 94084 h 3595873"/>
              <a:gd name="connsiteX1" fmla="*/ 677198 w 1570210"/>
              <a:gd name="connsiteY1" fmla="*/ 560809 h 3595873"/>
              <a:gd name="connsiteX2" fmla="*/ 210473 w 1570210"/>
              <a:gd name="connsiteY2" fmla="*/ 1675234 h 3595873"/>
              <a:gd name="connsiteX3" fmla="*/ 210473 w 1570210"/>
              <a:gd name="connsiteY3" fmla="*/ 1818109 h 3595873"/>
              <a:gd name="connsiteX4" fmla="*/ 162848 w 1570210"/>
              <a:gd name="connsiteY4" fmla="*/ 2161009 h 3595873"/>
              <a:gd name="connsiteX5" fmla="*/ 381923 w 1570210"/>
              <a:gd name="connsiteY5" fmla="*/ 2884909 h 3595873"/>
              <a:gd name="connsiteX6" fmla="*/ 305723 w 1570210"/>
              <a:gd name="connsiteY6" fmla="*/ 2732509 h 3595873"/>
              <a:gd name="connsiteX7" fmla="*/ 524798 w 1570210"/>
              <a:gd name="connsiteY7" fmla="*/ 3589759 h 3595873"/>
              <a:gd name="connsiteX8" fmla="*/ 305723 w 1570210"/>
              <a:gd name="connsiteY8" fmla="*/ 3008734 h 3595873"/>
              <a:gd name="connsiteX9" fmla="*/ 923 w 1570210"/>
              <a:gd name="connsiteY9" fmla="*/ 1122784 h 3595873"/>
              <a:gd name="connsiteX10" fmla="*/ 410498 w 1570210"/>
              <a:gd name="connsiteY10" fmla="*/ 817984 h 3595873"/>
              <a:gd name="connsiteX11" fmla="*/ 1105823 w 1570210"/>
              <a:gd name="connsiteY11" fmla="*/ 65509 h 3595873"/>
              <a:gd name="connsiteX12" fmla="*/ 1096298 w 1570210"/>
              <a:gd name="connsiteY12" fmla="*/ 46459 h 3595873"/>
              <a:gd name="connsiteX13" fmla="*/ 1563023 w 1570210"/>
              <a:gd name="connsiteY13" fmla="*/ 94084 h 35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0210" h="3595873">
                <a:moveTo>
                  <a:pt x="1563023" y="94084"/>
                </a:moveTo>
                <a:cubicBezTo>
                  <a:pt x="1493173" y="179809"/>
                  <a:pt x="902623" y="297284"/>
                  <a:pt x="677198" y="560809"/>
                </a:cubicBezTo>
                <a:cubicBezTo>
                  <a:pt x="451773" y="824334"/>
                  <a:pt x="288260" y="1465684"/>
                  <a:pt x="210473" y="1675234"/>
                </a:cubicBezTo>
                <a:cubicBezTo>
                  <a:pt x="132686" y="1884784"/>
                  <a:pt x="218410" y="1737147"/>
                  <a:pt x="210473" y="1818109"/>
                </a:cubicBezTo>
                <a:cubicBezTo>
                  <a:pt x="202536" y="1899071"/>
                  <a:pt x="134273" y="1983209"/>
                  <a:pt x="162848" y="2161009"/>
                </a:cubicBezTo>
                <a:cubicBezTo>
                  <a:pt x="191423" y="2338809"/>
                  <a:pt x="358110" y="2789659"/>
                  <a:pt x="381923" y="2884909"/>
                </a:cubicBezTo>
                <a:cubicBezTo>
                  <a:pt x="405735" y="2980159"/>
                  <a:pt x="281911" y="2615034"/>
                  <a:pt x="305723" y="2732509"/>
                </a:cubicBezTo>
                <a:cubicBezTo>
                  <a:pt x="329535" y="2849984"/>
                  <a:pt x="524798" y="3543722"/>
                  <a:pt x="524798" y="3589759"/>
                </a:cubicBezTo>
                <a:cubicBezTo>
                  <a:pt x="524798" y="3635796"/>
                  <a:pt x="393035" y="3419897"/>
                  <a:pt x="305723" y="3008734"/>
                </a:cubicBezTo>
                <a:cubicBezTo>
                  <a:pt x="218410" y="2597572"/>
                  <a:pt x="-16539" y="1487909"/>
                  <a:pt x="923" y="1122784"/>
                </a:cubicBezTo>
                <a:cubicBezTo>
                  <a:pt x="18385" y="757659"/>
                  <a:pt x="226348" y="994197"/>
                  <a:pt x="410498" y="817984"/>
                </a:cubicBezTo>
                <a:cubicBezTo>
                  <a:pt x="594648" y="641772"/>
                  <a:pt x="991523" y="194096"/>
                  <a:pt x="1105823" y="65509"/>
                </a:cubicBezTo>
                <a:cubicBezTo>
                  <a:pt x="1220123" y="-63078"/>
                  <a:pt x="1020098" y="35347"/>
                  <a:pt x="1096298" y="46459"/>
                </a:cubicBezTo>
                <a:cubicBezTo>
                  <a:pt x="1172498" y="57571"/>
                  <a:pt x="1632873" y="8359"/>
                  <a:pt x="1563023" y="9408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5F1248E-08DD-3D4C-A125-E4333CE64D09}"/>
              </a:ext>
            </a:extLst>
          </p:cNvPr>
          <p:cNvSpPr/>
          <p:nvPr/>
        </p:nvSpPr>
        <p:spPr>
          <a:xfrm>
            <a:off x="4105033" y="3488371"/>
            <a:ext cx="2106101" cy="2228103"/>
          </a:xfrm>
          <a:custGeom>
            <a:avLst/>
            <a:gdLst>
              <a:gd name="connsiteX0" fmla="*/ 57392 w 2106101"/>
              <a:gd name="connsiteY0" fmla="*/ 102554 h 2228103"/>
              <a:gd name="connsiteX1" fmla="*/ 466967 w 2106101"/>
              <a:gd name="connsiteY1" fmla="*/ 664529 h 2228103"/>
              <a:gd name="connsiteX2" fmla="*/ 152642 w 2106101"/>
              <a:gd name="connsiteY2" fmla="*/ 1664654 h 2228103"/>
              <a:gd name="connsiteX3" fmla="*/ 409817 w 2106101"/>
              <a:gd name="connsiteY3" fmla="*/ 1540829 h 2228103"/>
              <a:gd name="connsiteX4" fmla="*/ 76442 w 2106101"/>
              <a:gd name="connsiteY4" fmla="*/ 1998029 h 2228103"/>
              <a:gd name="connsiteX5" fmla="*/ 628892 w 2106101"/>
              <a:gd name="connsiteY5" fmla="*/ 1731329 h 2228103"/>
              <a:gd name="connsiteX6" fmla="*/ 2048117 w 2106101"/>
              <a:gd name="connsiteY6" fmla="*/ 2217104 h 2228103"/>
              <a:gd name="connsiteX7" fmla="*/ 1705217 w 2106101"/>
              <a:gd name="connsiteY7" fmla="*/ 2045654 h 2228103"/>
              <a:gd name="connsiteX8" fmla="*/ 543167 w 2106101"/>
              <a:gd name="connsiteY8" fmla="*/ 1759904 h 2228103"/>
              <a:gd name="connsiteX9" fmla="*/ 533642 w 2106101"/>
              <a:gd name="connsiteY9" fmla="*/ 1617029 h 2228103"/>
              <a:gd name="connsiteX10" fmla="*/ 181217 w 2106101"/>
              <a:gd name="connsiteY10" fmla="*/ 1302704 h 2228103"/>
              <a:gd name="connsiteX11" fmla="*/ 400292 w 2106101"/>
              <a:gd name="connsiteY11" fmla="*/ 645479 h 2228103"/>
              <a:gd name="connsiteX12" fmla="*/ 514592 w 2106101"/>
              <a:gd name="connsiteY12" fmla="*/ 588329 h 2228103"/>
              <a:gd name="connsiteX13" fmla="*/ 47867 w 2106101"/>
              <a:gd name="connsiteY13" fmla="*/ 45404 h 2228103"/>
              <a:gd name="connsiteX14" fmla="*/ 57392 w 2106101"/>
              <a:gd name="connsiteY14" fmla="*/ 102554 h 222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6101" h="2228103">
                <a:moveTo>
                  <a:pt x="57392" y="102554"/>
                </a:moveTo>
                <a:cubicBezTo>
                  <a:pt x="127242" y="205741"/>
                  <a:pt x="451092" y="404179"/>
                  <a:pt x="466967" y="664529"/>
                </a:cubicBezTo>
                <a:cubicBezTo>
                  <a:pt x="482842" y="924879"/>
                  <a:pt x="162167" y="1518604"/>
                  <a:pt x="152642" y="1664654"/>
                </a:cubicBezTo>
                <a:cubicBezTo>
                  <a:pt x="143117" y="1810704"/>
                  <a:pt x="422517" y="1485266"/>
                  <a:pt x="409817" y="1540829"/>
                </a:cubicBezTo>
                <a:cubicBezTo>
                  <a:pt x="397117" y="1596392"/>
                  <a:pt x="39930" y="1966279"/>
                  <a:pt x="76442" y="1998029"/>
                </a:cubicBezTo>
                <a:cubicBezTo>
                  <a:pt x="112954" y="2029779"/>
                  <a:pt x="300280" y="1694817"/>
                  <a:pt x="628892" y="1731329"/>
                </a:cubicBezTo>
                <a:cubicBezTo>
                  <a:pt x="957505" y="1767842"/>
                  <a:pt x="1868730" y="2164717"/>
                  <a:pt x="2048117" y="2217104"/>
                </a:cubicBezTo>
                <a:cubicBezTo>
                  <a:pt x="2227504" y="2269491"/>
                  <a:pt x="1956042" y="2121854"/>
                  <a:pt x="1705217" y="2045654"/>
                </a:cubicBezTo>
                <a:cubicBezTo>
                  <a:pt x="1454392" y="1969454"/>
                  <a:pt x="738429" y="1831341"/>
                  <a:pt x="543167" y="1759904"/>
                </a:cubicBezTo>
                <a:cubicBezTo>
                  <a:pt x="347905" y="1688467"/>
                  <a:pt x="593967" y="1693229"/>
                  <a:pt x="533642" y="1617029"/>
                </a:cubicBezTo>
                <a:cubicBezTo>
                  <a:pt x="473317" y="1540829"/>
                  <a:pt x="203442" y="1464629"/>
                  <a:pt x="181217" y="1302704"/>
                </a:cubicBezTo>
                <a:cubicBezTo>
                  <a:pt x="158992" y="1140779"/>
                  <a:pt x="344730" y="764541"/>
                  <a:pt x="400292" y="645479"/>
                </a:cubicBezTo>
                <a:cubicBezTo>
                  <a:pt x="455854" y="526417"/>
                  <a:pt x="573330" y="688342"/>
                  <a:pt x="514592" y="588329"/>
                </a:cubicBezTo>
                <a:cubicBezTo>
                  <a:pt x="455855" y="488317"/>
                  <a:pt x="117717" y="127954"/>
                  <a:pt x="47867" y="45404"/>
                </a:cubicBezTo>
                <a:cubicBezTo>
                  <a:pt x="-21983" y="-37146"/>
                  <a:pt x="-12458" y="-633"/>
                  <a:pt x="57392" y="10255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649E1461-35B2-3F0D-795C-42120B7FB90A}"/>
              </a:ext>
            </a:extLst>
          </p:cNvPr>
          <p:cNvSpPr/>
          <p:nvPr/>
        </p:nvSpPr>
        <p:spPr>
          <a:xfrm>
            <a:off x="6710637" y="3374786"/>
            <a:ext cx="1318252" cy="3253048"/>
          </a:xfrm>
          <a:custGeom>
            <a:avLst/>
            <a:gdLst>
              <a:gd name="connsiteX0" fmla="*/ 4488 w 1318252"/>
              <a:gd name="connsiteY0" fmla="*/ 16114 h 3253048"/>
              <a:gd name="connsiteX1" fmla="*/ 795063 w 1318252"/>
              <a:gd name="connsiteY1" fmla="*/ 1063864 h 3253048"/>
              <a:gd name="connsiteX2" fmla="*/ 671238 w 1318252"/>
              <a:gd name="connsiteY2" fmla="*/ 1454389 h 3253048"/>
              <a:gd name="connsiteX3" fmla="*/ 966513 w 1318252"/>
              <a:gd name="connsiteY3" fmla="*/ 1749664 h 3253048"/>
              <a:gd name="connsiteX4" fmla="*/ 699813 w 1318252"/>
              <a:gd name="connsiteY4" fmla="*/ 2416414 h 3253048"/>
              <a:gd name="connsiteX5" fmla="*/ 928413 w 1318252"/>
              <a:gd name="connsiteY5" fmla="*/ 2264014 h 3253048"/>
              <a:gd name="connsiteX6" fmla="*/ 1261788 w 1318252"/>
              <a:gd name="connsiteY6" fmla="*/ 3102214 h 3253048"/>
              <a:gd name="connsiteX7" fmla="*/ 1290363 w 1318252"/>
              <a:gd name="connsiteY7" fmla="*/ 3187939 h 3253048"/>
              <a:gd name="connsiteX8" fmla="*/ 976038 w 1318252"/>
              <a:gd name="connsiteY8" fmla="*/ 2397364 h 3253048"/>
              <a:gd name="connsiteX9" fmla="*/ 1052238 w 1318252"/>
              <a:gd name="connsiteY9" fmla="*/ 1159114 h 3253048"/>
              <a:gd name="connsiteX10" fmla="*/ 995088 w 1318252"/>
              <a:gd name="connsiteY10" fmla="*/ 1606789 h 3253048"/>
              <a:gd name="connsiteX11" fmla="*/ 756963 w 1318252"/>
              <a:gd name="connsiteY11" fmla="*/ 920989 h 3253048"/>
              <a:gd name="connsiteX12" fmla="*/ 414063 w 1318252"/>
              <a:gd name="connsiteY12" fmla="*/ 130414 h 3253048"/>
              <a:gd name="connsiteX13" fmla="*/ 471213 w 1318252"/>
              <a:gd name="connsiteY13" fmla="*/ 406639 h 3253048"/>
              <a:gd name="connsiteX14" fmla="*/ 4488 w 1318252"/>
              <a:gd name="connsiteY14" fmla="*/ 16114 h 325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18252" h="3253048">
                <a:moveTo>
                  <a:pt x="4488" y="16114"/>
                </a:moveTo>
                <a:cubicBezTo>
                  <a:pt x="58463" y="125651"/>
                  <a:pt x="683938" y="824152"/>
                  <a:pt x="795063" y="1063864"/>
                </a:cubicBezTo>
                <a:cubicBezTo>
                  <a:pt x="906188" y="1303577"/>
                  <a:pt x="642663" y="1340089"/>
                  <a:pt x="671238" y="1454389"/>
                </a:cubicBezTo>
                <a:cubicBezTo>
                  <a:pt x="699813" y="1568689"/>
                  <a:pt x="961751" y="1589327"/>
                  <a:pt x="966513" y="1749664"/>
                </a:cubicBezTo>
                <a:cubicBezTo>
                  <a:pt x="971275" y="1910001"/>
                  <a:pt x="706163" y="2330689"/>
                  <a:pt x="699813" y="2416414"/>
                </a:cubicBezTo>
                <a:cubicBezTo>
                  <a:pt x="693463" y="2502139"/>
                  <a:pt x="834751" y="2149714"/>
                  <a:pt x="928413" y="2264014"/>
                </a:cubicBezTo>
                <a:cubicBezTo>
                  <a:pt x="1022075" y="2378314"/>
                  <a:pt x="1201463" y="2948227"/>
                  <a:pt x="1261788" y="3102214"/>
                </a:cubicBezTo>
                <a:cubicBezTo>
                  <a:pt x="1322113" y="3256201"/>
                  <a:pt x="1337988" y="3305414"/>
                  <a:pt x="1290363" y="3187939"/>
                </a:cubicBezTo>
                <a:cubicBezTo>
                  <a:pt x="1242738" y="3070464"/>
                  <a:pt x="1015726" y="2735502"/>
                  <a:pt x="976038" y="2397364"/>
                </a:cubicBezTo>
                <a:cubicBezTo>
                  <a:pt x="936350" y="2059226"/>
                  <a:pt x="1049063" y="1290876"/>
                  <a:pt x="1052238" y="1159114"/>
                </a:cubicBezTo>
                <a:cubicBezTo>
                  <a:pt x="1055413" y="1027352"/>
                  <a:pt x="1044301" y="1646477"/>
                  <a:pt x="995088" y="1606789"/>
                </a:cubicBezTo>
                <a:cubicBezTo>
                  <a:pt x="945876" y="1567102"/>
                  <a:pt x="853800" y="1167051"/>
                  <a:pt x="756963" y="920989"/>
                </a:cubicBezTo>
                <a:cubicBezTo>
                  <a:pt x="660126" y="674927"/>
                  <a:pt x="461688" y="216139"/>
                  <a:pt x="414063" y="130414"/>
                </a:cubicBezTo>
                <a:cubicBezTo>
                  <a:pt x="366438" y="44689"/>
                  <a:pt x="542650" y="422514"/>
                  <a:pt x="471213" y="406639"/>
                </a:cubicBezTo>
                <a:cubicBezTo>
                  <a:pt x="399776" y="390764"/>
                  <a:pt x="-49487" y="-93423"/>
                  <a:pt x="4488" y="1611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C354D66-77C1-3E44-99AC-B84D170C6EAC}"/>
              </a:ext>
            </a:extLst>
          </p:cNvPr>
          <p:cNvSpPr/>
          <p:nvPr/>
        </p:nvSpPr>
        <p:spPr>
          <a:xfrm>
            <a:off x="6104163" y="5505436"/>
            <a:ext cx="1338714" cy="1457344"/>
          </a:xfrm>
          <a:custGeom>
            <a:avLst/>
            <a:gdLst>
              <a:gd name="connsiteX0" fmla="*/ 96612 w 1338714"/>
              <a:gd name="connsiteY0" fmla="*/ 47639 h 1457344"/>
              <a:gd name="connsiteX1" fmla="*/ 134712 w 1338714"/>
              <a:gd name="connsiteY1" fmla="*/ 142889 h 1457344"/>
              <a:gd name="connsiteX2" fmla="*/ 10887 w 1338714"/>
              <a:gd name="connsiteY2" fmla="*/ 838214 h 1457344"/>
              <a:gd name="connsiteX3" fmla="*/ 458562 w 1338714"/>
              <a:gd name="connsiteY3" fmla="*/ 1143014 h 1457344"/>
              <a:gd name="connsiteX4" fmla="*/ 106137 w 1338714"/>
              <a:gd name="connsiteY4" fmla="*/ 1085864 h 1457344"/>
              <a:gd name="connsiteX5" fmla="*/ 1334862 w 1338714"/>
              <a:gd name="connsiteY5" fmla="*/ 1457339 h 1457344"/>
              <a:gd name="connsiteX6" fmla="*/ 496662 w 1338714"/>
              <a:gd name="connsiteY6" fmla="*/ 1076339 h 1457344"/>
              <a:gd name="connsiteX7" fmla="*/ 591912 w 1338714"/>
              <a:gd name="connsiteY7" fmla="*/ 866789 h 1457344"/>
              <a:gd name="connsiteX8" fmla="*/ 58512 w 1338714"/>
              <a:gd name="connsiteY8" fmla="*/ 523889 h 1457344"/>
              <a:gd name="connsiteX9" fmla="*/ 163287 w 1338714"/>
              <a:gd name="connsiteY9" fmla="*/ 723914 h 1457344"/>
              <a:gd name="connsiteX10" fmla="*/ 96612 w 1338714"/>
              <a:gd name="connsiteY10" fmla="*/ 47639 h 145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8714" h="1457344">
                <a:moveTo>
                  <a:pt x="96612" y="47639"/>
                </a:moveTo>
                <a:cubicBezTo>
                  <a:pt x="91849" y="-49199"/>
                  <a:pt x="148999" y="11127"/>
                  <a:pt x="134712" y="142889"/>
                </a:cubicBezTo>
                <a:cubicBezTo>
                  <a:pt x="120425" y="274651"/>
                  <a:pt x="-43088" y="671527"/>
                  <a:pt x="10887" y="838214"/>
                </a:cubicBezTo>
                <a:cubicBezTo>
                  <a:pt x="64862" y="1004901"/>
                  <a:pt x="442687" y="1101739"/>
                  <a:pt x="458562" y="1143014"/>
                </a:cubicBezTo>
                <a:cubicBezTo>
                  <a:pt x="474437" y="1184289"/>
                  <a:pt x="-39913" y="1033477"/>
                  <a:pt x="106137" y="1085864"/>
                </a:cubicBezTo>
                <a:cubicBezTo>
                  <a:pt x="252187" y="1138251"/>
                  <a:pt x="1269775" y="1458926"/>
                  <a:pt x="1334862" y="1457339"/>
                </a:cubicBezTo>
                <a:cubicBezTo>
                  <a:pt x="1399949" y="1455752"/>
                  <a:pt x="620487" y="1174764"/>
                  <a:pt x="496662" y="1076339"/>
                </a:cubicBezTo>
                <a:cubicBezTo>
                  <a:pt x="372837" y="977914"/>
                  <a:pt x="664937" y="958864"/>
                  <a:pt x="591912" y="866789"/>
                </a:cubicBezTo>
                <a:cubicBezTo>
                  <a:pt x="518887" y="774714"/>
                  <a:pt x="129949" y="547701"/>
                  <a:pt x="58512" y="523889"/>
                </a:cubicBezTo>
                <a:cubicBezTo>
                  <a:pt x="-12925" y="500077"/>
                  <a:pt x="153762" y="800114"/>
                  <a:pt x="163287" y="723914"/>
                </a:cubicBezTo>
                <a:cubicBezTo>
                  <a:pt x="172812" y="647714"/>
                  <a:pt x="101375" y="144477"/>
                  <a:pt x="96612" y="4763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023472C-8363-032B-34A4-1F986883728C}"/>
              </a:ext>
            </a:extLst>
          </p:cNvPr>
          <p:cNvSpPr/>
          <p:nvPr/>
        </p:nvSpPr>
        <p:spPr>
          <a:xfrm>
            <a:off x="4504415" y="6238875"/>
            <a:ext cx="831229" cy="2276525"/>
          </a:xfrm>
          <a:custGeom>
            <a:avLst/>
            <a:gdLst>
              <a:gd name="connsiteX0" fmla="*/ 658135 w 831229"/>
              <a:gd name="connsiteY0" fmla="*/ 0 h 2276525"/>
              <a:gd name="connsiteX1" fmla="*/ 381910 w 831229"/>
              <a:gd name="connsiteY1" fmla="*/ 895350 h 2276525"/>
              <a:gd name="connsiteX2" fmla="*/ 562885 w 831229"/>
              <a:gd name="connsiteY2" fmla="*/ 1495425 h 2276525"/>
              <a:gd name="connsiteX3" fmla="*/ 372385 w 831229"/>
              <a:gd name="connsiteY3" fmla="*/ 1381125 h 2276525"/>
              <a:gd name="connsiteX4" fmla="*/ 829585 w 831229"/>
              <a:gd name="connsiteY4" fmla="*/ 2276475 h 2276525"/>
              <a:gd name="connsiteX5" fmla="*/ 505735 w 831229"/>
              <a:gd name="connsiteY5" fmla="*/ 1419225 h 2276525"/>
              <a:gd name="connsiteX6" fmla="*/ 910 w 831229"/>
              <a:gd name="connsiteY6" fmla="*/ 657225 h 2276525"/>
              <a:gd name="connsiteX7" fmla="*/ 381910 w 831229"/>
              <a:gd name="connsiteY7" fmla="*/ 1123950 h 2276525"/>
              <a:gd name="connsiteX8" fmla="*/ 391435 w 831229"/>
              <a:gd name="connsiteY8" fmla="*/ 466725 h 2276525"/>
              <a:gd name="connsiteX9" fmla="*/ 277135 w 831229"/>
              <a:gd name="connsiteY9" fmla="*/ 647700 h 2276525"/>
              <a:gd name="connsiteX10" fmla="*/ 658135 w 831229"/>
              <a:gd name="connsiteY10" fmla="*/ 0 h 22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1229" h="2276525">
                <a:moveTo>
                  <a:pt x="658135" y="0"/>
                </a:moveTo>
                <a:cubicBezTo>
                  <a:pt x="527960" y="323056"/>
                  <a:pt x="397785" y="646113"/>
                  <a:pt x="381910" y="895350"/>
                </a:cubicBezTo>
                <a:cubicBezTo>
                  <a:pt x="366035" y="1144587"/>
                  <a:pt x="564472" y="1414463"/>
                  <a:pt x="562885" y="1495425"/>
                </a:cubicBezTo>
                <a:cubicBezTo>
                  <a:pt x="561298" y="1576387"/>
                  <a:pt x="327935" y="1250950"/>
                  <a:pt x="372385" y="1381125"/>
                </a:cubicBezTo>
                <a:cubicBezTo>
                  <a:pt x="416835" y="1511300"/>
                  <a:pt x="807360" y="2270125"/>
                  <a:pt x="829585" y="2276475"/>
                </a:cubicBezTo>
                <a:cubicBezTo>
                  <a:pt x="851810" y="2282825"/>
                  <a:pt x="643847" y="1689100"/>
                  <a:pt x="505735" y="1419225"/>
                </a:cubicBezTo>
                <a:cubicBezTo>
                  <a:pt x="367623" y="1149350"/>
                  <a:pt x="21547" y="706437"/>
                  <a:pt x="910" y="657225"/>
                </a:cubicBezTo>
                <a:cubicBezTo>
                  <a:pt x="-19727" y="608013"/>
                  <a:pt x="316823" y="1155700"/>
                  <a:pt x="381910" y="1123950"/>
                </a:cubicBezTo>
                <a:cubicBezTo>
                  <a:pt x="446997" y="1092200"/>
                  <a:pt x="408897" y="546100"/>
                  <a:pt x="391435" y="466725"/>
                </a:cubicBezTo>
                <a:cubicBezTo>
                  <a:pt x="373973" y="387350"/>
                  <a:pt x="277135" y="647700"/>
                  <a:pt x="277135" y="647700"/>
                </a:cubicBezTo>
                <a:lnTo>
                  <a:pt x="65813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1847282-C3BD-4D30-C447-035AF9041490}"/>
              </a:ext>
            </a:extLst>
          </p:cNvPr>
          <p:cNvSpPr/>
          <p:nvPr/>
        </p:nvSpPr>
        <p:spPr>
          <a:xfrm>
            <a:off x="2273046" y="6448397"/>
            <a:ext cx="1020733" cy="324728"/>
          </a:xfrm>
          <a:custGeom>
            <a:avLst/>
            <a:gdLst>
              <a:gd name="connsiteX0" fmla="*/ 3429 w 1020733"/>
              <a:gd name="connsiteY0" fmla="*/ 323878 h 324728"/>
              <a:gd name="connsiteX1" fmla="*/ 498729 w 1020733"/>
              <a:gd name="connsiteY1" fmla="*/ 181003 h 324728"/>
              <a:gd name="connsiteX2" fmla="*/ 1013079 w 1020733"/>
              <a:gd name="connsiteY2" fmla="*/ 190528 h 324728"/>
              <a:gd name="connsiteX3" fmla="*/ 794004 w 1020733"/>
              <a:gd name="connsiteY3" fmla="*/ 95278 h 324728"/>
              <a:gd name="connsiteX4" fmla="*/ 613029 w 1020733"/>
              <a:gd name="connsiteY4" fmla="*/ 28 h 324728"/>
              <a:gd name="connsiteX5" fmla="*/ 755904 w 1020733"/>
              <a:gd name="connsiteY5" fmla="*/ 104803 h 324728"/>
              <a:gd name="connsiteX6" fmla="*/ 3429 w 1020733"/>
              <a:gd name="connsiteY6" fmla="*/ 323878 h 32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733" h="324728">
                <a:moveTo>
                  <a:pt x="3429" y="323878"/>
                </a:moveTo>
                <a:cubicBezTo>
                  <a:pt x="-39434" y="336578"/>
                  <a:pt x="330454" y="203228"/>
                  <a:pt x="498729" y="181003"/>
                </a:cubicBezTo>
                <a:cubicBezTo>
                  <a:pt x="667004" y="158778"/>
                  <a:pt x="963867" y="204815"/>
                  <a:pt x="1013079" y="190528"/>
                </a:cubicBezTo>
                <a:cubicBezTo>
                  <a:pt x="1062292" y="176240"/>
                  <a:pt x="860679" y="127028"/>
                  <a:pt x="794004" y="95278"/>
                </a:cubicBezTo>
                <a:cubicBezTo>
                  <a:pt x="727329" y="63528"/>
                  <a:pt x="619379" y="-1560"/>
                  <a:pt x="613029" y="28"/>
                </a:cubicBezTo>
                <a:cubicBezTo>
                  <a:pt x="606679" y="1615"/>
                  <a:pt x="863854" y="52416"/>
                  <a:pt x="755904" y="104803"/>
                </a:cubicBezTo>
                <a:cubicBezTo>
                  <a:pt x="647954" y="157190"/>
                  <a:pt x="46292" y="311178"/>
                  <a:pt x="3429" y="32387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8DE926E-A2C9-F209-C81D-4CBAC5C46D9E}"/>
              </a:ext>
            </a:extLst>
          </p:cNvPr>
          <p:cNvSpPr/>
          <p:nvPr/>
        </p:nvSpPr>
        <p:spPr>
          <a:xfrm>
            <a:off x="2704842" y="7800891"/>
            <a:ext cx="752986" cy="545600"/>
          </a:xfrm>
          <a:custGeom>
            <a:avLst/>
            <a:gdLst>
              <a:gd name="connsiteX0" fmla="*/ 752733 w 752986"/>
              <a:gd name="connsiteY0" fmla="*/ 84 h 545600"/>
              <a:gd name="connsiteX1" fmla="*/ 533658 w 752986"/>
              <a:gd name="connsiteY1" fmla="*/ 285834 h 545600"/>
              <a:gd name="connsiteX2" fmla="*/ 476508 w 752986"/>
              <a:gd name="connsiteY2" fmla="*/ 523959 h 545600"/>
              <a:gd name="connsiteX3" fmla="*/ 258 w 752986"/>
              <a:gd name="connsiteY3" fmla="*/ 533484 h 545600"/>
              <a:gd name="connsiteX4" fmla="*/ 409833 w 752986"/>
              <a:gd name="connsiteY4" fmla="*/ 514434 h 545600"/>
              <a:gd name="connsiteX5" fmla="*/ 419358 w 752986"/>
              <a:gd name="connsiteY5" fmla="*/ 400134 h 545600"/>
              <a:gd name="connsiteX6" fmla="*/ 219333 w 752986"/>
              <a:gd name="connsiteY6" fmla="*/ 238209 h 545600"/>
              <a:gd name="connsiteX7" fmla="*/ 552708 w 752986"/>
              <a:gd name="connsiteY7" fmla="*/ 419184 h 545600"/>
              <a:gd name="connsiteX8" fmla="*/ 486033 w 752986"/>
              <a:gd name="connsiteY8" fmla="*/ 257259 h 545600"/>
              <a:gd name="connsiteX9" fmla="*/ 752733 w 752986"/>
              <a:gd name="connsiteY9" fmla="*/ 84 h 5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986" h="545600">
                <a:moveTo>
                  <a:pt x="752733" y="84"/>
                </a:moveTo>
                <a:cubicBezTo>
                  <a:pt x="760671" y="4847"/>
                  <a:pt x="579695" y="198522"/>
                  <a:pt x="533658" y="285834"/>
                </a:cubicBezTo>
                <a:cubicBezTo>
                  <a:pt x="487621" y="373146"/>
                  <a:pt x="565408" y="482684"/>
                  <a:pt x="476508" y="523959"/>
                </a:cubicBezTo>
                <a:cubicBezTo>
                  <a:pt x="387608" y="565234"/>
                  <a:pt x="11370" y="535071"/>
                  <a:pt x="258" y="533484"/>
                </a:cubicBezTo>
                <a:cubicBezTo>
                  <a:pt x="-10854" y="531897"/>
                  <a:pt x="339983" y="536659"/>
                  <a:pt x="409833" y="514434"/>
                </a:cubicBezTo>
                <a:cubicBezTo>
                  <a:pt x="479683" y="492209"/>
                  <a:pt x="451108" y="446171"/>
                  <a:pt x="419358" y="400134"/>
                </a:cubicBezTo>
                <a:cubicBezTo>
                  <a:pt x="387608" y="354097"/>
                  <a:pt x="197108" y="235034"/>
                  <a:pt x="219333" y="238209"/>
                </a:cubicBezTo>
                <a:cubicBezTo>
                  <a:pt x="241558" y="241384"/>
                  <a:pt x="508258" y="416009"/>
                  <a:pt x="552708" y="419184"/>
                </a:cubicBezTo>
                <a:cubicBezTo>
                  <a:pt x="597158" y="422359"/>
                  <a:pt x="447933" y="320759"/>
                  <a:pt x="486033" y="257259"/>
                </a:cubicBezTo>
                <a:cubicBezTo>
                  <a:pt x="524133" y="193759"/>
                  <a:pt x="744795" y="-4679"/>
                  <a:pt x="752733" y="8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A5F23467-4308-ECE1-51A6-D607E1B09E28}"/>
              </a:ext>
            </a:extLst>
          </p:cNvPr>
          <p:cNvSpPr/>
          <p:nvPr/>
        </p:nvSpPr>
        <p:spPr>
          <a:xfrm>
            <a:off x="3275233" y="8416788"/>
            <a:ext cx="1945953" cy="622931"/>
          </a:xfrm>
          <a:custGeom>
            <a:avLst/>
            <a:gdLst>
              <a:gd name="connsiteX0" fmla="*/ 58517 w 1945953"/>
              <a:gd name="connsiteY0" fmla="*/ 270012 h 622931"/>
              <a:gd name="connsiteX1" fmla="*/ 229967 w 1945953"/>
              <a:gd name="connsiteY1" fmla="*/ 298587 h 622931"/>
              <a:gd name="connsiteX2" fmla="*/ 1458692 w 1945953"/>
              <a:gd name="connsiteY2" fmla="*/ 441462 h 622931"/>
              <a:gd name="connsiteX3" fmla="*/ 1668242 w 1945953"/>
              <a:gd name="connsiteY3" fmla="*/ 365262 h 622931"/>
              <a:gd name="connsiteX4" fmla="*/ 1515842 w 1945953"/>
              <a:gd name="connsiteY4" fmla="*/ 3312 h 622931"/>
              <a:gd name="connsiteX5" fmla="*/ 1944467 w 1945953"/>
              <a:gd name="connsiteY5" fmla="*/ 603387 h 622931"/>
              <a:gd name="connsiteX6" fmla="*/ 1620617 w 1945953"/>
              <a:gd name="connsiteY6" fmla="*/ 489087 h 622931"/>
              <a:gd name="connsiteX7" fmla="*/ 725267 w 1945953"/>
              <a:gd name="connsiteY7" fmla="*/ 612912 h 622931"/>
              <a:gd name="connsiteX8" fmla="*/ 1420592 w 1945953"/>
              <a:gd name="connsiteY8" fmla="*/ 546237 h 622931"/>
              <a:gd name="connsiteX9" fmla="*/ 58517 w 1945953"/>
              <a:gd name="connsiteY9" fmla="*/ 270012 h 6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5953" h="622931">
                <a:moveTo>
                  <a:pt x="58517" y="270012"/>
                </a:moveTo>
                <a:cubicBezTo>
                  <a:pt x="-139920" y="228737"/>
                  <a:pt x="229967" y="298587"/>
                  <a:pt x="229967" y="298587"/>
                </a:cubicBezTo>
                <a:cubicBezTo>
                  <a:pt x="463329" y="327162"/>
                  <a:pt x="1218980" y="430350"/>
                  <a:pt x="1458692" y="441462"/>
                </a:cubicBezTo>
                <a:cubicBezTo>
                  <a:pt x="1698405" y="452575"/>
                  <a:pt x="1658717" y="438287"/>
                  <a:pt x="1668242" y="365262"/>
                </a:cubicBezTo>
                <a:cubicBezTo>
                  <a:pt x="1677767" y="292237"/>
                  <a:pt x="1469805" y="-36375"/>
                  <a:pt x="1515842" y="3312"/>
                </a:cubicBezTo>
                <a:cubicBezTo>
                  <a:pt x="1561879" y="42999"/>
                  <a:pt x="1927005" y="522425"/>
                  <a:pt x="1944467" y="603387"/>
                </a:cubicBezTo>
                <a:cubicBezTo>
                  <a:pt x="1961929" y="684349"/>
                  <a:pt x="1823817" y="487500"/>
                  <a:pt x="1620617" y="489087"/>
                </a:cubicBezTo>
                <a:cubicBezTo>
                  <a:pt x="1417417" y="490674"/>
                  <a:pt x="758605" y="603387"/>
                  <a:pt x="725267" y="612912"/>
                </a:cubicBezTo>
                <a:cubicBezTo>
                  <a:pt x="691930" y="622437"/>
                  <a:pt x="1531717" y="600212"/>
                  <a:pt x="1420592" y="546237"/>
                </a:cubicBezTo>
                <a:cubicBezTo>
                  <a:pt x="1309467" y="492262"/>
                  <a:pt x="256954" y="311287"/>
                  <a:pt x="58517" y="27001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5B479B3-14D1-0A64-C54C-E36135A62702}"/>
              </a:ext>
            </a:extLst>
          </p:cNvPr>
          <p:cNvSpPr/>
          <p:nvPr/>
        </p:nvSpPr>
        <p:spPr>
          <a:xfrm>
            <a:off x="2419301" y="8313878"/>
            <a:ext cx="429119" cy="726634"/>
          </a:xfrm>
          <a:custGeom>
            <a:avLst/>
            <a:gdLst>
              <a:gd name="connsiteX0" fmla="*/ 219124 w 429119"/>
              <a:gd name="connsiteY0" fmla="*/ 1447 h 726634"/>
              <a:gd name="connsiteX1" fmla="*/ 257224 w 429119"/>
              <a:gd name="connsiteY1" fmla="*/ 534847 h 726634"/>
              <a:gd name="connsiteX2" fmla="*/ 428674 w 429119"/>
              <a:gd name="connsiteY2" fmla="*/ 725347 h 726634"/>
              <a:gd name="connsiteX3" fmla="*/ 200074 w 429119"/>
              <a:gd name="connsiteY3" fmla="*/ 458647 h 726634"/>
              <a:gd name="connsiteX4" fmla="*/ 49 w 429119"/>
              <a:gd name="connsiteY4" fmla="*/ 230047 h 726634"/>
              <a:gd name="connsiteX5" fmla="*/ 181024 w 429119"/>
              <a:gd name="connsiteY5" fmla="*/ 372922 h 726634"/>
              <a:gd name="connsiteX6" fmla="*/ 219124 w 429119"/>
              <a:gd name="connsiteY6" fmla="*/ 1447 h 7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119" h="726634">
                <a:moveTo>
                  <a:pt x="219124" y="1447"/>
                </a:moveTo>
                <a:cubicBezTo>
                  <a:pt x="231824" y="28434"/>
                  <a:pt x="222299" y="414197"/>
                  <a:pt x="257224" y="534847"/>
                </a:cubicBezTo>
                <a:cubicBezTo>
                  <a:pt x="292149" y="655497"/>
                  <a:pt x="438199" y="738047"/>
                  <a:pt x="428674" y="725347"/>
                </a:cubicBezTo>
                <a:cubicBezTo>
                  <a:pt x="419149" y="712647"/>
                  <a:pt x="271512" y="541197"/>
                  <a:pt x="200074" y="458647"/>
                </a:cubicBezTo>
                <a:cubicBezTo>
                  <a:pt x="128636" y="376097"/>
                  <a:pt x="3224" y="244334"/>
                  <a:pt x="49" y="230047"/>
                </a:cubicBezTo>
                <a:cubicBezTo>
                  <a:pt x="-3126" y="215760"/>
                  <a:pt x="146099" y="412609"/>
                  <a:pt x="181024" y="372922"/>
                </a:cubicBezTo>
                <a:cubicBezTo>
                  <a:pt x="215949" y="333235"/>
                  <a:pt x="206424" y="-25540"/>
                  <a:pt x="219124" y="14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2988096-4967-6796-2628-DA9345109F16}"/>
              </a:ext>
            </a:extLst>
          </p:cNvPr>
          <p:cNvSpPr/>
          <p:nvPr/>
        </p:nvSpPr>
        <p:spPr>
          <a:xfrm>
            <a:off x="5903549" y="8148239"/>
            <a:ext cx="574456" cy="805947"/>
          </a:xfrm>
          <a:custGeom>
            <a:avLst/>
            <a:gdLst>
              <a:gd name="connsiteX0" fmla="*/ 1951 w 574456"/>
              <a:gd name="connsiteY0" fmla="*/ 90886 h 805947"/>
              <a:gd name="connsiteX1" fmla="*/ 249601 w 574456"/>
              <a:gd name="connsiteY1" fmla="*/ 329011 h 805947"/>
              <a:gd name="connsiteX2" fmla="*/ 259126 w 574456"/>
              <a:gd name="connsiteY2" fmla="*/ 805261 h 805947"/>
              <a:gd name="connsiteX3" fmla="*/ 335326 w 574456"/>
              <a:gd name="connsiteY3" fmla="*/ 424261 h 805947"/>
              <a:gd name="connsiteX4" fmla="*/ 573451 w 574456"/>
              <a:gd name="connsiteY4" fmla="*/ 5161 h 805947"/>
              <a:gd name="connsiteX5" fmla="*/ 402001 w 574456"/>
              <a:gd name="connsiteY5" fmla="*/ 186136 h 805947"/>
              <a:gd name="connsiteX6" fmla="*/ 1951 w 574456"/>
              <a:gd name="connsiteY6" fmla="*/ 90886 h 80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456" h="805947">
                <a:moveTo>
                  <a:pt x="1951" y="90886"/>
                </a:moveTo>
                <a:cubicBezTo>
                  <a:pt x="-23449" y="114699"/>
                  <a:pt x="206739" y="209949"/>
                  <a:pt x="249601" y="329011"/>
                </a:cubicBezTo>
                <a:cubicBezTo>
                  <a:pt x="292464" y="448074"/>
                  <a:pt x="244839" y="789386"/>
                  <a:pt x="259126" y="805261"/>
                </a:cubicBezTo>
                <a:cubicBezTo>
                  <a:pt x="273414" y="821136"/>
                  <a:pt x="282939" y="557611"/>
                  <a:pt x="335326" y="424261"/>
                </a:cubicBezTo>
                <a:cubicBezTo>
                  <a:pt x="387714" y="290911"/>
                  <a:pt x="562339" y="44848"/>
                  <a:pt x="573451" y="5161"/>
                </a:cubicBezTo>
                <a:cubicBezTo>
                  <a:pt x="584564" y="-34527"/>
                  <a:pt x="502014" y="167086"/>
                  <a:pt x="402001" y="186136"/>
                </a:cubicBezTo>
                <a:cubicBezTo>
                  <a:pt x="301989" y="205186"/>
                  <a:pt x="27351" y="67073"/>
                  <a:pt x="1951" y="9088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3388D683-DF5A-5D6E-3DB9-772FD551266D}"/>
              </a:ext>
            </a:extLst>
          </p:cNvPr>
          <p:cNvSpPr/>
          <p:nvPr/>
        </p:nvSpPr>
        <p:spPr>
          <a:xfrm>
            <a:off x="2914650" y="8904490"/>
            <a:ext cx="1362508" cy="954527"/>
          </a:xfrm>
          <a:custGeom>
            <a:avLst/>
            <a:gdLst>
              <a:gd name="connsiteX0" fmla="*/ 0 w 1362508"/>
              <a:gd name="connsiteY0" fmla="*/ 410960 h 954527"/>
              <a:gd name="connsiteX1" fmla="*/ 714375 w 1362508"/>
              <a:gd name="connsiteY1" fmla="*/ 391910 h 954527"/>
              <a:gd name="connsiteX2" fmla="*/ 561975 w 1362508"/>
              <a:gd name="connsiteY2" fmla="*/ 620510 h 954527"/>
              <a:gd name="connsiteX3" fmla="*/ 733425 w 1362508"/>
              <a:gd name="connsiteY3" fmla="*/ 553835 h 954527"/>
              <a:gd name="connsiteX4" fmla="*/ 333375 w 1362508"/>
              <a:gd name="connsiteY4" fmla="*/ 953885 h 954527"/>
              <a:gd name="connsiteX5" fmla="*/ 838200 w 1362508"/>
              <a:gd name="connsiteY5" fmla="*/ 630035 h 954527"/>
              <a:gd name="connsiteX6" fmla="*/ 1362075 w 1362508"/>
              <a:gd name="connsiteY6" fmla="*/ 1385 h 954527"/>
              <a:gd name="connsiteX7" fmla="*/ 923925 w 1362508"/>
              <a:gd name="connsiteY7" fmla="*/ 458585 h 954527"/>
              <a:gd name="connsiteX8" fmla="*/ 704850 w 1362508"/>
              <a:gd name="connsiteY8" fmla="*/ 382385 h 954527"/>
              <a:gd name="connsiteX9" fmla="*/ 0 w 1362508"/>
              <a:gd name="connsiteY9" fmla="*/ 410960 h 95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2508" h="954527">
                <a:moveTo>
                  <a:pt x="0" y="410960"/>
                </a:moveTo>
                <a:cubicBezTo>
                  <a:pt x="1587" y="412547"/>
                  <a:pt x="620713" y="356985"/>
                  <a:pt x="714375" y="391910"/>
                </a:cubicBezTo>
                <a:cubicBezTo>
                  <a:pt x="808037" y="426835"/>
                  <a:pt x="558800" y="593522"/>
                  <a:pt x="561975" y="620510"/>
                </a:cubicBezTo>
                <a:cubicBezTo>
                  <a:pt x="565150" y="647498"/>
                  <a:pt x="771525" y="498273"/>
                  <a:pt x="733425" y="553835"/>
                </a:cubicBezTo>
                <a:cubicBezTo>
                  <a:pt x="695325" y="609397"/>
                  <a:pt x="315913" y="941185"/>
                  <a:pt x="333375" y="953885"/>
                </a:cubicBezTo>
                <a:cubicBezTo>
                  <a:pt x="350838" y="966585"/>
                  <a:pt x="666750" y="788785"/>
                  <a:pt x="838200" y="630035"/>
                </a:cubicBezTo>
                <a:cubicBezTo>
                  <a:pt x="1009650" y="471285"/>
                  <a:pt x="1347788" y="29960"/>
                  <a:pt x="1362075" y="1385"/>
                </a:cubicBezTo>
                <a:cubicBezTo>
                  <a:pt x="1376362" y="-27190"/>
                  <a:pt x="1033463" y="395085"/>
                  <a:pt x="923925" y="458585"/>
                </a:cubicBezTo>
                <a:cubicBezTo>
                  <a:pt x="814387" y="522085"/>
                  <a:pt x="860425" y="388735"/>
                  <a:pt x="704850" y="382385"/>
                </a:cubicBezTo>
                <a:lnTo>
                  <a:pt x="0" y="41096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C68FEB2-8E44-D913-DBCD-093A4F5D8AFD}"/>
              </a:ext>
            </a:extLst>
          </p:cNvPr>
          <p:cNvSpPr/>
          <p:nvPr/>
        </p:nvSpPr>
        <p:spPr>
          <a:xfrm>
            <a:off x="3943337" y="4620128"/>
            <a:ext cx="285763" cy="965934"/>
          </a:xfrm>
          <a:custGeom>
            <a:avLst/>
            <a:gdLst>
              <a:gd name="connsiteX0" fmla="*/ 47638 w 285763"/>
              <a:gd name="connsiteY0" fmla="*/ 9022 h 965934"/>
              <a:gd name="connsiteX1" fmla="*/ 142888 w 285763"/>
              <a:gd name="connsiteY1" fmla="*/ 742447 h 965934"/>
              <a:gd name="connsiteX2" fmla="*/ 13 w 285763"/>
              <a:gd name="connsiteY2" fmla="*/ 961522 h 965934"/>
              <a:gd name="connsiteX3" fmla="*/ 152413 w 285763"/>
              <a:gd name="connsiteY3" fmla="*/ 590047 h 965934"/>
              <a:gd name="connsiteX4" fmla="*/ 285763 w 285763"/>
              <a:gd name="connsiteY4" fmla="*/ 47122 h 965934"/>
              <a:gd name="connsiteX5" fmla="*/ 152413 w 285763"/>
              <a:gd name="connsiteY5" fmla="*/ 313822 h 965934"/>
              <a:gd name="connsiteX6" fmla="*/ 47638 w 285763"/>
              <a:gd name="connsiteY6" fmla="*/ 9022 h 96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63" h="965934">
                <a:moveTo>
                  <a:pt x="47638" y="9022"/>
                </a:moveTo>
                <a:cubicBezTo>
                  <a:pt x="46050" y="80460"/>
                  <a:pt x="150825" y="583697"/>
                  <a:pt x="142888" y="742447"/>
                </a:cubicBezTo>
                <a:cubicBezTo>
                  <a:pt x="134951" y="901197"/>
                  <a:pt x="-1575" y="986922"/>
                  <a:pt x="13" y="961522"/>
                </a:cubicBezTo>
                <a:cubicBezTo>
                  <a:pt x="1600" y="936122"/>
                  <a:pt x="104788" y="742447"/>
                  <a:pt x="152413" y="590047"/>
                </a:cubicBezTo>
                <a:cubicBezTo>
                  <a:pt x="200038" y="437647"/>
                  <a:pt x="285763" y="93159"/>
                  <a:pt x="285763" y="47122"/>
                </a:cubicBezTo>
                <a:cubicBezTo>
                  <a:pt x="285763" y="1085"/>
                  <a:pt x="190513" y="313822"/>
                  <a:pt x="152413" y="313822"/>
                </a:cubicBezTo>
                <a:cubicBezTo>
                  <a:pt x="114313" y="313822"/>
                  <a:pt x="49226" y="-62416"/>
                  <a:pt x="47638" y="902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AF72EE7-444E-4A57-7BD1-9683498AA141}"/>
              </a:ext>
            </a:extLst>
          </p:cNvPr>
          <p:cNvSpPr/>
          <p:nvPr/>
        </p:nvSpPr>
        <p:spPr>
          <a:xfrm>
            <a:off x="3724262" y="4788507"/>
            <a:ext cx="184163" cy="564543"/>
          </a:xfrm>
          <a:custGeom>
            <a:avLst/>
            <a:gdLst>
              <a:gd name="connsiteX0" fmla="*/ 13 w 184163"/>
              <a:gd name="connsiteY0" fmla="*/ 2568 h 564543"/>
              <a:gd name="connsiteX1" fmla="*/ 171463 w 184163"/>
              <a:gd name="connsiteY1" fmla="*/ 374043 h 564543"/>
              <a:gd name="connsiteX2" fmla="*/ 171463 w 184163"/>
              <a:gd name="connsiteY2" fmla="*/ 564543 h 564543"/>
              <a:gd name="connsiteX3" fmla="*/ 171463 w 184163"/>
              <a:gd name="connsiteY3" fmla="*/ 50193 h 564543"/>
              <a:gd name="connsiteX4" fmla="*/ 161938 w 184163"/>
              <a:gd name="connsiteY4" fmla="*/ 202593 h 564543"/>
              <a:gd name="connsiteX5" fmla="*/ 13 w 184163"/>
              <a:gd name="connsiteY5" fmla="*/ 2568 h 5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63" h="564543">
                <a:moveTo>
                  <a:pt x="13" y="2568"/>
                </a:moveTo>
                <a:cubicBezTo>
                  <a:pt x="1601" y="31143"/>
                  <a:pt x="142888" y="280381"/>
                  <a:pt x="171463" y="374043"/>
                </a:cubicBezTo>
                <a:cubicBezTo>
                  <a:pt x="200038" y="467706"/>
                  <a:pt x="171463" y="564543"/>
                  <a:pt x="171463" y="564543"/>
                </a:cubicBezTo>
                <a:cubicBezTo>
                  <a:pt x="171463" y="510568"/>
                  <a:pt x="173050" y="110518"/>
                  <a:pt x="171463" y="50193"/>
                </a:cubicBezTo>
                <a:cubicBezTo>
                  <a:pt x="169876" y="-10132"/>
                  <a:pt x="185751" y="212118"/>
                  <a:pt x="161938" y="202593"/>
                </a:cubicBezTo>
                <a:cubicBezTo>
                  <a:pt x="138126" y="193068"/>
                  <a:pt x="-1575" y="-26007"/>
                  <a:pt x="13" y="256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04DC5DB6-7B6E-DED0-D384-C8F1E6B95FFE}"/>
              </a:ext>
            </a:extLst>
          </p:cNvPr>
          <p:cNvSpPr/>
          <p:nvPr/>
        </p:nvSpPr>
        <p:spPr>
          <a:xfrm>
            <a:off x="3694637" y="5629208"/>
            <a:ext cx="968523" cy="1640137"/>
          </a:xfrm>
          <a:custGeom>
            <a:avLst/>
            <a:gdLst>
              <a:gd name="connsiteX0" fmla="*/ 248713 w 968523"/>
              <a:gd name="connsiteY0" fmla="*/ 67 h 1640137"/>
              <a:gd name="connsiteX1" fmla="*/ 143938 w 968523"/>
              <a:gd name="connsiteY1" fmla="*/ 609667 h 1640137"/>
              <a:gd name="connsiteX2" fmla="*/ 391588 w 968523"/>
              <a:gd name="connsiteY2" fmla="*/ 1000192 h 1640137"/>
              <a:gd name="connsiteX3" fmla="*/ 229663 w 968523"/>
              <a:gd name="connsiteY3" fmla="*/ 771592 h 1640137"/>
              <a:gd name="connsiteX4" fmla="*/ 505888 w 968523"/>
              <a:gd name="connsiteY4" fmla="*/ 1028767 h 1640137"/>
              <a:gd name="connsiteX5" fmla="*/ 477313 w 968523"/>
              <a:gd name="connsiteY5" fmla="*/ 1304992 h 1640137"/>
              <a:gd name="connsiteX6" fmla="*/ 963088 w 968523"/>
              <a:gd name="connsiteY6" fmla="*/ 1638367 h 1640137"/>
              <a:gd name="connsiteX7" fmla="*/ 715438 w 968523"/>
              <a:gd name="connsiteY7" fmla="*/ 1409767 h 1640137"/>
              <a:gd name="connsiteX8" fmla="*/ 363013 w 968523"/>
              <a:gd name="connsiteY8" fmla="*/ 847792 h 1640137"/>
              <a:gd name="connsiteX9" fmla="*/ 1063 w 968523"/>
              <a:gd name="connsiteY9" fmla="*/ 571567 h 1640137"/>
              <a:gd name="connsiteX10" fmla="*/ 248713 w 968523"/>
              <a:gd name="connsiteY10" fmla="*/ 67 h 164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8523" h="1640137">
                <a:moveTo>
                  <a:pt x="248713" y="67"/>
                </a:moveTo>
                <a:cubicBezTo>
                  <a:pt x="272525" y="6417"/>
                  <a:pt x="120126" y="442980"/>
                  <a:pt x="143938" y="609667"/>
                </a:cubicBezTo>
                <a:cubicBezTo>
                  <a:pt x="167750" y="776354"/>
                  <a:pt x="377301" y="973205"/>
                  <a:pt x="391588" y="1000192"/>
                </a:cubicBezTo>
                <a:cubicBezTo>
                  <a:pt x="405876" y="1027180"/>
                  <a:pt x="210613" y="766830"/>
                  <a:pt x="229663" y="771592"/>
                </a:cubicBezTo>
                <a:cubicBezTo>
                  <a:pt x="248713" y="776354"/>
                  <a:pt x="464613" y="939867"/>
                  <a:pt x="505888" y="1028767"/>
                </a:cubicBezTo>
                <a:cubicBezTo>
                  <a:pt x="547163" y="1117667"/>
                  <a:pt x="401113" y="1203392"/>
                  <a:pt x="477313" y="1304992"/>
                </a:cubicBezTo>
                <a:cubicBezTo>
                  <a:pt x="553513" y="1406592"/>
                  <a:pt x="923401" y="1620905"/>
                  <a:pt x="963088" y="1638367"/>
                </a:cubicBezTo>
                <a:cubicBezTo>
                  <a:pt x="1002776" y="1655830"/>
                  <a:pt x="815450" y="1541529"/>
                  <a:pt x="715438" y="1409767"/>
                </a:cubicBezTo>
                <a:cubicBezTo>
                  <a:pt x="615426" y="1278005"/>
                  <a:pt x="482075" y="987492"/>
                  <a:pt x="363013" y="847792"/>
                </a:cubicBezTo>
                <a:cubicBezTo>
                  <a:pt x="243951" y="708092"/>
                  <a:pt x="20113" y="708092"/>
                  <a:pt x="1063" y="571567"/>
                </a:cubicBezTo>
                <a:cubicBezTo>
                  <a:pt x="-17987" y="435042"/>
                  <a:pt x="224901" y="-6283"/>
                  <a:pt x="248713" y="6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9923535-DF57-9D10-80AC-E374F65986C7}"/>
              </a:ext>
            </a:extLst>
          </p:cNvPr>
          <p:cNvSpPr/>
          <p:nvPr/>
        </p:nvSpPr>
        <p:spPr>
          <a:xfrm>
            <a:off x="3834576" y="9588243"/>
            <a:ext cx="2312507" cy="546520"/>
          </a:xfrm>
          <a:custGeom>
            <a:avLst/>
            <a:gdLst>
              <a:gd name="connsiteX0" fmla="*/ 51624 w 2312507"/>
              <a:gd name="connsiteY0" fmla="*/ 451107 h 546520"/>
              <a:gd name="connsiteX1" fmla="*/ 156399 w 2312507"/>
              <a:gd name="connsiteY1" fmla="*/ 479682 h 546520"/>
              <a:gd name="connsiteX2" fmla="*/ 1137474 w 2312507"/>
              <a:gd name="connsiteY2" fmla="*/ 327282 h 546520"/>
              <a:gd name="connsiteX3" fmla="*/ 1270824 w 2312507"/>
              <a:gd name="connsiteY3" fmla="*/ 460632 h 546520"/>
              <a:gd name="connsiteX4" fmla="*/ 1699449 w 2312507"/>
              <a:gd name="connsiteY4" fmla="*/ 355857 h 546520"/>
              <a:gd name="connsiteX5" fmla="*/ 1613724 w 2312507"/>
              <a:gd name="connsiteY5" fmla="*/ 536832 h 546520"/>
              <a:gd name="connsiteX6" fmla="*/ 2309049 w 2312507"/>
              <a:gd name="connsiteY6" fmla="*/ 3432 h 546520"/>
              <a:gd name="connsiteX7" fmla="*/ 1851849 w 2312507"/>
              <a:gd name="connsiteY7" fmla="*/ 308232 h 546520"/>
              <a:gd name="connsiteX8" fmla="*/ 1194624 w 2312507"/>
              <a:gd name="connsiteY8" fmla="*/ 317757 h 546520"/>
              <a:gd name="connsiteX9" fmla="*/ 99249 w 2312507"/>
              <a:gd name="connsiteY9" fmla="*/ 355857 h 546520"/>
              <a:gd name="connsiteX10" fmla="*/ 661224 w 2312507"/>
              <a:gd name="connsiteY10" fmla="*/ 384432 h 546520"/>
              <a:gd name="connsiteX11" fmla="*/ 51624 w 2312507"/>
              <a:gd name="connsiteY11" fmla="*/ 451107 h 54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2507" h="546520">
                <a:moveTo>
                  <a:pt x="51624" y="451107"/>
                </a:moveTo>
                <a:cubicBezTo>
                  <a:pt x="-32513" y="466982"/>
                  <a:pt x="-24576" y="500320"/>
                  <a:pt x="156399" y="479682"/>
                </a:cubicBezTo>
                <a:cubicBezTo>
                  <a:pt x="337374" y="459045"/>
                  <a:pt x="951737" y="330457"/>
                  <a:pt x="1137474" y="327282"/>
                </a:cubicBezTo>
                <a:cubicBezTo>
                  <a:pt x="1323212" y="324107"/>
                  <a:pt x="1177162" y="455870"/>
                  <a:pt x="1270824" y="460632"/>
                </a:cubicBezTo>
                <a:cubicBezTo>
                  <a:pt x="1364486" y="465394"/>
                  <a:pt x="1642299" y="343157"/>
                  <a:pt x="1699449" y="355857"/>
                </a:cubicBezTo>
                <a:cubicBezTo>
                  <a:pt x="1756599" y="368557"/>
                  <a:pt x="1512124" y="595570"/>
                  <a:pt x="1613724" y="536832"/>
                </a:cubicBezTo>
                <a:cubicBezTo>
                  <a:pt x="1715324" y="478095"/>
                  <a:pt x="2269362" y="41532"/>
                  <a:pt x="2309049" y="3432"/>
                </a:cubicBezTo>
                <a:cubicBezTo>
                  <a:pt x="2348736" y="-34668"/>
                  <a:pt x="2037587" y="255844"/>
                  <a:pt x="1851849" y="308232"/>
                </a:cubicBezTo>
                <a:cubicBezTo>
                  <a:pt x="1666112" y="360619"/>
                  <a:pt x="1194624" y="317757"/>
                  <a:pt x="1194624" y="317757"/>
                </a:cubicBezTo>
                <a:lnTo>
                  <a:pt x="99249" y="355857"/>
                </a:lnTo>
                <a:cubicBezTo>
                  <a:pt x="10349" y="366969"/>
                  <a:pt x="665986" y="368557"/>
                  <a:pt x="661224" y="384432"/>
                </a:cubicBezTo>
                <a:cubicBezTo>
                  <a:pt x="656462" y="400307"/>
                  <a:pt x="135761" y="435232"/>
                  <a:pt x="51624" y="45110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1EE640C-B394-3551-BB41-F589643F945E}"/>
              </a:ext>
            </a:extLst>
          </p:cNvPr>
          <p:cNvSpPr/>
          <p:nvPr/>
        </p:nvSpPr>
        <p:spPr>
          <a:xfrm>
            <a:off x="5644738" y="9077186"/>
            <a:ext cx="530715" cy="438670"/>
          </a:xfrm>
          <a:custGeom>
            <a:avLst/>
            <a:gdLst>
              <a:gd name="connsiteX0" fmla="*/ 22637 w 530715"/>
              <a:gd name="connsiteY0" fmla="*/ 139 h 438670"/>
              <a:gd name="connsiteX1" fmla="*/ 108362 w 530715"/>
              <a:gd name="connsiteY1" fmla="*/ 238264 h 438670"/>
              <a:gd name="connsiteX2" fmla="*/ 527462 w 530715"/>
              <a:gd name="connsiteY2" fmla="*/ 190639 h 438670"/>
              <a:gd name="connsiteX3" fmla="*/ 308387 w 530715"/>
              <a:gd name="connsiteY3" fmla="*/ 304939 h 438670"/>
              <a:gd name="connsiteX4" fmla="*/ 413162 w 530715"/>
              <a:gd name="connsiteY4" fmla="*/ 438289 h 438670"/>
              <a:gd name="connsiteX5" fmla="*/ 308387 w 530715"/>
              <a:gd name="connsiteY5" fmla="*/ 343039 h 438670"/>
              <a:gd name="connsiteX6" fmla="*/ 22637 w 530715"/>
              <a:gd name="connsiteY6" fmla="*/ 276364 h 438670"/>
              <a:gd name="connsiteX7" fmla="*/ 22637 w 530715"/>
              <a:gd name="connsiteY7" fmla="*/ 139 h 43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715" h="438670">
                <a:moveTo>
                  <a:pt x="22637" y="139"/>
                </a:moveTo>
                <a:cubicBezTo>
                  <a:pt x="36925" y="-6211"/>
                  <a:pt x="24225" y="206514"/>
                  <a:pt x="108362" y="238264"/>
                </a:cubicBezTo>
                <a:cubicBezTo>
                  <a:pt x="192500" y="270014"/>
                  <a:pt x="494125" y="179527"/>
                  <a:pt x="527462" y="190639"/>
                </a:cubicBezTo>
                <a:cubicBezTo>
                  <a:pt x="560799" y="201751"/>
                  <a:pt x="327437" y="263664"/>
                  <a:pt x="308387" y="304939"/>
                </a:cubicBezTo>
                <a:cubicBezTo>
                  <a:pt x="289337" y="346214"/>
                  <a:pt x="413162" y="431939"/>
                  <a:pt x="413162" y="438289"/>
                </a:cubicBezTo>
                <a:cubicBezTo>
                  <a:pt x="413162" y="444639"/>
                  <a:pt x="373474" y="370026"/>
                  <a:pt x="308387" y="343039"/>
                </a:cubicBezTo>
                <a:cubicBezTo>
                  <a:pt x="243300" y="316052"/>
                  <a:pt x="65499" y="328751"/>
                  <a:pt x="22637" y="276364"/>
                </a:cubicBezTo>
                <a:cubicBezTo>
                  <a:pt x="-20225" y="223977"/>
                  <a:pt x="8349" y="6489"/>
                  <a:pt x="22637" y="13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3590717E-3476-3286-39FA-383591CAC42E}"/>
              </a:ext>
            </a:extLst>
          </p:cNvPr>
          <p:cNvSpPr/>
          <p:nvPr/>
        </p:nvSpPr>
        <p:spPr>
          <a:xfrm>
            <a:off x="2937592" y="4540287"/>
            <a:ext cx="319972" cy="1308436"/>
          </a:xfrm>
          <a:custGeom>
            <a:avLst/>
            <a:gdLst>
              <a:gd name="connsiteX0" fmla="*/ 110408 w 319972"/>
              <a:gd name="connsiteY0" fmla="*/ 3138 h 1308436"/>
              <a:gd name="connsiteX1" fmla="*/ 129458 w 319972"/>
              <a:gd name="connsiteY1" fmla="*/ 879438 h 1308436"/>
              <a:gd name="connsiteX2" fmla="*/ 319958 w 319972"/>
              <a:gd name="connsiteY2" fmla="*/ 1308063 h 1308436"/>
              <a:gd name="connsiteX3" fmla="*/ 138983 w 319972"/>
              <a:gd name="connsiteY3" fmla="*/ 946113 h 1308436"/>
              <a:gd name="connsiteX4" fmla="*/ 5633 w 319972"/>
              <a:gd name="connsiteY4" fmla="*/ 507963 h 1308436"/>
              <a:gd name="connsiteX5" fmla="*/ 34208 w 319972"/>
              <a:gd name="connsiteY5" fmla="*/ 584163 h 1308436"/>
              <a:gd name="connsiteX6" fmla="*/ 110408 w 319972"/>
              <a:gd name="connsiteY6" fmla="*/ 3138 h 130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972" h="1308436">
                <a:moveTo>
                  <a:pt x="110408" y="3138"/>
                </a:moveTo>
                <a:cubicBezTo>
                  <a:pt x="126283" y="52350"/>
                  <a:pt x="94533" y="661951"/>
                  <a:pt x="129458" y="879438"/>
                </a:cubicBezTo>
                <a:cubicBezTo>
                  <a:pt x="164383" y="1096925"/>
                  <a:pt x="318371" y="1296951"/>
                  <a:pt x="319958" y="1308063"/>
                </a:cubicBezTo>
                <a:cubicBezTo>
                  <a:pt x="321545" y="1319175"/>
                  <a:pt x="191371" y="1079463"/>
                  <a:pt x="138983" y="946113"/>
                </a:cubicBezTo>
                <a:cubicBezTo>
                  <a:pt x="86595" y="812763"/>
                  <a:pt x="23095" y="568288"/>
                  <a:pt x="5633" y="507963"/>
                </a:cubicBezTo>
                <a:cubicBezTo>
                  <a:pt x="-11829" y="447638"/>
                  <a:pt x="15158" y="669888"/>
                  <a:pt x="34208" y="584163"/>
                </a:cubicBezTo>
                <a:cubicBezTo>
                  <a:pt x="53258" y="498438"/>
                  <a:pt x="94533" y="-46074"/>
                  <a:pt x="110408" y="313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D853BA4-6503-C079-92D1-E997E59EF11B}"/>
              </a:ext>
            </a:extLst>
          </p:cNvPr>
          <p:cNvSpPr/>
          <p:nvPr/>
        </p:nvSpPr>
        <p:spPr>
          <a:xfrm>
            <a:off x="2551140" y="5533960"/>
            <a:ext cx="740978" cy="600221"/>
          </a:xfrm>
          <a:custGeom>
            <a:avLst/>
            <a:gdLst>
              <a:gd name="connsiteX0" fmla="*/ 1560 w 740978"/>
              <a:gd name="connsiteY0" fmla="*/ 65 h 600221"/>
              <a:gd name="connsiteX1" fmla="*/ 487335 w 740978"/>
              <a:gd name="connsiteY1" fmla="*/ 333440 h 600221"/>
              <a:gd name="connsiteX2" fmla="*/ 677835 w 740978"/>
              <a:gd name="connsiteY2" fmla="*/ 485840 h 600221"/>
              <a:gd name="connsiteX3" fmla="*/ 582585 w 740978"/>
              <a:gd name="connsiteY3" fmla="*/ 381065 h 600221"/>
              <a:gd name="connsiteX4" fmla="*/ 725460 w 740978"/>
              <a:gd name="connsiteY4" fmla="*/ 600140 h 600221"/>
              <a:gd name="connsiteX5" fmla="*/ 144435 w 740978"/>
              <a:gd name="connsiteY5" fmla="*/ 352490 h 600221"/>
              <a:gd name="connsiteX6" fmla="*/ 325410 w 740978"/>
              <a:gd name="connsiteY6" fmla="*/ 362015 h 600221"/>
              <a:gd name="connsiteX7" fmla="*/ 1560 w 740978"/>
              <a:gd name="connsiteY7" fmla="*/ 65 h 6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978" h="600221">
                <a:moveTo>
                  <a:pt x="1560" y="65"/>
                </a:moveTo>
                <a:cubicBezTo>
                  <a:pt x="28547" y="-4697"/>
                  <a:pt x="374623" y="252478"/>
                  <a:pt x="487335" y="333440"/>
                </a:cubicBezTo>
                <a:cubicBezTo>
                  <a:pt x="600047" y="414402"/>
                  <a:pt x="661960" y="477903"/>
                  <a:pt x="677835" y="485840"/>
                </a:cubicBezTo>
                <a:cubicBezTo>
                  <a:pt x="693710" y="493777"/>
                  <a:pt x="574648" y="362015"/>
                  <a:pt x="582585" y="381065"/>
                </a:cubicBezTo>
                <a:cubicBezTo>
                  <a:pt x="590522" y="400115"/>
                  <a:pt x="798485" y="604903"/>
                  <a:pt x="725460" y="600140"/>
                </a:cubicBezTo>
                <a:cubicBezTo>
                  <a:pt x="652435" y="595377"/>
                  <a:pt x="211110" y="392177"/>
                  <a:pt x="144435" y="352490"/>
                </a:cubicBezTo>
                <a:cubicBezTo>
                  <a:pt x="77760" y="312803"/>
                  <a:pt x="344460" y="423928"/>
                  <a:pt x="325410" y="362015"/>
                </a:cubicBezTo>
                <a:cubicBezTo>
                  <a:pt x="306360" y="300102"/>
                  <a:pt x="-25427" y="4827"/>
                  <a:pt x="1560" y="6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C10749A-2B94-55AD-4866-57B8663CCAE5}"/>
              </a:ext>
            </a:extLst>
          </p:cNvPr>
          <p:cNvSpPr/>
          <p:nvPr/>
        </p:nvSpPr>
        <p:spPr>
          <a:xfrm>
            <a:off x="2219027" y="5038250"/>
            <a:ext cx="805585" cy="527363"/>
          </a:xfrm>
          <a:custGeom>
            <a:avLst/>
            <a:gdLst>
              <a:gd name="connsiteX0" fmla="*/ 298 w 805585"/>
              <a:gd name="connsiteY0" fmla="*/ 133825 h 527363"/>
              <a:gd name="connsiteX1" fmla="*/ 314623 w 805585"/>
              <a:gd name="connsiteY1" fmla="*/ 38575 h 527363"/>
              <a:gd name="connsiteX2" fmla="*/ 619423 w 805585"/>
              <a:gd name="connsiteY2" fmla="*/ 190975 h 527363"/>
              <a:gd name="connsiteX3" fmla="*/ 657523 w 805585"/>
              <a:gd name="connsiteY3" fmla="*/ 229075 h 527363"/>
              <a:gd name="connsiteX4" fmla="*/ 800398 w 805585"/>
              <a:gd name="connsiteY4" fmla="*/ 438625 h 527363"/>
              <a:gd name="connsiteX5" fmla="*/ 762298 w 805585"/>
              <a:gd name="connsiteY5" fmla="*/ 514825 h 527363"/>
              <a:gd name="connsiteX6" fmla="*/ 647998 w 805585"/>
              <a:gd name="connsiteY6" fmla="*/ 190975 h 527363"/>
              <a:gd name="connsiteX7" fmla="*/ 371773 w 805585"/>
              <a:gd name="connsiteY7" fmla="*/ 475 h 527363"/>
              <a:gd name="connsiteX8" fmla="*/ 298 w 805585"/>
              <a:gd name="connsiteY8" fmla="*/ 133825 h 52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585" h="527363">
                <a:moveTo>
                  <a:pt x="298" y="133825"/>
                </a:moveTo>
                <a:cubicBezTo>
                  <a:pt x="-9227" y="140175"/>
                  <a:pt x="211436" y="29050"/>
                  <a:pt x="314623" y="38575"/>
                </a:cubicBezTo>
                <a:cubicBezTo>
                  <a:pt x="417810" y="48100"/>
                  <a:pt x="562273" y="159225"/>
                  <a:pt x="619423" y="190975"/>
                </a:cubicBezTo>
                <a:cubicBezTo>
                  <a:pt x="676573" y="222725"/>
                  <a:pt x="627361" y="187800"/>
                  <a:pt x="657523" y="229075"/>
                </a:cubicBezTo>
                <a:cubicBezTo>
                  <a:pt x="687685" y="270350"/>
                  <a:pt x="782936" y="391000"/>
                  <a:pt x="800398" y="438625"/>
                </a:cubicBezTo>
                <a:cubicBezTo>
                  <a:pt x="817861" y="486250"/>
                  <a:pt x="787698" y="556100"/>
                  <a:pt x="762298" y="514825"/>
                </a:cubicBezTo>
                <a:cubicBezTo>
                  <a:pt x="736898" y="473550"/>
                  <a:pt x="713085" y="276700"/>
                  <a:pt x="647998" y="190975"/>
                </a:cubicBezTo>
                <a:cubicBezTo>
                  <a:pt x="582911" y="105250"/>
                  <a:pt x="478135" y="10000"/>
                  <a:pt x="371773" y="475"/>
                </a:cubicBezTo>
                <a:cubicBezTo>
                  <a:pt x="265411" y="-9050"/>
                  <a:pt x="9823" y="127475"/>
                  <a:pt x="298" y="13382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9B30F4D-4DCC-129B-C68D-7AB5BFAB763A}"/>
              </a:ext>
            </a:extLst>
          </p:cNvPr>
          <p:cNvSpPr/>
          <p:nvPr/>
        </p:nvSpPr>
        <p:spPr>
          <a:xfrm>
            <a:off x="4112625" y="5570384"/>
            <a:ext cx="1001304" cy="527941"/>
          </a:xfrm>
          <a:custGeom>
            <a:avLst/>
            <a:gdLst>
              <a:gd name="connsiteX0" fmla="*/ 11700 w 1001304"/>
              <a:gd name="connsiteY0" fmla="*/ 1741 h 527941"/>
              <a:gd name="connsiteX1" fmla="*/ 449850 w 1001304"/>
              <a:gd name="connsiteY1" fmla="*/ 363691 h 527941"/>
              <a:gd name="connsiteX2" fmla="*/ 411750 w 1001304"/>
              <a:gd name="connsiteY2" fmla="*/ 430366 h 527941"/>
              <a:gd name="connsiteX3" fmla="*/ 659400 w 1001304"/>
              <a:gd name="connsiteY3" fmla="*/ 525616 h 527941"/>
              <a:gd name="connsiteX4" fmla="*/ 497475 w 1001304"/>
              <a:gd name="connsiteY4" fmla="*/ 325591 h 527941"/>
              <a:gd name="connsiteX5" fmla="*/ 992775 w 1001304"/>
              <a:gd name="connsiteY5" fmla="*/ 230341 h 527941"/>
              <a:gd name="connsiteX6" fmla="*/ 11700 w 1001304"/>
              <a:gd name="connsiteY6" fmla="*/ 1741 h 52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04" h="527941">
                <a:moveTo>
                  <a:pt x="11700" y="1741"/>
                </a:moveTo>
                <a:cubicBezTo>
                  <a:pt x="-78788" y="23966"/>
                  <a:pt x="383175" y="292254"/>
                  <a:pt x="449850" y="363691"/>
                </a:cubicBezTo>
                <a:cubicBezTo>
                  <a:pt x="516525" y="435128"/>
                  <a:pt x="376825" y="403379"/>
                  <a:pt x="411750" y="430366"/>
                </a:cubicBezTo>
                <a:cubicBezTo>
                  <a:pt x="446675" y="457354"/>
                  <a:pt x="645113" y="543078"/>
                  <a:pt x="659400" y="525616"/>
                </a:cubicBezTo>
                <a:cubicBezTo>
                  <a:pt x="673687" y="508154"/>
                  <a:pt x="441912" y="374804"/>
                  <a:pt x="497475" y="325591"/>
                </a:cubicBezTo>
                <a:cubicBezTo>
                  <a:pt x="553038" y="276378"/>
                  <a:pt x="1073738" y="284316"/>
                  <a:pt x="992775" y="230341"/>
                </a:cubicBezTo>
                <a:cubicBezTo>
                  <a:pt x="911813" y="176366"/>
                  <a:pt x="102188" y="-20484"/>
                  <a:pt x="11700" y="174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108FFB3-F8CF-178B-CD36-F064A06577D3}"/>
              </a:ext>
            </a:extLst>
          </p:cNvPr>
          <p:cNvSpPr/>
          <p:nvPr/>
        </p:nvSpPr>
        <p:spPr>
          <a:xfrm>
            <a:off x="2666666" y="9243462"/>
            <a:ext cx="2260821" cy="731329"/>
          </a:xfrm>
          <a:custGeom>
            <a:avLst/>
            <a:gdLst>
              <a:gd name="connsiteX0" fmla="*/ 114634 w 2260821"/>
              <a:gd name="connsiteY0" fmla="*/ 5313 h 731329"/>
              <a:gd name="connsiteX1" fmla="*/ 371809 w 2260821"/>
              <a:gd name="connsiteY1" fmla="*/ 310113 h 731329"/>
              <a:gd name="connsiteX2" fmla="*/ 619459 w 2260821"/>
              <a:gd name="connsiteY2" fmla="*/ 624438 h 731329"/>
              <a:gd name="connsiteX3" fmla="*/ 676609 w 2260821"/>
              <a:gd name="connsiteY3" fmla="*/ 643488 h 731329"/>
              <a:gd name="connsiteX4" fmla="*/ 981409 w 2260821"/>
              <a:gd name="connsiteY4" fmla="*/ 710163 h 731329"/>
              <a:gd name="connsiteX5" fmla="*/ 829009 w 2260821"/>
              <a:gd name="connsiteY5" fmla="*/ 719688 h 731329"/>
              <a:gd name="connsiteX6" fmla="*/ 1419559 w 2260821"/>
              <a:gd name="connsiteY6" fmla="*/ 557763 h 731329"/>
              <a:gd name="connsiteX7" fmla="*/ 2257759 w 2260821"/>
              <a:gd name="connsiteY7" fmla="*/ 538713 h 731329"/>
              <a:gd name="connsiteX8" fmla="*/ 1657684 w 2260821"/>
              <a:gd name="connsiteY8" fmla="*/ 529188 h 731329"/>
              <a:gd name="connsiteX9" fmla="*/ 543259 w 2260821"/>
              <a:gd name="connsiteY9" fmla="*/ 672063 h 731329"/>
              <a:gd name="connsiteX10" fmla="*/ 334 w 2260821"/>
              <a:gd name="connsiteY10" fmla="*/ 338688 h 731329"/>
              <a:gd name="connsiteX11" fmla="*/ 457534 w 2260821"/>
              <a:gd name="connsiteY11" fmla="*/ 576813 h 731329"/>
              <a:gd name="connsiteX12" fmla="*/ 114634 w 2260821"/>
              <a:gd name="connsiteY12" fmla="*/ 5313 h 73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0821" h="731329">
                <a:moveTo>
                  <a:pt x="114634" y="5313"/>
                </a:moveTo>
                <a:cubicBezTo>
                  <a:pt x="100347" y="-39137"/>
                  <a:pt x="287672" y="206926"/>
                  <a:pt x="371809" y="310113"/>
                </a:cubicBezTo>
                <a:cubicBezTo>
                  <a:pt x="455946" y="413300"/>
                  <a:pt x="568659" y="568876"/>
                  <a:pt x="619459" y="624438"/>
                </a:cubicBezTo>
                <a:cubicBezTo>
                  <a:pt x="670259" y="680000"/>
                  <a:pt x="616284" y="629201"/>
                  <a:pt x="676609" y="643488"/>
                </a:cubicBezTo>
                <a:cubicBezTo>
                  <a:pt x="736934" y="657775"/>
                  <a:pt x="956009" y="697463"/>
                  <a:pt x="981409" y="710163"/>
                </a:cubicBezTo>
                <a:cubicBezTo>
                  <a:pt x="1006809" y="722863"/>
                  <a:pt x="755984" y="745088"/>
                  <a:pt x="829009" y="719688"/>
                </a:cubicBezTo>
                <a:cubicBezTo>
                  <a:pt x="902034" y="694288"/>
                  <a:pt x="1181434" y="587925"/>
                  <a:pt x="1419559" y="557763"/>
                </a:cubicBezTo>
                <a:cubicBezTo>
                  <a:pt x="1657684" y="527601"/>
                  <a:pt x="2218072" y="543476"/>
                  <a:pt x="2257759" y="538713"/>
                </a:cubicBezTo>
                <a:cubicBezTo>
                  <a:pt x="2297447" y="533951"/>
                  <a:pt x="1943434" y="506963"/>
                  <a:pt x="1657684" y="529188"/>
                </a:cubicBezTo>
                <a:cubicBezTo>
                  <a:pt x="1371934" y="551413"/>
                  <a:pt x="819484" y="703813"/>
                  <a:pt x="543259" y="672063"/>
                </a:cubicBezTo>
                <a:cubicBezTo>
                  <a:pt x="267034" y="640313"/>
                  <a:pt x="14621" y="354563"/>
                  <a:pt x="334" y="338688"/>
                </a:cubicBezTo>
                <a:cubicBezTo>
                  <a:pt x="-13954" y="322813"/>
                  <a:pt x="433722" y="627613"/>
                  <a:pt x="457534" y="576813"/>
                </a:cubicBezTo>
                <a:cubicBezTo>
                  <a:pt x="481346" y="526013"/>
                  <a:pt x="128921" y="49763"/>
                  <a:pt x="114634" y="531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C695F74-BD1C-BF89-63E9-55B6461155D2}"/>
              </a:ext>
            </a:extLst>
          </p:cNvPr>
          <p:cNvSpPr/>
          <p:nvPr/>
        </p:nvSpPr>
        <p:spPr>
          <a:xfrm>
            <a:off x="3743325" y="7654012"/>
            <a:ext cx="1382978" cy="922926"/>
          </a:xfrm>
          <a:custGeom>
            <a:avLst/>
            <a:gdLst>
              <a:gd name="connsiteX0" fmla="*/ 0 w 1382978"/>
              <a:gd name="connsiteY0" fmla="*/ 223163 h 922926"/>
              <a:gd name="connsiteX1" fmla="*/ 723900 w 1382978"/>
              <a:gd name="connsiteY1" fmla="*/ 261263 h 922926"/>
              <a:gd name="connsiteX2" fmla="*/ 971550 w 1382978"/>
              <a:gd name="connsiteY2" fmla="*/ 518438 h 922926"/>
              <a:gd name="connsiteX3" fmla="*/ 923925 w 1382978"/>
              <a:gd name="connsiteY3" fmla="*/ 146963 h 922926"/>
              <a:gd name="connsiteX4" fmla="*/ 1381125 w 1382978"/>
              <a:gd name="connsiteY4" fmla="*/ 918488 h 922926"/>
              <a:gd name="connsiteX5" fmla="*/ 1066800 w 1382978"/>
              <a:gd name="connsiteY5" fmla="*/ 442238 h 922926"/>
              <a:gd name="connsiteX6" fmla="*/ 619125 w 1382978"/>
              <a:gd name="connsiteY6" fmla="*/ 4088 h 922926"/>
              <a:gd name="connsiteX7" fmla="*/ 771525 w 1382978"/>
              <a:gd name="connsiteY7" fmla="*/ 223163 h 922926"/>
              <a:gd name="connsiteX8" fmla="*/ 352425 w 1382978"/>
              <a:gd name="connsiteY8" fmla="*/ 223163 h 922926"/>
              <a:gd name="connsiteX9" fmla="*/ 0 w 1382978"/>
              <a:gd name="connsiteY9" fmla="*/ 223163 h 92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2978" h="922926">
                <a:moveTo>
                  <a:pt x="0" y="223163"/>
                </a:moveTo>
                <a:cubicBezTo>
                  <a:pt x="280987" y="217607"/>
                  <a:pt x="561975" y="212051"/>
                  <a:pt x="723900" y="261263"/>
                </a:cubicBezTo>
                <a:cubicBezTo>
                  <a:pt x="885825" y="310475"/>
                  <a:pt x="938213" y="537488"/>
                  <a:pt x="971550" y="518438"/>
                </a:cubicBezTo>
                <a:cubicBezTo>
                  <a:pt x="1004888" y="499388"/>
                  <a:pt x="855663" y="80288"/>
                  <a:pt x="923925" y="146963"/>
                </a:cubicBezTo>
                <a:cubicBezTo>
                  <a:pt x="992188" y="213638"/>
                  <a:pt x="1357313" y="869276"/>
                  <a:pt x="1381125" y="918488"/>
                </a:cubicBezTo>
                <a:cubicBezTo>
                  <a:pt x="1404938" y="967701"/>
                  <a:pt x="1193800" y="594638"/>
                  <a:pt x="1066800" y="442238"/>
                </a:cubicBezTo>
                <a:cubicBezTo>
                  <a:pt x="939800" y="289838"/>
                  <a:pt x="668338" y="40600"/>
                  <a:pt x="619125" y="4088"/>
                </a:cubicBezTo>
                <a:cubicBezTo>
                  <a:pt x="569913" y="-32425"/>
                  <a:pt x="815975" y="186651"/>
                  <a:pt x="771525" y="223163"/>
                </a:cubicBezTo>
                <a:cubicBezTo>
                  <a:pt x="727075" y="259675"/>
                  <a:pt x="352425" y="223163"/>
                  <a:pt x="352425" y="223163"/>
                </a:cubicBezTo>
                <a:lnTo>
                  <a:pt x="0" y="22316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33666D3-5B42-6839-9BBA-89A1A1BEE7AF}"/>
              </a:ext>
            </a:extLst>
          </p:cNvPr>
          <p:cNvSpPr/>
          <p:nvPr/>
        </p:nvSpPr>
        <p:spPr>
          <a:xfrm>
            <a:off x="3584517" y="7600897"/>
            <a:ext cx="158954" cy="343565"/>
          </a:xfrm>
          <a:custGeom>
            <a:avLst/>
            <a:gdLst>
              <a:gd name="connsiteX0" fmla="*/ 158808 w 158954"/>
              <a:gd name="connsiteY0" fmla="*/ 53 h 343565"/>
              <a:gd name="connsiteX1" fmla="*/ 34983 w 158954"/>
              <a:gd name="connsiteY1" fmla="*/ 190553 h 343565"/>
              <a:gd name="connsiteX2" fmla="*/ 63558 w 158954"/>
              <a:gd name="connsiteY2" fmla="*/ 342953 h 343565"/>
              <a:gd name="connsiteX3" fmla="*/ 25458 w 158954"/>
              <a:gd name="connsiteY3" fmla="*/ 247703 h 343565"/>
              <a:gd name="connsiteX4" fmla="*/ 6408 w 158954"/>
              <a:gd name="connsiteY4" fmla="*/ 171503 h 343565"/>
              <a:gd name="connsiteX5" fmla="*/ 158808 w 158954"/>
              <a:gd name="connsiteY5" fmla="*/ 53 h 34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54" h="343565">
                <a:moveTo>
                  <a:pt x="158808" y="53"/>
                </a:moveTo>
                <a:cubicBezTo>
                  <a:pt x="163570" y="3228"/>
                  <a:pt x="50858" y="133403"/>
                  <a:pt x="34983" y="190553"/>
                </a:cubicBezTo>
                <a:cubicBezTo>
                  <a:pt x="19108" y="247703"/>
                  <a:pt x="65145" y="333428"/>
                  <a:pt x="63558" y="342953"/>
                </a:cubicBezTo>
                <a:cubicBezTo>
                  <a:pt x="61970" y="352478"/>
                  <a:pt x="25458" y="247703"/>
                  <a:pt x="25458" y="247703"/>
                </a:cubicBezTo>
                <a:cubicBezTo>
                  <a:pt x="15933" y="219128"/>
                  <a:pt x="-12642" y="208015"/>
                  <a:pt x="6408" y="171503"/>
                </a:cubicBezTo>
                <a:cubicBezTo>
                  <a:pt x="25458" y="134991"/>
                  <a:pt x="154046" y="-3122"/>
                  <a:pt x="158808" y="5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A1B586F-1414-64D5-F847-6939FC4ED0D2}"/>
              </a:ext>
            </a:extLst>
          </p:cNvPr>
          <p:cNvSpPr/>
          <p:nvPr/>
        </p:nvSpPr>
        <p:spPr>
          <a:xfrm>
            <a:off x="3714559" y="7562571"/>
            <a:ext cx="624176" cy="610095"/>
          </a:xfrm>
          <a:custGeom>
            <a:avLst/>
            <a:gdLst>
              <a:gd name="connsiteX0" fmla="*/ 85916 w 624176"/>
              <a:gd name="connsiteY0" fmla="*/ 279 h 610095"/>
              <a:gd name="connsiteX1" fmla="*/ 162116 w 624176"/>
              <a:gd name="connsiteY1" fmla="*/ 295554 h 610095"/>
              <a:gd name="connsiteX2" fmla="*/ 191 w 624176"/>
              <a:gd name="connsiteY2" fmla="*/ 409854 h 610095"/>
              <a:gd name="connsiteX3" fmla="*/ 200216 w 624176"/>
              <a:gd name="connsiteY3" fmla="*/ 409854 h 610095"/>
              <a:gd name="connsiteX4" fmla="*/ 619316 w 624176"/>
              <a:gd name="connsiteY4" fmla="*/ 609879 h 610095"/>
              <a:gd name="connsiteX5" fmla="*/ 409766 w 624176"/>
              <a:gd name="connsiteY5" fmla="*/ 447954 h 610095"/>
              <a:gd name="connsiteX6" fmla="*/ 124016 w 624176"/>
              <a:gd name="connsiteY6" fmla="*/ 409854 h 610095"/>
              <a:gd name="connsiteX7" fmla="*/ 219266 w 624176"/>
              <a:gd name="connsiteY7" fmla="*/ 352704 h 610095"/>
              <a:gd name="connsiteX8" fmla="*/ 85916 w 624176"/>
              <a:gd name="connsiteY8" fmla="*/ 279 h 61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176" h="610095">
                <a:moveTo>
                  <a:pt x="85916" y="279"/>
                </a:moveTo>
                <a:cubicBezTo>
                  <a:pt x="76391" y="-9246"/>
                  <a:pt x="176403" y="227292"/>
                  <a:pt x="162116" y="295554"/>
                </a:cubicBezTo>
                <a:cubicBezTo>
                  <a:pt x="147829" y="363816"/>
                  <a:pt x="-6159" y="390804"/>
                  <a:pt x="191" y="409854"/>
                </a:cubicBezTo>
                <a:cubicBezTo>
                  <a:pt x="6541" y="428904"/>
                  <a:pt x="97029" y="376517"/>
                  <a:pt x="200216" y="409854"/>
                </a:cubicBezTo>
                <a:cubicBezTo>
                  <a:pt x="303404" y="443192"/>
                  <a:pt x="584391" y="603529"/>
                  <a:pt x="619316" y="609879"/>
                </a:cubicBezTo>
                <a:cubicBezTo>
                  <a:pt x="654241" y="616229"/>
                  <a:pt x="492316" y="481291"/>
                  <a:pt x="409766" y="447954"/>
                </a:cubicBezTo>
                <a:cubicBezTo>
                  <a:pt x="327216" y="414617"/>
                  <a:pt x="155766" y="425729"/>
                  <a:pt x="124016" y="409854"/>
                </a:cubicBezTo>
                <a:cubicBezTo>
                  <a:pt x="92266" y="393979"/>
                  <a:pt x="219266" y="424141"/>
                  <a:pt x="219266" y="352704"/>
                </a:cubicBezTo>
                <a:cubicBezTo>
                  <a:pt x="219266" y="281267"/>
                  <a:pt x="95441" y="9804"/>
                  <a:pt x="85916" y="27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6B4DE64-FC4D-D637-5D88-8E39E25B9431}"/>
              </a:ext>
            </a:extLst>
          </p:cNvPr>
          <p:cNvSpPr/>
          <p:nvPr/>
        </p:nvSpPr>
        <p:spPr>
          <a:xfrm>
            <a:off x="2581268" y="5435156"/>
            <a:ext cx="924780" cy="1369185"/>
          </a:xfrm>
          <a:custGeom>
            <a:avLst/>
            <a:gdLst>
              <a:gd name="connsiteX0" fmla="*/ 590557 w 924780"/>
              <a:gd name="connsiteY0" fmla="*/ 51244 h 1369185"/>
              <a:gd name="connsiteX1" fmla="*/ 619132 w 924780"/>
              <a:gd name="connsiteY1" fmla="*/ 108394 h 1369185"/>
              <a:gd name="connsiteX2" fmla="*/ 752482 w 924780"/>
              <a:gd name="connsiteY2" fmla="*/ 794194 h 1369185"/>
              <a:gd name="connsiteX3" fmla="*/ 923932 w 924780"/>
              <a:gd name="connsiteY3" fmla="*/ 1365694 h 1369185"/>
              <a:gd name="connsiteX4" fmla="*/ 676282 w 924780"/>
              <a:gd name="connsiteY4" fmla="*/ 1022794 h 1369185"/>
              <a:gd name="connsiteX5" fmla="*/ 381007 w 924780"/>
              <a:gd name="connsiteY5" fmla="*/ 784669 h 1369185"/>
              <a:gd name="connsiteX6" fmla="*/ 7 w 924780"/>
              <a:gd name="connsiteY6" fmla="*/ 1156144 h 1369185"/>
              <a:gd name="connsiteX7" fmla="*/ 371482 w 924780"/>
              <a:gd name="connsiteY7" fmla="*/ 898969 h 1369185"/>
              <a:gd name="connsiteX8" fmla="*/ 742957 w 924780"/>
              <a:gd name="connsiteY8" fmla="*/ 1146619 h 1369185"/>
              <a:gd name="connsiteX9" fmla="*/ 742957 w 924780"/>
              <a:gd name="connsiteY9" fmla="*/ 841819 h 1369185"/>
              <a:gd name="connsiteX10" fmla="*/ 485782 w 924780"/>
              <a:gd name="connsiteY10" fmla="*/ 394144 h 1369185"/>
              <a:gd name="connsiteX11" fmla="*/ 342907 w 924780"/>
              <a:gd name="connsiteY11" fmla="*/ 203644 h 1369185"/>
              <a:gd name="connsiteX12" fmla="*/ 638182 w 924780"/>
              <a:gd name="connsiteY12" fmla="*/ 603694 h 1369185"/>
              <a:gd name="connsiteX13" fmla="*/ 590557 w 924780"/>
              <a:gd name="connsiteY13" fmla="*/ 51244 h 136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4780" h="1369185">
                <a:moveTo>
                  <a:pt x="590557" y="51244"/>
                </a:moveTo>
                <a:cubicBezTo>
                  <a:pt x="587382" y="-31306"/>
                  <a:pt x="592145" y="-15431"/>
                  <a:pt x="619132" y="108394"/>
                </a:cubicBezTo>
                <a:cubicBezTo>
                  <a:pt x="646119" y="232219"/>
                  <a:pt x="701682" y="584644"/>
                  <a:pt x="752482" y="794194"/>
                </a:cubicBezTo>
                <a:cubicBezTo>
                  <a:pt x="803282" y="1003744"/>
                  <a:pt x="936632" y="1327594"/>
                  <a:pt x="923932" y="1365694"/>
                </a:cubicBezTo>
                <a:cubicBezTo>
                  <a:pt x="911232" y="1403794"/>
                  <a:pt x="766770" y="1119632"/>
                  <a:pt x="676282" y="1022794"/>
                </a:cubicBezTo>
                <a:cubicBezTo>
                  <a:pt x="585794" y="925957"/>
                  <a:pt x="493719" y="762444"/>
                  <a:pt x="381007" y="784669"/>
                </a:cubicBezTo>
                <a:cubicBezTo>
                  <a:pt x="268295" y="806894"/>
                  <a:pt x="1594" y="1137094"/>
                  <a:pt x="7" y="1156144"/>
                </a:cubicBezTo>
                <a:cubicBezTo>
                  <a:pt x="-1580" y="1175194"/>
                  <a:pt x="247657" y="900556"/>
                  <a:pt x="371482" y="898969"/>
                </a:cubicBezTo>
                <a:cubicBezTo>
                  <a:pt x="495307" y="897382"/>
                  <a:pt x="681045" y="1156144"/>
                  <a:pt x="742957" y="1146619"/>
                </a:cubicBezTo>
                <a:cubicBezTo>
                  <a:pt x="804870" y="1137094"/>
                  <a:pt x="785819" y="967231"/>
                  <a:pt x="742957" y="841819"/>
                </a:cubicBezTo>
                <a:cubicBezTo>
                  <a:pt x="700095" y="716407"/>
                  <a:pt x="552457" y="500507"/>
                  <a:pt x="485782" y="394144"/>
                </a:cubicBezTo>
                <a:cubicBezTo>
                  <a:pt x="419107" y="287782"/>
                  <a:pt x="317507" y="168719"/>
                  <a:pt x="342907" y="203644"/>
                </a:cubicBezTo>
                <a:cubicBezTo>
                  <a:pt x="368307" y="238569"/>
                  <a:pt x="592144" y="630682"/>
                  <a:pt x="638182" y="603694"/>
                </a:cubicBezTo>
                <a:cubicBezTo>
                  <a:pt x="684220" y="576706"/>
                  <a:pt x="593732" y="133794"/>
                  <a:pt x="590557" y="5124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79364295-51AE-21B2-4D2A-075F5172D97E}"/>
              </a:ext>
            </a:extLst>
          </p:cNvPr>
          <p:cNvSpPr/>
          <p:nvPr/>
        </p:nvSpPr>
        <p:spPr>
          <a:xfrm>
            <a:off x="3842957" y="5467347"/>
            <a:ext cx="936581" cy="1228220"/>
          </a:xfrm>
          <a:custGeom>
            <a:avLst/>
            <a:gdLst>
              <a:gd name="connsiteX0" fmla="*/ 348043 w 936581"/>
              <a:gd name="connsiteY0" fmla="*/ 3 h 1228220"/>
              <a:gd name="connsiteX1" fmla="*/ 224218 w 936581"/>
              <a:gd name="connsiteY1" fmla="*/ 752478 h 1228220"/>
              <a:gd name="connsiteX2" fmla="*/ 471868 w 936581"/>
              <a:gd name="connsiteY2" fmla="*/ 1038228 h 1228220"/>
              <a:gd name="connsiteX3" fmla="*/ 605218 w 936581"/>
              <a:gd name="connsiteY3" fmla="*/ 1162053 h 1228220"/>
              <a:gd name="connsiteX4" fmla="*/ 929068 w 936581"/>
              <a:gd name="connsiteY4" fmla="*/ 1219203 h 1228220"/>
              <a:gd name="connsiteX5" fmla="*/ 805243 w 936581"/>
              <a:gd name="connsiteY5" fmla="*/ 1219203 h 1228220"/>
              <a:gd name="connsiteX6" fmla="*/ 490918 w 936581"/>
              <a:gd name="connsiteY6" fmla="*/ 1133478 h 1228220"/>
              <a:gd name="connsiteX7" fmla="*/ 5143 w 936581"/>
              <a:gd name="connsiteY7" fmla="*/ 704853 h 1228220"/>
              <a:gd name="connsiteX8" fmla="*/ 233743 w 936581"/>
              <a:gd name="connsiteY8" fmla="*/ 476253 h 1228220"/>
              <a:gd name="connsiteX9" fmla="*/ 205168 w 936581"/>
              <a:gd name="connsiteY9" fmla="*/ 762003 h 1228220"/>
              <a:gd name="connsiteX10" fmla="*/ 348043 w 936581"/>
              <a:gd name="connsiteY10" fmla="*/ 3 h 122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581" h="1228220">
                <a:moveTo>
                  <a:pt x="348043" y="3"/>
                </a:moveTo>
                <a:cubicBezTo>
                  <a:pt x="351218" y="-1584"/>
                  <a:pt x="203580" y="579441"/>
                  <a:pt x="224218" y="752478"/>
                </a:cubicBezTo>
                <a:cubicBezTo>
                  <a:pt x="244855" y="925516"/>
                  <a:pt x="408368" y="969966"/>
                  <a:pt x="471868" y="1038228"/>
                </a:cubicBezTo>
                <a:cubicBezTo>
                  <a:pt x="535368" y="1106490"/>
                  <a:pt x="529018" y="1131890"/>
                  <a:pt x="605218" y="1162053"/>
                </a:cubicBezTo>
                <a:cubicBezTo>
                  <a:pt x="681418" y="1192216"/>
                  <a:pt x="895731" y="1209678"/>
                  <a:pt x="929068" y="1219203"/>
                </a:cubicBezTo>
                <a:cubicBezTo>
                  <a:pt x="962406" y="1228728"/>
                  <a:pt x="878268" y="1233490"/>
                  <a:pt x="805243" y="1219203"/>
                </a:cubicBezTo>
                <a:cubicBezTo>
                  <a:pt x="732218" y="1204916"/>
                  <a:pt x="624268" y="1219203"/>
                  <a:pt x="490918" y="1133478"/>
                </a:cubicBezTo>
                <a:cubicBezTo>
                  <a:pt x="357568" y="1047753"/>
                  <a:pt x="48005" y="814390"/>
                  <a:pt x="5143" y="704853"/>
                </a:cubicBezTo>
                <a:cubicBezTo>
                  <a:pt x="-37719" y="595316"/>
                  <a:pt x="200405" y="466728"/>
                  <a:pt x="233743" y="476253"/>
                </a:cubicBezTo>
                <a:cubicBezTo>
                  <a:pt x="267080" y="485778"/>
                  <a:pt x="184530" y="838203"/>
                  <a:pt x="205168" y="762003"/>
                </a:cubicBezTo>
                <a:cubicBezTo>
                  <a:pt x="225805" y="685803"/>
                  <a:pt x="344868" y="1590"/>
                  <a:pt x="348043" y="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A3EFB99-40A7-0BAA-BA2A-32767AF97B47}"/>
              </a:ext>
            </a:extLst>
          </p:cNvPr>
          <p:cNvSpPr/>
          <p:nvPr/>
        </p:nvSpPr>
        <p:spPr>
          <a:xfrm>
            <a:off x="5150795" y="5824708"/>
            <a:ext cx="1479309" cy="1367472"/>
          </a:xfrm>
          <a:custGeom>
            <a:avLst/>
            <a:gdLst>
              <a:gd name="connsiteX0" fmla="*/ 30805 w 1479309"/>
              <a:gd name="connsiteY0" fmla="*/ 1014242 h 1367472"/>
              <a:gd name="connsiteX1" fmla="*/ 402280 w 1479309"/>
              <a:gd name="connsiteY1" fmla="*/ 566567 h 1367472"/>
              <a:gd name="connsiteX2" fmla="*/ 830905 w 1479309"/>
              <a:gd name="connsiteY2" fmla="*/ 709442 h 1367472"/>
              <a:gd name="connsiteX3" fmla="*/ 745180 w 1479309"/>
              <a:gd name="connsiteY3" fmla="*/ 585617 h 1367472"/>
              <a:gd name="connsiteX4" fmla="*/ 1478605 w 1479309"/>
              <a:gd name="connsiteY4" fmla="*/ 1366667 h 1367472"/>
              <a:gd name="connsiteX5" fmla="*/ 869005 w 1479309"/>
              <a:gd name="connsiteY5" fmla="*/ 718967 h 1367472"/>
              <a:gd name="connsiteX6" fmla="*/ 326080 w 1479309"/>
              <a:gd name="connsiteY6" fmla="*/ 4592 h 1367472"/>
              <a:gd name="connsiteX7" fmla="*/ 611830 w 1479309"/>
              <a:gd name="connsiteY7" fmla="*/ 414167 h 1367472"/>
              <a:gd name="connsiteX8" fmla="*/ 488005 w 1479309"/>
              <a:gd name="connsiteY8" fmla="*/ 452267 h 1367472"/>
              <a:gd name="connsiteX9" fmla="*/ 2230 w 1479309"/>
              <a:gd name="connsiteY9" fmla="*/ 747542 h 1367472"/>
              <a:gd name="connsiteX10" fmla="*/ 297505 w 1479309"/>
              <a:gd name="connsiteY10" fmla="*/ 595142 h 1367472"/>
              <a:gd name="connsiteX11" fmla="*/ 30805 w 1479309"/>
              <a:gd name="connsiteY11" fmla="*/ 1014242 h 136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9309" h="1367472">
                <a:moveTo>
                  <a:pt x="30805" y="1014242"/>
                </a:moveTo>
                <a:cubicBezTo>
                  <a:pt x="48268" y="1009479"/>
                  <a:pt x="268930" y="617367"/>
                  <a:pt x="402280" y="566567"/>
                </a:cubicBezTo>
                <a:cubicBezTo>
                  <a:pt x="535630" y="515767"/>
                  <a:pt x="773755" y="706267"/>
                  <a:pt x="830905" y="709442"/>
                </a:cubicBezTo>
                <a:cubicBezTo>
                  <a:pt x="888055" y="712617"/>
                  <a:pt x="637230" y="476079"/>
                  <a:pt x="745180" y="585617"/>
                </a:cubicBezTo>
                <a:cubicBezTo>
                  <a:pt x="853130" y="695155"/>
                  <a:pt x="1457968" y="1344442"/>
                  <a:pt x="1478605" y="1366667"/>
                </a:cubicBezTo>
                <a:cubicBezTo>
                  <a:pt x="1499242" y="1388892"/>
                  <a:pt x="1061093" y="945980"/>
                  <a:pt x="869005" y="718967"/>
                </a:cubicBezTo>
                <a:cubicBezTo>
                  <a:pt x="676917" y="491954"/>
                  <a:pt x="368942" y="55392"/>
                  <a:pt x="326080" y="4592"/>
                </a:cubicBezTo>
                <a:cubicBezTo>
                  <a:pt x="283218" y="-46208"/>
                  <a:pt x="584843" y="339554"/>
                  <a:pt x="611830" y="414167"/>
                </a:cubicBezTo>
                <a:cubicBezTo>
                  <a:pt x="638818" y="488779"/>
                  <a:pt x="589605" y="396705"/>
                  <a:pt x="488005" y="452267"/>
                </a:cubicBezTo>
                <a:cubicBezTo>
                  <a:pt x="386405" y="507829"/>
                  <a:pt x="33980" y="723730"/>
                  <a:pt x="2230" y="747542"/>
                </a:cubicBezTo>
                <a:cubicBezTo>
                  <a:pt x="-29520" y="771354"/>
                  <a:pt x="287980" y="549104"/>
                  <a:pt x="297505" y="595142"/>
                </a:cubicBezTo>
                <a:cubicBezTo>
                  <a:pt x="307030" y="641179"/>
                  <a:pt x="13342" y="1019005"/>
                  <a:pt x="30805" y="101424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91D33E4-35D7-3CB0-760B-C174E0536339}"/>
              </a:ext>
            </a:extLst>
          </p:cNvPr>
          <p:cNvSpPr/>
          <p:nvPr/>
        </p:nvSpPr>
        <p:spPr>
          <a:xfrm>
            <a:off x="1968823" y="6342064"/>
            <a:ext cx="755565" cy="725750"/>
          </a:xfrm>
          <a:custGeom>
            <a:avLst/>
            <a:gdLst>
              <a:gd name="connsiteX0" fmla="*/ 326702 w 755565"/>
              <a:gd name="connsiteY0" fmla="*/ 1586 h 725750"/>
              <a:gd name="connsiteX1" fmla="*/ 212402 w 755565"/>
              <a:gd name="connsiteY1" fmla="*/ 220661 h 725750"/>
              <a:gd name="connsiteX2" fmla="*/ 488627 w 755565"/>
              <a:gd name="connsiteY2" fmla="*/ 487361 h 725750"/>
              <a:gd name="connsiteX3" fmla="*/ 317177 w 755565"/>
              <a:gd name="connsiteY3" fmla="*/ 487361 h 725750"/>
              <a:gd name="connsiteX4" fmla="*/ 755327 w 755565"/>
              <a:gd name="connsiteY4" fmla="*/ 687386 h 725750"/>
              <a:gd name="connsiteX5" fmla="*/ 374327 w 755565"/>
              <a:gd name="connsiteY5" fmla="*/ 554036 h 725750"/>
              <a:gd name="connsiteX6" fmla="*/ 79052 w 755565"/>
              <a:gd name="connsiteY6" fmla="*/ 725486 h 725750"/>
              <a:gd name="connsiteX7" fmla="*/ 279077 w 755565"/>
              <a:gd name="connsiteY7" fmla="*/ 506411 h 725750"/>
              <a:gd name="connsiteX8" fmla="*/ 136202 w 755565"/>
              <a:gd name="connsiteY8" fmla="*/ 325436 h 725750"/>
              <a:gd name="connsiteX9" fmla="*/ 574352 w 755565"/>
              <a:gd name="connsiteY9" fmla="*/ 534986 h 725750"/>
              <a:gd name="connsiteX10" fmla="*/ 2852 w 755565"/>
              <a:gd name="connsiteY10" fmla="*/ 334961 h 725750"/>
              <a:gd name="connsiteX11" fmla="*/ 326702 w 755565"/>
              <a:gd name="connsiteY11" fmla="*/ 1586 h 7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565" h="725750">
                <a:moveTo>
                  <a:pt x="326702" y="1586"/>
                </a:moveTo>
                <a:cubicBezTo>
                  <a:pt x="361627" y="-17464"/>
                  <a:pt x="185415" y="139699"/>
                  <a:pt x="212402" y="220661"/>
                </a:cubicBezTo>
                <a:cubicBezTo>
                  <a:pt x="239389" y="301623"/>
                  <a:pt x="471165" y="442911"/>
                  <a:pt x="488627" y="487361"/>
                </a:cubicBezTo>
                <a:cubicBezTo>
                  <a:pt x="506089" y="531811"/>
                  <a:pt x="272727" y="454024"/>
                  <a:pt x="317177" y="487361"/>
                </a:cubicBezTo>
                <a:cubicBezTo>
                  <a:pt x="361627" y="520698"/>
                  <a:pt x="745802" y="676274"/>
                  <a:pt x="755327" y="687386"/>
                </a:cubicBezTo>
                <a:cubicBezTo>
                  <a:pt x="764852" y="698499"/>
                  <a:pt x="487039" y="547686"/>
                  <a:pt x="374327" y="554036"/>
                </a:cubicBezTo>
                <a:cubicBezTo>
                  <a:pt x="261615" y="560386"/>
                  <a:pt x="94927" y="733423"/>
                  <a:pt x="79052" y="725486"/>
                </a:cubicBezTo>
                <a:cubicBezTo>
                  <a:pt x="63177" y="717549"/>
                  <a:pt x="269552" y="573086"/>
                  <a:pt x="279077" y="506411"/>
                </a:cubicBezTo>
                <a:cubicBezTo>
                  <a:pt x="288602" y="439736"/>
                  <a:pt x="86989" y="320674"/>
                  <a:pt x="136202" y="325436"/>
                </a:cubicBezTo>
                <a:cubicBezTo>
                  <a:pt x="185414" y="330199"/>
                  <a:pt x="596577" y="533399"/>
                  <a:pt x="574352" y="534986"/>
                </a:cubicBezTo>
                <a:cubicBezTo>
                  <a:pt x="552127" y="536573"/>
                  <a:pt x="39364" y="419098"/>
                  <a:pt x="2852" y="334961"/>
                </a:cubicBezTo>
                <a:cubicBezTo>
                  <a:pt x="-33660" y="250824"/>
                  <a:pt x="291777" y="20636"/>
                  <a:pt x="326702" y="158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74E6465-0ACE-7133-E5F1-A84BBF2834B9}"/>
              </a:ext>
            </a:extLst>
          </p:cNvPr>
          <p:cNvSpPr/>
          <p:nvPr/>
        </p:nvSpPr>
        <p:spPr>
          <a:xfrm>
            <a:off x="2756756" y="8362083"/>
            <a:ext cx="1612360" cy="627568"/>
          </a:xfrm>
          <a:custGeom>
            <a:avLst/>
            <a:gdLst>
              <a:gd name="connsiteX0" fmla="*/ 672244 w 1612360"/>
              <a:gd name="connsiteY0" fmla="*/ 867 h 627568"/>
              <a:gd name="connsiteX1" fmla="*/ 434119 w 1612360"/>
              <a:gd name="connsiteY1" fmla="*/ 362817 h 627568"/>
              <a:gd name="connsiteX2" fmla="*/ 738919 w 1612360"/>
              <a:gd name="connsiteY2" fmla="*/ 486642 h 627568"/>
              <a:gd name="connsiteX3" fmla="*/ 224569 w 1612360"/>
              <a:gd name="connsiteY3" fmla="*/ 458067 h 627568"/>
              <a:gd name="connsiteX4" fmla="*/ 1605694 w 1612360"/>
              <a:gd name="connsiteY4" fmla="*/ 572367 h 627568"/>
              <a:gd name="connsiteX5" fmla="*/ 719869 w 1612360"/>
              <a:gd name="connsiteY5" fmla="*/ 524742 h 627568"/>
              <a:gd name="connsiteX6" fmla="*/ 34069 w 1612360"/>
              <a:gd name="connsiteY6" fmla="*/ 505692 h 627568"/>
              <a:gd name="connsiteX7" fmla="*/ 100744 w 1612360"/>
              <a:gd name="connsiteY7" fmla="*/ 143742 h 627568"/>
              <a:gd name="connsiteX8" fmla="*/ 72169 w 1612360"/>
              <a:gd name="connsiteY8" fmla="*/ 600942 h 627568"/>
              <a:gd name="connsiteX9" fmla="*/ 415069 w 1612360"/>
              <a:gd name="connsiteY9" fmla="*/ 562842 h 627568"/>
              <a:gd name="connsiteX10" fmla="*/ 338869 w 1612360"/>
              <a:gd name="connsiteY10" fmla="*/ 477117 h 627568"/>
              <a:gd name="connsiteX11" fmla="*/ 672244 w 1612360"/>
              <a:gd name="connsiteY11" fmla="*/ 867 h 62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2360" h="627568">
                <a:moveTo>
                  <a:pt x="672244" y="867"/>
                </a:moveTo>
                <a:cubicBezTo>
                  <a:pt x="688119" y="-18183"/>
                  <a:pt x="423006" y="281855"/>
                  <a:pt x="434119" y="362817"/>
                </a:cubicBezTo>
                <a:cubicBezTo>
                  <a:pt x="445231" y="443780"/>
                  <a:pt x="773844" y="470767"/>
                  <a:pt x="738919" y="486642"/>
                </a:cubicBezTo>
                <a:cubicBezTo>
                  <a:pt x="703994" y="502517"/>
                  <a:pt x="80107" y="443780"/>
                  <a:pt x="224569" y="458067"/>
                </a:cubicBezTo>
                <a:cubicBezTo>
                  <a:pt x="369031" y="472354"/>
                  <a:pt x="1523144" y="561255"/>
                  <a:pt x="1605694" y="572367"/>
                </a:cubicBezTo>
                <a:cubicBezTo>
                  <a:pt x="1688244" y="583479"/>
                  <a:pt x="981806" y="535854"/>
                  <a:pt x="719869" y="524742"/>
                </a:cubicBezTo>
                <a:cubicBezTo>
                  <a:pt x="457932" y="513630"/>
                  <a:pt x="137256" y="569192"/>
                  <a:pt x="34069" y="505692"/>
                </a:cubicBezTo>
                <a:cubicBezTo>
                  <a:pt x="-69118" y="442192"/>
                  <a:pt x="94394" y="127867"/>
                  <a:pt x="100744" y="143742"/>
                </a:cubicBezTo>
                <a:cubicBezTo>
                  <a:pt x="107094" y="159617"/>
                  <a:pt x="19782" y="531092"/>
                  <a:pt x="72169" y="600942"/>
                </a:cubicBezTo>
                <a:cubicBezTo>
                  <a:pt x="124556" y="670792"/>
                  <a:pt x="370619" y="583480"/>
                  <a:pt x="415069" y="562842"/>
                </a:cubicBezTo>
                <a:cubicBezTo>
                  <a:pt x="459519" y="542205"/>
                  <a:pt x="294419" y="569192"/>
                  <a:pt x="338869" y="477117"/>
                </a:cubicBezTo>
                <a:cubicBezTo>
                  <a:pt x="383319" y="385042"/>
                  <a:pt x="656369" y="19917"/>
                  <a:pt x="672244" y="86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87EB360-4CA0-0BD0-1307-1DF03755DEDD}"/>
              </a:ext>
            </a:extLst>
          </p:cNvPr>
          <p:cNvSpPr/>
          <p:nvPr/>
        </p:nvSpPr>
        <p:spPr>
          <a:xfrm>
            <a:off x="5485481" y="7387857"/>
            <a:ext cx="333103" cy="1462634"/>
          </a:xfrm>
          <a:custGeom>
            <a:avLst/>
            <a:gdLst>
              <a:gd name="connsiteX0" fmla="*/ 919 w 333103"/>
              <a:gd name="connsiteY0" fmla="*/ 13068 h 1462634"/>
              <a:gd name="connsiteX1" fmla="*/ 239044 w 333103"/>
              <a:gd name="connsiteY1" fmla="*/ 1022718 h 1462634"/>
              <a:gd name="connsiteX2" fmla="*/ 267619 w 333103"/>
              <a:gd name="connsiteY2" fmla="*/ 1460868 h 1462634"/>
              <a:gd name="connsiteX3" fmla="*/ 324769 w 333103"/>
              <a:gd name="connsiteY3" fmla="*/ 879843 h 1462634"/>
              <a:gd name="connsiteX4" fmla="*/ 315244 w 333103"/>
              <a:gd name="connsiteY4" fmla="*/ 1098918 h 1462634"/>
              <a:gd name="connsiteX5" fmla="*/ 162844 w 333103"/>
              <a:gd name="connsiteY5" fmla="*/ 489318 h 1462634"/>
              <a:gd name="connsiteX6" fmla="*/ 919 w 333103"/>
              <a:gd name="connsiteY6" fmla="*/ 13068 h 146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103" h="1462634">
                <a:moveTo>
                  <a:pt x="919" y="13068"/>
                </a:moveTo>
                <a:cubicBezTo>
                  <a:pt x="13619" y="101968"/>
                  <a:pt x="194594" y="781418"/>
                  <a:pt x="239044" y="1022718"/>
                </a:cubicBezTo>
                <a:cubicBezTo>
                  <a:pt x="283494" y="1264018"/>
                  <a:pt x="253332" y="1484680"/>
                  <a:pt x="267619" y="1460868"/>
                </a:cubicBezTo>
                <a:cubicBezTo>
                  <a:pt x="281906" y="1437056"/>
                  <a:pt x="316832" y="940168"/>
                  <a:pt x="324769" y="879843"/>
                </a:cubicBezTo>
                <a:cubicBezTo>
                  <a:pt x="332706" y="819518"/>
                  <a:pt x="342231" y="1164005"/>
                  <a:pt x="315244" y="1098918"/>
                </a:cubicBezTo>
                <a:cubicBezTo>
                  <a:pt x="288257" y="1033831"/>
                  <a:pt x="215231" y="667118"/>
                  <a:pt x="162844" y="489318"/>
                </a:cubicBezTo>
                <a:cubicBezTo>
                  <a:pt x="110457" y="311518"/>
                  <a:pt x="-11781" y="-75832"/>
                  <a:pt x="919" y="1306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7A5F18DD-75FA-EFE6-1337-1437DD14EBBA}"/>
              </a:ext>
            </a:extLst>
          </p:cNvPr>
          <p:cNvSpPr/>
          <p:nvPr/>
        </p:nvSpPr>
        <p:spPr>
          <a:xfrm>
            <a:off x="1914523" y="5674766"/>
            <a:ext cx="1392059" cy="297409"/>
          </a:xfrm>
          <a:custGeom>
            <a:avLst/>
            <a:gdLst>
              <a:gd name="connsiteX0" fmla="*/ 2 w 1392059"/>
              <a:gd name="connsiteY0" fmla="*/ 249784 h 297409"/>
              <a:gd name="connsiteX1" fmla="*/ 733427 w 1392059"/>
              <a:gd name="connsiteY1" fmla="*/ 173584 h 297409"/>
              <a:gd name="connsiteX2" fmla="*/ 609602 w 1392059"/>
              <a:gd name="connsiteY2" fmla="*/ 21184 h 297409"/>
              <a:gd name="connsiteX3" fmla="*/ 1381127 w 1392059"/>
              <a:gd name="connsiteY3" fmla="*/ 297409 h 297409"/>
              <a:gd name="connsiteX4" fmla="*/ 1000127 w 1392059"/>
              <a:gd name="connsiteY4" fmla="*/ 21184 h 297409"/>
              <a:gd name="connsiteX5" fmla="*/ 133352 w 1392059"/>
              <a:gd name="connsiteY5" fmla="*/ 21184 h 297409"/>
              <a:gd name="connsiteX6" fmla="*/ 457202 w 1392059"/>
              <a:gd name="connsiteY6" fmla="*/ 40234 h 297409"/>
              <a:gd name="connsiteX7" fmla="*/ 742952 w 1392059"/>
              <a:gd name="connsiteY7" fmla="*/ 97384 h 297409"/>
              <a:gd name="connsiteX8" fmla="*/ 2 w 1392059"/>
              <a:gd name="connsiteY8" fmla="*/ 249784 h 29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59" h="297409">
                <a:moveTo>
                  <a:pt x="2" y="249784"/>
                </a:moveTo>
                <a:cubicBezTo>
                  <a:pt x="-1585" y="262484"/>
                  <a:pt x="631827" y="211684"/>
                  <a:pt x="733427" y="173584"/>
                </a:cubicBezTo>
                <a:cubicBezTo>
                  <a:pt x="835027" y="135484"/>
                  <a:pt x="501652" y="546"/>
                  <a:pt x="609602" y="21184"/>
                </a:cubicBezTo>
                <a:cubicBezTo>
                  <a:pt x="717552" y="41822"/>
                  <a:pt x="1316040" y="297409"/>
                  <a:pt x="1381127" y="297409"/>
                </a:cubicBezTo>
                <a:cubicBezTo>
                  <a:pt x="1446214" y="297409"/>
                  <a:pt x="1208089" y="67221"/>
                  <a:pt x="1000127" y="21184"/>
                </a:cubicBezTo>
                <a:cubicBezTo>
                  <a:pt x="792165" y="-24853"/>
                  <a:pt x="223839" y="18009"/>
                  <a:pt x="133352" y="21184"/>
                </a:cubicBezTo>
                <a:cubicBezTo>
                  <a:pt x="42865" y="24359"/>
                  <a:pt x="355602" y="27534"/>
                  <a:pt x="457202" y="40234"/>
                </a:cubicBezTo>
                <a:cubicBezTo>
                  <a:pt x="558802" y="52934"/>
                  <a:pt x="812802" y="62459"/>
                  <a:pt x="742952" y="97384"/>
                </a:cubicBezTo>
                <a:cubicBezTo>
                  <a:pt x="673102" y="132309"/>
                  <a:pt x="1589" y="237084"/>
                  <a:pt x="2" y="24978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01C04D47-6F14-EA06-3F0E-436A01EF1DCE}"/>
              </a:ext>
            </a:extLst>
          </p:cNvPr>
          <p:cNvSpPr/>
          <p:nvPr/>
        </p:nvSpPr>
        <p:spPr>
          <a:xfrm>
            <a:off x="3924272" y="5666590"/>
            <a:ext cx="1107628" cy="501049"/>
          </a:xfrm>
          <a:custGeom>
            <a:avLst/>
            <a:gdLst>
              <a:gd name="connsiteX0" fmla="*/ 28 w 1107628"/>
              <a:gd name="connsiteY0" fmla="*/ 143660 h 501049"/>
              <a:gd name="connsiteX1" fmla="*/ 666778 w 1107628"/>
              <a:gd name="connsiteY1" fmla="*/ 391310 h 501049"/>
              <a:gd name="connsiteX2" fmla="*/ 838228 w 1107628"/>
              <a:gd name="connsiteY2" fmla="*/ 486560 h 501049"/>
              <a:gd name="connsiteX3" fmla="*/ 485803 w 1107628"/>
              <a:gd name="connsiteY3" fmla="*/ 96035 h 501049"/>
              <a:gd name="connsiteX4" fmla="*/ 723928 w 1107628"/>
              <a:gd name="connsiteY4" fmla="*/ 257960 h 501049"/>
              <a:gd name="connsiteX5" fmla="*/ 1104928 w 1107628"/>
              <a:gd name="connsiteY5" fmla="*/ 181760 h 501049"/>
              <a:gd name="connsiteX6" fmla="*/ 866803 w 1107628"/>
              <a:gd name="connsiteY6" fmla="*/ 57935 h 501049"/>
              <a:gd name="connsiteX7" fmla="*/ 361978 w 1107628"/>
              <a:gd name="connsiteY7" fmla="*/ 785 h 501049"/>
              <a:gd name="connsiteX8" fmla="*/ 638203 w 1107628"/>
              <a:gd name="connsiteY8" fmla="*/ 96035 h 501049"/>
              <a:gd name="connsiteX9" fmla="*/ 28 w 1107628"/>
              <a:gd name="connsiteY9" fmla="*/ 143660 h 50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7628" h="501049">
                <a:moveTo>
                  <a:pt x="28" y="143660"/>
                </a:moveTo>
                <a:cubicBezTo>
                  <a:pt x="4791" y="192873"/>
                  <a:pt x="527078" y="334160"/>
                  <a:pt x="666778" y="391310"/>
                </a:cubicBezTo>
                <a:cubicBezTo>
                  <a:pt x="806478" y="448460"/>
                  <a:pt x="868390" y="535772"/>
                  <a:pt x="838228" y="486560"/>
                </a:cubicBezTo>
                <a:cubicBezTo>
                  <a:pt x="808066" y="437348"/>
                  <a:pt x="504853" y="134135"/>
                  <a:pt x="485803" y="96035"/>
                </a:cubicBezTo>
                <a:cubicBezTo>
                  <a:pt x="466753" y="57935"/>
                  <a:pt x="620741" y="243673"/>
                  <a:pt x="723928" y="257960"/>
                </a:cubicBezTo>
                <a:cubicBezTo>
                  <a:pt x="827115" y="272247"/>
                  <a:pt x="1081116" y="215097"/>
                  <a:pt x="1104928" y="181760"/>
                </a:cubicBezTo>
                <a:cubicBezTo>
                  <a:pt x="1128740" y="148423"/>
                  <a:pt x="990628" y="88097"/>
                  <a:pt x="866803" y="57935"/>
                </a:cubicBezTo>
                <a:cubicBezTo>
                  <a:pt x="742978" y="27773"/>
                  <a:pt x="400078" y="-5565"/>
                  <a:pt x="361978" y="785"/>
                </a:cubicBezTo>
                <a:cubicBezTo>
                  <a:pt x="323878" y="7135"/>
                  <a:pt x="692178" y="72223"/>
                  <a:pt x="638203" y="96035"/>
                </a:cubicBezTo>
                <a:cubicBezTo>
                  <a:pt x="584228" y="119847"/>
                  <a:pt x="-4735" y="94447"/>
                  <a:pt x="28" y="14366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2C027054-523D-87DB-E49F-EFEBA206AF9E}"/>
              </a:ext>
            </a:extLst>
          </p:cNvPr>
          <p:cNvSpPr/>
          <p:nvPr/>
        </p:nvSpPr>
        <p:spPr>
          <a:xfrm>
            <a:off x="2685881" y="7323517"/>
            <a:ext cx="134513" cy="393215"/>
          </a:xfrm>
          <a:custGeom>
            <a:avLst/>
            <a:gdLst>
              <a:gd name="connsiteX0" fmla="*/ 169 w 134513"/>
              <a:gd name="connsiteY0" fmla="*/ 1208 h 393215"/>
              <a:gd name="connsiteX1" fmla="*/ 104944 w 134513"/>
              <a:gd name="connsiteY1" fmla="*/ 248858 h 393215"/>
              <a:gd name="connsiteX2" fmla="*/ 76369 w 134513"/>
              <a:gd name="connsiteY2" fmla="*/ 391733 h 393215"/>
              <a:gd name="connsiteX3" fmla="*/ 133519 w 134513"/>
              <a:gd name="connsiteY3" fmla="*/ 163133 h 393215"/>
              <a:gd name="connsiteX4" fmla="*/ 169 w 134513"/>
              <a:gd name="connsiteY4" fmla="*/ 1208 h 39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13" h="393215">
                <a:moveTo>
                  <a:pt x="169" y="1208"/>
                </a:moveTo>
                <a:cubicBezTo>
                  <a:pt x="-4594" y="15496"/>
                  <a:pt x="92244" y="183771"/>
                  <a:pt x="104944" y="248858"/>
                </a:cubicBezTo>
                <a:cubicBezTo>
                  <a:pt x="117644" y="313945"/>
                  <a:pt x="71606" y="406021"/>
                  <a:pt x="76369" y="391733"/>
                </a:cubicBezTo>
                <a:cubicBezTo>
                  <a:pt x="81132" y="377445"/>
                  <a:pt x="143044" y="223458"/>
                  <a:pt x="133519" y="163133"/>
                </a:cubicBezTo>
                <a:cubicBezTo>
                  <a:pt x="123994" y="102808"/>
                  <a:pt x="4932" y="-13080"/>
                  <a:pt x="169" y="120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3935F417-45F3-06F7-9073-1F759350EE41}"/>
              </a:ext>
            </a:extLst>
          </p:cNvPr>
          <p:cNvSpPr/>
          <p:nvPr/>
        </p:nvSpPr>
        <p:spPr>
          <a:xfrm>
            <a:off x="3143326" y="7648290"/>
            <a:ext cx="314393" cy="343290"/>
          </a:xfrm>
          <a:custGeom>
            <a:avLst/>
            <a:gdLst>
              <a:gd name="connsiteX0" fmla="*/ 314249 w 314393"/>
              <a:gd name="connsiteY0" fmla="*/ 285 h 343290"/>
              <a:gd name="connsiteX1" fmla="*/ 66599 w 314393"/>
              <a:gd name="connsiteY1" fmla="*/ 133635 h 343290"/>
              <a:gd name="connsiteX2" fmla="*/ 18974 w 314393"/>
              <a:gd name="connsiteY2" fmla="*/ 343185 h 343290"/>
              <a:gd name="connsiteX3" fmla="*/ 28499 w 314393"/>
              <a:gd name="connsiteY3" fmla="*/ 105060 h 343290"/>
              <a:gd name="connsiteX4" fmla="*/ 314249 w 314393"/>
              <a:gd name="connsiteY4" fmla="*/ 285 h 34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93" h="343290">
                <a:moveTo>
                  <a:pt x="314249" y="285"/>
                </a:moveTo>
                <a:cubicBezTo>
                  <a:pt x="320599" y="5047"/>
                  <a:pt x="115811" y="76485"/>
                  <a:pt x="66599" y="133635"/>
                </a:cubicBezTo>
                <a:cubicBezTo>
                  <a:pt x="17386" y="190785"/>
                  <a:pt x="25324" y="347947"/>
                  <a:pt x="18974" y="343185"/>
                </a:cubicBezTo>
                <a:cubicBezTo>
                  <a:pt x="12624" y="338423"/>
                  <a:pt x="-25476" y="159035"/>
                  <a:pt x="28499" y="105060"/>
                </a:cubicBezTo>
                <a:cubicBezTo>
                  <a:pt x="82474" y="51085"/>
                  <a:pt x="307899" y="-4477"/>
                  <a:pt x="314249" y="28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C1E019F1-C627-29BE-1443-084623EB9A8D}"/>
              </a:ext>
            </a:extLst>
          </p:cNvPr>
          <p:cNvSpPr/>
          <p:nvPr/>
        </p:nvSpPr>
        <p:spPr>
          <a:xfrm>
            <a:off x="6181648" y="7294196"/>
            <a:ext cx="125027" cy="501291"/>
          </a:xfrm>
          <a:custGeom>
            <a:avLst/>
            <a:gdLst>
              <a:gd name="connsiteX0" fmla="*/ 77 w 125027"/>
              <a:gd name="connsiteY0" fmla="*/ 1954 h 501291"/>
              <a:gd name="connsiteX1" fmla="*/ 104852 w 125027"/>
              <a:gd name="connsiteY1" fmla="*/ 363904 h 501291"/>
              <a:gd name="connsiteX2" fmla="*/ 76277 w 125027"/>
              <a:gd name="connsiteY2" fmla="*/ 497254 h 501291"/>
              <a:gd name="connsiteX3" fmla="*/ 123902 w 125027"/>
              <a:gd name="connsiteY3" fmla="*/ 230554 h 501291"/>
              <a:gd name="connsiteX4" fmla="*/ 77 w 125027"/>
              <a:gd name="connsiteY4" fmla="*/ 1954 h 50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27" h="501291">
                <a:moveTo>
                  <a:pt x="77" y="1954"/>
                </a:moveTo>
                <a:cubicBezTo>
                  <a:pt x="-3098" y="24179"/>
                  <a:pt x="92152" y="281354"/>
                  <a:pt x="104852" y="363904"/>
                </a:cubicBezTo>
                <a:cubicBezTo>
                  <a:pt x="117552" y="446454"/>
                  <a:pt x="73102" y="519479"/>
                  <a:pt x="76277" y="497254"/>
                </a:cubicBezTo>
                <a:cubicBezTo>
                  <a:pt x="79452" y="475029"/>
                  <a:pt x="133427" y="308341"/>
                  <a:pt x="123902" y="230554"/>
                </a:cubicBezTo>
                <a:cubicBezTo>
                  <a:pt x="114377" y="152767"/>
                  <a:pt x="3252" y="-20271"/>
                  <a:pt x="77" y="195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8DBC0565-EB9B-1F6D-9647-5734D58FB576}"/>
              </a:ext>
            </a:extLst>
          </p:cNvPr>
          <p:cNvSpPr/>
          <p:nvPr/>
        </p:nvSpPr>
        <p:spPr>
          <a:xfrm>
            <a:off x="3124050" y="4257675"/>
            <a:ext cx="277534" cy="457200"/>
          </a:xfrm>
          <a:custGeom>
            <a:avLst/>
            <a:gdLst>
              <a:gd name="connsiteX0" fmla="*/ 150 w 277534"/>
              <a:gd name="connsiteY0" fmla="*/ 0 h 457200"/>
              <a:gd name="connsiteX1" fmla="*/ 228750 w 277534"/>
              <a:gd name="connsiteY1" fmla="*/ 247650 h 457200"/>
              <a:gd name="connsiteX2" fmla="*/ 228750 w 277534"/>
              <a:gd name="connsiteY2" fmla="*/ 457200 h 457200"/>
              <a:gd name="connsiteX3" fmla="*/ 266850 w 277534"/>
              <a:gd name="connsiteY3" fmla="*/ 247650 h 457200"/>
              <a:gd name="connsiteX4" fmla="*/ 150 w 277534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34" h="457200">
                <a:moveTo>
                  <a:pt x="150" y="0"/>
                </a:moveTo>
                <a:cubicBezTo>
                  <a:pt x="-6200" y="0"/>
                  <a:pt x="190650" y="171450"/>
                  <a:pt x="228750" y="247650"/>
                </a:cubicBezTo>
                <a:cubicBezTo>
                  <a:pt x="266850" y="323850"/>
                  <a:pt x="222400" y="457200"/>
                  <a:pt x="228750" y="457200"/>
                </a:cubicBezTo>
                <a:cubicBezTo>
                  <a:pt x="235100" y="457200"/>
                  <a:pt x="303362" y="320675"/>
                  <a:pt x="266850" y="247650"/>
                </a:cubicBezTo>
                <a:cubicBezTo>
                  <a:pt x="230338" y="174625"/>
                  <a:pt x="6500" y="0"/>
                  <a:pt x="15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7964D0C2-50AC-AE04-19E9-47040FA83583}"/>
              </a:ext>
            </a:extLst>
          </p:cNvPr>
          <p:cNvSpPr/>
          <p:nvPr/>
        </p:nvSpPr>
        <p:spPr>
          <a:xfrm>
            <a:off x="4819522" y="5314281"/>
            <a:ext cx="1702339" cy="934168"/>
          </a:xfrm>
          <a:custGeom>
            <a:avLst/>
            <a:gdLst>
              <a:gd name="connsiteX0" fmla="*/ 128 w 1702339"/>
              <a:gd name="connsiteY0" fmla="*/ 819819 h 934168"/>
              <a:gd name="connsiteX1" fmla="*/ 590678 w 1702339"/>
              <a:gd name="connsiteY1" fmla="*/ 534069 h 934168"/>
              <a:gd name="connsiteX2" fmla="*/ 1152653 w 1702339"/>
              <a:gd name="connsiteY2" fmla="*/ 657894 h 934168"/>
              <a:gd name="connsiteX3" fmla="*/ 724028 w 1702339"/>
              <a:gd name="connsiteY3" fmla="*/ 553119 h 934168"/>
              <a:gd name="connsiteX4" fmla="*/ 1695578 w 1702339"/>
              <a:gd name="connsiteY4" fmla="*/ 934119 h 934168"/>
              <a:gd name="connsiteX5" fmla="*/ 1114553 w 1702339"/>
              <a:gd name="connsiteY5" fmla="*/ 524544 h 934168"/>
              <a:gd name="connsiteX6" fmla="*/ 343028 w 1702339"/>
              <a:gd name="connsiteY6" fmla="*/ 669 h 934168"/>
              <a:gd name="connsiteX7" fmla="*/ 990728 w 1702339"/>
              <a:gd name="connsiteY7" fmla="*/ 410244 h 934168"/>
              <a:gd name="connsiteX8" fmla="*/ 123953 w 1702339"/>
              <a:gd name="connsiteY8" fmla="*/ 210219 h 934168"/>
              <a:gd name="connsiteX9" fmla="*/ 533528 w 1702339"/>
              <a:gd name="connsiteY9" fmla="*/ 448344 h 934168"/>
              <a:gd name="connsiteX10" fmla="*/ 128 w 1702339"/>
              <a:gd name="connsiteY10" fmla="*/ 819819 h 93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2339" h="934168">
                <a:moveTo>
                  <a:pt x="128" y="819819"/>
                </a:moveTo>
                <a:cubicBezTo>
                  <a:pt x="9653" y="834106"/>
                  <a:pt x="398591" y="561056"/>
                  <a:pt x="590678" y="534069"/>
                </a:cubicBezTo>
                <a:cubicBezTo>
                  <a:pt x="782765" y="507082"/>
                  <a:pt x="1130428" y="654719"/>
                  <a:pt x="1152653" y="657894"/>
                </a:cubicBezTo>
                <a:cubicBezTo>
                  <a:pt x="1174878" y="661069"/>
                  <a:pt x="633541" y="507081"/>
                  <a:pt x="724028" y="553119"/>
                </a:cubicBezTo>
                <a:cubicBezTo>
                  <a:pt x="814516" y="599156"/>
                  <a:pt x="1630491" y="938881"/>
                  <a:pt x="1695578" y="934119"/>
                </a:cubicBezTo>
                <a:cubicBezTo>
                  <a:pt x="1760665" y="929357"/>
                  <a:pt x="1339978" y="680119"/>
                  <a:pt x="1114553" y="524544"/>
                </a:cubicBezTo>
                <a:cubicBezTo>
                  <a:pt x="889128" y="368969"/>
                  <a:pt x="363665" y="19719"/>
                  <a:pt x="343028" y="669"/>
                </a:cubicBezTo>
                <a:cubicBezTo>
                  <a:pt x="322391" y="-18381"/>
                  <a:pt x="1027240" y="375319"/>
                  <a:pt x="990728" y="410244"/>
                </a:cubicBezTo>
                <a:cubicBezTo>
                  <a:pt x="954216" y="445169"/>
                  <a:pt x="200153" y="203869"/>
                  <a:pt x="123953" y="210219"/>
                </a:cubicBezTo>
                <a:cubicBezTo>
                  <a:pt x="47753" y="216569"/>
                  <a:pt x="552578" y="345156"/>
                  <a:pt x="533528" y="448344"/>
                </a:cubicBezTo>
                <a:cubicBezTo>
                  <a:pt x="514478" y="551531"/>
                  <a:pt x="-9397" y="805532"/>
                  <a:pt x="128" y="81981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D0AD0A26-C3CB-B98D-FB8C-5C8CAC99F5FC}"/>
              </a:ext>
            </a:extLst>
          </p:cNvPr>
          <p:cNvSpPr/>
          <p:nvPr/>
        </p:nvSpPr>
        <p:spPr>
          <a:xfrm>
            <a:off x="3533769" y="4017318"/>
            <a:ext cx="716876" cy="424724"/>
          </a:xfrm>
          <a:custGeom>
            <a:avLst/>
            <a:gdLst>
              <a:gd name="connsiteX0" fmla="*/ 6 w 716876"/>
              <a:gd name="connsiteY0" fmla="*/ 59382 h 424724"/>
              <a:gd name="connsiteX1" fmla="*/ 361956 w 716876"/>
              <a:gd name="connsiteY1" fmla="*/ 192732 h 424724"/>
              <a:gd name="connsiteX2" fmla="*/ 342906 w 716876"/>
              <a:gd name="connsiteY2" fmla="*/ 421332 h 424724"/>
              <a:gd name="connsiteX3" fmla="*/ 714381 w 716876"/>
              <a:gd name="connsiteY3" fmla="*/ 2232 h 424724"/>
              <a:gd name="connsiteX4" fmla="*/ 504831 w 716876"/>
              <a:gd name="connsiteY4" fmla="*/ 259407 h 424724"/>
              <a:gd name="connsiteX5" fmla="*/ 495306 w 716876"/>
              <a:gd name="connsiteY5" fmla="*/ 354657 h 424724"/>
              <a:gd name="connsiteX6" fmla="*/ 352431 w 716876"/>
              <a:gd name="connsiteY6" fmla="*/ 145107 h 424724"/>
              <a:gd name="connsiteX7" fmla="*/ 6 w 716876"/>
              <a:gd name="connsiteY7" fmla="*/ 59382 h 42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876" h="424724">
                <a:moveTo>
                  <a:pt x="6" y="59382"/>
                </a:moveTo>
                <a:cubicBezTo>
                  <a:pt x="1594" y="67320"/>
                  <a:pt x="304806" y="132407"/>
                  <a:pt x="361956" y="192732"/>
                </a:cubicBezTo>
                <a:cubicBezTo>
                  <a:pt x="419106" y="253057"/>
                  <a:pt x="284169" y="453082"/>
                  <a:pt x="342906" y="421332"/>
                </a:cubicBezTo>
                <a:cubicBezTo>
                  <a:pt x="401643" y="389582"/>
                  <a:pt x="687394" y="29219"/>
                  <a:pt x="714381" y="2232"/>
                </a:cubicBezTo>
                <a:cubicBezTo>
                  <a:pt x="741368" y="-24755"/>
                  <a:pt x="541343" y="200670"/>
                  <a:pt x="504831" y="259407"/>
                </a:cubicBezTo>
                <a:cubicBezTo>
                  <a:pt x="468319" y="318144"/>
                  <a:pt x="520706" y="373707"/>
                  <a:pt x="495306" y="354657"/>
                </a:cubicBezTo>
                <a:cubicBezTo>
                  <a:pt x="469906" y="335607"/>
                  <a:pt x="430219" y="195907"/>
                  <a:pt x="352431" y="145107"/>
                </a:cubicBezTo>
                <a:cubicBezTo>
                  <a:pt x="274644" y="94307"/>
                  <a:pt x="-1582" y="51444"/>
                  <a:pt x="6" y="593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4761FB09-1109-0121-60C4-87C00105C54B}"/>
              </a:ext>
            </a:extLst>
          </p:cNvPr>
          <p:cNvSpPr/>
          <p:nvPr/>
        </p:nvSpPr>
        <p:spPr>
          <a:xfrm>
            <a:off x="3143021" y="3303053"/>
            <a:ext cx="1311090" cy="1972336"/>
          </a:xfrm>
          <a:custGeom>
            <a:avLst/>
            <a:gdLst>
              <a:gd name="connsiteX0" fmla="*/ 771754 w 1311090"/>
              <a:gd name="connsiteY0" fmla="*/ 2122 h 1972336"/>
              <a:gd name="connsiteX1" fmla="*/ 1009879 w 1311090"/>
              <a:gd name="connsiteY1" fmla="*/ 668872 h 1972336"/>
              <a:gd name="connsiteX2" fmla="*/ 1219429 w 1311090"/>
              <a:gd name="connsiteY2" fmla="*/ 1192747 h 1972336"/>
              <a:gd name="connsiteX3" fmla="*/ 1086079 w 1311090"/>
              <a:gd name="connsiteY3" fmla="*/ 1011772 h 1972336"/>
              <a:gd name="connsiteX4" fmla="*/ 1305154 w 1311090"/>
              <a:gd name="connsiteY4" fmla="*/ 1964272 h 1972336"/>
              <a:gd name="connsiteX5" fmla="*/ 1228954 w 1311090"/>
              <a:gd name="connsiteY5" fmla="*/ 1421347 h 1972336"/>
              <a:gd name="connsiteX6" fmla="*/ 1019404 w 1311090"/>
              <a:gd name="connsiteY6" fmla="*/ 583147 h 1972336"/>
              <a:gd name="connsiteX7" fmla="*/ 229 w 1311090"/>
              <a:gd name="connsiteY7" fmla="*/ 221197 h 1972336"/>
              <a:gd name="connsiteX8" fmla="*/ 924154 w 1311090"/>
              <a:gd name="connsiteY8" fmla="*/ 449797 h 1972336"/>
              <a:gd name="connsiteX9" fmla="*/ 771754 w 1311090"/>
              <a:gd name="connsiteY9" fmla="*/ 2122 h 197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1090" h="1972336">
                <a:moveTo>
                  <a:pt x="771754" y="2122"/>
                </a:moveTo>
                <a:cubicBezTo>
                  <a:pt x="786041" y="38634"/>
                  <a:pt x="935267" y="470435"/>
                  <a:pt x="1009879" y="668872"/>
                </a:cubicBezTo>
                <a:cubicBezTo>
                  <a:pt x="1084491" y="867309"/>
                  <a:pt x="1206729" y="1135597"/>
                  <a:pt x="1219429" y="1192747"/>
                </a:cubicBezTo>
                <a:cubicBezTo>
                  <a:pt x="1232129" y="1249897"/>
                  <a:pt x="1071792" y="883185"/>
                  <a:pt x="1086079" y="1011772"/>
                </a:cubicBezTo>
                <a:cubicBezTo>
                  <a:pt x="1100367" y="1140360"/>
                  <a:pt x="1281342" y="1896010"/>
                  <a:pt x="1305154" y="1964272"/>
                </a:cubicBezTo>
                <a:cubicBezTo>
                  <a:pt x="1328967" y="2032535"/>
                  <a:pt x="1276579" y="1651534"/>
                  <a:pt x="1228954" y="1421347"/>
                </a:cubicBezTo>
                <a:cubicBezTo>
                  <a:pt x="1181329" y="1191160"/>
                  <a:pt x="1224191" y="783172"/>
                  <a:pt x="1019404" y="583147"/>
                </a:cubicBezTo>
                <a:cubicBezTo>
                  <a:pt x="814617" y="383122"/>
                  <a:pt x="16104" y="243422"/>
                  <a:pt x="229" y="221197"/>
                </a:cubicBezTo>
                <a:cubicBezTo>
                  <a:pt x="-15646" y="198972"/>
                  <a:pt x="797154" y="487897"/>
                  <a:pt x="924154" y="449797"/>
                </a:cubicBezTo>
                <a:cubicBezTo>
                  <a:pt x="1051154" y="411697"/>
                  <a:pt x="757467" y="-34390"/>
                  <a:pt x="771754" y="212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D4DAD85E-0500-D32C-634B-131AB04198EA}"/>
              </a:ext>
            </a:extLst>
          </p:cNvPr>
          <p:cNvSpPr/>
          <p:nvPr/>
        </p:nvSpPr>
        <p:spPr>
          <a:xfrm>
            <a:off x="2807692" y="8156542"/>
            <a:ext cx="2084486" cy="295585"/>
          </a:xfrm>
          <a:custGeom>
            <a:avLst/>
            <a:gdLst>
              <a:gd name="connsiteX0" fmla="*/ 40283 w 2084486"/>
              <a:gd name="connsiteY0" fmla="*/ 225458 h 295585"/>
              <a:gd name="connsiteX1" fmla="*/ 1430933 w 2084486"/>
              <a:gd name="connsiteY1" fmla="*/ 120683 h 295585"/>
              <a:gd name="connsiteX2" fmla="*/ 1278533 w 2084486"/>
              <a:gd name="connsiteY2" fmla="*/ 158783 h 295585"/>
              <a:gd name="connsiteX3" fmla="*/ 1754783 w 2084486"/>
              <a:gd name="connsiteY3" fmla="*/ 187358 h 295585"/>
              <a:gd name="connsiteX4" fmla="*/ 2078633 w 2084486"/>
              <a:gd name="connsiteY4" fmla="*/ 292133 h 295585"/>
              <a:gd name="connsiteX5" fmla="*/ 1478558 w 2084486"/>
              <a:gd name="connsiteY5" fmla="*/ 44483 h 295585"/>
              <a:gd name="connsiteX6" fmla="*/ 964208 w 2084486"/>
              <a:gd name="connsiteY6" fmla="*/ 6383 h 295585"/>
              <a:gd name="connsiteX7" fmla="*/ 1049933 w 2084486"/>
              <a:gd name="connsiteY7" fmla="*/ 120683 h 295585"/>
              <a:gd name="connsiteX8" fmla="*/ 354608 w 2084486"/>
              <a:gd name="connsiteY8" fmla="*/ 187358 h 295585"/>
              <a:gd name="connsiteX9" fmla="*/ 830858 w 2084486"/>
              <a:gd name="connsiteY9" fmla="*/ 130208 h 295585"/>
              <a:gd name="connsiteX10" fmla="*/ 411758 w 2084486"/>
              <a:gd name="connsiteY10" fmla="*/ 168308 h 295585"/>
              <a:gd name="connsiteX11" fmla="*/ 40283 w 2084486"/>
              <a:gd name="connsiteY11" fmla="*/ 225458 h 29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4486" h="295585">
                <a:moveTo>
                  <a:pt x="40283" y="225458"/>
                </a:moveTo>
                <a:cubicBezTo>
                  <a:pt x="210145" y="217521"/>
                  <a:pt x="1224558" y="131795"/>
                  <a:pt x="1430933" y="120683"/>
                </a:cubicBezTo>
                <a:cubicBezTo>
                  <a:pt x="1637308" y="109571"/>
                  <a:pt x="1224558" y="147671"/>
                  <a:pt x="1278533" y="158783"/>
                </a:cubicBezTo>
                <a:cubicBezTo>
                  <a:pt x="1332508" y="169895"/>
                  <a:pt x="1621433" y="165133"/>
                  <a:pt x="1754783" y="187358"/>
                </a:cubicBezTo>
                <a:cubicBezTo>
                  <a:pt x="1888133" y="209583"/>
                  <a:pt x="2124671" y="315946"/>
                  <a:pt x="2078633" y="292133"/>
                </a:cubicBezTo>
                <a:cubicBezTo>
                  <a:pt x="2032596" y="268321"/>
                  <a:pt x="1664296" y="92108"/>
                  <a:pt x="1478558" y="44483"/>
                </a:cubicBezTo>
                <a:cubicBezTo>
                  <a:pt x="1292821" y="-3142"/>
                  <a:pt x="1035645" y="-6317"/>
                  <a:pt x="964208" y="6383"/>
                </a:cubicBezTo>
                <a:cubicBezTo>
                  <a:pt x="892771" y="19083"/>
                  <a:pt x="1151533" y="90521"/>
                  <a:pt x="1049933" y="120683"/>
                </a:cubicBezTo>
                <a:cubicBezTo>
                  <a:pt x="948333" y="150845"/>
                  <a:pt x="391120" y="185771"/>
                  <a:pt x="354608" y="187358"/>
                </a:cubicBezTo>
                <a:cubicBezTo>
                  <a:pt x="318096" y="188945"/>
                  <a:pt x="821333" y="133383"/>
                  <a:pt x="830858" y="130208"/>
                </a:cubicBezTo>
                <a:cubicBezTo>
                  <a:pt x="840383" y="127033"/>
                  <a:pt x="538758" y="150845"/>
                  <a:pt x="411758" y="168308"/>
                </a:cubicBezTo>
                <a:cubicBezTo>
                  <a:pt x="284758" y="185770"/>
                  <a:pt x="-129579" y="233395"/>
                  <a:pt x="40283" y="2254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DBC4DAAF-EDF1-2430-BA14-88694B4B7353}"/>
              </a:ext>
            </a:extLst>
          </p:cNvPr>
          <p:cNvSpPr/>
          <p:nvPr/>
        </p:nvSpPr>
        <p:spPr>
          <a:xfrm>
            <a:off x="1560810" y="3513831"/>
            <a:ext cx="1710377" cy="3058967"/>
          </a:xfrm>
          <a:custGeom>
            <a:avLst/>
            <a:gdLst>
              <a:gd name="connsiteX0" fmla="*/ 1706265 w 1710377"/>
              <a:gd name="connsiteY0" fmla="*/ 894 h 3058967"/>
              <a:gd name="connsiteX1" fmla="*/ 1106190 w 1710377"/>
              <a:gd name="connsiteY1" fmla="*/ 629544 h 3058967"/>
              <a:gd name="connsiteX2" fmla="*/ 563265 w 1710377"/>
              <a:gd name="connsiteY2" fmla="*/ 1524894 h 3058967"/>
              <a:gd name="connsiteX3" fmla="*/ 601365 w 1710377"/>
              <a:gd name="connsiteY3" fmla="*/ 1553469 h 3058967"/>
              <a:gd name="connsiteX4" fmla="*/ 477540 w 1710377"/>
              <a:gd name="connsiteY4" fmla="*/ 2029719 h 3058967"/>
              <a:gd name="connsiteX5" fmla="*/ 410865 w 1710377"/>
              <a:gd name="connsiteY5" fmla="*/ 2544069 h 3058967"/>
              <a:gd name="connsiteX6" fmla="*/ 372765 w 1710377"/>
              <a:gd name="connsiteY6" fmla="*/ 2372619 h 3058967"/>
              <a:gd name="connsiteX7" fmla="*/ 1290 w 1710377"/>
              <a:gd name="connsiteY7" fmla="*/ 3058419 h 3058967"/>
              <a:gd name="connsiteX8" fmla="*/ 258465 w 1710377"/>
              <a:gd name="connsiteY8" fmla="*/ 2467869 h 3058967"/>
              <a:gd name="connsiteX9" fmla="*/ 477540 w 1710377"/>
              <a:gd name="connsiteY9" fmla="*/ 1410594 h 3058967"/>
              <a:gd name="connsiteX10" fmla="*/ 1001415 w 1710377"/>
              <a:gd name="connsiteY10" fmla="*/ 496194 h 3058967"/>
              <a:gd name="connsiteX11" fmla="*/ 791865 w 1710377"/>
              <a:gd name="connsiteY11" fmla="*/ 762894 h 3058967"/>
              <a:gd name="connsiteX12" fmla="*/ 1706265 w 1710377"/>
              <a:gd name="connsiteY12" fmla="*/ 894 h 305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377" h="3058967">
                <a:moveTo>
                  <a:pt x="1706265" y="894"/>
                </a:moveTo>
                <a:cubicBezTo>
                  <a:pt x="1758652" y="-21331"/>
                  <a:pt x="1296690" y="375544"/>
                  <a:pt x="1106190" y="629544"/>
                </a:cubicBezTo>
                <a:cubicBezTo>
                  <a:pt x="915690" y="883544"/>
                  <a:pt x="647402" y="1370907"/>
                  <a:pt x="563265" y="1524894"/>
                </a:cubicBezTo>
                <a:cubicBezTo>
                  <a:pt x="479128" y="1678881"/>
                  <a:pt x="615652" y="1469332"/>
                  <a:pt x="601365" y="1553469"/>
                </a:cubicBezTo>
                <a:cubicBezTo>
                  <a:pt x="587078" y="1637606"/>
                  <a:pt x="509290" y="1864619"/>
                  <a:pt x="477540" y="2029719"/>
                </a:cubicBezTo>
                <a:cubicBezTo>
                  <a:pt x="445790" y="2194819"/>
                  <a:pt x="428327" y="2486919"/>
                  <a:pt x="410865" y="2544069"/>
                </a:cubicBezTo>
                <a:cubicBezTo>
                  <a:pt x="393403" y="2601219"/>
                  <a:pt x="441027" y="2286894"/>
                  <a:pt x="372765" y="2372619"/>
                </a:cubicBezTo>
                <a:cubicBezTo>
                  <a:pt x="304502" y="2458344"/>
                  <a:pt x="20340" y="3042544"/>
                  <a:pt x="1290" y="3058419"/>
                </a:cubicBezTo>
                <a:cubicBezTo>
                  <a:pt x="-17760" y="3074294"/>
                  <a:pt x="179090" y="2742506"/>
                  <a:pt x="258465" y="2467869"/>
                </a:cubicBezTo>
                <a:cubicBezTo>
                  <a:pt x="337840" y="2193232"/>
                  <a:pt x="353715" y="1739206"/>
                  <a:pt x="477540" y="1410594"/>
                </a:cubicBezTo>
                <a:cubicBezTo>
                  <a:pt x="601365" y="1081982"/>
                  <a:pt x="949028" y="604144"/>
                  <a:pt x="1001415" y="496194"/>
                </a:cubicBezTo>
                <a:cubicBezTo>
                  <a:pt x="1053802" y="388244"/>
                  <a:pt x="671215" y="839094"/>
                  <a:pt x="791865" y="762894"/>
                </a:cubicBezTo>
                <a:cubicBezTo>
                  <a:pt x="912515" y="686694"/>
                  <a:pt x="1653878" y="23119"/>
                  <a:pt x="1706265" y="8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8787938F-EB30-F388-A6F3-019D5E148E96}"/>
              </a:ext>
            </a:extLst>
          </p:cNvPr>
          <p:cNvSpPr/>
          <p:nvPr/>
        </p:nvSpPr>
        <p:spPr>
          <a:xfrm>
            <a:off x="1679881" y="2631397"/>
            <a:ext cx="2597322" cy="3455848"/>
          </a:xfrm>
          <a:custGeom>
            <a:avLst/>
            <a:gdLst>
              <a:gd name="connsiteX0" fmla="*/ 2596844 w 2597322"/>
              <a:gd name="connsiteY0" fmla="*/ 797603 h 3455848"/>
              <a:gd name="connsiteX1" fmla="*/ 1853894 w 2597322"/>
              <a:gd name="connsiteY1" fmla="*/ 330878 h 3455848"/>
              <a:gd name="connsiteX2" fmla="*/ 863294 w 2597322"/>
              <a:gd name="connsiteY2" fmla="*/ 950003 h 3455848"/>
              <a:gd name="connsiteX3" fmla="*/ 968069 w 2597322"/>
              <a:gd name="connsiteY3" fmla="*/ 807128 h 3455848"/>
              <a:gd name="connsiteX4" fmla="*/ 291794 w 2597322"/>
              <a:gd name="connsiteY4" fmla="*/ 1464353 h 3455848"/>
              <a:gd name="connsiteX5" fmla="*/ 25094 w 2597322"/>
              <a:gd name="connsiteY5" fmla="*/ 2797853 h 3455848"/>
              <a:gd name="connsiteX6" fmla="*/ 15569 w 2597322"/>
              <a:gd name="connsiteY6" fmla="*/ 3455078 h 3455848"/>
              <a:gd name="connsiteX7" fmla="*/ 63194 w 2597322"/>
              <a:gd name="connsiteY7" fmla="*/ 2883578 h 3455848"/>
              <a:gd name="connsiteX8" fmla="*/ 406094 w 2597322"/>
              <a:gd name="connsiteY8" fmla="*/ 1045253 h 3455848"/>
              <a:gd name="connsiteX9" fmla="*/ 1806269 w 2597322"/>
              <a:gd name="connsiteY9" fmla="*/ 16553 h 3455848"/>
              <a:gd name="connsiteX10" fmla="*/ 2053919 w 2597322"/>
              <a:gd name="connsiteY10" fmla="*/ 397553 h 3455848"/>
              <a:gd name="connsiteX11" fmla="*/ 1968194 w 2597322"/>
              <a:gd name="connsiteY11" fmla="*/ 226103 h 3455848"/>
              <a:gd name="connsiteX12" fmla="*/ 2596844 w 2597322"/>
              <a:gd name="connsiteY12" fmla="*/ 797603 h 345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7322" h="3455848">
                <a:moveTo>
                  <a:pt x="2596844" y="797603"/>
                </a:moveTo>
                <a:cubicBezTo>
                  <a:pt x="2577794" y="815065"/>
                  <a:pt x="2142819" y="305478"/>
                  <a:pt x="1853894" y="330878"/>
                </a:cubicBezTo>
                <a:cubicBezTo>
                  <a:pt x="1564969" y="356278"/>
                  <a:pt x="1010931" y="870628"/>
                  <a:pt x="863294" y="950003"/>
                </a:cubicBezTo>
                <a:cubicBezTo>
                  <a:pt x="715656" y="1029378"/>
                  <a:pt x="1063319" y="721403"/>
                  <a:pt x="968069" y="807128"/>
                </a:cubicBezTo>
                <a:cubicBezTo>
                  <a:pt x="872819" y="892853"/>
                  <a:pt x="448956" y="1132566"/>
                  <a:pt x="291794" y="1464353"/>
                </a:cubicBezTo>
                <a:cubicBezTo>
                  <a:pt x="134631" y="1796141"/>
                  <a:pt x="71131" y="2466066"/>
                  <a:pt x="25094" y="2797853"/>
                </a:cubicBezTo>
                <a:cubicBezTo>
                  <a:pt x="-20944" y="3129641"/>
                  <a:pt x="9219" y="3440790"/>
                  <a:pt x="15569" y="3455078"/>
                </a:cubicBezTo>
                <a:cubicBezTo>
                  <a:pt x="21919" y="3469366"/>
                  <a:pt x="-1893" y="3285215"/>
                  <a:pt x="63194" y="2883578"/>
                </a:cubicBezTo>
                <a:cubicBezTo>
                  <a:pt x="128281" y="2481941"/>
                  <a:pt x="115581" y="1523091"/>
                  <a:pt x="406094" y="1045253"/>
                </a:cubicBezTo>
                <a:cubicBezTo>
                  <a:pt x="696607" y="567415"/>
                  <a:pt x="1531632" y="124503"/>
                  <a:pt x="1806269" y="16553"/>
                </a:cubicBezTo>
                <a:cubicBezTo>
                  <a:pt x="2080906" y="-91397"/>
                  <a:pt x="2026931" y="362628"/>
                  <a:pt x="2053919" y="397553"/>
                </a:cubicBezTo>
                <a:cubicBezTo>
                  <a:pt x="2080906" y="432478"/>
                  <a:pt x="1876119" y="159428"/>
                  <a:pt x="1968194" y="226103"/>
                </a:cubicBezTo>
                <a:cubicBezTo>
                  <a:pt x="2060269" y="292778"/>
                  <a:pt x="2615894" y="780141"/>
                  <a:pt x="2596844" y="79760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6E926FD4-082F-F9ED-5C51-3A9D9C680B99}"/>
              </a:ext>
            </a:extLst>
          </p:cNvPr>
          <p:cNvSpPr/>
          <p:nvPr/>
        </p:nvSpPr>
        <p:spPr>
          <a:xfrm>
            <a:off x="3614855" y="2302689"/>
            <a:ext cx="3528591" cy="1418186"/>
          </a:xfrm>
          <a:custGeom>
            <a:avLst/>
            <a:gdLst>
              <a:gd name="connsiteX0" fmla="*/ 52270 w 3528591"/>
              <a:gd name="connsiteY0" fmla="*/ 183336 h 1418186"/>
              <a:gd name="connsiteX1" fmla="*/ 328495 w 3528591"/>
              <a:gd name="connsiteY1" fmla="*/ 278586 h 1418186"/>
              <a:gd name="connsiteX2" fmla="*/ 1661995 w 3528591"/>
              <a:gd name="connsiteY2" fmla="*/ 973911 h 1418186"/>
              <a:gd name="connsiteX3" fmla="*/ 1414345 w 3528591"/>
              <a:gd name="connsiteY3" fmla="*/ 611961 h 1418186"/>
              <a:gd name="connsiteX4" fmla="*/ 3490795 w 3528591"/>
              <a:gd name="connsiteY4" fmla="*/ 1402536 h 1418186"/>
              <a:gd name="connsiteX5" fmla="*/ 2624020 w 3528591"/>
              <a:gd name="connsiteY5" fmla="*/ 1078686 h 1418186"/>
              <a:gd name="connsiteX6" fmla="*/ 985720 w 3528591"/>
              <a:gd name="connsiteY6" fmla="*/ 364311 h 1418186"/>
              <a:gd name="connsiteX7" fmla="*/ 576145 w 3528591"/>
              <a:gd name="connsiteY7" fmla="*/ 2361 h 1418186"/>
              <a:gd name="connsiteX8" fmla="*/ 1147645 w 3528591"/>
              <a:gd name="connsiteY8" fmla="*/ 526236 h 1418186"/>
              <a:gd name="connsiteX9" fmla="*/ 52270 w 3528591"/>
              <a:gd name="connsiteY9" fmla="*/ 183336 h 14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591" h="1418186">
                <a:moveTo>
                  <a:pt x="52270" y="183336"/>
                </a:moveTo>
                <a:cubicBezTo>
                  <a:pt x="-84255" y="142061"/>
                  <a:pt x="60208" y="146824"/>
                  <a:pt x="328495" y="278586"/>
                </a:cubicBezTo>
                <a:cubicBezTo>
                  <a:pt x="596782" y="410348"/>
                  <a:pt x="1481020" y="918349"/>
                  <a:pt x="1661995" y="973911"/>
                </a:cubicBezTo>
                <a:cubicBezTo>
                  <a:pt x="1842970" y="1029473"/>
                  <a:pt x="1109545" y="540523"/>
                  <a:pt x="1414345" y="611961"/>
                </a:cubicBezTo>
                <a:cubicBezTo>
                  <a:pt x="1719145" y="683399"/>
                  <a:pt x="3289183" y="1324749"/>
                  <a:pt x="3490795" y="1402536"/>
                </a:cubicBezTo>
                <a:cubicBezTo>
                  <a:pt x="3692407" y="1480323"/>
                  <a:pt x="3041532" y="1251723"/>
                  <a:pt x="2624020" y="1078686"/>
                </a:cubicBezTo>
                <a:cubicBezTo>
                  <a:pt x="2206508" y="905649"/>
                  <a:pt x="1327033" y="543699"/>
                  <a:pt x="985720" y="364311"/>
                </a:cubicBezTo>
                <a:cubicBezTo>
                  <a:pt x="644408" y="184924"/>
                  <a:pt x="549158" y="-24626"/>
                  <a:pt x="576145" y="2361"/>
                </a:cubicBezTo>
                <a:cubicBezTo>
                  <a:pt x="603132" y="29348"/>
                  <a:pt x="1233370" y="496074"/>
                  <a:pt x="1147645" y="526236"/>
                </a:cubicBezTo>
                <a:cubicBezTo>
                  <a:pt x="1061920" y="556399"/>
                  <a:pt x="188795" y="224611"/>
                  <a:pt x="52270" y="18333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F8037AEF-F36C-EF4E-3B47-FBE70DB6E0FB}"/>
              </a:ext>
            </a:extLst>
          </p:cNvPr>
          <p:cNvSpPr/>
          <p:nvPr/>
        </p:nvSpPr>
        <p:spPr>
          <a:xfrm>
            <a:off x="4387629" y="3642669"/>
            <a:ext cx="3418460" cy="2778633"/>
          </a:xfrm>
          <a:custGeom>
            <a:avLst/>
            <a:gdLst>
              <a:gd name="connsiteX0" fmla="*/ 622521 w 3418460"/>
              <a:gd name="connsiteY0" fmla="*/ 43506 h 2778633"/>
              <a:gd name="connsiteX1" fmla="*/ 632046 w 3418460"/>
              <a:gd name="connsiteY1" fmla="*/ 110181 h 2778633"/>
              <a:gd name="connsiteX2" fmla="*/ 165321 w 3418460"/>
              <a:gd name="connsiteY2" fmla="*/ 719781 h 2778633"/>
              <a:gd name="connsiteX3" fmla="*/ 1222596 w 3418460"/>
              <a:gd name="connsiteY3" fmla="*/ 929331 h 2778633"/>
              <a:gd name="connsiteX4" fmla="*/ 517746 w 3418460"/>
              <a:gd name="connsiteY4" fmla="*/ 1243656 h 2778633"/>
              <a:gd name="connsiteX5" fmla="*/ 1079721 w 3418460"/>
              <a:gd name="connsiteY5" fmla="*/ 1519881 h 2778633"/>
              <a:gd name="connsiteX6" fmla="*/ 165321 w 3418460"/>
              <a:gd name="connsiteY6" fmla="*/ 1605606 h 2778633"/>
              <a:gd name="connsiteX7" fmla="*/ 1194021 w 3418460"/>
              <a:gd name="connsiteY7" fmla="*/ 1586556 h 2778633"/>
              <a:gd name="connsiteX8" fmla="*/ 1698846 w 3418460"/>
              <a:gd name="connsiteY8" fmla="*/ 1777056 h 2778633"/>
              <a:gd name="connsiteX9" fmla="*/ 1174971 w 3418460"/>
              <a:gd name="connsiteY9" fmla="*/ 2205681 h 2778633"/>
              <a:gd name="connsiteX10" fmla="*/ 1832196 w 3418460"/>
              <a:gd name="connsiteY10" fmla="*/ 2034231 h 2778633"/>
              <a:gd name="connsiteX11" fmla="*/ 2346546 w 3418460"/>
              <a:gd name="connsiteY11" fmla="*/ 2272356 h 2778633"/>
              <a:gd name="connsiteX12" fmla="*/ 2927571 w 3418460"/>
              <a:gd name="connsiteY12" fmla="*/ 2215206 h 2778633"/>
              <a:gd name="connsiteX13" fmla="*/ 1927446 w 3418460"/>
              <a:gd name="connsiteY13" fmla="*/ 2777181 h 2778633"/>
              <a:gd name="connsiteX14" fmla="*/ 3022821 w 3418460"/>
              <a:gd name="connsiteY14" fmla="*/ 2377131 h 2778633"/>
              <a:gd name="connsiteX15" fmla="*/ 3375246 w 3418460"/>
              <a:gd name="connsiteY15" fmla="*/ 2358081 h 2778633"/>
              <a:gd name="connsiteX16" fmla="*/ 2136996 w 3418460"/>
              <a:gd name="connsiteY16" fmla="*/ 2062806 h 2778633"/>
              <a:gd name="connsiteX17" fmla="*/ 70071 w 3418460"/>
              <a:gd name="connsiteY17" fmla="*/ 1291281 h 2778633"/>
              <a:gd name="connsiteX18" fmla="*/ 479646 w 3418460"/>
              <a:gd name="connsiteY18" fmla="*/ 1024581 h 2778633"/>
              <a:gd name="connsiteX19" fmla="*/ 432021 w 3418460"/>
              <a:gd name="connsiteY19" fmla="*/ 957906 h 2778633"/>
              <a:gd name="connsiteX20" fmla="*/ 60546 w 3418460"/>
              <a:gd name="connsiteY20" fmla="*/ 586431 h 2778633"/>
              <a:gd name="connsiteX21" fmla="*/ 622521 w 3418460"/>
              <a:gd name="connsiteY21" fmla="*/ 43506 h 277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18460" h="2778633">
                <a:moveTo>
                  <a:pt x="622521" y="43506"/>
                </a:moveTo>
                <a:cubicBezTo>
                  <a:pt x="717771" y="-35869"/>
                  <a:pt x="708246" y="-2532"/>
                  <a:pt x="632046" y="110181"/>
                </a:cubicBezTo>
                <a:cubicBezTo>
                  <a:pt x="555846" y="222894"/>
                  <a:pt x="66896" y="583256"/>
                  <a:pt x="165321" y="719781"/>
                </a:cubicBezTo>
                <a:cubicBezTo>
                  <a:pt x="263746" y="856306"/>
                  <a:pt x="1163859" y="842019"/>
                  <a:pt x="1222596" y="929331"/>
                </a:cubicBezTo>
                <a:cubicBezTo>
                  <a:pt x="1281333" y="1016643"/>
                  <a:pt x="541558" y="1145231"/>
                  <a:pt x="517746" y="1243656"/>
                </a:cubicBezTo>
                <a:cubicBezTo>
                  <a:pt x="493933" y="1342081"/>
                  <a:pt x="1138458" y="1459556"/>
                  <a:pt x="1079721" y="1519881"/>
                </a:cubicBezTo>
                <a:cubicBezTo>
                  <a:pt x="1020984" y="1580206"/>
                  <a:pt x="146271" y="1594494"/>
                  <a:pt x="165321" y="1605606"/>
                </a:cubicBezTo>
                <a:cubicBezTo>
                  <a:pt x="184371" y="1616718"/>
                  <a:pt x="938434" y="1557981"/>
                  <a:pt x="1194021" y="1586556"/>
                </a:cubicBezTo>
                <a:cubicBezTo>
                  <a:pt x="1449609" y="1615131"/>
                  <a:pt x="1702021" y="1673869"/>
                  <a:pt x="1698846" y="1777056"/>
                </a:cubicBezTo>
                <a:cubicBezTo>
                  <a:pt x="1695671" y="1880243"/>
                  <a:pt x="1152746" y="2162819"/>
                  <a:pt x="1174971" y="2205681"/>
                </a:cubicBezTo>
                <a:cubicBezTo>
                  <a:pt x="1197196" y="2248543"/>
                  <a:pt x="1636934" y="2023119"/>
                  <a:pt x="1832196" y="2034231"/>
                </a:cubicBezTo>
                <a:cubicBezTo>
                  <a:pt x="2027458" y="2045343"/>
                  <a:pt x="2163984" y="2242194"/>
                  <a:pt x="2346546" y="2272356"/>
                </a:cubicBezTo>
                <a:cubicBezTo>
                  <a:pt x="2529109" y="2302519"/>
                  <a:pt x="2997421" y="2131069"/>
                  <a:pt x="2927571" y="2215206"/>
                </a:cubicBezTo>
                <a:cubicBezTo>
                  <a:pt x="2857721" y="2299344"/>
                  <a:pt x="1911571" y="2750194"/>
                  <a:pt x="1927446" y="2777181"/>
                </a:cubicBezTo>
                <a:cubicBezTo>
                  <a:pt x="1943321" y="2804169"/>
                  <a:pt x="2781521" y="2446981"/>
                  <a:pt x="3022821" y="2377131"/>
                </a:cubicBezTo>
                <a:cubicBezTo>
                  <a:pt x="3264121" y="2307281"/>
                  <a:pt x="3522883" y="2410468"/>
                  <a:pt x="3375246" y="2358081"/>
                </a:cubicBezTo>
                <a:cubicBezTo>
                  <a:pt x="3227609" y="2305694"/>
                  <a:pt x="2687859" y="2240606"/>
                  <a:pt x="2136996" y="2062806"/>
                </a:cubicBezTo>
                <a:cubicBezTo>
                  <a:pt x="1586134" y="1885006"/>
                  <a:pt x="346296" y="1464318"/>
                  <a:pt x="70071" y="1291281"/>
                </a:cubicBezTo>
                <a:cubicBezTo>
                  <a:pt x="-206154" y="1118244"/>
                  <a:pt x="419321" y="1080144"/>
                  <a:pt x="479646" y="1024581"/>
                </a:cubicBezTo>
                <a:cubicBezTo>
                  <a:pt x="539971" y="969018"/>
                  <a:pt x="501871" y="1030931"/>
                  <a:pt x="432021" y="957906"/>
                </a:cubicBezTo>
                <a:cubicBezTo>
                  <a:pt x="362171" y="884881"/>
                  <a:pt x="27208" y="737244"/>
                  <a:pt x="60546" y="586431"/>
                </a:cubicBezTo>
                <a:cubicBezTo>
                  <a:pt x="93883" y="435619"/>
                  <a:pt x="527271" y="122881"/>
                  <a:pt x="622521" y="4350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52E793F9-A9B0-C377-BDD8-2579A5A00BA4}"/>
              </a:ext>
            </a:extLst>
          </p:cNvPr>
          <p:cNvSpPr/>
          <p:nvPr/>
        </p:nvSpPr>
        <p:spPr>
          <a:xfrm>
            <a:off x="3904180" y="2804675"/>
            <a:ext cx="3620965" cy="2691649"/>
          </a:xfrm>
          <a:custGeom>
            <a:avLst/>
            <a:gdLst>
              <a:gd name="connsiteX0" fmla="*/ 143945 w 3620965"/>
              <a:gd name="connsiteY0" fmla="*/ 71875 h 2691649"/>
              <a:gd name="connsiteX1" fmla="*/ 296345 w 3620965"/>
              <a:gd name="connsiteY1" fmla="*/ 167125 h 2691649"/>
              <a:gd name="connsiteX2" fmla="*/ 2448995 w 3620965"/>
              <a:gd name="connsiteY2" fmla="*/ 1167250 h 2691649"/>
              <a:gd name="connsiteX3" fmla="*/ 2382320 w 3620965"/>
              <a:gd name="connsiteY3" fmla="*/ 1433950 h 2691649"/>
              <a:gd name="connsiteX4" fmla="*/ 3230045 w 3620965"/>
              <a:gd name="connsiteY4" fmla="*/ 1786375 h 2691649"/>
              <a:gd name="connsiteX5" fmla="*/ 2963345 w 3620965"/>
              <a:gd name="connsiteY5" fmla="*/ 1900675 h 2691649"/>
              <a:gd name="connsiteX6" fmla="*/ 3325295 w 3620965"/>
              <a:gd name="connsiteY6" fmla="*/ 2091175 h 2691649"/>
              <a:gd name="connsiteX7" fmla="*/ 3115745 w 3620965"/>
              <a:gd name="connsiteY7" fmla="*/ 2310250 h 2691649"/>
              <a:gd name="connsiteX8" fmla="*/ 3611045 w 3620965"/>
              <a:gd name="connsiteY8" fmla="*/ 2691250 h 2691649"/>
              <a:gd name="connsiteX9" fmla="*/ 2582345 w 3620965"/>
              <a:gd name="connsiteY9" fmla="*/ 2234050 h 2691649"/>
              <a:gd name="connsiteX10" fmla="*/ 1277420 w 3620965"/>
              <a:gd name="connsiteY10" fmla="*/ 1967350 h 2691649"/>
              <a:gd name="connsiteX11" fmla="*/ 2601395 w 3620965"/>
              <a:gd name="connsiteY11" fmla="*/ 1805425 h 2691649"/>
              <a:gd name="connsiteX12" fmla="*/ 1477445 w 3620965"/>
              <a:gd name="connsiteY12" fmla="*/ 900550 h 2691649"/>
              <a:gd name="connsiteX13" fmla="*/ 143945 w 3620965"/>
              <a:gd name="connsiteY13" fmla="*/ 71875 h 269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0965" h="2691649">
                <a:moveTo>
                  <a:pt x="143945" y="71875"/>
                </a:moveTo>
                <a:cubicBezTo>
                  <a:pt x="-52905" y="-50362"/>
                  <a:pt x="-87830" y="-15437"/>
                  <a:pt x="296345" y="167125"/>
                </a:cubicBezTo>
                <a:cubicBezTo>
                  <a:pt x="680520" y="349687"/>
                  <a:pt x="2101333" y="956113"/>
                  <a:pt x="2448995" y="1167250"/>
                </a:cubicBezTo>
                <a:cubicBezTo>
                  <a:pt x="2796657" y="1378387"/>
                  <a:pt x="2252145" y="1330763"/>
                  <a:pt x="2382320" y="1433950"/>
                </a:cubicBezTo>
                <a:cubicBezTo>
                  <a:pt x="2512495" y="1537137"/>
                  <a:pt x="3133208" y="1708588"/>
                  <a:pt x="3230045" y="1786375"/>
                </a:cubicBezTo>
                <a:cubicBezTo>
                  <a:pt x="3326882" y="1864162"/>
                  <a:pt x="2947470" y="1849875"/>
                  <a:pt x="2963345" y="1900675"/>
                </a:cubicBezTo>
                <a:cubicBezTo>
                  <a:pt x="2979220" y="1951475"/>
                  <a:pt x="3299895" y="2022913"/>
                  <a:pt x="3325295" y="2091175"/>
                </a:cubicBezTo>
                <a:cubicBezTo>
                  <a:pt x="3350695" y="2159438"/>
                  <a:pt x="3068120" y="2210238"/>
                  <a:pt x="3115745" y="2310250"/>
                </a:cubicBezTo>
                <a:cubicBezTo>
                  <a:pt x="3163370" y="2410262"/>
                  <a:pt x="3699945" y="2703950"/>
                  <a:pt x="3611045" y="2691250"/>
                </a:cubicBezTo>
                <a:cubicBezTo>
                  <a:pt x="3522145" y="2678550"/>
                  <a:pt x="2971283" y="2354700"/>
                  <a:pt x="2582345" y="2234050"/>
                </a:cubicBezTo>
                <a:cubicBezTo>
                  <a:pt x="2193408" y="2113400"/>
                  <a:pt x="1274245" y="2038787"/>
                  <a:pt x="1277420" y="1967350"/>
                </a:cubicBezTo>
                <a:cubicBezTo>
                  <a:pt x="1280595" y="1895913"/>
                  <a:pt x="2568058" y="1983225"/>
                  <a:pt x="2601395" y="1805425"/>
                </a:cubicBezTo>
                <a:cubicBezTo>
                  <a:pt x="2634732" y="1627625"/>
                  <a:pt x="1891783" y="1189475"/>
                  <a:pt x="1477445" y="900550"/>
                </a:cubicBezTo>
                <a:cubicBezTo>
                  <a:pt x="1063107" y="611625"/>
                  <a:pt x="340795" y="194112"/>
                  <a:pt x="143945" y="7187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4C9E9B74-D01E-4931-3CD5-E3AA680AA42E}"/>
              </a:ext>
            </a:extLst>
          </p:cNvPr>
          <p:cNvSpPr/>
          <p:nvPr/>
        </p:nvSpPr>
        <p:spPr>
          <a:xfrm>
            <a:off x="3580861" y="2215497"/>
            <a:ext cx="3440593" cy="1304912"/>
          </a:xfrm>
          <a:custGeom>
            <a:avLst/>
            <a:gdLst>
              <a:gd name="connsiteX0" fmla="*/ 539 w 3440593"/>
              <a:gd name="connsiteY0" fmla="*/ 394353 h 1304912"/>
              <a:gd name="connsiteX1" fmla="*/ 1667414 w 3440593"/>
              <a:gd name="connsiteY1" fmla="*/ 489603 h 1304912"/>
              <a:gd name="connsiteX2" fmla="*/ 2858039 w 3440593"/>
              <a:gd name="connsiteY2" fmla="*/ 880128 h 1304912"/>
              <a:gd name="connsiteX3" fmla="*/ 2448464 w 3440593"/>
              <a:gd name="connsiteY3" fmla="*/ 851553 h 1304912"/>
              <a:gd name="connsiteX4" fmla="*/ 3439064 w 3440593"/>
              <a:gd name="connsiteY4" fmla="*/ 1299228 h 1304912"/>
              <a:gd name="connsiteX5" fmla="*/ 2181764 w 3440593"/>
              <a:gd name="connsiteY5" fmla="*/ 489603 h 1304912"/>
              <a:gd name="connsiteX6" fmla="*/ 800639 w 3440593"/>
              <a:gd name="connsiteY6" fmla="*/ 3828 h 1304912"/>
              <a:gd name="connsiteX7" fmla="*/ 1476914 w 3440593"/>
              <a:gd name="connsiteY7" fmla="*/ 270528 h 1304912"/>
              <a:gd name="connsiteX8" fmla="*/ 539 w 3440593"/>
              <a:gd name="connsiteY8" fmla="*/ 394353 h 13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593" h="1304912">
                <a:moveTo>
                  <a:pt x="539" y="394353"/>
                </a:moveTo>
                <a:cubicBezTo>
                  <a:pt x="32289" y="430865"/>
                  <a:pt x="1191164" y="408641"/>
                  <a:pt x="1667414" y="489603"/>
                </a:cubicBezTo>
                <a:cubicBezTo>
                  <a:pt x="2143664" y="570565"/>
                  <a:pt x="2727864" y="819803"/>
                  <a:pt x="2858039" y="880128"/>
                </a:cubicBezTo>
                <a:cubicBezTo>
                  <a:pt x="2988214" y="940453"/>
                  <a:pt x="2351627" y="781703"/>
                  <a:pt x="2448464" y="851553"/>
                </a:cubicBezTo>
                <a:cubicBezTo>
                  <a:pt x="2545301" y="921403"/>
                  <a:pt x="3483514" y="1359553"/>
                  <a:pt x="3439064" y="1299228"/>
                </a:cubicBezTo>
                <a:cubicBezTo>
                  <a:pt x="3394614" y="1238903"/>
                  <a:pt x="2621502" y="705503"/>
                  <a:pt x="2181764" y="489603"/>
                </a:cubicBezTo>
                <a:cubicBezTo>
                  <a:pt x="1742027" y="273703"/>
                  <a:pt x="918114" y="40341"/>
                  <a:pt x="800639" y="3828"/>
                </a:cubicBezTo>
                <a:cubicBezTo>
                  <a:pt x="683164" y="-32685"/>
                  <a:pt x="1605501" y="202266"/>
                  <a:pt x="1476914" y="270528"/>
                </a:cubicBezTo>
                <a:cubicBezTo>
                  <a:pt x="1348327" y="338790"/>
                  <a:pt x="-31211" y="357841"/>
                  <a:pt x="539" y="39435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C131CA49-E670-4D48-A8BB-18AF061F7263}"/>
              </a:ext>
            </a:extLst>
          </p:cNvPr>
          <p:cNvSpPr/>
          <p:nvPr/>
        </p:nvSpPr>
        <p:spPr>
          <a:xfrm>
            <a:off x="5246866" y="5568114"/>
            <a:ext cx="1126262" cy="1023192"/>
          </a:xfrm>
          <a:custGeom>
            <a:avLst/>
            <a:gdLst>
              <a:gd name="connsiteX0" fmla="*/ 1409 w 1126262"/>
              <a:gd name="connsiteY0" fmla="*/ 413586 h 1023192"/>
              <a:gd name="connsiteX1" fmla="*/ 620534 w 1126262"/>
              <a:gd name="connsiteY1" fmla="*/ 642186 h 1023192"/>
              <a:gd name="connsiteX2" fmla="*/ 1125359 w 1126262"/>
              <a:gd name="connsiteY2" fmla="*/ 1023186 h 1023192"/>
              <a:gd name="connsiteX3" fmla="*/ 734834 w 1126262"/>
              <a:gd name="connsiteY3" fmla="*/ 632661 h 1023192"/>
              <a:gd name="connsiteX4" fmla="*/ 391934 w 1126262"/>
              <a:gd name="connsiteY4" fmla="*/ 4011 h 1023192"/>
              <a:gd name="connsiteX5" fmla="*/ 801509 w 1126262"/>
              <a:gd name="connsiteY5" fmla="*/ 365961 h 1023192"/>
              <a:gd name="connsiteX6" fmla="*/ 1409 w 1126262"/>
              <a:gd name="connsiteY6" fmla="*/ 413586 h 10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6262" h="1023192">
                <a:moveTo>
                  <a:pt x="1409" y="413586"/>
                </a:moveTo>
                <a:cubicBezTo>
                  <a:pt x="-28753" y="459623"/>
                  <a:pt x="433209" y="540586"/>
                  <a:pt x="620534" y="642186"/>
                </a:cubicBezTo>
                <a:cubicBezTo>
                  <a:pt x="807859" y="743786"/>
                  <a:pt x="1106309" y="1024773"/>
                  <a:pt x="1125359" y="1023186"/>
                </a:cubicBezTo>
                <a:cubicBezTo>
                  <a:pt x="1144409" y="1021599"/>
                  <a:pt x="857071" y="802523"/>
                  <a:pt x="734834" y="632661"/>
                </a:cubicBezTo>
                <a:cubicBezTo>
                  <a:pt x="612597" y="462799"/>
                  <a:pt x="380821" y="48461"/>
                  <a:pt x="391934" y="4011"/>
                </a:cubicBezTo>
                <a:cubicBezTo>
                  <a:pt x="403047" y="-40439"/>
                  <a:pt x="861834" y="297699"/>
                  <a:pt x="801509" y="365961"/>
                </a:cubicBezTo>
                <a:cubicBezTo>
                  <a:pt x="741184" y="434223"/>
                  <a:pt x="31571" y="367549"/>
                  <a:pt x="1409" y="41358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22B2E2C0-D167-BF20-F319-72370E0DA2AA}"/>
              </a:ext>
            </a:extLst>
          </p:cNvPr>
          <p:cNvSpPr/>
          <p:nvPr/>
        </p:nvSpPr>
        <p:spPr>
          <a:xfrm>
            <a:off x="6580397" y="6487132"/>
            <a:ext cx="869404" cy="1133319"/>
          </a:xfrm>
          <a:custGeom>
            <a:avLst/>
            <a:gdLst>
              <a:gd name="connsiteX0" fmla="*/ 420478 w 869404"/>
              <a:gd name="connsiteY0" fmla="*/ 8918 h 1133319"/>
              <a:gd name="connsiteX1" fmla="*/ 782428 w 869404"/>
              <a:gd name="connsiteY1" fmla="*/ 266093 h 1133319"/>
              <a:gd name="connsiteX2" fmla="*/ 734803 w 869404"/>
              <a:gd name="connsiteY2" fmla="*/ 570893 h 1133319"/>
              <a:gd name="connsiteX3" fmla="*/ 820528 w 869404"/>
              <a:gd name="connsiteY3" fmla="*/ 837593 h 1133319"/>
              <a:gd name="connsiteX4" fmla="*/ 601453 w 869404"/>
              <a:gd name="connsiteY4" fmla="*/ 837593 h 1133319"/>
              <a:gd name="connsiteX5" fmla="*/ 868153 w 869404"/>
              <a:gd name="connsiteY5" fmla="*/ 1132868 h 1133319"/>
              <a:gd name="connsiteX6" fmla="*/ 468103 w 869404"/>
              <a:gd name="connsiteY6" fmla="*/ 761393 h 1133319"/>
              <a:gd name="connsiteX7" fmla="*/ 153778 w 869404"/>
              <a:gd name="connsiteY7" fmla="*/ 351818 h 1133319"/>
              <a:gd name="connsiteX8" fmla="*/ 29953 w 869404"/>
              <a:gd name="connsiteY8" fmla="*/ 342293 h 1133319"/>
              <a:gd name="connsiteX9" fmla="*/ 706228 w 869404"/>
              <a:gd name="connsiteY9" fmla="*/ 694718 h 1133319"/>
              <a:gd name="connsiteX10" fmla="*/ 744328 w 869404"/>
              <a:gd name="connsiteY10" fmla="*/ 294668 h 1133319"/>
              <a:gd name="connsiteX11" fmla="*/ 820528 w 869404"/>
              <a:gd name="connsiteY11" fmla="*/ 256568 h 1133319"/>
              <a:gd name="connsiteX12" fmla="*/ 630028 w 869404"/>
              <a:gd name="connsiteY12" fmla="*/ 75593 h 1133319"/>
              <a:gd name="connsiteX13" fmla="*/ 420478 w 869404"/>
              <a:gd name="connsiteY13" fmla="*/ 8918 h 11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9404" h="1133319">
                <a:moveTo>
                  <a:pt x="420478" y="8918"/>
                </a:moveTo>
                <a:cubicBezTo>
                  <a:pt x="445878" y="40668"/>
                  <a:pt x="730040" y="172430"/>
                  <a:pt x="782428" y="266093"/>
                </a:cubicBezTo>
                <a:cubicBezTo>
                  <a:pt x="834816" y="359756"/>
                  <a:pt x="728453" y="475643"/>
                  <a:pt x="734803" y="570893"/>
                </a:cubicBezTo>
                <a:cubicBezTo>
                  <a:pt x="741153" y="666143"/>
                  <a:pt x="842753" y="793143"/>
                  <a:pt x="820528" y="837593"/>
                </a:cubicBezTo>
                <a:cubicBezTo>
                  <a:pt x="798303" y="882043"/>
                  <a:pt x="593516" y="788381"/>
                  <a:pt x="601453" y="837593"/>
                </a:cubicBezTo>
                <a:cubicBezTo>
                  <a:pt x="609390" y="886805"/>
                  <a:pt x="890378" y="1145568"/>
                  <a:pt x="868153" y="1132868"/>
                </a:cubicBezTo>
                <a:cubicBezTo>
                  <a:pt x="845928" y="1120168"/>
                  <a:pt x="587166" y="891568"/>
                  <a:pt x="468103" y="761393"/>
                </a:cubicBezTo>
                <a:cubicBezTo>
                  <a:pt x="349040" y="631218"/>
                  <a:pt x="226803" y="421668"/>
                  <a:pt x="153778" y="351818"/>
                </a:cubicBezTo>
                <a:cubicBezTo>
                  <a:pt x="80753" y="281968"/>
                  <a:pt x="-62122" y="285143"/>
                  <a:pt x="29953" y="342293"/>
                </a:cubicBezTo>
                <a:cubicBezTo>
                  <a:pt x="122028" y="399443"/>
                  <a:pt x="587166" y="702655"/>
                  <a:pt x="706228" y="694718"/>
                </a:cubicBezTo>
                <a:cubicBezTo>
                  <a:pt x="825290" y="686781"/>
                  <a:pt x="725278" y="367693"/>
                  <a:pt x="744328" y="294668"/>
                </a:cubicBezTo>
                <a:cubicBezTo>
                  <a:pt x="763378" y="221643"/>
                  <a:pt x="839578" y="293080"/>
                  <a:pt x="820528" y="256568"/>
                </a:cubicBezTo>
                <a:cubicBezTo>
                  <a:pt x="801478" y="220056"/>
                  <a:pt x="703053" y="113693"/>
                  <a:pt x="630028" y="75593"/>
                </a:cubicBezTo>
                <a:cubicBezTo>
                  <a:pt x="557003" y="37493"/>
                  <a:pt x="395078" y="-22832"/>
                  <a:pt x="420478" y="891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CE6529D3-8047-9D6E-CACA-1291A78C4488}"/>
              </a:ext>
            </a:extLst>
          </p:cNvPr>
          <p:cNvSpPr/>
          <p:nvPr/>
        </p:nvSpPr>
        <p:spPr>
          <a:xfrm>
            <a:off x="3986546" y="2930433"/>
            <a:ext cx="3256545" cy="2747415"/>
          </a:xfrm>
          <a:custGeom>
            <a:avLst/>
            <a:gdLst>
              <a:gd name="connsiteX0" fmla="*/ 71104 w 3256545"/>
              <a:gd name="connsiteY0" fmla="*/ 60417 h 2747415"/>
              <a:gd name="connsiteX1" fmla="*/ 309229 w 3256545"/>
              <a:gd name="connsiteY1" fmla="*/ 250917 h 2747415"/>
              <a:gd name="connsiteX2" fmla="*/ 1737979 w 3256545"/>
              <a:gd name="connsiteY2" fmla="*/ 1260567 h 2747415"/>
              <a:gd name="connsiteX3" fmla="*/ 1957054 w 3256545"/>
              <a:gd name="connsiteY3" fmla="*/ 1536792 h 2747415"/>
              <a:gd name="connsiteX4" fmla="*/ 1576054 w 3256545"/>
              <a:gd name="connsiteY4" fmla="*/ 1593942 h 2747415"/>
              <a:gd name="connsiteX5" fmla="*/ 2366629 w 3256545"/>
              <a:gd name="connsiteY5" fmla="*/ 2089242 h 2747415"/>
              <a:gd name="connsiteX6" fmla="*/ 2366629 w 3256545"/>
              <a:gd name="connsiteY6" fmla="*/ 2232117 h 2747415"/>
              <a:gd name="connsiteX7" fmla="*/ 3252454 w 3256545"/>
              <a:gd name="connsiteY7" fmla="*/ 2736942 h 2747415"/>
              <a:gd name="connsiteX8" fmla="*/ 1957054 w 3256545"/>
              <a:gd name="connsiteY8" fmla="*/ 1708242 h 2747415"/>
              <a:gd name="connsiteX9" fmla="*/ 661654 w 3256545"/>
              <a:gd name="connsiteY9" fmla="*/ 1127217 h 2747415"/>
              <a:gd name="connsiteX10" fmla="*/ 1261729 w 3256545"/>
              <a:gd name="connsiteY10" fmla="*/ 1117692 h 2747415"/>
              <a:gd name="connsiteX11" fmla="*/ 71104 w 3256545"/>
              <a:gd name="connsiteY11" fmla="*/ 60417 h 274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6545" h="2747415">
                <a:moveTo>
                  <a:pt x="71104" y="60417"/>
                </a:moveTo>
                <a:cubicBezTo>
                  <a:pt x="-87646" y="-84045"/>
                  <a:pt x="31416" y="50892"/>
                  <a:pt x="309229" y="250917"/>
                </a:cubicBezTo>
                <a:cubicBezTo>
                  <a:pt x="587042" y="450942"/>
                  <a:pt x="1463342" y="1046255"/>
                  <a:pt x="1737979" y="1260567"/>
                </a:cubicBezTo>
                <a:cubicBezTo>
                  <a:pt x="2012616" y="1474879"/>
                  <a:pt x="1984041" y="1481230"/>
                  <a:pt x="1957054" y="1536792"/>
                </a:cubicBezTo>
                <a:cubicBezTo>
                  <a:pt x="1930067" y="1592354"/>
                  <a:pt x="1507792" y="1501867"/>
                  <a:pt x="1576054" y="1593942"/>
                </a:cubicBezTo>
                <a:cubicBezTo>
                  <a:pt x="1644316" y="1686017"/>
                  <a:pt x="2234867" y="1982880"/>
                  <a:pt x="2366629" y="2089242"/>
                </a:cubicBezTo>
                <a:cubicBezTo>
                  <a:pt x="2498392" y="2195605"/>
                  <a:pt x="2218992" y="2124167"/>
                  <a:pt x="2366629" y="2232117"/>
                </a:cubicBezTo>
                <a:cubicBezTo>
                  <a:pt x="2514266" y="2340067"/>
                  <a:pt x="3320717" y="2824255"/>
                  <a:pt x="3252454" y="2736942"/>
                </a:cubicBezTo>
                <a:cubicBezTo>
                  <a:pt x="3184192" y="2649630"/>
                  <a:pt x="2388854" y="1976529"/>
                  <a:pt x="1957054" y="1708242"/>
                </a:cubicBezTo>
                <a:cubicBezTo>
                  <a:pt x="1525254" y="1439955"/>
                  <a:pt x="777542" y="1225642"/>
                  <a:pt x="661654" y="1127217"/>
                </a:cubicBezTo>
                <a:cubicBezTo>
                  <a:pt x="545767" y="1028792"/>
                  <a:pt x="1361741" y="1295492"/>
                  <a:pt x="1261729" y="1117692"/>
                </a:cubicBezTo>
                <a:cubicBezTo>
                  <a:pt x="1161717" y="939892"/>
                  <a:pt x="229854" y="204879"/>
                  <a:pt x="71104" y="6041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D1C13C40-6578-D948-51C2-140D28114CC9}"/>
              </a:ext>
            </a:extLst>
          </p:cNvPr>
          <p:cNvSpPr/>
          <p:nvPr/>
        </p:nvSpPr>
        <p:spPr>
          <a:xfrm>
            <a:off x="3904948" y="5165791"/>
            <a:ext cx="2291601" cy="714751"/>
          </a:xfrm>
          <a:custGeom>
            <a:avLst/>
            <a:gdLst>
              <a:gd name="connsiteX0" fmla="*/ 302 w 2291601"/>
              <a:gd name="connsiteY0" fmla="*/ 282509 h 714751"/>
              <a:gd name="connsiteX1" fmla="*/ 876602 w 2291601"/>
              <a:gd name="connsiteY1" fmla="*/ 53909 h 714751"/>
              <a:gd name="connsiteX2" fmla="*/ 628952 w 2291601"/>
              <a:gd name="connsiteY2" fmla="*/ 34859 h 714751"/>
              <a:gd name="connsiteX3" fmla="*/ 1762427 w 2291601"/>
              <a:gd name="connsiteY3" fmla="*/ 463484 h 714751"/>
              <a:gd name="connsiteX4" fmla="*/ 2276777 w 2291601"/>
              <a:gd name="connsiteY4" fmla="*/ 711134 h 714751"/>
              <a:gd name="connsiteX5" fmla="*/ 1229027 w 2291601"/>
              <a:gd name="connsiteY5" fmla="*/ 282509 h 714751"/>
              <a:gd name="connsiteX6" fmla="*/ 276527 w 2291601"/>
              <a:gd name="connsiteY6" fmla="*/ 511109 h 714751"/>
              <a:gd name="connsiteX7" fmla="*/ 771827 w 2291601"/>
              <a:gd name="connsiteY7" fmla="*/ 272984 h 714751"/>
              <a:gd name="connsiteX8" fmla="*/ 302 w 2291601"/>
              <a:gd name="connsiteY8" fmla="*/ 282509 h 71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1601" h="714751">
                <a:moveTo>
                  <a:pt x="302" y="282509"/>
                </a:moveTo>
                <a:cubicBezTo>
                  <a:pt x="17764" y="245997"/>
                  <a:pt x="771827" y="95184"/>
                  <a:pt x="876602" y="53909"/>
                </a:cubicBezTo>
                <a:cubicBezTo>
                  <a:pt x="981377" y="12634"/>
                  <a:pt x="481315" y="-33403"/>
                  <a:pt x="628952" y="34859"/>
                </a:cubicBezTo>
                <a:cubicBezTo>
                  <a:pt x="776589" y="103121"/>
                  <a:pt x="1487790" y="350772"/>
                  <a:pt x="1762427" y="463484"/>
                </a:cubicBezTo>
                <a:cubicBezTo>
                  <a:pt x="2037064" y="576196"/>
                  <a:pt x="2365677" y="741296"/>
                  <a:pt x="2276777" y="711134"/>
                </a:cubicBezTo>
                <a:cubicBezTo>
                  <a:pt x="2187877" y="680972"/>
                  <a:pt x="1562402" y="315846"/>
                  <a:pt x="1229027" y="282509"/>
                </a:cubicBezTo>
                <a:cubicBezTo>
                  <a:pt x="895652" y="249172"/>
                  <a:pt x="352727" y="512696"/>
                  <a:pt x="276527" y="511109"/>
                </a:cubicBezTo>
                <a:cubicBezTo>
                  <a:pt x="200327" y="509522"/>
                  <a:pt x="816277" y="312672"/>
                  <a:pt x="771827" y="272984"/>
                </a:cubicBezTo>
                <a:cubicBezTo>
                  <a:pt x="727377" y="233296"/>
                  <a:pt x="-17160" y="319021"/>
                  <a:pt x="302" y="2825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FB81DAFC-E605-F027-5B69-78A68FF38E0F}"/>
              </a:ext>
            </a:extLst>
          </p:cNvPr>
          <p:cNvSpPr/>
          <p:nvPr/>
        </p:nvSpPr>
        <p:spPr>
          <a:xfrm>
            <a:off x="1718139" y="5875892"/>
            <a:ext cx="1759592" cy="668187"/>
          </a:xfrm>
          <a:custGeom>
            <a:avLst/>
            <a:gdLst>
              <a:gd name="connsiteX0" fmla="*/ 5886 w 1759592"/>
              <a:gd name="connsiteY0" fmla="*/ 172483 h 668187"/>
              <a:gd name="connsiteX1" fmla="*/ 910761 w 1759592"/>
              <a:gd name="connsiteY1" fmla="*/ 429658 h 668187"/>
              <a:gd name="connsiteX2" fmla="*/ 1110786 w 1759592"/>
              <a:gd name="connsiteY2" fmla="*/ 429658 h 668187"/>
              <a:gd name="connsiteX3" fmla="*/ 863136 w 1759592"/>
              <a:gd name="connsiteY3" fmla="*/ 343933 h 668187"/>
              <a:gd name="connsiteX4" fmla="*/ 1634661 w 1759592"/>
              <a:gd name="connsiteY4" fmla="*/ 553483 h 668187"/>
              <a:gd name="connsiteX5" fmla="*/ 1739436 w 1759592"/>
              <a:gd name="connsiteY5" fmla="*/ 648733 h 668187"/>
              <a:gd name="connsiteX6" fmla="*/ 1434636 w 1759592"/>
              <a:gd name="connsiteY6" fmla="*/ 172483 h 668187"/>
              <a:gd name="connsiteX7" fmla="*/ 672636 w 1759592"/>
              <a:gd name="connsiteY7" fmla="*/ 124858 h 668187"/>
              <a:gd name="connsiteX8" fmla="*/ 110661 w 1759592"/>
              <a:gd name="connsiteY8" fmla="*/ 1033 h 668187"/>
              <a:gd name="connsiteX9" fmla="*/ 501186 w 1759592"/>
              <a:gd name="connsiteY9" fmla="*/ 201058 h 668187"/>
              <a:gd name="connsiteX10" fmla="*/ 5886 w 1759592"/>
              <a:gd name="connsiteY10" fmla="*/ 172483 h 6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592" h="668187">
                <a:moveTo>
                  <a:pt x="5886" y="172483"/>
                </a:moveTo>
                <a:cubicBezTo>
                  <a:pt x="74149" y="210583"/>
                  <a:pt x="726611" y="386796"/>
                  <a:pt x="910761" y="429658"/>
                </a:cubicBezTo>
                <a:cubicBezTo>
                  <a:pt x="1094911" y="472520"/>
                  <a:pt x="1118723" y="443945"/>
                  <a:pt x="1110786" y="429658"/>
                </a:cubicBezTo>
                <a:cubicBezTo>
                  <a:pt x="1102849" y="415371"/>
                  <a:pt x="775823" y="323295"/>
                  <a:pt x="863136" y="343933"/>
                </a:cubicBezTo>
                <a:cubicBezTo>
                  <a:pt x="950449" y="364571"/>
                  <a:pt x="1488611" y="502683"/>
                  <a:pt x="1634661" y="553483"/>
                </a:cubicBezTo>
                <a:cubicBezTo>
                  <a:pt x="1780711" y="604283"/>
                  <a:pt x="1772773" y="712233"/>
                  <a:pt x="1739436" y="648733"/>
                </a:cubicBezTo>
                <a:cubicBezTo>
                  <a:pt x="1706099" y="585233"/>
                  <a:pt x="1612436" y="259795"/>
                  <a:pt x="1434636" y="172483"/>
                </a:cubicBezTo>
                <a:cubicBezTo>
                  <a:pt x="1256836" y="85171"/>
                  <a:pt x="893298" y="153433"/>
                  <a:pt x="672636" y="124858"/>
                </a:cubicBezTo>
                <a:cubicBezTo>
                  <a:pt x="451974" y="96283"/>
                  <a:pt x="139236" y="-11667"/>
                  <a:pt x="110661" y="1033"/>
                </a:cubicBezTo>
                <a:cubicBezTo>
                  <a:pt x="82086" y="13733"/>
                  <a:pt x="517061" y="178833"/>
                  <a:pt x="501186" y="201058"/>
                </a:cubicBezTo>
                <a:cubicBezTo>
                  <a:pt x="485311" y="223283"/>
                  <a:pt x="-62377" y="134383"/>
                  <a:pt x="5886" y="17248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FAB6C25E-425B-E6BB-2D8A-F2E5327B2411}"/>
              </a:ext>
            </a:extLst>
          </p:cNvPr>
          <p:cNvSpPr/>
          <p:nvPr/>
        </p:nvSpPr>
        <p:spPr>
          <a:xfrm>
            <a:off x="1850442" y="10210795"/>
            <a:ext cx="1698131" cy="1067265"/>
          </a:xfrm>
          <a:custGeom>
            <a:avLst/>
            <a:gdLst>
              <a:gd name="connsiteX0" fmla="*/ 111708 w 1698131"/>
              <a:gd name="connsiteY0" fmla="*/ 5 h 1067265"/>
              <a:gd name="connsiteX1" fmla="*/ 778458 w 1698131"/>
              <a:gd name="connsiteY1" fmla="*/ 419105 h 1067265"/>
              <a:gd name="connsiteX2" fmla="*/ 16458 w 1698131"/>
              <a:gd name="connsiteY2" fmla="*/ 485780 h 1067265"/>
              <a:gd name="connsiteX3" fmla="*/ 1664283 w 1698131"/>
              <a:gd name="connsiteY3" fmla="*/ 1057280 h 1067265"/>
              <a:gd name="connsiteX4" fmla="*/ 1083258 w 1698131"/>
              <a:gd name="connsiteY4" fmla="*/ 828680 h 1067265"/>
              <a:gd name="connsiteX5" fmla="*/ 540333 w 1698131"/>
              <a:gd name="connsiteY5" fmla="*/ 561980 h 1067265"/>
              <a:gd name="connsiteX6" fmla="*/ 854658 w 1698131"/>
              <a:gd name="connsiteY6" fmla="*/ 428630 h 1067265"/>
              <a:gd name="connsiteX7" fmla="*/ 111708 w 1698131"/>
              <a:gd name="connsiteY7" fmla="*/ 5 h 106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8131" h="1067265">
                <a:moveTo>
                  <a:pt x="111708" y="5"/>
                </a:moveTo>
                <a:cubicBezTo>
                  <a:pt x="99008" y="-1582"/>
                  <a:pt x="794333" y="338143"/>
                  <a:pt x="778458" y="419105"/>
                </a:cubicBezTo>
                <a:cubicBezTo>
                  <a:pt x="762583" y="500068"/>
                  <a:pt x="-131180" y="379417"/>
                  <a:pt x="16458" y="485780"/>
                </a:cubicBezTo>
                <a:cubicBezTo>
                  <a:pt x="164096" y="592143"/>
                  <a:pt x="1486483" y="1000130"/>
                  <a:pt x="1664283" y="1057280"/>
                </a:cubicBezTo>
                <a:cubicBezTo>
                  <a:pt x="1842083" y="1114430"/>
                  <a:pt x="1270583" y="911230"/>
                  <a:pt x="1083258" y="828680"/>
                </a:cubicBezTo>
                <a:cubicBezTo>
                  <a:pt x="895933" y="746130"/>
                  <a:pt x="578433" y="628655"/>
                  <a:pt x="540333" y="561980"/>
                </a:cubicBezTo>
                <a:cubicBezTo>
                  <a:pt x="502233" y="495305"/>
                  <a:pt x="930858" y="517530"/>
                  <a:pt x="854658" y="428630"/>
                </a:cubicBezTo>
                <a:cubicBezTo>
                  <a:pt x="778458" y="339730"/>
                  <a:pt x="124408" y="1592"/>
                  <a:pt x="111708" y="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DC4BDBA9-0F39-1BAF-BE31-771E5E4DEBF5}"/>
              </a:ext>
            </a:extLst>
          </p:cNvPr>
          <p:cNvSpPr/>
          <p:nvPr/>
        </p:nvSpPr>
        <p:spPr>
          <a:xfrm>
            <a:off x="2981214" y="10353520"/>
            <a:ext cx="1455291" cy="890871"/>
          </a:xfrm>
          <a:custGeom>
            <a:avLst/>
            <a:gdLst>
              <a:gd name="connsiteX0" fmla="*/ 111 w 1455291"/>
              <a:gd name="connsiteY0" fmla="*/ 155 h 890871"/>
              <a:gd name="connsiteX1" fmla="*/ 514461 w 1455291"/>
              <a:gd name="connsiteY1" fmla="*/ 466880 h 890871"/>
              <a:gd name="connsiteX2" fmla="*/ 619236 w 1455291"/>
              <a:gd name="connsiteY2" fmla="*/ 781205 h 890871"/>
              <a:gd name="connsiteX3" fmla="*/ 1428861 w 1455291"/>
              <a:gd name="connsiteY3" fmla="*/ 876455 h 890871"/>
              <a:gd name="connsiteX4" fmla="*/ 1200261 w 1455291"/>
              <a:gd name="connsiteY4" fmla="*/ 504980 h 890871"/>
              <a:gd name="connsiteX5" fmla="*/ 619236 w 1455291"/>
              <a:gd name="connsiteY5" fmla="*/ 9680 h 890871"/>
              <a:gd name="connsiteX6" fmla="*/ 1343136 w 1455291"/>
              <a:gd name="connsiteY6" fmla="*/ 762155 h 890871"/>
              <a:gd name="connsiteX7" fmla="*/ 866886 w 1455291"/>
              <a:gd name="connsiteY7" fmla="*/ 809780 h 890871"/>
              <a:gd name="connsiteX8" fmla="*/ 562086 w 1455291"/>
              <a:gd name="connsiteY8" fmla="*/ 419255 h 890871"/>
              <a:gd name="connsiteX9" fmla="*/ 111 w 1455291"/>
              <a:gd name="connsiteY9" fmla="*/ 155 h 89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91" h="890871">
                <a:moveTo>
                  <a:pt x="111" y="155"/>
                </a:moveTo>
                <a:cubicBezTo>
                  <a:pt x="-7826" y="8092"/>
                  <a:pt x="411274" y="336705"/>
                  <a:pt x="514461" y="466880"/>
                </a:cubicBezTo>
                <a:cubicBezTo>
                  <a:pt x="617648" y="597055"/>
                  <a:pt x="466836" y="712943"/>
                  <a:pt x="619236" y="781205"/>
                </a:cubicBezTo>
                <a:cubicBezTo>
                  <a:pt x="771636" y="849468"/>
                  <a:pt x="1332024" y="922493"/>
                  <a:pt x="1428861" y="876455"/>
                </a:cubicBezTo>
                <a:cubicBezTo>
                  <a:pt x="1525699" y="830418"/>
                  <a:pt x="1335198" y="649442"/>
                  <a:pt x="1200261" y="504980"/>
                </a:cubicBezTo>
                <a:cubicBezTo>
                  <a:pt x="1065324" y="360518"/>
                  <a:pt x="595424" y="-33183"/>
                  <a:pt x="619236" y="9680"/>
                </a:cubicBezTo>
                <a:cubicBezTo>
                  <a:pt x="643049" y="52543"/>
                  <a:pt x="1301861" y="628805"/>
                  <a:pt x="1343136" y="762155"/>
                </a:cubicBezTo>
                <a:cubicBezTo>
                  <a:pt x="1384411" y="895505"/>
                  <a:pt x="997061" y="866930"/>
                  <a:pt x="866886" y="809780"/>
                </a:cubicBezTo>
                <a:cubicBezTo>
                  <a:pt x="736711" y="752630"/>
                  <a:pt x="706549" y="547843"/>
                  <a:pt x="562086" y="419255"/>
                </a:cubicBezTo>
                <a:cubicBezTo>
                  <a:pt x="417624" y="290668"/>
                  <a:pt x="8048" y="-7782"/>
                  <a:pt x="111" y="155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4A8CB0B8-852A-5091-F007-B91BDCAAB196}"/>
              </a:ext>
            </a:extLst>
          </p:cNvPr>
          <p:cNvSpPr/>
          <p:nvPr/>
        </p:nvSpPr>
        <p:spPr>
          <a:xfrm>
            <a:off x="2721176" y="10287834"/>
            <a:ext cx="1110414" cy="258246"/>
          </a:xfrm>
          <a:custGeom>
            <a:avLst/>
            <a:gdLst>
              <a:gd name="connsiteX0" fmla="*/ 69649 w 1110414"/>
              <a:gd name="connsiteY0" fmla="*/ 8691 h 258246"/>
              <a:gd name="connsiteX1" fmla="*/ 126799 w 1110414"/>
              <a:gd name="connsiteY1" fmla="*/ 46791 h 258246"/>
              <a:gd name="connsiteX2" fmla="*/ 974524 w 1110414"/>
              <a:gd name="connsiteY2" fmla="*/ 256341 h 258246"/>
              <a:gd name="connsiteX3" fmla="*/ 1088824 w 1110414"/>
              <a:gd name="connsiteY3" fmla="*/ 151566 h 258246"/>
              <a:gd name="connsiteX4" fmla="*/ 764974 w 1110414"/>
              <a:gd name="connsiteY4" fmla="*/ 170616 h 258246"/>
              <a:gd name="connsiteX5" fmla="*/ 69649 w 1110414"/>
              <a:gd name="connsiteY5" fmla="*/ 8691 h 25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414" h="258246">
                <a:moveTo>
                  <a:pt x="69649" y="8691"/>
                </a:moveTo>
                <a:cubicBezTo>
                  <a:pt x="-36713" y="-11946"/>
                  <a:pt x="-24013" y="5516"/>
                  <a:pt x="126799" y="46791"/>
                </a:cubicBezTo>
                <a:cubicBezTo>
                  <a:pt x="277611" y="88066"/>
                  <a:pt x="814187" y="238879"/>
                  <a:pt x="974524" y="256341"/>
                </a:cubicBezTo>
                <a:cubicBezTo>
                  <a:pt x="1134861" y="273803"/>
                  <a:pt x="1123749" y="165854"/>
                  <a:pt x="1088824" y="151566"/>
                </a:cubicBezTo>
                <a:cubicBezTo>
                  <a:pt x="1053899" y="137279"/>
                  <a:pt x="939599" y="189666"/>
                  <a:pt x="764974" y="170616"/>
                </a:cubicBezTo>
                <a:cubicBezTo>
                  <a:pt x="590349" y="151566"/>
                  <a:pt x="176011" y="29328"/>
                  <a:pt x="69649" y="86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EAD1A3E8-48BE-5D85-5A6E-AF011F811203}"/>
              </a:ext>
            </a:extLst>
          </p:cNvPr>
          <p:cNvSpPr/>
          <p:nvPr/>
        </p:nvSpPr>
        <p:spPr>
          <a:xfrm>
            <a:off x="3380962" y="10326029"/>
            <a:ext cx="2962713" cy="1134915"/>
          </a:xfrm>
          <a:custGeom>
            <a:avLst/>
            <a:gdLst>
              <a:gd name="connsiteX0" fmla="*/ 771938 w 2962713"/>
              <a:gd name="connsiteY0" fmla="*/ 27646 h 1134915"/>
              <a:gd name="connsiteX1" fmla="*/ 819563 w 2962713"/>
              <a:gd name="connsiteY1" fmla="*/ 122896 h 1134915"/>
              <a:gd name="connsiteX2" fmla="*/ 1438688 w 2962713"/>
              <a:gd name="connsiteY2" fmla="*/ 646771 h 1134915"/>
              <a:gd name="connsiteX3" fmla="*/ 1838738 w 2962713"/>
              <a:gd name="connsiteY3" fmla="*/ 961096 h 1134915"/>
              <a:gd name="connsiteX4" fmla="*/ 413 w 2962713"/>
              <a:gd name="connsiteY4" fmla="*/ 1103971 h 1134915"/>
              <a:gd name="connsiteX5" fmla="*/ 2019713 w 2962713"/>
              <a:gd name="connsiteY5" fmla="*/ 1008721 h 1134915"/>
              <a:gd name="connsiteX6" fmla="*/ 2962688 w 2962713"/>
              <a:gd name="connsiteY6" fmla="*/ 1132546 h 1134915"/>
              <a:gd name="connsiteX7" fmla="*/ 2048288 w 2962713"/>
              <a:gd name="connsiteY7" fmla="*/ 875371 h 1134915"/>
              <a:gd name="connsiteX8" fmla="*/ 1438688 w 2962713"/>
              <a:gd name="connsiteY8" fmla="*/ 513421 h 1134915"/>
              <a:gd name="connsiteX9" fmla="*/ 771938 w 2962713"/>
              <a:gd name="connsiteY9" fmla="*/ 27646 h 113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2713" h="1134915">
                <a:moveTo>
                  <a:pt x="771938" y="27646"/>
                </a:moveTo>
                <a:cubicBezTo>
                  <a:pt x="668751" y="-37441"/>
                  <a:pt x="708438" y="19709"/>
                  <a:pt x="819563" y="122896"/>
                </a:cubicBezTo>
                <a:cubicBezTo>
                  <a:pt x="930688" y="226083"/>
                  <a:pt x="1268826" y="507071"/>
                  <a:pt x="1438688" y="646771"/>
                </a:cubicBezTo>
                <a:cubicBezTo>
                  <a:pt x="1608550" y="786471"/>
                  <a:pt x="2078450" y="884896"/>
                  <a:pt x="1838738" y="961096"/>
                </a:cubicBezTo>
                <a:cubicBezTo>
                  <a:pt x="1599026" y="1037296"/>
                  <a:pt x="-29750" y="1096033"/>
                  <a:pt x="413" y="1103971"/>
                </a:cubicBezTo>
                <a:cubicBezTo>
                  <a:pt x="30576" y="1111909"/>
                  <a:pt x="1526001" y="1003959"/>
                  <a:pt x="2019713" y="1008721"/>
                </a:cubicBezTo>
                <a:cubicBezTo>
                  <a:pt x="2513426" y="1013484"/>
                  <a:pt x="2957926" y="1154771"/>
                  <a:pt x="2962688" y="1132546"/>
                </a:cubicBezTo>
                <a:cubicBezTo>
                  <a:pt x="2967451" y="1110321"/>
                  <a:pt x="2302288" y="978559"/>
                  <a:pt x="2048288" y="875371"/>
                </a:cubicBezTo>
                <a:cubicBezTo>
                  <a:pt x="1794288" y="772184"/>
                  <a:pt x="1654588" y="648358"/>
                  <a:pt x="1438688" y="513421"/>
                </a:cubicBezTo>
                <a:cubicBezTo>
                  <a:pt x="1222788" y="378484"/>
                  <a:pt x="875125" y="92733"/>
                  <a:pt x="771938" y="2764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0BA6E91B-8C2A-D55A-1D20-D9ED154C5E39}"/>
              </a:ext>
            </a:extLst>
          </p:cNvPr>
          <p:cNvSpPr/>
          <p:nvPr/>
        </p:nvSpPr>
        <p:spPr>
          <a:xfrm>
            <a:off x="4940309" y="10459387"/>
            <a:ext cx="870328" cy="666299"/>
          </a:xfrm>
          <a:custGeom>
            <a:avLst/>
            <a:gdLst>
              <a:gd name="connsiteX0" fmla="*/ 3166 w 870328"/>
              <a:gd name="connsiteY0" fmla="*/ 8588 h 666299"/>
              <a:gd name="connsiteX1" fmla="*/ 593716 w 870328"/>
              <a:gd name="connsiteY1" fmla="*/ 151463 h 666299"/>
              <a:gd name="connsiteX2" fmla="*/ 631816 w 870328"/>
              <a:gd name="connsiteY2" fmla="*/ 341963 h 666299"/>
              <a:gd name="connsiteX3" fmla="*/ 307966 w 870328"/>
              <a:gd name="connsiteY3" fmla="*/ 389588 h 666299"/>
              <a:gd name="connsiteX4" fmla="*/ 727066 w 870328"/>
              <a:gd name="connsiteY4" fmla="*/ 380063 h 666299"/>
              <a:gd name="connsiteX5" fmla="*/ 527041 w 870328"/>
              <a:gd name="connsiteY5" fmla="*/ 665813 h 666299"/>
              <a:gd name="connsiteX6" fmla="*/ 746116 w 870328"/>
              <a:gd name="connsiteY6" fmla="*/ 446738 h 666299"/>
              <a:gd name="connsiteX7" fmla="*/ 869941 w 870328"/>
              <a:gd name="connsiteY7" fmla="*/ 380063 h 666299"/>
              <a:gd name="connsiteX8" fmla="*/ 708016 w 870328"/>
              <a:gd name="connsiteY8" fmla="*/ 141938 h 666299"/>
              <a:gd name="connsiteX9" fmla="*/ 374641 w 870328"/>
              <a:gd name="connsiteY9" fmla="*/ 27638 h 666299"/>
              <a:gd name="connsiteX10" fmla="*/ 3166 w 870328"/>
              <a:gd name="connsiteY10" fmla="*/ 8588 h 66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0328" h="666299">
                <a:moveTo>
                  <a:pt x="3166" y="8588"/>
                </a:moveTo>
                <a:cubicBezTo>
                  <a:pt x="39679" y="29226"/>
                  <a:pt x="488941" y="95901"/>
                  <a:pt x="593716" y="151463"/>
                </a:cubicBezTo>
                <a:cubicBezTo>
                  <a:pt x="698491" y="207026"/>
                  <a:pt x="679441" y="302276"/>
                  <a:pt x="631816" y="341963"/>
                </a:cubicBezTo>
                <a:cubicBezTo>
                  <a:pt x="584191" y="381650"/>
                  <a:pt x="292091" y="383238"/>
                  <a:pt x="307966" y="389588"/>
                </a:cubicBezTo>
                <a:cubicBezTo>
                  <a:pt x="323841" y="395938"/>
                  <a:pt x="690554" y="334026"/>
                  <a:pt x="727066" y="380063"/>
                </a:cubicBezTo>
                <a:cubicBezTo>
                  <a:pt x="763578" y="426100"/>
                  <a:pt x="523866" y="654700"/>
                  <a:pt x="527041" y="665813"/>
                </a:cubicBezTo>
                <a:cubicBezTo>
                  <a:pt x="530216" y="676926"/>
                  <a:pt x="688966" y="494363"/>
                  <a:pt x="746116" y="446738"/>
                </a:cubicBezTo>
                <a:cubicBezTo>
                  <a:pt x="803266" y="399113"/>
                  <a:pt x="876291" y="430863"/>
                  <a:pt x="869941" y="380063"/>
                </a:cubicBezTo>
                <a:cubicBezTo>
                  <a:pt x="863591" y="329263"/>
                  <a:pt x="790566" y="200676"/>
                  <a:pt x="708016" y="141938"/>
                </a:cubicBezTo>
                <a:cubicBezTo>
                  <a:pt x="625466" y="83201"/>
                  <a:pt x="493704" y="46688"/>
                  <a:pt x="374641" y="27638"/>
                </a:cubicBezTo>
                <a:cubicBezTo>
                  <a:pt x="255579" y="8588"/>
                  <a:pt x="-33347" y="-12050"/>
                  <a:pt x="3166" y="858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4D04175C-7D27-92EF-24A0-75A5A8FDFC17}"/>
              </a:ext>
            </a:extLst>
          </p:cNvPr>
          <p:cNvSpPr/>
          <p:nvPr/>
        </p:nvSpPr>
        <p:spPr>
          <a:xfrm>
            <a:off x="5182667" y="11810850"/>
            <a:ext cx="638452" cy="600386"/>
          </a:xfrm>
          <a:custGeom>
            <a:avLst/>
            <a:gdLst>
              <a:gd name="connsiteX0" fmla="*/ 637108 w 638452"/>
              <a:gd name="connsiteY0" fmla="*/ 150 h 600386"/>
              <a:gd name="connsiteX1" fmla="*/ 27508 w 638452"/>
              <a:gd name="connsiteY1" fmla="*/ 324000 h 600386"/>
              <a:gd name="connsiteX2" fmla="*/ 113233 w 638452"/>
              <a:gd name="connsiteY2" fmla="*/ 600225 h 600386"/>
              <a:gd name="connsiteX3" fmla="*/ 189433 w 638452"/>
              <a:gd name="connsiteY3" fmla="*/ 285900 h 600386"/>
              <a:gd name="connsiteX4" fmla="*/ 637108 w 638452"/>
              <a:gd name="connsiteY4" fmla="*/ 150 h 60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452" h="600386">
                <a:moveTo>
                  <a:pt x="637108" y="150"/>
                </a:moveTo>
                <a:cubicBezTo>
                  <a:pt x="610121" y="6500"/>
                  <a:pt x="114820" y="223988"/>
                  <a:pt x="27508" y="324000"/>
                </a:cubicBezTo>
                <a:cubicBezTo>
                  <a:pt x="-59805" y="424013"/>
                  <a:pt x="86246" y="606575"/>
                  <a:pt x="113233" y="600225"/>
                </a:cubicBezTo>
                <a:cubicBezTo>
                  <a:pt x="140220" y="593875"/>
                  <a:pt x="102121" y="381150"/>
                  <a:pt x="189433" y="285900"/>
                </a:cubicBezTo>
                <a:cubicBezTo>
                  <a:pt x="276745" y="190650"/>
                  <a:pt x="664095" y="-6200"/>
                  <a:pt x="637108" y="15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71E1EFBD-D090-39C7-5DA1-17D3BDB40D92}"/>
              </a:ext>
            </a:extLst>
          </p:cNvPr>
          <p:cNvSpPr/>
          <p:nvPr/>
        </p:nvSpPr>
        <p:spPr>
          <a:xfrm>
            <a:off x="5267098" y="11733796"/>
            <a:ext cx="611907" cy="707102"/>
          </a:xfrm>
          <a:custGeom>
            <a:avLst/>
            <a:gdLst>
              <a:gd name="connsiteX0" fmla="*/ 333602 w 611907"/>
              <a:gd name="connsiteY0" fmla="*/ 1004 h 707102"/>
              <a:gd name="connsiteX1" fmla="*/ 571727 w 611907"/>
              <a:gd name="connsiteY1" fmla="*/ 248654 h 707102"/>
              <a:gd name="connsiteX2" fmla="*/ 552677 w 611907"/>
              <a:gd name="connsiteY2" fmla="*/ 524879 h 707102"/>
              <a:gd name="connsiteX3" fmla="*/ 227 w 611907"/>
              <a:gd name="connsiteY3" fmla="*/ 705854 h 707102"/>
              <a:gd name="connsiteX4" fmla="*/ 486002 w 611907"/>
              <a:gd name="connsiteY4" fmla="*/ 591554 h 707102"/>
              <a:gd name="connsiteX5" fmla="*/ 590777 w 611907"/>
              <a:gd name="connsiteY5" fmla="*/ 343904 h 707102"/>
              <a:gd name="connsiteX6" fmla="*/ 333602 w 611907"/>
              <a:gd name="connsiteY6" fmla="*/ 1004 h 70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907" h="707102">
                <a:moveTo>
                  <a:pt x="333602" y="1004"/>
                </a:moveTo>
                <a:cubicBezTo>
                  <a:pt x="330427" y="-14871"/>
                  <a:pt x="535215" y="161342"/>
                  <a:pt x="571727" y="248654"/>
                </a:cubicBezTo>
                <a:cubicBezTo>
                  <a:pt x="608239" y="335966"/>
                  <a:pt x="647927" y="448679"/>
                  <a:pt x="552677" y="524879"/>
                </a:cubicBezTo>
                <a:cubicBezTo>
                  <a:pt x="457427" y="601079"/>
                  <a:pt x="11339" y="694742"/>
                  <a:pt x="227" y="705854"/>
                </a:cubicBezTo>
                <a:cubicBezTo>
                  <a:pt x="-10885" y="716966"/>
                  <a:pt x="387577" y="651879"/>
                  <a:pt x="486002" y="591554"/>
                </a:cubicBezTo>
                <a:cubicBezTo>
                  <a:pt x="584427" y="531229"/>
                  <a:pt x="614589" y="440741"/>
                  <a:pt x="590777" y="343904"/>
                </a:cubicBezTo>
                <a:cubicBezTo>
                  <a:pt x="566965" y="247067"/>
                  <a:pt x="336777" y="16879"/>
                  <a:pt x="333602" y="100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DFE3C539-26A9-AF01-BD3D-30107FAC9F75}"/>
              </a:ext>
            </a:extLst>
          </p:cNvPr>
          <p:cNvSpPr/>
          <p:nvPr/>
        </p:nvSpPr>
        <p:spPr>
          <a:xfrm>
            <a:off x="5871261" y="11686356"/>
            <a:ext cx="671717" cy="488578"/>
          </a:xfrm>
          <a:custGeom>
            <a:avLst/>
            <a:gdLst>
              <a:gd name="connsiteX0" fmla="*/ 634314 w 671717"/>
              <a:gd name="connsiteY0" fmla="*/ 267519 h 488578"/>
              <a:gd name="connsiteX1" fmla="*/ 224739 w 671717"/>
              <a:gd name="connsiteY1" fmla="*/ 819 h 488578"/>
              <a:gd name="connsiteX2" fmla="*/ 139014 w 671717"/>
              <a:gd name="connsiteY2" fmla="*/ 191319 h 488578"/>
              <a:gd name="connsiteX3" fmla="*/ 310464 w 671717"/>
              <a:gd name="connsiteY3" fmla="*/ 391344 h 488578"/>
              <a:gd name="connsiteX4" fmla="*/ 662889 w 671717"/>
              <a:gd name="connsiteY4" fmla="*/ 486594 h 488578"/>
              <a:gd name="connsiteX5" fmla="*/ 520014 w 671717"/>
              <a:gd name="connsiteY5" fmla="*/ 438969 h 488578"/>
              <a:gd name="connsiteX6" fmla="*/ 34239 w 671717"/>
              <a:gd name="connsiteY6" fmla="*/ 248469 h 488578"/>
              <a:gd name="connsiteX7" fmla="*/ 110439 w 671717"/>
              <a:gd name="connsiteY7" fmla="*/ 77019 h 488578"/>
              <a:gd name="connsiteX8" fmla="*/ 634314 w 671717"/>
              <a:gd name="connsiteY8" fmla="*/ 267519 h 4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717" h="488578">
                <a:moveTo>
                  <a:pt x="634314" y="267519"/>
                </a:moveTo>
                <a:cubicBezTo>
                  <a:pt x="653364" y="254819"/>
                  <a:pt x="307289" y="13519"/>
                  <a:pt x="224739" y="819"/>
                </a:cubicBezTo>
                <a:cubicBezTo>
                  <a:pt x="142189" y="-11881"/>
                  <a:pt x="124727" y="126232"/>
                  <a:pt x="139014" y="191319"/>
                </a:cubicBezTo>
                <a:cubicBezTo>
                  <a:pt x="153301" y="256406"/>
                  <a:pt x="223151" y="342131"/>
                  <a:pt x="310464" y="391344"/>
                </a:cubicBezTo>
                <a:cubicBezTo>
                  <a:pt x="397777" y="440557"/>
                  <a:pt x="627964" y="478657"/>
                  <a:pt x="662889" y="486594"/>
                </a:cubicBezTo>
                <a:cubicBezTo>
                  <a:pt x="697814" y="494531"/>
                  <a:pt x="624789" y="478656"/>
                  <a:pt x="520014" y="438969"/>
                </a:cubicBezTo>
                <a:cubicBezTo>
                  <a:pt x="415239" y="399282"/>
                  <a:pt x="102501" y="308794"/>
                  <a:pt x="34239" y="248469"/>
                </a:cubicBezTo>
                <a:cubicBezTo>
                  <a:pt x="-34023" y="188144"/>
                  <a:pt x="4076" y="72256"/>
                  <a:pt x="110439" y="77019"/>
                </a:cubicBezTo>
                <a:cubicBezTo>
                  <a:pt x="216801" y="81781"/>
                  <a:pt x="615264" y="280219"/>
                  <a:pt x="634314" y="26751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DBB03232-5D2F-C1A3-09C9-D7ADB22FA727}"/>
              </a:ext>
            </a:extLst>
          </p:cNvPr>
          <p:cNvSpPr/>
          <p:nvPr/>
        </p:nvSpPr>
        <p:spPr>
          <a:xfrm>
            <a:off x="5740360" y="11898379"/>
            <a:ext cx="871875" cy="802861"/>
          </a:xfrm>
          <a:custGeom>
            <a:avLst/>
            <a:gdLst>
              <a:gd name="connsiteX0" fmla="*/ 793790 w 871875"/>
              <a:gd name="connsiteY0" fmla="*/ 36446 h 802861"/>
              <a:gd name="connsiteX1" fmla="*/ 31790 w 871875"/>
              <a:gd name="connsiteY1" fmla="*/ 779396 h 802861"/>
              <a:gd name="connsiteX2" fmla="*/ 193715 w 871875"/>
              <a:gd name="connsiteY2" fmla="*/ 579371 h 802861"/>
              <a:gd name="connsiteX3" fmla="*/ 650915 w 871875"/>
              <a:gd name="connsiteY3" fmla="*/ 198371 h 802861"/>
              <a:gd name="connsiteX4" fmla="*/ 831890 w 871875"/>
              <a:gd name="connsiteY4" fmla="*/ 122171 h 802861"/>
              <a:gd name="connsiteX5" fmla="*/ 793790 w 871875"/>
              <a:gd name="connsiteY5" fmla="*/ 36446 h 8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875" h="802861">
                <a:moveTo>
                  <a:pt x="793790" y="36446"/>
                </a:moveTo>
                <a:cubicBezTo>
                  <a:pt x="660440" y="145983"/>
                  <a:pt x="131802" y="688909"/>
                  <a:pt x="31790" y="779396"/>
                </a:cubicBezTo>
                <a:cubicBezTo>
                  <a:pt x="-68223" y="869884"/>
                  <a:pt x="90528" y="676208"/>
                  <a:pt x="193715" y="579371"/>
                </a:cubicBezTo>
                <a:cubicBezTo>
                  <a:pt x="296902" y="482534"/>
                  <a:pt x="544553" y="274571"/>
                  <a:pt x="650915" y="198371"/>
                </a:cubicBezTo>
                <a:cubicBezTo>
                  <a:pt x="757277" y="122171"/>
                  <a:pt x="809665" y="147571"/>
                  <a:pt x="831890" y="122171"/>
                </a:cubicBezTo>
                <a:cubicBezTo>
                  <a:pt x="854115" y="96771"/>
                  <a:pt x="927140" y="-73091"/>
                  <a:pt x="793790" y="3644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AAE82BB5-E511-C047-B547-9BC5D2B021B7}"/>
              </a:ext>
            </a:extLst>
          </p:cNvPr>
          <p:cNvSpPr/>
          <p:nvPr/>
        </p:nvSpPr>
        <p:spPr>
          <a:xfrm>
            <a:off x="5028817" y="10772378"/>
            <a:ext cx="731693" cy="115199"/>
          </a:xfrm>
          <a:custGeom>
            <a:avLst/>
            <a:gdLst>
              <a:gd name="connsiteX0" fmla="*/ 383 w 731693"/>
              <a:gd name="connsiteY0" fmla="*/ 19447 h 115199"/>
              <a:gd name="connsiteX1" fmla="*/ 343283 w 731693"/>
              <a:gd name="connsiteY1" fmla="*/ 397 h 115199"/>
              <a:gd name="connsiteX2" fmla="*/ 724283 w 731693"/>
              <a:gd name="connsiteY2" fmla="*/ 9922 h 115199"/>
              <a:gd name="connsiteX3" fmla="*/ 581408 w 731693"/>
              <a:gd name="connsiteY3" fmla="*/ 48022 h 115199"/>
              <a:gd name="connsiteX4" fmla="*/ 409958 w 731693"/>
              <a:gd name="connsiteY4" fmla="*/ 114697 h 115199"/>
              <a:gd name="connsiteX5" fmla="*/ 383 w 731693"/>
              <a:gd name="connsiteY5" fmla="*/ 19447 h 11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3" h="115199">
                <a:moveTo>
                  <a:pt x="383" y="19447"/>
                </a:moveTo>
                <a:cubicBezTo>
                  <a:pt x="-10729" y="397"/>
                  <a:pt x="222633" y="1984"/>
                  <a:pt x="343283" y="397"/>
                </a:cubicBezTo>
                <a:cubicBezTo>
                  <a:pt x="463933" y="-1191"/>
                  <a:pt x="684596" y="1985"/>
                  <a:pt x="724283" y="9922"/>
                </a:cubicBezTo>
                <a:cubicBezTo>
                  <a:pt x="763970" y="17859"/>
                  <a:pt x="633795" y="30560"/>
                  <a:pt x="581408" y="48022"/>
                </a:cubicBezTo>
                <a:cubicBezTo>
                  <a:pt x="529021" y="65484"/>
                  <a:pt x="502033" y="121047"/>
                  <a:pt x="409958" y="114697"/>
                </a:cubicBezTo>
                <a:cubicBezTo>
                  <a:pt x="317883" y="108347"/>
                  <a:pt x="11495" y="38497"/>
                  <a:pt x="383" y="1944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E8FBA97-6B0C-F824-981F-7A6CBC5D8A34}"/>
              </a:ext>
            </a:extLst>
          </p:cNvPr>
          <p:cNvSpPr/>
          <p:nvPr/>
        </p:nvSpPr>
        <p:spPr>
          <a:xfrm>
            <a:off x="6131599" y="11542472"/>
            <a:ext cx="1309111" cy="1202051"/>
          </a:xfrm>
          <a:custGeom>
            <a:avLst/>
            <a:gdLst>
              <a:gd name="connsiteX0" fmla="*/ 545426 w 1309111"/>
              <a:gd name="connsiteY0" fmla="*/ 1828 h 1202051"/>
              <a:gd name="connsiteX1" fmla="*/ 1040726 w 1309111"/>
              <a:gd name="connsiteY1" fmla="*/ 678103 h 1202051"/>
              <a:gd name="connsiteX2" fmla="*/ 669251 w 1309111"/>
              <a:gd name="connsiteY2" fmla="*/ 630478 h 1202051"/>
              <a:gd name="connsiteX3" fmla="*/ 945476 w 1309111"/>
              <a:gd name="connsiteY3" fmla="*/ 878128 h 1202051"/>
              <a:gd name="connsiteX4" fmla="*/ 2501 w 1309111"/>
              <a:gd name="connsiteY4" fmla="*/ 1201978 h 1202051"/>
              <a:gd name="connsiteX5" fmla="*/ 1278851 w 1309111"/>
              <a:gd name="connsiteY5" fmla="*/ 906703 h 1202051"/>
              <a:gd name="connsiteX6" fmla="*/ 926426 w 1309111"/>
              <a:gd name="connsiteY6" fmla="*/ 763828 h 1202051"/>
              <a:gd name="connsiteX7" fmla="*/ 1135976 w 1309111"/>
              <a:gd name="connsiteY7" fmla="*/ 487603 h 1202051"/>
              <a:gd name="connsiteX8" fmla="*/ 545426 w 1309111"/>
              <a:gd name="connsiteY8" fmla="*/ 1828 h 120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111" h="1202051">
                <a:moveTo>
                  <a:pt x="545426" y="1828"/>
                </a:moveTo>
                <a:cubicBezTo>
                  <a:pt x="529551" y="33578"/>
                  <a:pt x="1020089" y="573328"/>
                  <a:pt x="1040726" y="678103"/>
                </a:cubicBezTo>
                <a:cubicBezTo>
                  <a:pt x="1061363" y="782878"/>
                  <a:pt x="685126" y="597141"/>
                  <a:pt x="669251" y="630478"/>
                </a:cubicBezTo>
                <a:cubicBezTo>
                  <a:pt x="653376" y="663815"/>
                  <a:pt x="1056601" y="782878"/>
                  <a:pt x="945476" y="878128"/>
                </a:cubicBezTo>
                <a:cubicBezTo>
                  <a:pt x="834351" y="973378"/>
                  <a:pt x="-53062" y="1197216"/>
                  <a:pt x="2501" y="1201978"/>
                </a:cubicBezTo>
                <a:cubicBezTo>
                  <a:pt x="58063" y="1206741"/>
                  <a:pt x="1124864" y="979728"/>
                  <a:pt x="1278851" y="906703"/>
                </a:cubicBezTo>
                <a:cubicBezTo>
                  <a:pt x="1432838" y="833678"/>
                  <a:pt x="950238" y="833678"/>
                  <a:pt x="926426" y="763828"/>
                </a:cubicBezTo>
                <a:cubicBezTo>
                  <a:pt x="902614" y="693978"/>
                  <a:pt x="1199476" y="614603"/>
                  <a:pt x="1135976" y="487603"/>
                </a:cubicBezTo>
                <a:cubicBezTo>
                  <a:pt x="1072476" y="360603"/>
                  <a:pt x="561301" y="-29922"/>
                  <a:pt x="545426" y="182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CA883379-4C6B-D312-7382-3211CDCB764D}"/>
              </a:ext>
            </a:extLst>
          </p:cNvPr>
          <p:cNvSpPr/>
          <p:nvPr/>
        </p:nvSpPr>
        <p:spPr>
          <a:xfrm>
            <a:off x="7569374" y="11360434"/>
            <a:ext cx="374536" cy="1348596"/>
          </a:xfrm>
          <a:custGeom>
            <a:avLst/>
            <a:gdLst>
              <a:gd name="connsiteX0" fmla="*/ 374476 w 374536"/>
              <a:gd name="connsiteY0" fmla="*/ 12416 h 1348596"/>
              <a:gd name="connsiteX1" fmla="*/ 12526 w 374536"/>
              <a:gd name="connsiteY1" fmla="*/ 1012541 h 1348596"/>
              <a:gd name="connsiteX2" fmla="*/ 193501 w 374536"/>
              <a:gd name="connsiteY2" fmla="*/ 1336391 h 1348596"/>
              <a:gd name="connsiteX3" fmla="*/ 22051 w 374536"/>
              <a:gd name="connsiteY3" fmla="*/ 1203041 h 1348596"/>
              <a:gd name="connsiteX4" fmla="*/ 41101 w 374536"/>
              <a:gd name="connsiteY4" fmla="*/ 498191 h 1348596"/>
              <a:gd name="connsiteX5" fmla="*/ 374476 w 374536"/>
              <a:gd name="connsiteY5" fmla="*/ 12416 h 134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36" h="1348596">
                <a:moveTo>
                  <a:pt x="374476" y="12416"/>
                </a:moveTo>
                <a:cubicBezTo>
                  <a:pt x="369714" y="98141"/>
                  <a:pt x="42688" y="791879"/>
                  <a:pt x="12526" y="1012541"/>
                </a:cubicBezTo>
                <a:cubicBezTo>
                  <a:pt x="-17636" y="1233203"/>
                  <a:pt x="191913" y="1304641"/>
                  <a:pt x="193501" y="1336391"/>
                </a:cubicBezTo>
                <a:cubicBezTo>
                  <a:pt x="195089" y="1368141"/>
                  <a:pt x="47451" y="1342741"/>
                  <a:pt x="22051" y="1203041"/>
                </a:cubicBezTo>
                <a:cubicBezTo>
                  <a:pt x="-3349" y="1063341"/>
                  <a:pt x="-17636" y="690278"/>
                  <a:pt x="41101" y="498191"/>
                </a:cubicBezTo>
                <a:cubicBezTo>
                  <a:pt x="99838" y="306104"/>
                  <a:pt x="379238" y="-73309"/>
                  <a:pt x="374476" y="1241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357CC597-8979-5EFA-128C-014409207141}"/>
              </a:ext>
            </a:extLst>
          </p:cNvPr>
          <p:cNvSpPr/>
          <p:nvPr/>
        </p:nvSpPr>
        <p:spPr>
          <a:xfrm>
            <a:off x="7615765" y="11067626"/>
            <a:ext cx="500546" cy="1629207"/>
          </a:xfrm>
          <a:custGeom>
            <a:avLst/>
            <a:gdLst>
              <a:gd name="connsiteX0" fmla="*/ 32810 w 500546"/>
              <a:gd name="connsiteY0" fmla="*/ 67099 h 1629207"/>
              <a:gd name="connsiteX1" fmla="*/ 70910 w 500546"/>
              <a:gd name="connsiteY1" fmla="*/ 181399 h 1629207"/>
              <a:gd name="connsiteX2" fmla="*/ 347135 w 500546"/>
              <a:gd name="connsiteY2" fmla="*/ 905299 h 1629207"/>
              <a:gd name="connsiteX3" fmla="*/ 289985 w 500546"/>
              <a:gd name="connsiteY3" fmla="*/ 1295824 h 1629207"/>
              <a:gd name="connsiteX4" fmla="*/ 32810 w 500546"/>
              <a:gd name="connsiteY4" fmla="*/ 1629199 h 1629207"/>
              <a:gd name="connsiteX5" fmla="*/ 328085 w 500546"/>
              <a:gd name="connsiteY5" fmla="*/ 1305349 h 1629207"/>
              <a:gd name="connsiteX6" fmla="*/ 490010 w 500546"/>
              <a:gd name="connsiteY6" fmla="*/ 1067224 h 1629207"/>
              <a:gd name="connsiteX7" fmla="*/ 32810 w 500546"/>
              <a:gd name="connsiteY7" fmla="*/ 67099 h 16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546" h="1629207">
                <a:moveTo>
                  <a:pt x="32810" y="67099"/>
                </a:moveTo>
                <a:cubicBezTo>
                  <a:pt x="-37040" y="-80539"/>
                  <a:pt x="18522" y="41699"/>
                  <a:pt x="70910" y="181399"/>
                </a:cubicBezTo>
                <a:cubicBezTo>
                  <a:pt x="123298" y="321099"/>
                  <a:pt x="310623" y="719562"/>
                  <a:pt x="347135" y="905299"/>
                </a:cubicBezTo>
                <a:cubicBezTo>
                  <a:pt x="383647" y="1091036"/>
                  <a:pt x="342373" y="1175174"/>
                  <a:pt x="289985" y="1295824"/>
                </a:cubicBezTo>
                <a:cubicBezTo>
                  <a:pt x="237597" y="1416474"/>
                  <a:pt x="26460" y="1627612"/>
                  <a:pt x="32810" y="1629199"/>
                </a:cubicBezTo>
                <a:cubicBezTo>
                  <a:pt x="39160" y="1630787"/>
                  <a:pt x="251885" y="1399012"/>
                  <a:pt x="328085" y="1305349"/>
                </a:cubicBezTo>
                <a:cubicBezTo>
                  <a:pt x="404285" y="1211687"/>
                  <a:pt x="539222" y="1272011"/>
                  <a:pt x="490010" y="1067224"/>
                </a:cubicBezTo>
                <a:cubicBezTo>
                  <a:pt x="440798" y="862437"/>
                  <a:pt x="102660" y="214737"/>
                  <a:pt x="32810" y="6709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57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内, 人, 男, モニター が含まれている画像&#10;&#10;自動的に生成された説明" hidden="1">
            <a:extLst>
              <a:ext uri="{FF2B5EF4-FFF2-40B4-BE49-F238E27FC236}">
                <a16:creationId xmlns:a16="http://schemas.microsoft.com/office/drawing/2014/main" id="{F82EA8E7-8B86-8C67-453D-E980067F4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/>
                    </a14:imgEffect>
                  </a14:imgLayer>
                </a14:imgProps>
              </a:ext>
            </a:extLst>
          </a:blip>
          <a:srcRect l="50034" t="17979" r="28310" b="40616"/>
          <a:stretch/>
        </p:blipFill>
        <p:spPr>
          <a:xfrm>
            <a:off x="0" y="654729"/>
            <a:ext cx="9601200" cy="11472961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1901D77-8007-A209-2A10-B0C924F47BAD}"/>
              </a:ext>
            </a:extLst>
          </p:cNvPr>
          <p:cNvSpPr/>
          <p:nvPr/>
        </p:nvSpPr>
        <p:spPr>
          <a:xfrm>
            <a:off x="3912612" y="5426340"/>
            <a:ext cx="2234153" cy="631560"/>
          </a:xfrm>
          <a:custGeom>
            <a:avLst/>
            <a:gdLst>
              <a:gd name="connsiteX0" fmla="*/ 11688 w 2234153"/>
              <a:gd name="connsiteY0" fmla="*/ 279135 h 631560"/>
              <a:gd name="connsiteX1" fmla="*/ 887988 w 2234153"/>
              <a:gd name="connsiteY1" fmla="*/ 2910 h 631560"/>
              <a:gd name="connsiteX2" fmla="*/ 1440438 w 2234153"/>
              <a:gd name="connsiteY2" fmla="*/ 126735 h 631560"/>
              <a:gd name="connsiteX3" fmla="*/ 1145163 w 2234153"/>
              <a:gd name="connsiteY3" fmla="*/ 2910 h 631560"/>
              <a:gd name="connsiteX4" fmla="*/ 2231013 w 2234153"/>
              <a:gd name="connsiteY4" fmla="*/ 469635 h 631560"/>
              <a:gd name="connsiteX5" fmla="*/ 1459488 w 2234153"/>
              <a:gd name="connsiteY5" fmla="*/ 155310 h 631560"/>
              <a:gd name="connsiteX6" fmla="*/ 992763 w 2234153"/>
              <a:gd name="connsiteY6" fmla="*/ 431535 h 631560"/>
              <a:gd name="connsiteX7" fmla="*/ 849888 w 2234153"/>
              <a:gd name="connsiteY7" fmla="*/ 631560 h 631560"/>
              <a:gd name="connsiteX8" fmla="*/ 945138 w 2234153"/>
              <a:gd name="connsiteY8" fmla="*/ 431535 h 631560"/>
              <a:gd name="connsiteX9" fmla="*/ 497463 w 2234153"/>
              <a:gd name="connsiteY9" fmla="*/ 393435 h 631560"/>
              <a:gd name="connsiteX10" fmla="*/ 840363 w 2234153"/>
              <a:gd name="connsiteY10" fmla="*/ 402960 h 631560"/>
              <a:gd name="connsiteX11" fmla="*/ 411738 w 2234153"/>
              <a:gd name="connsiteY11" fmla="*/ 298185 h 631560"/>
              <a:gd name="connsiteX12" fmla="*/ 11688 w 2234153"/>
              <a:gd name="connsiteY12" fmla="*/ 279135 h 63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4153" h="631560">
                <a:moveTo>
                  <a:pt x="11688" y="279135"/>
                </a:moveTo>
                <a:cubicBezTo>
                  <a:pt x="91063" y="229923"/>
                  <a:pt x="649863" y="28310"/>
                  <a:pt x="887988" y="2910"/>
                </a:cubicBezTo>
                <a:cubicBezTo>
                  <a:pt x="1126113" y="-22490"/>
                  <a:pt x="1397576" y="126735"/>
                  <a:pt x="1440438" y="126735"/>
                </a:cubicBezTo>
                <a:cubicBezTo>
                  <a:pt x="1483300" y="126735"/>
                  <a:pt x="1145163" y="2910"/>
                  <a:pt x="1145163" y="2910"/>
                </a:cubicBezTo>
                <a:lnTo>
                  <a:pt x="2231013" y="469635"/>
                </a:lnTo>
                <a:cubicBezTo>
                  <a:pt x="2283401" y="495035"/>
                  <a:pt x="1665863" y="161660"/>
                  <a:pt x="1459488" y="155310"/>
                </a:cubicBezTo>
                <a:cubicBezTo>
                  <a:pt x="1253113" y="148960"/>
                  <a:pt x="1094363" y="352160"/>
                  <a:pt x="992763" y="431535"/>
                </a:cubicBezTo>
                <a:cubicBezTo>
                  <a:pt x="891163" y="510910"/>
                  <a:pt x="857825" y="631560"/>
                  <a:pt x="849888" y="631560"/>
                </a:cubicBezTo>
                <a:cubicBezTo>
                  <a:pt x="841951" y="631560"/>
                  <a:pt x="1003875" y="471222"/>
                  <a:pt x="945138" y="431535"/>
                </a:cubicBezTo>
                <a:cubicBezTo>
                  <a:pt x="886401" y="391848"/>
                  <a:pt x="514926" y="398198"/>
                  <a:pt x="497463" y="393435"/>
                </a:cubicBezTo>
                <a:cubicBezTo>
                  <a:pt x="480000" y="388672"/>
                  <a:pt x="854651" y="418835"/>
                  <a:pt x="840363" y="402960"/>
                </a:cubicBezTo>
                <a:cubicBezTo>
                  <a:pt x="826076" y="387085"/>
                  <a:pt x="545088" y="317235"/>
                  <a:pt x="411738" y="298185"/>
                </a:cubicBezTo>
                <a:cubicBezTo>
                  <a:pt x="278388" y="279135"/>
                  <a:pt x="-67687" y="328347"/>
                  <a:pt x="11688" y="279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DCD522A-24F2-D431-7627-371BD7E5FDF3}"/>
              </a:ext>
            </a:extLst>
          </p:cNvPr>
          <p:cNvSpPr/>
          <p:nvPr/>
        </p:nvSpPr>
        <p:spPr>
          <a:xfrm>
            <a:off x="1931799" y="5726732"/>
            <a:ext cx="1689886" cy="676037"/>
          </a:xfrm>
          <a:custGeom>
            <a:avLst/>
            <a:gdLst>
              <a:gd name="connsiteX0" fmla="*/ 1776 w 1689886"/>
              <a:gd name="connsiteY0" fmla="*/ 216868 h 676037"/>
              <a:gd name="connsiteX1" fmla="*/ 782826 w 1689886"/>
              <a:gd name="connsiteY1" fmla="*/ 102568 h 676037"/>
              <a:gd name="connsiteX2" fmla="*/ 716151 w 1689886"/>
              <a:gd name="connsiteY2" fmla="*/ 16843 h 676037"/>
              <a:gd name="connsiteX3" fmla="*/ 1306701 w 1689886"/>
              <a:gd name="connsiteY3" fmla="*/ 454993 h 676037"/>
              <a:gd name="connsiteX4" fmla="*/ 1220976 w 1689886"/>
              <a:gd name="connsiteY4" fmla="*/ 245443 h 676037"/>
              <a:gd name="connsiteX5" fmla="*/ 1687701 w 1689886"/>
              <a:gd name="connsiteY5" fmla="*/ 674068 h 676037"/>
              <a:gd name="connsiteX6" fmla="*/ 1373376 w 1689886"/>
              <a:gd name="connsiteY6" fmla="*/ 407368 h 676037"/>
              <a:gd name="connsiteX7" fmla="*/ 859026 w 1689886"/>
              <a:gd name="connsiteY7" fmla="*/ 464518 h 676037"/>
              <a:gd name="connsiteX8" fmla="*/ 49401 w 1689886"/>
              <a:gd name="connsiteY8" fmla="*/ 321643 h 676037"/>
              <a:gd name="connsiteX9" fmla="*/ 554226 w 1689886"/>
              <a:gd name="connsiteY9" fmla="*/ 416893 h 676037"/>
              <a:gd name="connsiteX10" fmla="*/ 1776 w 1689886"/>
              <a:gd name="connsiteY10" fmla="*/ 216868 h 67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9886" h="676037">
                <a:moveTo>
                  <a:pt x="1776" y="216868"/>
                </a:moveTo>
                <a:cubicBezTo>
                  <a:pt x="39876" y="164481"/>
                  <a:pt x="663764" y="135905"/>
                  <a:pt x="782826" y="102568"/>
                </a:cubicBezTo>
                <a:cubicBezTo>
                  <a:pt x="901888" y="69231"/>
                  <a:pt x="628839" y="-41894"/>
                  <a:pt x="716151" y="16843"/>
                </a:cubicBezTo>
                <a:cubicBezTo>
                  <a:pt x="803463" y="75580"/>
                  <a:pt x="1222564" y="416893"/>
                  <a:pt x="1306701" y="454993"/>
                </a:cubicBezTo>
                <a:cubicBezTo>
                  <a:pt x="1390839" y="493093"/>
                  <a:pt x="1157476" y="208931"/>
                  <a:pt x="1220976" y="245443"/>
                </a:cubicBezTo>
                <a:cubicBezTo>
                  <a:pt x="1284476" y="281955"/>
                  <a:pt x="1662301" y="647081"/>
                  <a:pt x="1687701" y="674068"/>
                </a:cubicBezTo>
                <a:cubicBezTo>
                  <a:pt x="1713101" y="701056"/>
                  <a:pt x="1511489" y="442293"/>
                  <a:pt x="1373376" y="407368"/>
                </a:cubicBezTo>
                <a:cubicBezTo>
                  <a:pt x="1235264" y="372443"/>
                  <a:pt x="1079688" y="478805"/>
                  <a:pt x="859026" y="464518"/>
                </a:cubicBezTo>
                <a:cubicBezTo>
                  <a:pt x="638364" y="450231"/>
                  <a:pt x="100201" y="329581"/>
                  <a:pt x="49401" y="321643"/>
                </a:cubicBezTo>
                <a:cubicBezTo>
                  <a:pt x="-1399" y="313705"/>
                  <a:pt x="557401" y="429593"/>
                  <a:pt x="554226" y="416893"/>
                </a:cubicBezTo>
                <a:cubicBezTo>
                  <a:pt x="551051" y="404193"/>
                  <a:pt x="-36324" y="269255"/>
                  <a:pt x="1776" y="216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7541210-A511-7F1A-DC4F-6552C3C4BB50}"/>
              </a:ext>
            </a:extLst>
          </p:cNvPr>
          <p:cNvSpPr/>
          <p:nvPr/>
        </p:nvSpPr>
        <p:spPr>
          <a:xfrm>
            <a:off x="2904749" y="6352546"/>
            <a:ext cx="788488" cy="1222796"/>
          </a:xfrm>
          <a:custGeom>
            <a:avLst/>
            <a:gdLst>
              <a:gd name="connsiteX0" fmla="*/ 590926 w 788488"/>
              <a:gd name="connsiteY0" fmla="*/ 629 h 1222796"/>
              <a:gd name="connsiteX1" fmla="*/ 638551 w 788488"/>
              <a:gd name="connsiteY1" fmla="*/ 334004 h 1222796"/>
              <a:gd name="connsiteX2" fmla="*/ 295651 w 788488"/>
              <a:gd name="connsiteY2" fmla="*/ 476879 h 1222796"/>
              <a:gd name="connsiteX3" fmla="*/ 409951 w 788488"/>
              <a:gd name="connsiteY3" fmla="*/ 724529 h 1222796"/>
              <a:gd name="connsiteX4" fmla="*/ 143251 w 788488"/>
              <a:gd name="connsiteY4" fmla="*/ 800729 h 1222796"/>
              <a:gd name="connsiteX5" fmla="*/ 324226 w 788488"/>
              <a:gd name="connsiteY5" fmla="*/ 819779 h 1222796"/>
              <a:gd name="connsiteX6" fmla="*/ 376 w 788488"/>
              <a:gd name="connsiteY6" fmla="*/ 1000754 h 1222796"/>
              <a:gd name="connsiteX7" fmla="*/ 400426 w 788488"/>
              <a:gd name="connsiteY7" fmla="*/ 829304 h 1222796"/>
              <a:gd name="connsiteX8" fmla="*/ 781426 w 788488"/>
              <a:gd name="connsiteY8" fmla="*/ 1219829 h 1222796"/>
              <a:gd name="connsiteX9" fmla="*/ 629026 w 788488"/>
              <a:gd name="connsiteY9" fmla="*/ 991229 h 1222796"/>
              <a:gd name="connsiteX10" fmla="*/ 390901 w 788488"/>
              <a:gd name="connsiteY10" fmla="*/ 667379 h 1222796"/>
              <a:gd name="connsiteX11" fmla="*/ 543301 w 788488"/>
              <a:gd name="connsiteY11" fmla="*/ 448304 h 1222796"/>
              <a:gd name="connsiteX12" fmla="*/ 533776 w 788488"/>
              <a:gd name="connsiteY12" fmla="*/ 162554 h 1222796"/>
              <a:gd name="connsiteX13" fmla="*/ 600451 w 788488"/>
              <a:gd name="connsiteY13" fmla="*/ 248279 h 1222796"/>
              <a:gd name="connsiteX14" fmla="*/ 590926 w 788488"/>
              <a:gd name="connsiteY14" fmla="*/ 629 h 122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8488" h="1222796">
                <a:moveTo>
                  <a:pt x="590926" y="629"/>
                </a:moveTo>
                <a:cubicBezTo>
                  <a:pt x="597276" y="14917"/>
                  <a:pt x="687763" y="254629"/>
                  <a:pt x="638551" y="334004"/>
                </a:cubicBezTo>
                <a:cubicBezTo>
                  <a:pt x="589339" y="413379"/>
                  <a:pt x="333751" y="411792"/>
                  <a:pt x="295651" y="476879"/>
                </a:cubicBezTo>
                <a:cubicBezTo>
                  <a:pt x="257551" y="541966"/>
                  <a:pt x="435351" y="670554"/>
                  <a:pt x="409951" y="724529"/>
                </a:cubicBezTo>
                <a:cubicBezTo>
                  <a:pt x="384551" y="778504"/>
                  <a:pt x="157538" y="784854"/>
                  <a:pt x="143251" y="800729"/>
                </a:cubicBezTo>
                <a:cubicBezTo>
                  <a:pt x="128963" y="816604"/>
                  <a:pt x="348038" y="786442"/>
                  <a:pt x="324226" y="819779"/>
                </a:cubicBezTo>
                <a:cubicBezTo>
                  <a:pt x="300414" y="853116"/>
                  <a:pt x="-12324" y="999167"/>
                  <a:pt x="376" y="1000754"/>
                </a:cubicBezTo>
                <a:cubicBezTo>
                  <a:pt x="13076" y="1002341"/>
                  <a:pt x="270251" y="792792"/>
                  <a:pt x="400426" y="829304"/>
                </a:cubicBezTo>
                <a:cubicBezTo>
                  <a:pt x="530601" y="865816"/>
                  <a:pt x="743326" y="1192842"/>
                  <a:pt x="781426" y="1219829"/>
                </a:cubicBezTo>
                <a:cubicBezTo>
                  <a:pt x="819526" y="1246816"/>
                  <a:pt x="694113" y="1083304"/>
                  <a:pt x="629026" y="991229"/>
                </a:cubicBezTo>
                <a:cubicBezTo>
                  <a:pt x="563939" y="899154"/>
                  <a:pt x="405188" y="757866"/>
                  <a:pt x="390901" y="667379"/>
                </a:cubicBezTo>
                <a:cubicBezTo>
                  <a:pt x="376614" y="576892"/>
                  <a:pt x="519489" y="532441"/>
                  <a:pt x="543301" y="448304"/>
                </a:cubicBezTo>
                <a:cubicBezTo>
                  <a:pt x="567113" y="364167"/>
                  <a:pt x="524251" y="195892"/>
                  <a:pt x="533776" y="162554"/>
                </a:cubicBezTo>
                <a:cubicBezTo>
                  <a:pt x="543301" y="129217"/>
                  <a:pt x="584576" y="276854"/>
                  <a:pt x="600451" y="248279"/>
                </a:cubicBezTo>
                <a:cubicBezTo>
                  <a:pt x="616326" y="219704"/>
                  <a:pt x="584576" y="-13659"/>
                  <a:pt x="590926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EF829E9-CF94-96EA-F020-D77AA41D7469}"/>
              </a:ext>
            </a:extLst>
          </p:cNvPr>
          <p:cNvSpPr/>
          <p:nvPr/>
        </p:nvSpPr>
        <p:spPr>
          <a:xfrm>
            <a:off x="3405938" y="6118379"/>
            <a:ext cx="1058638" cy="1150183"/>
          </a:xfrm>
          <a:custGeom>
            <a:avLst/>
            <a:gdLst>
              <a:gd name="connsiteX0" fmla="*/ 42112 w 1058638"/>
              <a:gd name="connsiteY0" fmla="*/ 44296 h 1150183"/>
              <a:gd name="connsiteX1" fmla="*/ 270712 w 1058638"/>
              <a:gd name="connsiteY1" fmla="*/ 558646 h 1150183"/>
              <a:gd name="connsiteX2" fmla="*/ 4012 w 1058638"/>
              <a:gd name="connsiteY2" fmla="*/ 1053946 h 1150183"/>
              <a:gd name="connsiteX3" fmla="*/ 108787 w 1058638"/>
              <a:gd name="connsiteY3" fmla="*/ 1015846 h 1150183"/>
              <a:gd name="connsiteX4" fmla="*/ 89737 w 1058638"/>
              <a:gd name="connsiteY4" fmla="*/ 1149196 h 1150183"/>
              <a:gd name="connsiteX5" fmla="*/ 242137 w 1058638"/>
              <a:gd name="connsiteY5" fmla="*/ 1072996 h 1150183"/>
              <a:gd name="connsiteX6" fmla="*/ 527887 w 1058638"/>
              <a:gd name="connsiteY6" fmla="*/ 1006321 h 1150183"/>
              <a:gd name="connsiteX7" fmla="*/ 1051762 w 1058638"/>
              <a:gd name="connsiteY7" fmla="*/ 1149196 h 1150183"/>
              <a:gd name="connsiteX8" fmla="*/ 794587 w 1058638"/>
              <a:gd name="connsiteY8" fmla="*/ 1015846 h 1150183"/>
              <a:gd name="connsiteX9" fmla="*/ 327862 w 1058638"/>
              <a:gd name="connsiteY9" fmla="*/ 949171 h 1150183"/>
              <a:gd name="connsiteX10" fmla="*/ 165937 w 1058638"/>
              <a:gd name="connsiteY10" fmla="*/ 1063471 h 1150183"/>
              <a:gd name="connsiteX11" fmla="*/ 242137 w 1058638"/>
              <a:gd name="connsiteY11" fmla="*/ 749146 h 1150183"/>
              <a:gd name="connsiteX12" fmla="*/ 318337 w 1058638"/>
              <a:gd name="connsiteY12" fmla="*/ 653896 h 1150183"/>
              <a:gd name="connsiteX13" fmla="*/ 70687 w 1058638"/>
              <a:gd name="connsiteY13" fmla="*/ 91921 h 1150183"/>
              <a:gd name="connsiteX14" fmla="*/ 42112 w 1058638"/>
              <a:gd name="connsiteY14" fmla="*/ 44296 h 115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8638" h="1150183">
                <a:moveTo>
                  <a:pt x="42112" y="44296"/>
                </a:moveTo>
                <a:cubicBezTo>
                  <a:pt x="75449" y="122083"/>
                  <a:pt x="277062" y="390371"/>
                  <a:pt x="270712" y="558646"/>
                </a:cubicBezTo>
                <a:cubicBezTo>
                  <a:pt x="264362" y="726921"/>
                  <a:pt x="30999" y="977746"/>
                  <a:pt x="4012" y="1053946"/>
                </a:cubicBezTo>
                <a:cubicBezTo>
                  <a:pt x="-22976" y="1130146"/>
                  <a:pt x="94500" y="999971"/>
                  <a:pt x="108787" y="1015846"/>
                </a:cubicBezTo>
                <a:cubicBezTo>
                  <a:pt x="123075" y="1031721"/>
                  <a:pt x="67512" y="1139671"/>
                  <a:pt x="89737" y="1149196"/>
                </a:cubicBezTo>
                <a:cubicBezTo>
                  <a:pt x="111962" y="1158721"/>
                  <a:pt x="169112" y="1096809"/>
                  <a:pt x="242137" y="1072996"/>
                </a:cubicBezTo>
                <a:cubicBezTo>
                  <a:pt x="315162" y="1049184"/>
                  <a:pt x="392950" y="993621"/>
                  <a:pt x="527887" y="1006321"/>
                </a:cubicBezTo>
                <a:cubicBezTo>
                  <a:pt x="662825" y="1019021"/>
                  <a:pt x="1007312" y="1147609"/>
                  <a:pt x="1051762" y="1149196"/>
                </a:cubicBezTo>
                <a:cubicBezTo>
                  <a:pt x="1096212" y="1150784"/>
                  <a:pt x="915237" y="1049183"/>
                  <a:pt x="794587" y="1015846"/>
                </a:cubicBezTo>
                <a:cubicBezTo>
                  <a:pt x="673937" y="982509"/>
                  <a:pt x="432637" y="941234"/>
                  <a:pt x="327862" y="949171"/>
                </a:cubicBezTo>
                <a:cubicBezTo>
                  <a:pt x="223087" y="957109"/>
                  <a:pt x="180224" y="1096808"/>
                  <a:pt x="165937" y="1063471"/>
                </a:cubicBezTo>
                <a:cubicBezTo>
                  <a:pt x="151650" y="1030134"/>
                  <a:pt x="216737" y="817409"/>
                  <a:pt x="242137" y="749146"/>
                </a:cubicBezTo>
                <a:cubicBezTo>
                  <a:pt x="267537" y="680884"/>
                  <a:pt x="346912" y="763433"/>
                  <a:pt x="318337" y="653896"/>
                </a:cubicBezTo>
                <a:cubicBezTo>
                  <a:pt x="289762" y="544359"/>
                  <a:pt x="119899" y="187171"/>
                  <a:pt x="70687" y="91921"/>
                </a:cubicBezTo>
                <a:cubicBezTo>
                  <a:pt x="21475" y="-3329"/>
                  <a:pt x="8775" y="-33491"/>
                  <a:pt x="42112" y="44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8CC0B3A-7F59-D382-ABC5-1779A7ECAF4B}"/>
              </a:ext>
            </a:extLst>
          </p:cNvPr>
          <p:cNvSpPr/>
          <p:nvPr/>
        </p:nvSpPr>
        <p:spPr>
          <a:xfrm>
            <a:off x="1889309" y="7164641"/>
            <a:ext cx="371780" cy="1744788"/>
          </a:xfrm>
          <a:custGeom>
            <a:avLst/>
            <a:gdLst>
              <a:gd name="connsiteX0" fmla="*/ 53791 w 371780"/>
              <a:gd name="connsiteY0" fmla="*/ 64834 h 1744788"/>
              <a:gd name="connsiteX1" fmla="*/ 72841 w 371780"/>
              <a:gd name="connsiteY1" fmla="*/ 417259 h 1744788"/>
              <a:gd name="connsiteX2" fmla="*/ 215716 w 371780"/>
              <a:gd name="connsiteY2" fmla="*/ 807784 h 1744788"/>
              <a:gd name="connsiteX3" fmla="*/ 187141 w 371780"/>
              <a:gd name="connsiteY3" fmla="*/ 836359 h 1744788"/>
              <a:gd name="connsiteX4" fmla="*/ 320491 w 371780"/>
              <a:gd name="connsiteY4" fmla="*/ 1245934 h 1744788"/>
              <a:gd name="connsiteX5" fmla="*/ 368116 w 371780"/>
              <a:gd name="connsiteY5" fmla="*/ 1741234 h 1744788"/>
              <a:gd name="connsiteX6" fmla="*/ 339541 w 371780"/>
              <a:gd name="connsiteY6" fmla="*/ 1426909 h 1744788"/>
              <a:gd name="connsiteX7" fmla="*/ 110941 w 371780"/>
              <a:gd name="connsiteY7" fmla="*/ 674434 h 1744788"/>
              <a:gd name="connsiteX8" fmla="*/ 6166 w 371780"/>
              <a:gd name="connsiteY8" fmla="*/ 407734 h 1744788"/>
              <a:gd name="connsiteX9" fmla="*/ 15691 w 371780"/>
              <a:gd name="connsiteY9" fmla="*/ 26734 h 1744788"/>
              <a:gd name="connsiteX10" fmla="*/ 53791 w 371780"/>
              <a:gd name="connsiteY10" fmla="*/ 64834 h 174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780" h="1744788">
                <a:moveTo>
                  <a:pt x="53791" y="64834"/>
                </a:moveTo>
                <a:cubicBezTo>
                  <a:pt x="63316" y="129921"/>
                  <a:pt x="45854" y="293434"/>
                  <a:pt x="72841" y="417259"/>
                </a:cubicBezTo>
                <a:cubicBezTo>
                  <a:pt x="99828" y="541084"/>
                  <a:pt x="215716" y="807784"/>
                  <a:pt x="215716" y="807784"/>
                </a:cubicBezTo>
                <a:cubicBezTo>
                  <a:pt x="234766" y="877634"/>
                  <a:pt x="169679" y="763334"/>
                  <a:pt x="187141" y="836359"/>
                </a:cubicBezTo>
                <a:cubicBezTo>
                  <a:pt x="204603" y="909384"/>
                  <a:pt x="290329" y="1095122"/>
                  <a:pt x="320491" y="1245934"/>
                </a:cubicBezTo>
                <a:cubicBezTo>
                  <a:pt x="350653" y="1396746"/>
                  <a:pt x="364941" y="1711071"/>
                  <a:pt x="368116" y="1741234"/>
                </a:cubicBezTo>
                <a:cubicBezTo>
                  <a:pt x="371291" y="1771397"/>
                  <a:pt x="382403" y="1604709"/>
                  <a:pt x="339541" y="1426909"/>
                </a:cubicBezTo>
                <a:cubicBezTo>
                  <a:pt x="296679" y="1249109"/>
                  <a:pt x="166503" y="844296"/>
                  <a:pt x="110941" y="674434"/>
                </a:cubicBezTo>
                <a:cubicBezTo>
                  <a:pt x="55379" y="504572"/>
                  <a:pt x="22041" y="515684"/>
                  <a:pt x="6166" y="407734"/>
                </a:cubicBezTo>
                <a:cubicBezTo>
                  <a:pt x="-9709" y="299784"/>
                  <a:pt x="9341" y="75947"/>
                  <a:pt x="15691" y="26734"/>
                </a:cubicBezTo>
                <a:cubicBezTo>
                  <a:pt x="22041" y="-22479"/>
                  <a:pt x="44266" y="-253"/>
                  <a:pt x="53791" y="64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8D18BFB-5402-6750-D427-5FF635A8D0AB}"/>
              </a:ext>
            </a:extLst>
          </p:cNvPr>
          <p:cNvSpPr/>
          <p:nvPr/>
        </p:nvSpPr>
        <p:spPr>
          <a:xfrm>
            <a:off x="6148466" y="7877170"/>
            <a:ext cx="760842" cy="1640195"/>
          </a:xfrm>
          <a:custGeom>
            <a:avLst/>
            <a:gdLst>
              <a:gd name="connsiteX0" fmla="*/ 423784 w 760842"/>
              <a:gd name="connsiteY0" fmla="*/ 5 h 1640195"/>
              <a:gd name="connsiteX1" fmla="*/ 490459 w 760842"/>
              <a:gd name="connsiteY1" fmla="*/ 466730 h 1640195"/>
              <a:gd name="connsiteX2" fmla="*/ 328534 w 760842"/>
              <a:gd name="connsiteY2" fmla="*/ 904880 h 1640195"/>
              <a:gd name="connsiteX3" fmla="*/ 376159 w 760842"/>
              <a:gd name="connsiteY3" fmla="*/ 847730 h 1640195"/>
              <a:gd name="connsiteX4" fmla="*/ 4684 w 760842"/>
              <a:gd name="connsiteY4" fmla="*/ 1628780 h 1640195"/>
              <a:gd name="connsiteX5" fmla="*/ 157084 w 760842"/>
              <a:gd name="connsiteY5" fmla="*/ 1333505 h 1640195"/>
              <a:gd name="connsiteX6" fmla="*/ 747634 w 760842"/>
              <a:gd name="connsiteY6" fmla="*/ 190505 h 1640195"/>
              <a:gd name="connsiteX7" fmla="*/ 557134 w 760842"/>
              <a:gd name="connsiteY7" fmla="*/ 476255 h 1640195"/>
              <a:gd name="connsiteX8" fmla="*/ 423784 w 760842"/>
              <a:gd name="connsiteY8" fmla="*/ 5 h 164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842" h="1640195">
                <a:moveTo>
                  <a:pt x="423784" y="5"/>
                </a:moveTo>
                <a:cubicBezTo>
                  <a:pt x="412672" y="-1582"/>
                  <a:pt x="506334" y="315918"/>
                  <a:pt x="490459" y="466730"/>
                </a:cubicBezTo>
                <a:cubicBezTo>
                  <a:pt x="474584" y="617542"/>
                  <a:pt x="347584" y="841380"/>
                  <a:pt x="328534" y="904880"/>
                </a:cubicBezTo>
                <a:cubicBezTo>
                  <a:pt x="309484" y="968380"/>
                  <a:pt x="430134" y="727080"/>
                  <a:pt x="376159" y="847730"/>
                </a:cubicBezTo>
                <a:cubicBezTo>
                  <a:pt x="322184" y="968380"/>
                  <a:pt x="41196" y="1547818"/>
                  <a:pt x="4684" y="1628780"/>
                </a:cubicBezTo>
                <a:cubicBezTo>
                  <a:pt x="-31828" y="1709742"/>
                  <a:pt x="157084" y="1333505"/>
                  <a:pt x="157084" y="1333505"/>
                </a:cubicBezTo>
                <a:cubicBezTo>
                  <a:pt x="280909" y="1093793"/>
                  <a:pt x="680959" y="333380"/>
                  <a:pt x="747634" y="190505"/>
                </a:cubicBezTo>
                <a:cubicBezTo>
                  <a:pt x="814309" y="47630"/>
                  <a:pt x="609522" y="509593"/>
                  <a:pt x="557134" y="476255"/>
                </a:cubicBezTo>
                <a:cubicBezTo>
                  <a:pt x="504746" y="442917"/>
                  <a:pt x="434896" y="1592"/>
                  <a:pt x="42378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571FEF6-90E3-BCE6-D447-D7616E157E8F}"/>
              </a:ext>
            </a:extLst>
          </p:cNvPr>
          <p:cNvSpPr/>
          <p:nvPr/>
        </p:nvSpPr>
        <p:spPr>
          <a:xfrm>
            <a:off x="6740196" y="5876828"/>
            <a:ext cx="1110826" cy="919391"/>
          </a:xfrm>
          <a:custGeom>
            <a:avLst/>
            <a:gdLst>
              <a:gd name="connsiteX0" fmla="*/ 3504 w 1110826"/>
              <a:gd name="connsiteY0" fmla="*/ 457297 h 919391"/>
              <a:gd name="connsiteX1" fmla="*/ 489279 w 1110826"/>
              <a:gd name="connsiteY1" fmla="*/ 247747 h 919391"/>
              <a:gd name="connsiteX2" fmla="*/ 841704 w 1110826"/>
              <a:gd name="connsiteY2" fmla="*/ 457297 h 919391"/>
              <a:gd name="connsiteX3" fmla="*/ 755979 w 1110826"/>
              <a:gd name="connsiteY3" fmla="*/ 381097 h 919391"/>
              <a:gd name="connsiteX4" fmla="*/ 946479 w 1110826"/>
              <a:gd name="connsiteY4" fmla="*/ 495397 h 919391"/>
              <a:gd name="connsiteX5" fmla="*/ 994104 w 1110826"/>
              <a:gd name="connsiteY5" fmla="*/ 790672 h 919391"/>
              <a:gd name="connsiteX6" fmla="*/ 975054 w 1110826"/>
              <a:gd name="connsiteY6" fmla="*/ 895447 h 919391"/>
              <a:gd name="connsiteX7" fmla="*/ 1089354 w 1110826"/>
              <a:gd name="connsiteY7" fmla="*/ 352522 h 919391"/>
              <a:gd name="connsiteX8" fmla="*/ 479754 w 1110826"/>
              <a:gd name="connsiteY8" fmla="*/ 97 h 919391"/>
              <a:gd name="connsiteX9" fmla="*/ 1003629 w 1110826"/>
              <a:gd name="connsiteY9" fmla="*/ 314422 h 919391"/>
              <a:gd name="connsiteX10" fmla="*/ 451179 w 1110826"/>
              <a:gd name="connsiteY10" fmla="*/ 95347 h 919391"/>
              <a:gd name="connsiteX11" fmla="*/ 755979 w 1110826"/>
              <a:gd name="connsiteY11" fmla="*/ 219172 h 919391"/>
              <a:gd name="connsiteX12" fmla="*/ 3504 w 1110826"/>
              <a:gd name="connsiteY12" fmla="*/ 457297 h 91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0826" h="919391">
                <a:moveTo>
                  <a:pt x="3504" y="457297"/>
                </a:moveTo>
                <a:cubicBezTo>
                  <a:pt x="-40946" y="462060"/>
                  <a:pt x="349579" y="247747"/>
                  <a:pt x="489279" y="247747"/>
                </a:cubicBezTo>
                <a:cubicBezTo>
                  <a:pt x="628979" y="247747"/>
                  <a:pt x="797254" y="435072"/>
                  <a:pt x="841704" y="457297"/>
                </a:cubicBezTo>
                <a:cubicBezTo>
                  <a:pt x="886154" y="479522"/>
                  <a:pt x="738517" y="374747"/>
                  <a:pt x="755979" y="381097"/>
                </a:cubicBezTo>
                <a:cubicBezTo>
                  <a:pt x="773441" y="387447"/>
                  <a:pt x="906792" y="427135"/>
                  <a:pt x="946479" y="495397"/>
                </a:cubicBezTo>
                <a:cubicBezTo>
                  <a:pt x="986166" y="563659"/>
                  <a:pt x="989342" y="723997"/>
                  <a:pt x="994104" y="790672"/>
                </a:cubicBezTo>
                <a:cubicBezTo>
                  <a:pt x="998867" y="857347"/>
                  <a:pt x="959179" y="968472"/>
                  <a:pt x="975054" y="895447"/>
                </a:cubicBezTo>
                <a:cubicBezTo>
                  <a:pt x="990929" y="822422"/>
                  <a:pt x="1171904" y="501747"/>
                  <a:pt x="1089354" y="352522"/>
                </a:cubicBezTo>
                <a:cubicBezTo>
                  <a:pt x="1006804" y="203297"/>
                  <a:pt x="494042" y="6447"/>
                  <a:pt x="479754" y="97"/>
                </a:cubicBezTo>
                <a:cubicBezTo>
                  <a:pt x="465466" y="-6253"/>
                  <a:pt x="1008391" y="298547"/>
                  <a:pt x="1003629" y="314422"/>
                </a:cubicBezTo>
                <a:cubicBezTo>
                  <a:pt x="998867" y="330297"/>
                  <a:pt x="492454" y="111222"/>
                  <a:pt x="451179" y="95347"/>
                </a:cubicBezTo>
                <a:cubicBezTo>
                  <a:pt x="409904" y="79472"/>
                  <a:pt x="829004" y="166785"/>
                  <a:pt x="755979" y="219172"/>
                </a:cubicBezTo>
                <a:cubicBezTo>
                  <a:pt x="682954" y="271559"/>
                  <a:pt x="47954" y="452534"/>
                  <a:pt x="3504" y="457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26BA583-932C-4352-2F1D-C419B72EFDC5}"/>
              </a:ext>
            </a:extLst>
          </p:cNvPr>
          <p:cNvSpPr/>
          <p:nvPr/>
        </p:nvSpPr>
        <p:spPr>
          <a:xfrm>
            <a:off x="3562114" y="6143481"/>
            <a:ext cx="613201" cy="990985"/>
          </a:xfrm>
          <a:custGeom>
            <a:avLst/>
            <a:gdLst>
              <a:gd name="connsiteX0" fmla="*/ 236 w 613201"/>
              <a:gd name="connsiteY0" fmla="*/ 144 h 990985"/>
              <a:gd name="connsiteX1" fmla="*/ 333611 w 613201"/>
              <a:gd name="connsiteY1" fmla="*/ 571644 h 990985"/>
              <a:gd name="connsiteX2" fmla="*/ 371711 w 613201"/>
              <a:gd name="connsiteY2" fmla="*/ 695469 h 990985"/>
              <a:gd name="connsiteX3" fmla="*/ 66911 w 613201"/>
              <a:gd name="connsiteY3" fmla="*/ 933594 h 990985"/>
              <a:gd name="connsiteX4" fmla="*/ 285986 w 613201"/>
              <a:gd name="connsiteY4" fmla="*/ 866919 h 990985"/>
              <a:gd name="connsiteX5" fmla="*/ 600311 w 613201"/>
              <a:gd name="connsiteY5" fmla="*/ 990744 h 990985"/>
              <a:gd name="connsiteX6" fmla="*/ 552686 w 613201"/>
              <a:gd name="connsiteY6" fmla="*/ 828819 h 990985"/>
              <a:gd name="connsiteX7" fmla="*/ 552686 w 613201"/>
              <a:gd name="connsiteY7" fmla="*/ 495444 h 990985"/>
              <a:gd name="connsiteX8" fmla="*/ 505061 w 613201"/>
              <a:gd name="connsiteY8" fmla="*/ 638319 h 990985"/>
              <a:gd name="connsiteX9" fmla="*/ 505061 w 613201"/>
              <a:gd name="connsiteY9" fmla="*/ 809769 h 990985"/>
              <a:gd name="connsiteX10" fmla="*/ 181211 w 613201"/>
              <a:gd name="connsiteY10" fmla="*/ 809769 h 990985"/>
              <a:gd name="connsiteX11" fmla="*/ 390761 w 613201"/>
              <a:gd name="connsiteY11" fmla="*/ 628794 h 990985"/>
              <a:gd name="connsiteX12" fmla="*/ 236 w 613201"/>
              <a:gd name="connsiteY12" fmla="*/ 144 h 99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201" h="990985">
                <a:moveTo>
                  <a:pt x="236" y="144"/>
                </a:moveTo>
                <a:cubicBezTo>
                  <a:pt x="-9289" y="-9381"/>
                  <a:pt x="271699" y="455757"/>
                  <a:pt x="333611" y="571644"/>
                </a:cubicBezTo>
                <a:cubicBezTo>
                  <a:pt x="395523" y="687531"/>
                  <a:pt x="416161" y="635144"/>
                  <a:pt x="371711" y="695469"/>
                </a:cubicBezTo>
                <a:cubicBezTo>
                  <a:pt x="327261" y="755794"/>
                  <a:pt x="81198" y="905019"/>
                  <a:pt x="66911" y="933594"/>
                </a:cubicBezTo>
                <a:cubicBezTo>
                  <a:pt x="52624" y="962169"/>
                  <a:pt x="197086" y="857394"/>
                  <a:pt x="285986" y="866919"/>
                </a:cubicBezTo>
                <a:cubicBezTo>
                  <a:pt x="374886" y="876444"/>
                  <a:pt x="555861" y="997094"/>
                  <a:pt x="600311" y="990744"/>
                </a:cubicBezTo>
                <a:cubicBezTo>
                  <a:pt x="644761" y="984394"/>
                  <a:pt x="560624" y="911369"/>
                  <a:pt x="552686" y="828819"/>
                </a:cubicBezTo>
                <a:cubicBezTo>
                  <a:pt x="544749" y="746269"/>
                  <a:pt x="560623" y="527194"/>
                  <a:pt x="552686" y="495444"/>
                </a:cubicBezTo>
                <a:cubicBezTo>
                  <a:pt x="544749" y="463694"/>
                  <a:pt x="512998" y="585932"/>
                  <a:pt x="505061" y="638319"/>
                </a:cubicBezTo>
                <a:cubicBezTo>
                  <a:pt x="497124" y="690706"/>
                  <a:pt x="559036" y="781194"/>
                  <a:pt x="505061" y="809769"/>
                </a:cubicBezTo>
                <a:cubicBezTo>
                  <a:pt x="451086" y="838344"/>
                  <a:pt x="200261" y="839932"/>
                  <a:pt x="181211" y="809769"/>
                </a:cubicBezTo>
                <a:cubicBezTo>
                  <a:pt x="162161" y="779607"/>
                  <a:pt x="420923" y="760556"/>
                  <a:pt x="390761" y="628794"/>
                </a:cubicBezTo>
                <a:cubicBezTo>
                  <a:pt x="360599" y="497032"/>
                  <a:pt x="9761" y="9669"/>
                  <a:pt x="236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03C5E02-6024-7AB5-3393-B5ACFCF83668}"/>
              </a:ext>
            </a:extLst>
          </p:cNvPr>
          <p:cNvSpPr/>
          <p:nvPr/>
        </p:nvSpPr>
        <p:spPr>
          <a:xfrm>
            <a:off x="3705215" y="7181077"/>
            <a:ext cx="409604" cy="116139"/>
          </a:xfrm>
          <a:custGeom>
            <a:avLst/>
            <a:gdLst>
              <a:gd name="connsiteX0" fmla="*/ 10 w 409604"/>
              <a:gd name="connsiteY0" fmla="*/ 115073 h 116139"/>
              <a:gd name="connsiteX1" fmla="*/ 247660 w 409604"/>
              <a:gd name="connsiteY1" fmla="*/ 57923 h 116139"/>
              <a:gd name="connsiteX2" fmla="*/ 409585 w 409604"/>
              <a:gd name="connsiteY2" fmla="*/ 57923 h 116139"/>
              <a:gd name="connsiteX3" fmla="*/ 238135 w 409604"/>
              <a:gd name="connsiteY3" fmla="*/ 773 h 116139"/>
              <a:gd name="connsiteX4" fmla="*/ 10 w 409604"/>
              <a:gd name="connsiteY4" fmla="*/ 115073 h 11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604" h="116139">
                <a:moveTo>
                  <a:pt x="10" y="115073"/>
                </a:moveTo>
                <a:cubicBezTo>
                  <a:pt x="1598" y="124598"/>
                  <a:pt x="179398" y="67448"/>
                  <a:pt x="247660" y="57923"/>
                </a:cubicBezTo>
                <a:cubicBezTo>
                  <a:pt x="315922" y="48398"/>
                  <a:pt x="411173" y="67448"/>
                  <a:pt x="409585" y="57923"/>
                </a:cubicBezTo>
                <a:cubicBezTo>
                  <a:pt x="407998" y="48398"/>
                  <a:pt x="300047" y="-7164"/>
                  <a:pt x="238135" y="773"/>
                </a:cubicBezTo>
                <a:cubicBezTo>
                  <a:pt x="176223" y="8710"/>
                  <a:pt x="-1578" y="105548"/>
                  <a:pt x="10" y="115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EB14802-00D6-B383-56BD-B45791C7924F}"/>
              </a:ext>
            </a:extLst>
          </p:cNvPr>
          <p:cNvSpPr/>
          <p:nvPr/>
        </p:nvSpPr>
        <p:spPr>
          <a:xfrm>
            <a:off x="3152775" y="7267096"/>
            <a:ext cx="257175" cy="86485"/>
          </a:xfrm>
          <a:custGeom>
            <a:avLst/>
            <a:gdLst>
              <a:gd name="connsiteX0" fmla="*/ 0 w 257175"/>
              <a:gd name="connsiteY0" fmla="*/ 57629 h 86485"/>
              <a:gd name="connsiteX1" fmla="*/ 180975 w 257175"/>
              <a:gd name="connsiteY1" fmla="*/ 29054 h 86485"/>
              <a:gd name="connsiteX2" fmla="*/ 257175 w 257175"/>
              <a:gd name="connsiteY2" fmla="*/ 86204 h 86485"/>
              <a:gd name="connsiteX3" fmla="*/ 180975 w 257175"/>
              <a:gd name="connsiteY3" fmla="*/ 479 h 86485"/>
              <a:gd name="connsiteX4" fmla="*/ 0 w 257175"/>
              <a:gd name="connsiteY4" fmla="*/ 57629 h 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" h="86485">
                <a:moveTo>
                  <a:pt x="0" y="57629"/>
                </a:moveTo>
                <a:cubicBezTo>
                  <a:pt x="0" y="62391"/>
                  <a:pt x="138113" y="24291"/>
                  <a:pt x="180975" y="29054"/>
                </a:cubicBezTo>
                <a:cubicBezTo>
                  <a:pt x="223838" y="33816"/>
                  <a:pt x="257175" y="90966"/>
                  <a:pt x="257175" y="86204"/>
                </a:cubicBezTo>
                <a:cubicBezTo>
                  <a:pt x="257175" y="81442"/>
                  <a:pt x="220662" y="6829"/>
                  <a:pt x="180975" y="479"/>
                </a:cubicBezTo>
                <a:cubicBezTo>
                  <a:pt x="141288" y="-5871"/>
                  <a:pt x="0" y="52867"/>
                  <a:pt x="0" y="5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FE3CAA0-ABD5-95F4-D079-82F67E9D9DE8}"/>
              </a:ext>
            </a:extLst>
          </p:cNvPr>
          <p:cNvSpPr/>
          <p:nvPr/>
        </p:nvSpPr>
        <p:spPr>
          <a:xfrm>
            <a:off x="3256942" y="8115225"/>
            <a:ext cx="1715423" cy="466838"/>
          </a:xfrm>
          <a:custGeom>
            <a:avLst/>
            <a:gdLst>
              <a:gd name="connsiteX0" fmla="*/ 608 w 1715423"/>
              <a:gd name="connsiteY0" fmla="*/ 28650 h 466838"/>
              <a:gd name="connsiteX1" fmla="*/ 553058 w 1715423"/>
              <a:gd name="connsiteY1" fmla="*/ 75 h 466838"/>
              <a:gd name="connsiteX2" fmla="*/ 829283 w 1715423"/>
              <a:gd name="connsiteY2" fmla="*/ 38175 h 466838"/>
              <a:gd name="connsiteX3" fmla="*/ 581633 w 1715423"/>
              <a:gd name="connsiteY3" fmla="*/ 76275 h 466838"/>
              <a:gd name="connsiteX4" fmla="*/ 972158 w 1715423"/>
              <a:gd name="connsiteY4" fmla="*/ 95325 h 466838"/>
              <a:gd name="connsiteX5" fmla="*/ 1496033 w 1715423"/>
              <a:gd name="connsiteY5" fmla="*/ 200100 h 466838"/>
              <a:gd name="connsiteX6" fmla="*/ 1715108 w 1715423"/>
              <a:gd name="connsiteY6" fmla="*/ 466800 h 466838"/>
              <a:gd name="connsiteX7" fmla="*/ 1534133 w 1715423"/>
              <a:gd name="connsiteY7" fmla="*/ 219150 h 466838"/>
              <a:gd name="connsiteX8" fmla="*/ 1134083 w 1715423"/>
              <a:gd name="connsiteY8" fmla="*/ 123900 h 466838"/>
              <a:gd name="connsiteX9" fmla="*/ 238733 w 1715423"/>
              <a:gd name="connsiteY9" fmla="*/ 123900 h 466838"/>
              <a:gd name="connsiteX10" fmla="*/ 667358 w 1715423"/>
              <a:gd name="connsiteY10" fmla="*/ 38175 h 466838"/>
              <a:gd name="connsiteX11" fmla="*/ 608 w 1715423"/>
              <a:gd name="connsiteY11" fmla="*/ 28650 h 46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15423" h="466838">
                <a:moveTo>
                  <a:pt x="608" y="28650"/>
                </a:moveTo>
                <a:cubicBezTo>
                  <a:pt x="-18442" y="22300"/>
                  <a:pt x="414946" y="-1512"/>
                  <a:pt x="553058" y="75"/>
                </a:cubicBezTo>
                <a:cubicBezTo>
                  <a:pt x="691170" y="1662"/>
                  <a:pt x="824520" y="25475"/>
                  <a:pt x="829283" y="38175"/>
                </a:cubicBezTo>
                <a:cubicBezTo>
                  <a:pt x="834046" y="50875"/>
                  <a:pt x="557821" y="66750"/>
                  <a:pt x="581633" y="76275"/>
                </a:cubicBezTo>
                <a:cubicBezTo>
                  <a:pt x="605446" y="85800"/>
                  <a:pt x="819758" y="74687"/>
                  <a:pt x="972158" y="95325"/>
                </a:cubicBezTo>
                <a:cubicBezTo>
                  <a:pt x="1124558" y="115963"/>
                  <a:pt x="1372208" y="138188"/>
                  <a:pt x="1496033" y="200100"/>
                </a:cubicBezTo>
                <a:cubicBezTo>
                  <a:pt x="1619858" y="262013"/>
                  <a:pt x="1708758" y="463625"/>
                  <a:pt x="1715108" y="466800"/>
                </a:cubicBezTo>
                <a:cubicBezTo>
                  <a:pt x="1721458" y="469975"/>
                  <a:pt x="1630970" y="276300"/>
                  <a:pt x="1534133" y="219150"/>
                </a:cubicBezTo>
                <a:cubicBezTo>
                  <a:pt x="1437296" y="162000"/>
                  <a:pt x="1349983" y="139775"/>
                  <a:pt x="1134083" y="123900"/>
                </a:cubicBezTo>
                <a:cubicBezTo>
                  <a:pt x="918183" y="108025"/>
                  <a:pt x="316521" y="138188"/>
                  <a:pt x="238733" y="123900"/>
                </a:cubicBezTo>
                <a:cubicBezTo>
                  <a:pt x="160946" y="109613"/>
                  <a:pt x="699108" y="55637"/>
                  <a:pt x="667358" y="38175"/>
                </a:cubicBezTo>
                <a:cubicBezTo>
                  <a:pt x="635608" y="20713"/>
                  <a:pt x="19658" y="35000"/>
                  <a:pt x="608" y="28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7785AC54-6164-16F1-EA96-EB1C8AE5CE78}"/>
              </a:ext>
            </a:extLst>
          </p:cNvPr>
          <p:cNvSpPr/>
          <p:nvPr/>
        </p:nvSpPr>
        <p:spPr>
          <a:xfrm>
            <a:off x="3467100" y="8314906"/>
            <a:ext cx="1417654" cy="277846"/>
          </a:xfrm>
          <a:custGeom>
            <a:avLst/>
            <a:gdLst>
              <a:gd name="connsiteX0" fmla="*/ 0 w 1417654"/>
              <a:gd name="connsiteY0" fmla="*/ 248069 h 277846"/>
              <a:gd name="connsiteX1" fmla="*/ 923925 w 1417654"/>
              <a:gd name="connsiteY1" fmla="*/ 229019 h 277846"/>
              <a:gd name="connsiteX2" fmla="*/ 1409700 w 1417654"/>
              <a:gd name="connsiteY2" fmla="*/ 276644 h 277846"/>
              <a:gd name="connsiteX3" fmla="*/ 1181100 w 1417654"/>
              <a:gd name="connsiteY3" fmla="*/ 238544 h 277846"/>
              <a:gd name="connsiteX4" fmla="*/ 609600 w 1417654"/>
              <a:gd name="connsiteY4" fmla="*/ 419 h 277846"/>
              <a:gd name="connsiteX5" fmla="*/ 962025 w 1417654"/>
              <a:gd name="connsiteY5" fmla="*/ 181394 h 277846"/>
              <a:gd name="connsiteX6" fmla="*/ 600075 w 1417654"/>
              <a:gd name="connsiteY6" fmla="*/ 209969 h 277846"/>
              <a:gd name="connsiteX7" fmla="*/ 0 w 1417654"/>
              <a:gd name="connsiteY7" fmla="*/ 248069 h 27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7654" h="277846">
                <a:moveTo>
                  <a:pt x="0" y="248069"/>
                </a:moveTo>
                <a:cubicBezTo>
                  <a:pt x="344487" y="236163"/>
                  <a:pt x="688975" y="224257"/>
                  <a:pt x="923925" y="229019"/>
                </a:cubicBezTo>
                <a:cubicBezTo>
                  <a:pt x="1158875" y="233781"/>
                  <a:pt x="1366838" y="275057"/>
                  <a:pt x="1409700" y="276644"/>
                </a:cubicBezTo>
                <a:cubicBezTo>
                  <a:pt x="1452562" y="278231"/>
                  <a:pt x="1314450" y="284581"/>
                  <a:pt x="1181100" y="238544"/>
                </a:cubicBezTo>
                <a:cubicBezTo>
                  <a:pt x="1047750" y="192507"/>
                  <a:pt x="646112" y="9944"/>
                  <a:pt x="609600" y="419"/>
                </a:cubicBezTo>
                <a:cubicBezTo>
                  <a:pt x="573088" y="-9106"/>
                  <a:pt x="963613" y="146469"/>
                  <a:pt x="962025" y="181394"/>
                </a:cubicBezTo>
                <a:cubicBezTo>
                  <a:pt x="960437" y="216319"/>
                  <a:pt x="600075" y="209969"/>
                  <a:pt x="600075" y="209969"/>
                </a:cubicBezTo>
                <a:lnTo>
                  <a:pt x="0" y="2480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48B94CA-E88E-8472-5B80-BD33AD353266}"/>
              </a:ext>
            </a:extLst>
          </p:cNvPr>
          <p:cNvSpPr/>
          <p:nvPr/>
        </p:nvSpPr>
        <p:spPr>
          <a:xfrm>
            <a:off x="5981397" y="6627241"/>
            <a:ext cx="460769" cy="983234"/>
          </a:xfrm>
          <a:custGeom>
            <a:avLst/>
            <a:gdLst>
              <a:gd name="connsiteX0" fmla="*/ 303 w 460769"/>
              <a:gd name="connsiteY0" fmla="*/ 106934 h 983234"/>
              <a:gd name="connsiteX1" fmla="*/ 409878 w 460769"/>
              <a:gd name="connsiteY1" fmla="*/ 545084 h 983234"/>
              <a:gd name="connsiteX2" fmla="*/ 457503 w 460769"/>
              <a:gd name="connsiteY2" fmla="*/ 983234 h 983234"/>
              <a:gd name="connsiteX3" fmla="*/ 438453 w 460769"/>
              <a:gd name="connsiteY3" fmla="*/ 545084 h 983234"/>
              <a:gd name="connsiteX4" fmla="*/ 362253 w 460769"/>
              <a:gd name="connsiteY4" fmla="*/ 2159 h 983234"/>
              <a:gd name="connsiteX5" fmla="*/ 343203 w 460769"/>
              <a:gd name="connsiteY5" fmla="*/ 345059 h 983234"/>
              <a:gd name="connsiteX6" fmla="*/ 303 w 460769"/>
              <a:gd name="connsiteY6" fmla="*/ 106934 h 98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769" h="983234">
                <a:moveTo>
                  <a:pt x="303" y="106934"/>
                </a:moveTo>
                <a:cubicBezTo>
                  <a:pt x="11415" y="140271"/>
                  <a:pt x="333678" y="399034"/>
                  <a:pt x="409878" y="545084"/>
                </a:cubicBezTo>
                <a:cubicBezTo>
                  <a:pt x="486078" y="691134"/>
                  <a:pt x="452741" y="983234"/>
                  <a:pt x="457503" y="983234"/>
                </a:cubicBezTo>
                <a:cubicBezTo>
                  <a:pt x="462265" y="983234"/>
                  <a:pt x="454328" y="708597"/>
                  <a:pt x="438453" y="545084"/>
                </a:cubicBezTo>
                <a:cubicBezTo>
                  <a:pt x="422578" y="381571"/>
                  <a:pt x="378128" y="35496"/>
                  <a:pt x="362253" y="2159"/>
                </a:cubicBezTo>
                <a:cubicBezTo>
                  <a:pt x="346378" y="-31178"/>
                  <a:pt x="400353" y="332359"/>
                  <a:pt x="343203" y="345059"/>
                </a:cubicBezTo>
                <a:cubicBezTo>
                  <a:pt x="286053" y="357759"/>
                  <a:pt x="-10809" y="73597"/>
                  <a:pt x="303" y="106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199C27E-E6D2-F7C1-C941-06BDB22618C5}"/>
              </a:ext>
            </a:extLst>
          </p:cNvPr>
          <p:cNvSpPr/>
          <p:nvPr/>
        </p:nvSpPr>
        <p:spPr>
          <a:xfrm>
            <a:off x="2282418" y="7458075"/>
            <a:ext cx="247365" cy="543191"/>
          </a:xfrm>
          <a:custGeom>
            <a:avLst/>
            <a:gdLst>
              <a:gd name="connsiteX0" fmla="*/ 3582 w 247365"/>
              <a:gd name="connsiteY0" fmla="*/ 38100 h 543191"/>
              <a:gd name="connsiteX1" fmla="*/ 165507 w 247365"/>
              <a:gd name="connsiteY1" fmla="*/ 295275 h 543191"/>
              <a:gd name="connsiteX2" fmla="*/ 165507 w 247365"/>
              <a:gd name="connsiteY2" fmla="*/ 542925 h 543191"/>
              <a:gd name="connsiteX3" fmla="*/ 241707 w 247365"/>
              <a:gd name="connsiteY3" fmla="*/ 247650 h 543191"/>
              <a:gd name="connsiteX4" fmla="*/ 232182 w 247365"/>
              <a:gd name="connsiteY4" fmla="*/ 0 h 543191"/>
              <a:gd name="connsiteX5" fmla="*/ 155982 w 247365"/>
              <a:gd name="connsiteY5" fmla="*/ 247650 h 543191"/>
              <a:gd name="connsiteX6" fmla="*/ 60732 w 247365"/>
              <a:gd name="connsiteY6" fmla="*/ 95250 h 543191"/>
              <a:gd name="connsiteX7" fmla="*/ 3582 w 247365"/>
              <a:gd name="connsiteY7" fmla="*/ 38100 h 54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365" h="543191">
                <a:moveTo>
                  <a:pt x="3582" y="38100"/>
                </a:moveTo>
                <a:cubicBezTo>
                  <a:pt x="21044" y="71437"/>
                  <a:pt x="138520" y="211138"/>
                  <a:pt x="165507" y="295275"/>
                </a:cubicBezTo>
                <a:cubicBezTo>
                  <a:pt x="192494" y="379412"/>
                  <a:pt x="152807" y="550862"/>
                  <a:pt x="165507" y="542925"/>
                </a:cubicBezTo>
                <a:cubicBezTo>
                  <a:pt x="178207" y="534988"/>
                  <a:pt x="230595" y="338137"/>
                  <a:pt x="241707" y="247650"/>
                </a:cubicBezTo>
                <a:cubicBezTo>
                  <a:pt x="252819" y="157163"/>
                  <a:pt x="246469" y="0"/>
                  <a:pt x="232182" y="0"/>
                </a:cubicBezTo>
                <a:cubicBezTo>
                  <a:pt x="217895" y="0"/>
                  <a:pt x="184557" y="231775"/>
                  <a:pt x="155982" y="247650"/>
                </a:cubicBezTo>
                <a:cubicBezTo>
                  <a:pt x="127407" y="263525"/>
                  <a:pt x="60732" y="95250"/>
                  <a:pt x="60732" y="95250"/>
                </a:cubicBezTo>
                <a:cubicBezTo>
                  <a:pt x="36920" y="61913"/>
                  <a:pt x="-13880" y="4763"/>
                  <a:pt x="3582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9AC5D02-E356-2DCD-D860-4F9CB290A1E2}"/>
              </a:ext>
            </a:extLst>
          </p:cNvPr>
          <p:cNvSpPr/>
          <p:nvPr/>
        </p:nvSpPr>
        <p:spPr>
          <a:xfrm>
            <a:off x="3268040" y="9210537"/>
            <a:ext cx="1875569" cy="687235"/>
          </a:xfrm>
          <a:custGeom>
            <a:avLst/>
            <a:gdLst>
              <a:gd name="connsiteX0" fmla="*/ 56185 w 1875569"/>
              <a:gd name="connsiteY0" fmla="*/ 666888 h 687235"/>
              <a:gd name="connsiteX1" fmla="*/ 703885 w 1875569"/>
              <a:gd name="connsiteY1" fmla="*/ 343038 h 687235"/>
              <a:gd name="connsiteX2" fmla="*/ 1389685 w 1875569"/>
              <a:gd name="connsiteY2" fmla="*/ 457338 h 687235"/>
              <a:gd name="connsiteX3" fmla="*/ 1399210 w 1875569"/>
              <a:gd name="connsiteY3" fmla="*/ 419238 h 687235"/>
              <a:gd name="connsiteX4" fmla="*/ 1875460 w 1875569"/>
              <a:gd name="connsiteY4" fmla="*/ 447813 h 687235"/>
              <a:gd name="connsiteX5" fmla="*/ 1446835 w 1875569"/>
              <a:gd name="connsiteY5" fmla="*/ 47763 h 687235"/>
              <a:gd name="connsiteX6" fmla="*/ 1808785 w 1875569"/>
              <a:gd name="connsiteY6" fmla="*/ 333513 h 687235"/>
              <a:gd name="connsiteX7" fmla="*/ 1732585 w 1875569"/>
              <a:gd name="connsiteY7" fmla="*/ 371613 h 687235"/>
              <a:gd name="connsiteX8" fmla="*/ 1246810 w 1875569"/>
              <a:gd name="connsiteY8" fmla="*/ 323988 h 687235"/>
              <a:gd name="connsiteX9" fmla="*/ 999160 w 1875569"/>
              <a:gd name="connsiteY9" fmla="*/ 138 h 687235"/>
              <a:gd name="connsiteX10" fmla="*/ 1046785 w 1875569"/>
              <a:gd name="connsiteY10" fmla="*/ 285888 h 687235"/>
              <a:gd name="connsiteX11" fmla="*/ 484810 w 1875569"/>
              <a:gd name="connsiteY11" fmla="*/ 466863 h 687235"/>
              <a:gd name="connsiteX12" fmla="*/ 8560 w 1875569"/>
              <a:gd name="connsiteY12" fmla="*/ 685938 h 687235"/>
              <a:gd name="connsiteX13" fmla="*/ 170485 w 1875569"/>
              <a:gd name="connsiteY13" fmla="*/ 562113 h 687235"/>
              <a:gd name="connsiteX14" fmla="*/ 56185 w 1875569"/>
              <a:gd name="connsiteY14" fmla="*/ 666888 h 68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5569" h="687235">
                <a:moveTo>
                  <a:pt x="56185" y="666888"/>
                </a:moveTo>
                <a:cubicBezTo>
                  <a:pt x="145085" y="630376"/>
                  <a:pt x="481635" y="377963"/>
                  <a:pt x="703885" y="343038"/>
                </a:cubicBezTo>
                <a:cubicBezTo>
                  <a:pt x="926135" y="308113"/>
                  <a:pt x="1273798" y="444638"/>
                  <a:pt x="1389685" y="457338"/>
                </a:cubicBezTo>
                <a:cubicBezTo>
                  <a:pt x="1505572" y="470038"/>
                  <a:pt x="1318248" y="420825"/>
                  <a:pt x="1399210" y="419238"/>
                </a:cubicBezTo>
                <a:cubicBezTo>
                  <a:pt x="1480172" y="417651"/>
                  <a:pt x="1867523" y="509725"/>
                  <a:pt x="1875460" y="447813"/>
                </a:cubicBezTo>
                <a:cubicBezTo>
                  <a:pt x="1883397" y="385901"/>
                  <a:pt x="1457947" y="66813"/>
                  <a:pt x="1446835" y="47763"/>
                </a:cubicBezTo>
                <a:cubicBezTo>
                  <a:pt x="1435723" y="28713"/>
                  <a:pt x="1761160" y="279538"/>
                  <a:pt x="1808785" y="333513"/>
                </a:cubicBezTo>
                <a:cubicBezTo>
                  <a:pt x="1856410" y="387488"/>
                  <a:pt x="1826247" y="373200"/>
                  <a:pt x="1732585" y="371613"/>
                </a:cubicBezTo>
                <a:cubicBezTo>
                  <a:pt x="1638923" y="370026"/>
                  <a:pt x="1369048" y="385900"/>
                  <a:pt x="1246810" y="323988"/>
                </a:cubicBezTo>
                <a:cubicBezTo>
                  <a:pt x="1124573" y="262075"/>
                  <a:pt x="1032498" y="6488"/>
                  <a:pt x="999160" y="138"/>
                </a:cubicBezTo>
                <a:cubicBezTo>
                  <a:pt x="965823" y="-6212"/>
                  <a:pt x="1132510" y="208101"/>
                  <a:pt x="1046785" y="285888"/>
                </a:cubicBezTo>
                <a:cubicBezTo>
                  <a:pt x="961060" y="363675"/>
                  <a:pt x="657848" y="400188"/>
                  <a:pt x="484810" y="466863"/>
                </a:cubicBezTo>
                <a:cubicBezTo>
                  <a:pt x="311773" y="533538"/>
                  <a:pt x="60947" y="670063"/>
                  <a:pt x="8560" y="685938"/>
                </a:cubicBezTo>
                <a:cubicBezTo>
                  <a:pt x="-43827" y="701813"/>
                  <a:pt x="160960" y="566876"/>
                  <a:pt x="170485" y="562113"/>
                </a:cubicBezTo>
                <a:cubicBezTo>
                  <a:pt x="180010" y="557350"/>
                  <a:pt x="-32715" y="703400"/>
                  <a:pt x="56185" y="666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26C441E9-CB00-A621-0616-2204DE52D23E}"/>
              </a:ext>
            </a:extLst>
          </p:cNvPr>
          <p:cNvSpPr/>
          <p:nvPr/>
        </p:nvSpPr>
        <p:spPr>
          <a:xfrm>
            <a:off x="2045752" y="6911843"/>
            <a:ext cx="231252" cy="968042"/>
          </a:xfrm>
          <a:custGeom>
            <a:avLst/>
            <a:gdLst>
              <a:gd name="connsiteX0" fmla="*/ 30698 w 231252"/>
              <a:gd name="connsiteY0" fmla="*/ 69982 h 968042"/>
              <a:gd name="connsiteX1" fmla="*/ 154523 w 231252"/>
              <a:gd name="connsiteY1" fmla="*/ 460507 h 968042"/>
              <a:gd name="connsiteX2" fmla="*/ 144998 w 231252"/>
              <a:gd name="connsiteY2" fmla="*/ 965332 h 968042"/>
              <a:gd name="connsiteX3" fmla="*/ 192623 w 231252"/>
              <a:gd name="connsiteY3" fmla="*/ 631957 h 968042"/>
              <a:gd name="connsiteX4" fmla="*/ 230723 w 231252"/>
              <a:gd name="connsiteY4" fmla="*/ 12832 h 968042"/>
              <a:gd name="connsiteX5" fmla="*/ 164048 w 231252"/>
              <a:gd name="connsiteY5" fmla="*/ 355732 h 968042"/>
              <a:gd name="connsiteX6" fmla="*/ 11648 w 231252"/>
              <a:gd name="connsiteY6" fmla="*/ 22357 h 968042"/>
              <a:gd name="connsiteX7" fmla="*/ 30698 w 231252"/>
              <a:gd name="connsiteY7" fmla="*/ 69982 h 96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52" h="968042">
                <a:moveTo>
                  <a:pt x="30698" y="69982"/>
                </a:moveTo>
                <a:cubicBezTo>
                  <a:pt x="54511" y="143007"/>
                  <a:pt x="135473" y="311282"/>
                  <a:pt x="154523" y="460507"/>
                </a:cubicBezTo>
                <a:cubicBezTo>
                  <a:pt x="173573" y="609732"/>
                  <a:pt x="138648" y="936757"/>
                  <a:pt x="144998" y="965332"/>
                </a:cubicBezTo>
                <a:cubicBezTo>
                  <a:pt x="151348" y="993907"/>
                  <a:pt x="178336" y="790707"/>
                  <a:pt x="192623" y="631957"/>
                </a:cubicBezTo>
                <a:cubicBezTo>
                  <a:pt x="206910" y="473207"/>
                  <a:pt x="235486" y="58869"/>
                  <a:pt x="230723" y="12832"/>
                </a:cubicBezTo>
                <a:cubicBezTo>
                  <a:pt x="225961" y="-33206"/>
                  <a:pt x="200560" y="354145"/>
                  <a:pt x="164048" y="355732"/>
                </a:cubicBezTo>
                <a:cubicBezTo>
                  <a:pt x="127536" y="357319"/>
                  <a:pt x="37048" y="63632"/>
                  <a:pt x="11648" y="22357"/>
                </a:cubicBezTo>
                <a:cubicBezTo>
                  <a:pt x="-13752" y="-18918"/>
                  <a:pt x="6885" y="-3043"/>
                  <a:pt x="30698" y="69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161B3C9-C26A-68FF-4827-A042068840FE}"/>
              </a:ext>
            </a:extLst>
          </p:cNvPr>
          <p:cNvSpPr/>
          <p:nvPr/>
        </p:nvSpPr>
        <p:spPr>
          <a:xfrm>
            <a:off x="3681177" y="5514871"/>
            <a:ext cx="176931" cy="633423"/>
          </a:xfrm>
          <a:custGeom>
            <a:avLst/>
            <a:gdLst>
              <a:gd name="connsiteX0" fmla="*/ 176448 w 176931"/>
              <a:gd name="connsiteY0" fmla="*/ 104 h 633423"/>
              <a:gd name="connsiteX1" fmla="*/ 71673 w 176931"/>
              <a:gd name="connsiteY1" fmla="*/ 333479 h 633423"/>
              <a:gd name="connsiteX2" fmla="*/ 52623 w 176931"/>
              <a:gd name="connsiteY2" fmla="*/ 628754 h 633423"/>
              <a:gd name="connsiteX3" fmla="*/ 52623 w 176931"/>
              <a:gd name="connsiteY3" fmla="*/ 485879 h 633423"/>
              <a:gd name="connsiteX4" fmla="*/ 4998 w 176931"/>
              <a:gd name="connsiteY4" fmla="*/ 114404 h 633423"/>
              <a:gd name="connsiteX5" fmla="*/ 24048 w 176931"/>
              <a:gd name="connsiteY5" fmla="*/ 295379 h 633423"/>
              <a:gd name="connsiteX6" fmla="*/ 176448 w 176931"/>
              <a:gd name="connsiteY6" fmla="*/ 104 h 63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931" h="633423">
                <a:moveTo>
                  <a:pt x="176448" y="104"/>
                </a:moveTo>
                <a:cubicBezTo>
                  <a:pt x="184385" y="6454"/>
                  <a:pt x="92310" y="228704"/>
                  <a:pt x="71673" y="333479"/>
                </a:cubicBezTo>
                <a:cubicBezTo>
                  <a:pt x="51036" y="438254"/>
                  <a:pt x="55798" y="603354"/>
                  <a:pt x="52623" y="628754"/>
                </a:cubicBezTo>
                <a:cubicBezTo>
                  <a:pt x="49448" y="654154"/>
                  <a:pt x="60560" y="571604"/>
                  <a:pt x="52623" y="485879"/>
                </a:cubicBezTo>
                <a:cubicBezTo>
                  <a:pt x="44686" y="400154"/>
                  <a:pt x="9760" y="146154"/>
                  <a:pt x="4998" y="114404"/>
                </a:cubicBezTo>
                <a:cubicBezTo>
                  <a:pt x="236" y="82654"/>
                  <a:pt x="-9289" y="311254"/>
                  <a:pt x="24048" y="295379"/>
                </a:cubicBezTo>
                <a:cubicBezTo>
                  <a:pt x="57385" y="279504"/>
                  <a:pt x="168511" y="-6246"/>
                  <a:pt x="176448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37746F1-2025-BD14-7C52-3CA1CAC07D16}"/>
              </a:ext>
            </a:extLst>
          </p:cNvPr>
          <p:cNvSpPr/>
          <p:nvPr/>
        </p:nvSpPr>
        <p:spPr>
          <a:xfrm>
            <a:off x="3256672" y="4838372"/>
            <a:ext cx="223176" cy="1083545"/>
          </a:xfrm>
          <a:custGeom>
            <a:avLst/>
            <a:gdLst>
              <a:gd name="connsiteX0" fmla="*/ 191378 w 223176"/>
              <a:gd name="connsiteY0" fmla="*/ 328 h 1083545"/>
              <a:gd name="connsiteX1" fmla="*/ 58028 w 223176"/>
              <a:gd name="connsiteY1" fmla="*/ 676603 h 1083545"/>
              <a:gd name="connsiteX2" fmla="*/ 219953 w 223176"/>
              <a:gd name="connsiteY2" fmla="*/ 1076653 h 1083545"/>
              <a:gd name="connsiteX3" fmla="*/ 153278 w 223176"/>
              <a:gd name="connsiteY3" fmla="*/ 905203 h 1083545"/>
              <a:gd name="connsiteX4" fmla="*/ 878 w 223176"/>
              <a:gd name="connsiteY4" fmla="*/ 590878 h 1083545"/>
              <a:gd name="connsiteX5" fmla="*/ 191378 w 223176"/>
              <a:gd name="connsiteY5" fmla="*/ 328 h 108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176" h="1083545">
                <a:moveTo>
                  <a:pt x="191378" y="328"/>
                </a:moveTo>
                <a:cubicBezTo>
                  <a:pt x="200903" y="14615"/>
                  <a:pt x="53266" y="497216"/>
                  <a:pt x="58028" y="676603"/>
                </a:cubicBezTo>
                <a:cubicBezTo>
                  <a:pt x="62790" y="855990"/>
                  <a:pt x="204078" y="1038553"/>
                  <a:pt x="219953" y="1076653"/>
                </a:cubicBezTo>
                <a:cubicBezTo>
                  <a:pt x="235828" y="1114753"/>
                  <a:pt x="189790" y="986165"/>
                  <a:pt x="153278" y="905203"/>
                </a:cubicBezTo>
                <a:cubicBezTo>
                  <a:pt x="116766" y="824241"/>
                  <a:pt x="-11822" y="740103"/>
                  <a:pt x="878" y="590878"/>
                </a:cubicBezTo>
                <a:cubicBezTo>
                  <a:pt x="13578" y="441653"/>
                  <a:pt x="181853" y="-13959"/>
                  <a:pt x="191378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426E0D9-5C92-F8CD-D3B3-E4D5A9A0E83A}"/>
              </a:ext>
            </a:extLst>
          </p:cNvPr>
          <p:cNvSpPr/>
          <p:nvPr/>
        </p:nvSpPr>
        <p:spPr>
          <a:xfrm>
            <a:off x="5052681" y="6648304"/>
            <a:ext cx="423524" cy="2172832"/>
          </a:xfrm>
          <a:custGeom>
            <a:avLst/>
            <a:gdLst>
              <a:gd name="connsiteX0" fmla="*/ 386094 w 423524"/>
              <a:gd name="connsiteY0" fmla="*/ 146 h 2172832"/>
              <a:gd name="connsiteX1" fmla="*/ 205119 w 423524"/>
              <a:gd name="connsiteY1" fmla="*/ 628796 h 2172832"/>
              <a:gd name="connsiteX2" fmla="*/ 300369 w 423524"/>
              <a:gd name="connsiteY2" fmla="*/ 1085996 h 2172832"/>
              <a:gd name="connsiteX3" fmla="*/ 243219 w 423524"/>
              <a:gd name="connsiteY3" fmla="*/ 1038371 h 2172832"/>
              <a:gd name="connsiteX4" fmla="*/ 414669 w 423524"/>
              <a:gd name="connsiteY4" fmla="*/ 1695596 h 2172832"/>
              <a:gd name="connsiteX5" fmla="*/ 395619 w 423524"/>
              <a:gd name="connsiteY5" fmla="*/ 2171846 h 2172832"/>
              <a:gd name="connsiteX6" fmla="*/ 367044 w 423524"/>
              <a:gd name="connsiteY6" fmla="*/ 1571771 h 2172832"/>
              <a:gd name="connsiteX7" fmla="*/ 14619 w 423524"/>
              <a:gd name="connsiteY7" fmla="*/ 428771 h 2172832"/>
              <a:gd name="connsiteX8" fmla="*/ 100344 w 423524"/>
              <a:gd name="connsiteY8" fmla="*/ 685946 h 2172832"/>
              <a:gd name="connsiteX9" fmla="*/ 386094 w 423524"/>
              <a:gd name="connsiteY9" fmla="*/ 146 h 217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524" h="2172832">
                <a:moveTo>
                  <a:pt x="386094" y="146"/>
                </a:moveTo>
                <a:cubicBezTo>
                  <a:pt x="403557" y="-9379"/>
                  <a:pt x="219406" y="447821"/>
                  <a:pt x="205119" y="628796"/>
                </a:cubicBezTo>
                <a:cubicBezTo>
                  <a:pt x="190831" y="809771"/>
                  <a:pt x="294019" y="1017734"/>
                  <a:pt x="300369" y="1085996"/>
                </a:cubicBezTo>
                <a:cubicBezTo>
                  <a:pt x="306719" y="1154259"/>
                  <a:pt x="224169" y="936771"/>
                  <a:pt x="243219" y="1038371"/>
                </a:cubicBezTo>
                <a:cubicBezTo>
                  <a:pt x="262269" y="1139971"/>
                  <a:pt x="389269" y="1506684"/>
                  <a:pt x="414669" y="1695596"/>
                </a:cubicBezTo>
                <a:cubicBezTo>
                  <a:pt x="440069" y="1884508"/>
                  <a:pt x="403557" y="2192484"/>
                  <a:pt x="395619" y="2171846"/>
                </a:cubicBezTo>
                <a:cubicBezTo>
                  <a:pt x="387682" y="2151209"/>
                  <a:pt x="430544" y="1862284"/>
                  <a:pt x="367044" y="1571771"/>
                </a:cubicBezTo>
                <a:cubicBezTo>
                  <a:pt x="303544" y="1281259"/>
                  <a:pt x="59069" y="576408"/>
                  <a:pt x="14619" y="428771"/>
                </a:cubicBezTo>
                <a:cubicBezTo>
                  <a:pt x="-29831" y="281134"/>
                  <a:pt x="35257" y="754208"/>
                  <a:pt x="100344" y="685946"/>
                </a:cubicBezTo>
                <a:cubicBezTo>
                  <a:pt x="165431" y="617684"/>
                  <a:pt x="368631" y="9671"/>
                  <a:pt x="386094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3B72998-C33F-A18C-A1D9-87B6A998EF98}"/>
              </a:ext>
            </a:extLst>
          </p:cNvPr>
          <p:cNvSpPr/>
          <p:nvPr/>
        </p:nvSpPr>
        <p:spPr>
          <a:xfrm>
            <a:off x="5714365" y="6551834"/>
            <a:ext cx="229700" cy="1374447"/>
          </a:xfrm>
          <a:custGeom>
            <a:avLst/>
            <a:gdLst>
              <a:gd name="connsiteX0" fmla="*/ 635 w 229700"/>
              <a:gd name="connsiteY0" fmla="*/ 668116 h 1374447"/>
              <a:gd name="connsiteX1" fmla="*/ 143510 w 229700"/>
              <a:gd name="connsiteY1" fmla="*/ 963391 h 1374447"/>
              <a:gd name="connsiteX2" fmla="*/ 95885 w 229700"/>
              <a:gd name="connsiteY2" fmla="*/ 1372966 h 1374447"/>
              <a:gd name="connsiteX3" fmla="*/ 153035 w 229700"/>
              <a:gd name="connsiteY3" fmla="*/ 1087216 h 1374447"/>
              <a:gd name="connsiteX4" fmla="*/ 229235 w 229700"/>
              <a:gd name="connsiteY4" fmla="*/ 734791 h 1374447"/>
              <a:gd name="connsiteX5" fmla="*/ 114935 w 229700"/>
              <a:gd name="connsiteY5" fmla="*/ 1366 h 1374447"/>
              <a:gd name="connsiteX6" fmla="*/ 210185 w 229700"/>
              <a:gd name="connsiteY6" fmla="*/ 934816 h 1374447"/>
              <a:gd name="connsiteX7" fmla="*/ 635 w 229700"/>
              <a:gd name="connsiteY7" fmla="*/ 668116 h 137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700" h="1374447">
                <a:moveTo>
                  <a:pt x="635" y="668116"/>
                </a:moveTo>
                <a:cubicBezTo>
                  <a:pt x="-10477" y="672878"/>
                  <a:pt x="127635" y="845916"/>
                  <a:pt x="143510" y="963391"/>
                </a:cubicBezTo>
                <a:cubicBezTo>
                  <a:pt x="159385" y="1080866"/>
                  <a:pt x="94298" y="1352329"/>
                  <a:pt x="95885" y="1372966"/>
                </a:cubicBezTo>
                <a:cubicBezTo>
                  <a:pt x="97472" y="1393603"/>
                  <a:pt x="130810" y="1193579"/>
                  <a:pt x="153035" y="1087216"/>
                </a:cubicBezTo>
                <a:cubicBezTo>
                  <a:pt x="175260" y="980854"/>
                  <a:pt x="235585" y="915766"/>
                  <a:pt x="229235" y="734791"/>
                </a:cubicBezTo>
                <a:cubicBezTo>
                  <a:pt x="222885" y="553816"/>
                  <a:pt x="118110" y="-31971"/>
                  <a:pt x="114935" y="1366"/>
                </a:cubicBezTo>
                <a:cubicBezTo>
                  <a:pt x="111760" y="34703"/>
                  <a:pt x="222885" y="825279"/>
                  <a:pt x="210185" y="934816"/>
                </a:cubicBezTo>
                <a:cubicBezTo>
                  <a:pt x="197485" y="1044353"/>
                  <a:pt x="11747" y="663354"/>
                  <a:pt x="635" y="668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B7CBBF9-AA93-173C-34C1-9D364BF436EB}"/>
              </a:ext>
            </a:extLst>
          </p:cNvPr>
          <p:cNvSpPr/>
          <p:nvPr/>
        </p:nvSpPr>
        <p:spPr>
          <a:xfrm>
            <a:off x="7459028" y="6442260"/>
            <a:ext cx="332478" cy="1559119"/>
          </a:xfrm>
          <a:custGeom>
            <a:avLst/>
            <a:gdLst>
              <a:gd name="connsiteX0" fmla="*/ 8572 w 332478"/>
              <a:gd name="connsiteY0" fmla="*/ 15690 h 1559119"/>
              <a:gd name="connsiteX1" fmla="*/ 160972 w 332478"/>
              <a:gd name="connsiteY1" fmla="*/ 558615 h 1559119"/>
              <a:gd name="connsiteX2" fmla="*/ 94297 w 332478"/>
              <a:gd name="connsiteY2" fmla="*/ 1206315 h 1559119"/>
              <a:gd name="connsiteX3" fmla="*/ 122872 w 332478"/>
              <a:gd name="connsiteY3" fmla="*/ 1053915 h 1559119"/>
              <a:gd name="connsiteX4" fmla="*/ 103822 w 332478"/>
              <a:gd name="connsiteY4" fmla="*/ 1558740 h 1559119"/>
              <a:gd name="connsiteX5" fmla="*/ 160972 w 332478"/>
              <a:gd name="connsiteY5" fmla="*/ 1120590 h 1559119"/>
              <a:gd name="connsiteX6" fmla="*/ 322897 w 332478"/>
              <a:gd name="connsiteY6" fmla="*/ 272865 h 1559119"/>
              <a:gd name="connsiteX7" fmla="*/ 284797 w 332478"/>
              <a:gd name="connsiteY7" fmla="*/ 539565 h 1559119"/>
              <a:gd name="connsiteX8" fmla="*/ 46672 w 332478"/>
              <a:gd name="connsiteY8" fmla="*/ 177615 h 1559119"/>
              <a:gd name="connsiteX9" fmla="*/ 8572 w 332478"/>
              <a:gd name="connsiteY9" fmla="*/ 15690 h 155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478" h="1559119">
                <a:moveTo>
                  <a:pt x="8572" y="15690"/>
                </a:moveTo>
                <a:cubicBezTo>
                  <a:pt x="27622" y="79190"/>
                  <a:pt x="146685" y="360178"/>
                  <a:pt x="160972" y="558615"/>
                </a:cubicBezTo>
                <a:cubicBezTo>
                  <a:pt x="175260" y="757053"/>
                  <a:pt x="100647" y="1123765"/>
                  <a:pt x="94297" y="1206315"/>
                </a:cubicBezTo>
                <a:cubicBezTo>
                  <a:pt x="87947" y="1288865"/>
                  <a:pt x="121285" y="995178"/>
                  <a:pt x="122872" y="1053915"/>
                </a:cubicBezTo>
                <a:cubicBezTo>
                  <a:pt x="124459" y="1112652"/>
                  <a:pt x="97472" y="1547628"/>
                  <a:pt x="103822" y="1558740"/>
                </a:cubicBezTo>
                <a:cubicBezTo>
                  <a:pt x="110172" y="1569852"/>
                  <a:pt x="124460" y="1334902"/>
                  <a:pt x="160972" y="1120590"/>
                </a:cubicBezTo>
                <a:cubicBezTo>
                  <a:pt x="197484" y="906278"/>
                  <a:pt x="302260" y="369702"/>
                  <a:pt x="322897" y="272865"/>
                </a:cubicBezTo>
                <a:cubicBezTo>
                  <a:pt x="343534" y="176028"/>
                  <a:pt x="330835" y="555440"/>
                  <a:pt x="284797" y="539565"/>
                </a:cubicBezTo>
                <a:cubicBezTo>
                  <a:pt x="238760" y="523690"/>
                  <a:pt x="91122" y="258578"/>
                  <a:pt x="46672" y="177615"/>
                </a:cubicBezTo>
                <a:cubicBezTo>
                  <a:pt x="2222" y="96653"/>
                  <a:pt x="-10478" y="-47810"/>
                  <a:pt x="8572" y="15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918F1E9-A2FE-7B30-6EED-51A8C9DCCE05}"/>
              </a:ext>
            </a:extLst>
          </p:cNvPr>
          <p:cNvSpPr/>
          <p:nvPr/>
        </p:nvSpPr>
        <p:spPr>
          <a:xfrm>
            <a:off x="6504406" y="7210113"/>
            <a:ext cx="235685" cy="1019493"/>
          </a:xfrm>
          <a:custGeom>
            <a:avLst/>
            <a:gdLst>
              <a:gd name="connsiteX0" fmla="*/ 1169 w 235685"/>
              <a:gd name="connsiteY0" fmla="*/ 19362 h 1019493"/>
              <a:gd name="connsiteX1" fmla="*/ 229769 w 235685"/>
              <a:gd name="connsiteY1" fmla="*/ 581337 h 1019493"/>
              <a:gd name="connsiteX2" fmla="*/ 172619 w 235685"/>
              <a:gd name="connsiteY2" fmla="*/ 1019487 h 1019493"/>
              <a:gd name="connsiteX3" fmla="*/ 220244 w 235685"/>
              <a:gd name="connsiteY3" fmla="*/ 590862 h 1019493"/>
              <a:gd name="connsiteX4" fmla="*/ 210719 w 235685"/>
              <a:gd name="connsiteY4" fmla="*/ 305112 h 1019493"/>
              <a:gd name="connsiteX5" fmla="*/ 144044 w 235685"/>
              <a:gd name="connsiteY5" fmla="*/ 143187 h 1019493"/>
              <a:gd name="connsiteX6" fmla="*/ 1169 w 235685"/>
              <a:gd name="connsiteY6" fmla="*/ 19362 h 101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685" h="1019493">
                <a:moveTo>
                  <a:pt x="1169" y="19362"/>
                </a:moveTo>
                <a:cubicBezTo>
                  <a:pt x="15456" y="92387"/>
                  <a:pt x="201194" y="414650"/>
                  <a:pt x="229769" y="581337"/>
                </a:cubicBezTo>
                <a:cubicBezTo>
                  <a:pt x="258344" y="748025"/>
                  <a:pt x="174206" y="1017900"/>
                  <a:pt x="172619" y="1019487"/>
                </a:cubicBezTo>
                <a:cubicBezTo>
                  <a:pt x="171032" y="1021074"/>
                  <a:pt x="213894" y="709924"/>
                  <a:pt x="220244" y="590862"/>
                </a:cubicBezTo>
                <a:cubicBezTo>
                  <a:pt x="226594" y="471800"/>
                  <a:pt x="223419" y="379724"/>
                  <a:pt x="210719" y="305112"/>
                </a:cubicBezTo>
                <a:cubicBezTo>
                  <a:pt x="198019" y="230500"/>
                  <a:pt x="180557" y="186050"/>
                  <a:pt x="144044" y="143187"/>
                </a:cubicBezTo>
                <a:cubicBezTo>
                  <a:pt x="107532" y="100325"/>
                  <a:pt x="-13118" y="-53663"/>
                  <a:pt x="1169" y="19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F987181-0978-48B4-5C50-F536176AEFAB}"/>
              </a:ext>
            </a:extLst>
          </p:cNvPr>
          <p:cNvSpPr/>
          <p:nvPr/>
        </p:nvSpPr>
        <p:spPr>
          <a:xfrm>
            <a:off x="6752687" y="7635680"/>
            <a:ext cx="839455" cy="889766"/>
          </a:xfrm>
          <a:custGeom>
            <a:avLst/>
            <a:gdLst>
              <a:gd name="connsiteX0" fmla="*/ 38638 w 839455"/>
              <a:gd name="connsiteY0" fmla="*/ 3370 h 889766"/>
              <a:gd name="connsiteX1" fmla="*/ 191038 w 839455"/>
              <a:gd name="connsiteY1" fmla="*/ 231970 h 889766"/>
              <a:gd name="connsiteX2" fmla="*/ 352963 w 839455"/>
              <a:gd name="connsiteY2" fmla="*/ 98620 h 889766"/>
              <a:gd name="connsiteX3" fmla="*/ 838738 w 839455"/>
              <a:gd name="connsiteY3" fmla="*/ 184345 h 889766"/>
              <a:gd name="connsiteX4" fmla="*/ 457738 w 839455"/>
              <a:gd name="connsiteY4" fmla="*/ 12895 h 889766"/>
              <a:gd name="connsiteX5" fmla="*/ 286288 w 839455"/>
              <a:gd name="connsiteY5" fmla="*/ 346270 h 889766"/>
              <a:gd name="connsiteX6" fmla="*/ 538 w 839455"/>
              <a:gd name="connsiteY6" fmla="*/ 889195 h 889766"/>
              <a:gd name="connsiteX7" fmla="*/ 210088 w 839455"/>
              <a:gd name="connsiteY7" fmla="*/ 441520 h 889766"/>
              <a:gd name="connsiteX8" fmla="*/ 38638 w 839455"/>
              <a:gd name="connsiteY8" fmla="*/ 3370 h 88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455" h="889766">
                <a:moveTo>
                  <a:pt x="38638" y="3370"/>
                </a:moveTo>
                <a:cubicBezTo>
                  <a:pt x="35463" y="-31555"/>
                  <a:pt x="138651" y="216095"/>
                  <a:pt x="191038" y="231970"/>
                </a:cubicBezTo>
                <a:cubicBezTo>
                  <a:pt x="243425" y="247845"/>
                  <a:pt x="245013" y="106558"/>
                  <a:pt x="352963" y="98620"/>
                </a:cubicBezTo>
                <a:cubicBezTo>
                  <a:pt x="460913" y="90683"/>
                  <a:pt x="821276" y="198632"/>
                  <a:pt x="838738" y="184345"/>
                </a:cubicBezTo>
                <a:cubicBezTo>
                  <a:pt x="856200" y="170058"/>
                  <a:pt x="549813" y="-14092"/>
                  <a:pt x="457738" y="12895"/>
                </a:cubicBezTo>
                <a:cubicBezTo>
                  <a:pt x="365663" y="39882"/>
                  <a:pt x="362488" y="200220"/>
                  <a:pt x="286288" y="346270"/>
                </a:cubicBezTo>
                <a:cubicBezTo>
                  <a:pt x="210088" y="492320"/>
                  <a:pt x="13238" y="873320"/>
                  <a:pt x="538" y="889195"/>
                </a:cubicBezTo>
                <a:cubicBezTo>
                  <a:pt x="-12162" y="905070"/>
                  <a:pt x="203738" y="585982"/>
                  <a:pt x="210088" y="441520"/>
                </a:cubicBezTo>
                <a:cubicBezTo>
                  <a:pt x="216438" y="297058"/>
                  <a:pt x="41813" y="38295"/>
                  <a:pt x="38638" y="3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F482719-FF5C-A510-678C-6F89C5A1DCF0}"/>
              </a:ext>
            </a:extLst>
          </p:cNvPr>
          <p:cNvSpPr/>
          <p:nvPr/>
        </p:nvSpPr>
        <p:spPr>
          <a:xfrm>
            <a:off x="2399516" y="3881870"/>
            <a:ext cx="1810874" cy="1057201"/>
          </a:xfrm>
          <a:custGeom>
            <a:avLst/>
            <a:gdLst>
              <a:gd name="connsiteX0" fmla="*/ 48409 w 1810874"/>
              <a:gd name="connsiteY0" fmla="*/ 937780 h 1057201"/>
              <a:gd name="connsiteX1" fmla="*/ 572284 w 1810874"/>
              <a:gd name="connsiteY1" fmla="*/ 213880 h 1057201"/>
              <a:gd name="connsiteX2" fmla="*/ 819934 w 1810874"/>
              <a:gd name="connsiteY2" fmla="*/ 280555 h 1057201"/>
              <a:gd name="connsiteX3" fmla="*/ 924709 w 1810874"/>
              <a:gd name="connsiteY3" fmla="*/ 309130 h 1057201"/>
              <a:gd name="connsiteX4" fmla="*/ 1134259 w 1810874"/>
              <a:gd name="connsiteY4" fmla="*/ 318655 h 1057201"/>
              <a:gd name="connsiteX5" fmla="*/ 1810534 w 1810874"/>
              <a:gd name="connsiteY5" fmla="*/ 118630 h 1057201"/>
              <a:gd name="connsiteX6" fmla="*/ 1039009 w 1810874"/>
              <a:gd name="connsiteY6" fmla="*/ 309130 h 1057201"/>
              <a:gd name="connsiteX7" fmla="*/ 638959 w 1810874"/>
              <a:gd name="connsiteY7" fmla="*/ 4330 h 1057201"/>
              <a:gd name="connsiteX8" fmla="*/ 648484 w 1810874"/>
              <a:gd name="connsiteY8" fmla="*/ 137680 h 1057201"/>
              <a:gd name="connsiteX9" fmla="*/ 457984 w 1810874"/>
              <a:gd name="connsiteY9" fmla="*/ 251980 h 1057201"/>
              <a:gd name="connsiteX10" fmla="*/ 67459 w 1810874"/>
              <a:gd name="connsiteY10" fmla="*/ 985405 h 1057201"/>
              <a:gd name="connsiteX11" fmla="*/ 48409 w 1810874"/>
              <a:gd name="connsiteY11" fmla="*/ 937780 h 10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0874" h="1057201">
                <a:moveTo>
                  <a:pt x="48409" y="937780"/>
                </a:moveTo>
                <a:cubicBezTo>
                  <a:pt x="132546" y="809193"/>
                  <a:pt x="443697" y="323417"/>
                  <a:pt x="572284" y="213880"/>
                </a:cubicBezTo>
                <a:cubicBezTo>
                  <a:pt x="700871" y="104343"/>
                  <a:pt x="819934" y="280555"/>
                  <a:pt x="819934" y="280555"/>
                </a:cubicBezTo>
                <a:cubicBezTo>
                  <a:pt x="878671" y="296430"/>
                  <a:pt x="872322" y="302780"/>
                  <a:pt x="924709" y="309130"/>
                </a:cubicBezTo>
                <a:cubicBezTo>
                  <a:pt x="977096" y="315480"/>
                  <a:pt x="986622" y="350405"/>
                  <a:pt x="1134259" y="318655"/>
                </a:cubicBezTo>
                <a:cubicBezTo>
                  <a:pt x="1281897" y="286905"/>
                  <a:pt x="1826409" y="120217"/>
                  <a:pt x="1810534" y="118630"/>
                </a:cubicBezTo>
                <a:cubicBezTo>
                  <a:pt x="1794659" y="117042"/>
                  <a:pt x="1234271" y="328180"/>
                  <a:pt x="1039009" y="309130"/>
                </a:cubicBezTo>
                <a:cubicBezTo>
                  <a:pt x="843747" y="290080"/>
                  <a:pt x="704046" y="32905"/>
                  <a:pt x="638959" y="4330"/>
                </a:cubicBezTo>
                <a:cubicBezTo>
                  <a:pt x="573872" y="-24245"/>
                  <a:pt x="678646" y="96405"/>
                  <a:pt x="648484" y="137680"/>
                </a:cubicBezTo>
                <a:cubicBezTo>
                  <a:pt x="618322" y="178955"/>
                  <a:pt x="554821" y="110693"/>
                  <a:pt x="457984" y="251980"/>
                </a:cubicBezTo>
                <a:cubicBezTo>
                  <a:pt x="361147" y="393267"/>
                  <a:pt x="132546" y="866343"/>
                  <a:pt x="67459" y="985405"/>
                </a:cubicBezTo>
                <a:cubicBezTo>
                  <a:pt x="2372" y="1104467"/>
                  <a:pt x="-35728" y="1066367"/>
                  <a:pt x="48409" y="937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BAA911A-4AA9-C499-F23B-DF09E713720B}"/>
              </a:ext>
            </a:extLst>
          </p:cNvPr>
          <p:cNvSpPr/>
          <p:nvPr/>
        </p:nvSpPr>
        <p:spPr>
          <a:xfrm>
            <a:off x="1466678" y="3682039"/>
            <a:ext cx="2685124" cy="3052680"/>
          </a:xfrm>
          <a:custGeom>
            <a:avLst/>
            <a:gdLst>
              <a:gd name="connsiteX0" fmla="*/ 2676697 w 2685124"/>
              <a:gd name="connsiteY0" fmla="*/ 213686 h 3052680"/>
              <a:gd name="connsiteX1" fmla="*/ 1171747 w 2685124"/>
              <a:gd name="connsiteY1" fmla="*/ 232736 h 3052680"/>
              <a:gd name="connsiteX2" fmla="*/ 762172 w 2685124"/>
              <a:gd name="connsiteY2" fmla="*/ 813761 h 3052680"/>
              <a:gd name="connsiteX3" fmla="*/ 1047922 w 2685124"/>
              <a:gd name="connsiteY3" fmla="*/ 708986 h 3052680"/>
              <a:gd name="connsiteX4" fmla="*/ 304972 w 2685124"/>
              <a:gd name="connsiteY4" fmla="*/ 1613861 h 3052680"/>
              <a:gd name="connsiteX5" fmla="*/ 457372 w 2685124"/>
              <a:gd name="connsiteY5" fmla="*/ 2080586 h 3052680"/>
              <a:gd name="connsiteX6" fmla="*/ 495472 w 2685124"/>
              <a:gd name="connsiteY6" fmla="*/ 2328236 h 3052680"/>
              <a:gd name="connsiteX7" fmla="*/ 172 w 2685124"/>
              <a:gd name="connsiteY7" fmla="*/ 3052136 h 3052680"/>
              <a:gd name="connsiteX8" fmla="*/ 438322 w 2685124"/>
              <a:gd name="connsiteY8" fmla="*/ 2433011 h 3052680"/>
              <a:gd name="connsiteX9" fmla="*/ 362122 w 2685124"/>
              <a:gd name="connsiteY9" fmla="*/ 1671011 h 3052680"/>
              <a:gd name="connsiteX10" fmla="*/ 781222 w 2685124"/>
              <a:gd name="connsiteY10" fmla="*/ 766136 h 3052680"/>
              <a:gd name="connsiteX11" fmla="*/ 933622 w 2685124"/>
              <a:gd name="connsiteY11" fmla="*/ 147011 h 3052680"/>
              <a:gd name="connsiteX12" fmla="*/ 1800397 w 2685124"/>
              <a:gd name="connsiteY12" fmla="*/ 89861 h 3052680"/>
              <a:gd name="connsiteX13" fmla="*/ 1781347 w 2685124"/>
              <a:gd name="connsiteY13" fmla="*/ 4136 h 3052680"/>
              <a:gd name="connsiteX14" fmla="*/ 2676697 w 2685124"/>
              <a:gd name="connsiteY14" fmla="*/ 213686 h 305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5124" h="3052680">
                <a:moveTo>
                  <a:pt x="2676697" y="213686"/>
                </a:moveTo>
                <a:cubicBezTo>
                  <a:pt x="2575097" y="251786"/>
                  <a:pt x="1490834" y="132724"/>
                  <a:pt x="1171747" y="232736"/>
                </a:cubicBezTo>
                <a:cubicBezTo>
                  <a:pt x="852660" y="332748"/>
                  <a:pt x="782809" y="734386"/>
                  <a:pt x="762172" y="813761"/>
                </a:cubicBezTo>
                <a:cubicBezTo>
                  <a:pt x="741535" y="893136"/>
                  <a:pt x="1124122" y="575636"/>
                  <a:pt x="1047922" y="708986"/>
                </a:cubicBezTo>
                <a:cubicBezTo>
                  <a:pt x="971722" y="842336"/>
                  <a:pt x="403397" y="1385261"/>
                  <a:pt x="304972" y="1613861"/>
                </a:cubicBezTo>
                <a:cubicBezTo>
                  <a:pt x="206547" y="1842461"/>
                  <a:pt x="425622" y="1961524"/>
                  <a:pt x="457372" y="2080586"/>
                </a:cubicBezTo>
                <a:cubicBezTo>
                  <a:pt x="489122" y="2199649"/>
                  <a:pt x="571672" y="2166311"/>
                  <a:pt x="495472" y="2328236"/>
                </a:cubicBezTo>
                <a:cubicBezTo>
                  <a:pt x="419272" y="2490161"/>
                  <a:pt x="9697" y="3034674"/>
                  <a:pt x="172" y="3052136"/>
                </a:cubicBezTo>
                <a:cubicBezTo>
                  <a:pt x="-9353" y="3069599"/>
                  <a:pt x="377997" y="2663199"/>
                  <a:pt x="438322" y="2433011"/>
                </a:cubicBezTo>
                <a:cubicBezTo>
                  <a:pt x="498647" y="2202824"/>
                  <a:pt x="304972" y="1948824"/>
                  <a:pt x="362122" y="1671011"/>
                </a:cubicBezTo>
                <a:cubicBezTo>
                  <a:pt x="419272" y="1393199"/>
                  <a:pt x="685972" y="1020136"/>
                  <a:pt x="781222" y="766136"/>
                </a:cubicBezTo>
                <a:cubicBezTo>
                  <a:pt x="876472" y="512136"/>
                  <a:pt x="763759" y="259724"/>
                  <a:pt x="933622" y="147011"/>
                </a:cubicBezTo>
                <a:cubicBezTo>
                  <a:pt x="1103485" y="34298"/>
                  <a:pt x="1659110" y="113673"/>
                  <a:pt x="1800397" y="89861"/>
                </a:cubicBezTo>
                <a:cubicBezTo>
                  <a:pt x="1941684" y="66049"/>
                  <a:pt x="1632122" y="-19676"/>
                  <a:pt x="1781347" y="4136"/>
                </a:cubicBezTo>
                <a:cubicBezTo>
                  <a:pt x="1930572" y="27948"/>
                  <a:pt x="2778297" y="175586"/>
                  <a:pt x="2676697" y="213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CD49BB42-96DB-5C8B-FABE-751C4CFFDFE1}"/>
              </a:ext>
            </a:extLst>
          </p:cNvPr>
          <p:cNvSpPr/>
          <p:nvPr/>
        </p:nvSpPr>
        <p:spPr>
          <a:xfrm>
            <a:off x="2395177" y="2093058"/>
            <a:ext cx="4679643" cy="1212514"/>
          </a:xfrm>
          <a:custGeom>
            <a:avLst/>
            <a:gdLst>
              <a:gd name="connsiteX0" fmla="*/ 624248 w 4679643"/>
              <a:gd name="connsiteY0" fmla="*/ 288192 h 1212514"/>
              <a:gd name="connsiteX1" fmla="*/ 2472098 w 4679643"/>
              <a:gd name="connsiteY1" fmla="*/ 59592 h 1212514"/>
              <a:gd name="connsiteX2" fmla="*/ 3176948 w 4679643"/>
              <a:gd name="connsiteY2" fmla="*/ 412017 h 1212514"/>
              <a:gd name="connsiteX3" fmla="*/ 2948348 w 4679643"/>
              <a:gd name="connsiteY3" fmla="*/ 278667 h 1212514"/>
              <a:gd name="connsiteX4" fmla="*/ 4148498 w 4679643"/>
              <a:gd name="connsiteY4" fmla="*/ 783492 h 1212514"/>
              <a:gd name="connsiteX5" fmla="*/ 3919898 w 4679643"/>
              <a:gd name="connsiteY5" fmla="*/ 1012092 h 1212514"/>
              <a:gd name="connsiteX6" fmla="*/ 4672373 w 4679643"/>
              <a:gd name="connsiteY6" fmla="*/ 1193067 h 1212514"/>
              <a:gd name="connsiteX7" fmla="*/ 3386498 w 4679643"/>
              <a:gd name="connsiteY7" fmla="*/ 526317 h 1212514"/>
              <a:gd name="connsiteX8" fmla="*/ 1957748 w 4679643"/>
              <a:gd name="connsiteY8" fmla="*/ 2442 h 1212514"/>
              <a:gd name="connsiteX9" fmla="*/ 1024298 w 4679643"/>
              <a:gd name="connsiteY9" fmla="*/ 364392 h 1212514"/>
              <a:gd name="connsiteX10" fmla="*/ 5123 w 4679643"/>
              <a:gd name="connsiteY10" fmla="*/ 1126392 h 1212514"/>
              <a:gd name="connsiteX11" fmla="*/ 652823 w 4679643"/>
              <a:gd name="connsiteY11" fmla="*/ 345342 h 1212514"/>
              <a:gd name="connsiteX12" fmla="*/ 1167173 w 4679643"/>
              <a:gd name="connsiteY12" fmla="*/ 126267 h 1212514"/>
              <a:gd name="connsiteX13" fmla="*/ 624248 w 4679643"/>
              <a:gd name="connsiteY13" fmla="*/ 288192 h 121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9643" h="1212514">
                <a:moveTo>
                  <a:pt x="624248" y="288192"/>
                </a:moveTo>
                <a:cubicBezTo>
                  <a:pt x="841735" y="277080"/>
                  <a:pt x="2046648" y="38955"/>
                  <a:pt x="2472098" y="59592"/>
                </a:cubicBezTo>
                <a:cubicBezTo>
                  <a:pt x="2897548" y="80229"/>
                  <a:pt x="3097573" y="375505"/>
                  <a:pt x="3176948" y="412017"/>
                </a:cubicBezTo>
                <a:cubicBezTo>
                  <a:pt x="3256323" y="448529"/>
                  <a:pt x="2786423" y="216754"/>
                  <a:pt x="2948348" y="278667"/>
                </a:cubicBezTo>
                <a:cubicBezTo>
                  <a:pt x="3110273" y="340580"/>
                  <a:pt x="3986573" y="661254"/>
                  <a:pt x="4148498" y="783492"/>
                </a:cubicBezTo>
                <a:cubicBezTo>
                  <a:pt x="4310423" y="905730"/>
                  <a:pt x="3832586" y="943830"/>
                  <a:pt x="3919898" y="1012092"/>
                </a:cubicBezTo>
                <a:cubicBezTo>
                  <a:pt x="4007211" y="1080355"/>
                  <a:pt x="4761273" y="1274029"/>
                  <a:pt x="4672373" y="1193067"/>
                </a:cubicBezTo>
                <a:cubicBezTo>
                  <a:pt x="4583473" y="1112105"/>
                  <a:pt x="3838936" y="724755"/>
                  <a:pt x="3386498" y="526317"/>
                </a:cubicBezTo>
                <a:cubicBezTo>
                  <a:pt x="2934060" y="327879"/>
                  <a:pt x="2351448" y="29430"/>
                  <a:pt x="1957748" y="2442"/>
                </a:cubicBezTo>
                <a:cubicBezTo>
                  <a:pt x="1564048" y="-24546"/>
                  <a:pt x="1349736" y="177067"/>
                  <a:pt x="1024298" y="364392"/>
                </a:cubicBezTo>
                <a:cubicBezTo>
                  <a:pt x="698860" y="551717"/>
                  <a:pt x="67036" y="1129567"/>
                  <a:pt x="5123" y="1126392"/>
                </a:cubicBezTo>
                <a:cubicBezTo>
                  <a:pt x="-56790" y="1123217"/>
                  <a:pt x="459148" y="512030"/>
                  <a:pt x="652823" y="345342"/>
                </a:cubicBezTo>
                <a:cubicBezTo>
                  <a:pt x="846498" y="178654"/>
                  <a:pt x="1171935" y="137379"/>
                  <a:pt x="1167173" y="126267"/>
                </a:cubicBezTo>
                <a:cubicBezTo>
                  <a:pt x="1162411" y="115155"/>
                  <a:pt x="406761" y="299304"/>
                  <a:pt x="624248" y="288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73A5477-353C-BF12-9AD1-A857A0E7AFF0}"/>
              </a:ext>
            </a:extLst>
          </p:cNvPr>
          <p:cNvSpPr/>
          <p:nvPr/>
        </p:nvSpPr>
        <p:spPr>
          <a:xfrm>
            <a:off x="1170652" y="3201566"/>
            <a:ext cx="1570210" cy="3595873"/>
          </a:xfrm>
          <a:custGeom>
            <a:avLst/>
            <a:gdLst>
              <a:gd name="connsiteX0" fmla="*/ 1563023 w 1570210"/>
              <a:gd name="connsiteY0" fmla="*/ 94084 h 3595873"/>
              <a:gd name="connsiteX1" fmla="*/ 677198 w 1570210"/>
              <a:gd name="connsiteY1" fmla="*/ 560809 h 3595873"/>
              <a:gd name="connsiteX2" fmla="*/ 210473 w 1570210"/>
              <a:gd name="connsiteY2" fmla="*/ 1675234 h 3595873"/>
              <a:gd name="connsiteX3" fmla="*/ 210473 w 1570210"/>
              <a:gd name="connsiteY3" fmla="*/ 1818109 h 3595873"/>
              <a:gd name="connsiteX4" fmla="*/ 162848 w 1570210"/>
              <a:gd name="connsiteY4" fmla="*/ 2161009 h 3595873"/>
              <a:gd name="connsiteX5" fmla="*/ 381923 w 1570210"/>
              <a:gd name="connsiteY5" fmla="*/ 2884909 h 3595873"/>
              <a:gd name="connsiteX6" fmla="*/ 305723 w 1570210"/>
              <a:gd name="connsiteY6" fmla="*/ 2732509 h 3595873"/>
              <a:gd name="connsiteX7" fmla="*/ 524798 w 1570210"/>
              <a:gd name="connsiteY7" fmla="*/ 3589759 h 3595873"/>
              <a:gd name="connsiteX8" fmla="*/ 305723 w 1570210"/>
              <a:gd name="connsiteY8" fmla="*/ 3008734 h 3595873"/>
              <a:gd name="connsiteX9" fmla="*/ 923 w 1570210"/>
              <a:gd name="connsiteY9" fmla="*/ 1122784 h 3595873"/>
              <a:gd name="connsiteX10" fmla="*/ 410498 w 1570210"/>
              <a:gd name="connsiteY10" fmla="*/ 817984 h 3595873"/>
              <a:gd name="connsiteX11" fmla="*/ 1105823 w 1570210"/>
              <a:gd name="connsiteY11" fmla="*/ 65509 h 3595873"/>
              <a:gd name="connsiteX12" fmla="*/ 1096298 w 1570210"/>
              <a:gd name="connsiteY12" fmla="*/ 46459 h 3595873"/>
              <a:gd name="connsiteX13" fmla="*/ 1563023 w 1570210"/>
              <a:gd name="connsiteY13" fmla="*/ 94084 h 35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0210" h="3595873">
                <a:moveTo>
                  <a:pt x="1563023" y="94084"/>
                </a:moveTo>
                <a:cubicBezTo>
                  <a:pt x="1493173" y="179809"/>
                  <a:pt x="902623" y="297284"/>
                  <a:pt x="677198" y="560809"/>
                </a:cubicBezTo>
                <a:cubicBezTo>
                  <a:pt x="451773" y="824334"/>
                  <a:pt x="288260" y="1465684"/>
                  <a:pt x="210473" y="1675234"/>
                </a:cubicBezTo>
                <a:cubicBezTo>
                  <a:pt x="132686" y="1884784"/>
                  <a:pt x="218410" y="1737147"/>
                  <a:pt x="210473" y="1818109"/>
                </a:cubicBezTo>
                <a:cubicBezTo>
                  <a:pt x="202536" y="1899071"/>
                  <a:pt x="134273" y="1983209"/>
                  <a:pt x="162848" y="2161009"/>
                </a:cubicBezTo>
                <a:cubicBezTo>
                  <a:pt x="191423" y="2338809"/>
                  <a:pt x="358110" y="2789659"/>
                  <a:pt x="381923" y="2884909"/>
                </a:cubicBezTo>
                <a:cubicBezTo>
                  <a:pt x="405735" y="2980159"/>
                  <a:pt x="281911" y="2615034"/>
                  <a:pt x="305723" y="2732509"/>
                </a:cubicBezTo>
                <a:cubicBezTo>
                  <a:pt x="329535" y="2849984"/>
                  <a:pt x="524798" y="3543722"/>
                  <a:pt x="524798" y="3589759"/>
                </a:cubicBezTo>
                <a:cubicBezTo>
                  <a:pt x="524798" y="3635796"/>
                  <a:pt x="393035" y="3419897"/>
                  <a:pt x="305723" y="3008734"/>
                </a:cubicBezTo>
                <a:cubicBezTo>
                  <a:pt x="218410" y="2597572"/>
                  <a:pt x="-16539" y="1487909"/>
                  <a:pt x="923" y="1122784"/>
                </a:cubicBezTo>
                <a:cubicBezTo>
                  <a:pt x="18385" y="757659"/>
                  <a:pt x="226348" y="994197"/>
                  <a:pt x="410498" y="817984"/>
                </a:cubicBezTo>
                <a:cubicBezTo>
                  <a:pt x="594648" y="641772"/>
                  <a:pt x="991523" y="194096"/>
                  <a:pt x="1105823" y="65509"/>
                </a:cubicBezTo>
                <a:cubicBezTo>
                  <a:pt x="1220123" y="-63078"/>
                  <a:pt x="1020098" y="35347"/>
                  <a:pt x="1096298" y="46459"/>
                </a:cubicBezTo>
                <a:cubicBezTo>
                  <a:pt x="1172498" y="57571"/>
                  <a:pt x="1632873" y="8359"/>
                  <a:pt x="1563023" y="94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5F1248E-08DD-3D4C-A125-E4333CE64D09}"/>
              </a:ext>
            </a:extLst>
          </p:cNvPr>
          <p:cNvSpPr/>
          <p:nvPr/>
        </p:nvSpPr>
        <p:spPr>
          <a:xfrm>
            <a:off x="4105033" y="3488371"/>
            <a:ext cx="2106101" cy="2228103"/>
          </a:xfrm>
          <a:custGeom>
            <a:avLst/>
            <a:gdLst>
              <a:gd name="connsiteX0" fmla="*/ 57392 w 2106101"/>
              <a:gd name="connsiteY0" fmla="*/ 102554 h 2228103"/>
              <a:gd name="connsiteX1" fmla="*/ 466967 w 2106101"/>
              <a:gd name="connsiteY1" fmla="*/ 664529 h 2228103"/>
              <a:gd name="connsiteX2" fmla="*/ 152642 w 2106101"/>
              <a:gd name="connsiteY2" fmla="*/ 1664654 h 2228103"/>
              <a:gd name="connsiteX3" fmla="*/ 409817 w 2106101"/>
              <a:gd name="connsiteY3" fmla="*/ 1540829 h 2228103"/>
              <a:gd name="connsiteX4" fmla="*/ 76442 w 2106101"/>
              <a:gd name="connsiteY4" fmla="*/ 1998029 h 2228103"/>
              <a:gd name="connsiteX5" fmla="*/ 628892 w 2106101"/>
              <a:gd name="connsiteY5" fmla="*/ 1731329 h 2228103"/>
              <a:gd name="connsiteX6" fmla="*/ 2048117 w 2106101"/>
              <a:gd name="connsiteY6" fmla="*/ 2217104 h 2228103"/>
              <a:gd name="connsiteX7" fmla="*/ 1705217 w 2106101"/>
              <a:gd name="connsiteY7" fmla="*/ 2045654 h 2228103"/>
              <a:gd name="connsiteX8" fmla="*/ 543167 w 2106101"/>
              <a:gd name="connsiteY8" fmla="*/ 1759904 h 2228103"/>
              <a:gd name="connsiteX9" fmla="*/ 533642 w 2106101"/>
              <a:gd name="connsiteY9" fmla="*/ 1617029 h 2228103"/>
              <a:gd name="connsiteX10" fmla="*/ 181217 w 2106101"/>
              <a:gd name="connsiteY10" fmla="*/ 1302704 h 2228103"/>
              <a:gd name="connsiteX11" fmla="*/ 400292 w 2106101"/>
              <a:gd name="connsiteY11" fmla="*/ 645479 h 2228103"/>
              <a:gd name="connsiteX12" fmla="*/ 514592 w 2106101"/>
              <a:gd name="connsiteY12" fmla="*/ 588329 h 2228103"/>
              <a:gd name="connsiteX13" fmla="*/ 47867 w 2106101"/>
              <a:gd name="connsiteY13" fmla="*/ 45404 h 2228103"/>
              <a:gd name="connsiteX14" fmla="*/ 57392 w 2106101"/>
              <a:gd name="connsiteY14" fmla="*/ 102554 h 222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6101" h="2228103">
                <a:moveTo>
                  <a:pt x="57392" y="102554"/>
                </a:moveTo>
                <a:cubicBezTo>
                  <a:pt x="127242" y="205741"/>
                  <a:pt x="451092" y="404179"/>
                  <a:pt x="466967" y="664529"/>
                </a:cubicBezTo>
                <a:cubicBezTo>
                  <a:pt x="482842" y="924879"/>
                  <a:pt x="162167" y="1518604"/>
                  <a:pt x="152642" y="1664654"/>
                </a:cubicBezTo>
                <a:cubicBezTo>
                  <a:pt x="143117" y="1810704"/>
                  <a:pt x="422517" y="1485266"/>
                  <a:pt x="409817" y="1540829"/>
                </a:cubicBezTo>
                <a:cubicBezTo>
                  <a:pt x="397117" y="1596392"/>
                  <a:pt x="39930" y="1966279"/>
                  <a:pt x="76442" y="1998029"/>
                </a:cubicBezTo>
                <a:cubicBezTo>
                  <a:pt x="112954" y="2029779"/>
                  <a:pt x="300280" y="1694817"/>
                  <a:pt x="628892" y="1731329"/>
                </a:cubicBezTo>
                <a:cubicBezTo>
                  <a:pt x="957505" y="1767842"/>
                  <a:pt x="1868730" y="2164717"/>
                  <a:pt x="2048117" y="2217104"/>
                </a:cubicBezTo>
                <a:cubicBezTo>
                  <a:pt x="2227504" y="2269491"/>
                  <a:pt x="1956042" y="2121854"/>
                  <a:pt x="1705217" y="2045654"/>
                </a:cubicBezTo>
                <a:cubicBezTo>
                  <a:pt x="1454392" y="1969454"/>
                  <a:pt x="738429" y="1831341"/>
                  <a:pt x="543167" y="1759904"/>
                </a:cubicBezTo>
                <a:cubicBezTo>
                  <a:pt x="347905" y="1688467"/>
                  <a:pt x="593967" y="1693229"/>
                  <a:pt x="533642" y="1617029"/>
                </a:cubicBezTo>
                <a:cubicBezTo>
                  <a:pt x="473317" y="1540829"/>
                  <a:pt x="203442" y="1464629"/>
                  <a:pt x="181217" y="1302704"/>
                </a:cubicBezTo>
                <a:cubicBezTo>
                  <a:pt x="158992" y="1140779"/>
                  <a:pt x="344730" y="764541"/>
                  <a:pt x="400292" y="645479"/>
                </a:cubicBezTo>
                <a:cubicBezTo>
                  <a:pt x="455854" y="526417"/>
                  <a:pt x="573330" y="688342"/>
                  <a:pt x="514592" y="588329"/>
                </a:cubicBezTo>
                <a:cubicBezTo>
                  <a:pt x="455855" y="488317"/>
                  <a:pt x="117717" y="127954"/>
                  <a:pt x="47867" y="45404"/>
                </a:cubicBezTo>
                <a:cubicBezTo>
                  <a:pt x="-21983" y="-37146"/>
                  <a:pt x="-12458" y="-633"/>
                  <a:pt x="57392" y="102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649E1461-35B2-3F0D-795C-42120B7FB90A}"/>
              </a:ext>
            </a:extLst>
          </p:cNvPr>
          <p:cNvSpPr/>
          <p:nvPr/>
        </p:nvSpPr>
        <p:spPr>
          <a:xfrm>
            <a:off x="6710637" y="3374786"/>
            <a:ext cx="1318252" cy="3253048"/>
          </a:xfrm>
          <a:custGeom>
            <a:avLst/>
            <a:gdLst>
              <a:gd name="connsiteX0" fmla="*/ 4488 w 1318252"/>
              <a:gd name="connsiteY0" fmla="*/ 16114 h 3253048"/>
              <a:gd name="connsiteX1" fmla="*/ 795063 w 1318252"/>
              <a:gd name="connsiteY1" fmla="*/ 1063864 h 3253048"/>
              <a:gd name="connsiteX2" fmla="*/ 671238 w 1318252"/>
              <a:gd name="connsiteY2" fmla="*/ 1454389 h 3253048"/>
              <a:gd name="connsiteX3" fmla="*/ 966513 w 1318252"/>
              <a:gd name="connsiteY3" fmla="*/ 1749664 h 3253048"/>
              <a:gd name="connsiteX4" fmla="*/ 699813 w 1318252"/>
              <a:gd name="connsiteY4" fmla="*/ 2416414 h 3253048"/>
              <a:gd name="connsiteX5" fmla="*/ 928413 w 1318252"/>
              <a:gd name="connsiteY5" fmla="*/ 2264014 h 3253048"/>
              <a:gd name="connsiteX6" fmla="*/ 1261788 w 1318252"/>
              <a:gd name="connsiteY6" fmla="*/ 3102214 h 3253048"/>
              <a:gd name="connsiteX7" fmla="*/ 1290363 w 1318252"/>
              <a:gd name="connsiteY7" fmla="*/ 3187939 h 3253048"/>
              <a:gd name="connsiteX8" fmla="*/ 976038 w 1318252"/>
              <a:gd name="connsiteY8" fmla="*/ 2397364 h 3253048"/>
              <a:gd name="connsiteX9" fmla="*/ 1052238 w 1318252"/>
              <a:gd name="connsiteY9" fmla="*/ 1159114 h 3253048"/>
              <a:gd name="connsiteX10" fmla="*/ 995088 w 1318252"/>
              <a:gd name="connsiteY10" fmla="*/ 1606789 h 3253048"/>
              <a:gd name="connsiteX11" fmla="*/ 756963 w 1318252"/>
              <a:gd name="connsiteY11" fmla="*/ 920989 h 3253048"/>
              <a:gd name="connsiteX12" fmla="*/ 414063 w 1318252"/>
              <a:gd name="connsiteY12" fmla="*/ 130414 h 3253048"/>
              <a:gd name="connsiteX13" fmla="*/ 471213 w 1318252"/>
              <a:gd name="connsiteY13" fmla="*/ 406639 h 3253048"/>
              <a:gd name="connsiteX14" fmla="*/ 4488 w 1318252"/>
              <a:gd name="connsiteY14" fmla="*/ 16114 h 325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18252" h="3253048">
                <a:moveTo>
                  <a:pt x="4488" y="16114"/>
                </a:moveTo>
                <a:cubicBezTo>
                  <a:pt x="58463" y="125651"/>
                  <a:pt x="683938" y="824152"/>
                  <a:pt x="795063" y="1063864"/>
                </a:cubicBezTo>
                <a:cubicBezTo>
                  <a:pt x="906188" y="1303577"/>
                  <a:pt x="642663" y="1340089"/>
                  <a:pt x="671238" y="1454389"/>
                </a:cubicBezTo>
                <a:cubicBezTo>
                  <a:pt x="699813" y="1568689"/>
                  <a:pt x="961751" y="1589327"/>
                  <a:pt x="966513" y="1749664"/>
                </a:cubicBezTo>
                <a:cubicBezTo>
                  <a:pt x="971275" y="1910001"/>
                  <a:pt x="706163" y="2330689"/>
                  <a:pt x="699813" y="2416414"/>
                </a:cubicBezTo>
                <a:cubicBezTo>
                  <a:pt x="693463" y="2502139"/>
                  <a:pt x="834751" y="2149714"/>
                  <a:pt x="928413" y="2264014"/>
                </a:cubicBezTo>
                <a:cubicBezTo>
                  <a:pt x="1022075" y="2378314"/>
                  <a:pt x="1201463" y="2948227"/>
                  <a:pt x="1261788" y="3102214"/>
                </a:cubicBezTo>
                <a:cubicBezTo>
                  <a:pt x="1322113" y="3256201"/>
                  <a:pt x="1337988" y="3305414"/>
                  <a:pt x="1290363" y="3187939"/>
                </a:cubicBezTo>
                <a:cubicBezTo>
                  <a:pt x="1242738" y="3070464"/>
                  <a:pt x="1015726" y="2735502"/>
                  <a:pt x="976038" y="2397364"/>
                </a:cubicBezTo>
                <a:cubicBezTo>
                  <a:pt x="936350" y="2059226"/>
                  <a:pt x="1049063" y="1290876"/>
                  <a:pt x="1052238" y="1159114"/>
                </a:cubicBezTo>
                <a:cubicBezTo>
                  <a:pt x="1055413" y="1027352"/>
                  <a:pt x="1044301" y="1646477"/>
                  <a:pt x="995088" y="1606789"/>
                </a:cubicBezTo>
                <a:cubicBezTo>
                  <a:pt x="945876" y="1567102"/>
                  <a:pt x="853800" y="1167051"/>
                  <a:pt x="756963" y="920989"/>
                </a:cubicBezTo>
                <a:cubicBezTo>
                  <a:pt x="660126" y="674927"/>
                  <a:pt x="461688" y="216139"/>
                  <a:pt x="414063" y="130414"/>
                </a:cubicBezTo>
                <a:cubicBezTo>
                  <a:pt x="366438" y="44689"/>
                  <a:pt x="542650" y="422514"/>
                  <a:pt x="471213" y="406639"/>
                </a:cubicBezTo>
                <a:cubicBezTo>
                  <a:pt x="399776" y="390764"/>
                  <a:pt x="-49487" y="-93423"/>
                  <a:pt x="4488" y="1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C354D66-77C1-3E44-99AC-B84D170C6EAC}"/>
              </a:ext>
            </a:extLst>
          </p:cNvPr>
          <p:cNvSpPr/>
          <p:nvPr/>
        </p:nvSpPr>
        <p:spPr>
          <a:xfrm>
            <a:off x="6104163" y="5505436"/>
            <a:ext cx="1338714" cy="1457344"/>
          </a:xfrm>
          <a:custGeom>
            <a:avLst/>
            <a:gdLst>
              <a:gd name="connsiteX0" fmla="*/ 96612 w 1338714"/>
              <a:gd name="connsiteY0" fmla="*/ 47639 h 1457344"/>
              <a:gd name="connsiteX1" fmla="*/ 134712 w 1338714"/>
              <a:gd name="connsiteY1" fmla="*/ 142889 h 1457344"/>
              <a:gd name="connsiteX2" fmla="*/ 10887 w 1338714"/>
              <a:gd name="connsiteY2" fmla="*/ 838214 h 1457344"/>
              <a:gd name="connsiteX3" fmla="*/ 458562 w 1338714"/>
              <a:gd name="connsiteY3" fmla="*/ 1143014 h 1457344"/>
              <a:gd name="connsiteX4" fmla="*/ 106137 w 1338714"/>
              <a:gd name="connsiteY4" fmla="*/ 1085864 h 1457344"/>
              <a:gd name="connsiteX5" fmla="*/ 1334862 w 1338714"/>
              <a:gd name="connsiteY5" fmla="*/ 1457339 h 1457344"/>
              <a:gd name="connsiteX6" fmla="*/ 496662 w 1338714"/>
              <a:gd name="connsiteY6" fmla="*/ 1076339 h 1457344"/>
              <a:gd name="connsiteX7" fmla="*/ 591912 w 1338714"/>
              <a:gd name="connsiteY7" fmla="*/ 866789 h 1457344"/>
              <a:gd name="connsiteX8" fmla="*/ 58512 w 1338714"/>
              <a:gd name="connsiteY8" fmla="*/ 523889 h 1457344"/>
              <a:gd name="connsiteX9" fmla="*/ 163287 w 1338714"/>
              <a:gd name="connsiteY9" fmla="*/ 723914 h 1457344"/>
              <a:gd name="connsiteX10" fmla="*/ 96612 w 1338714"/>
              <a:gd name="connsiteY10" fmla="*/ 47639 h 145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8714" h="1457344">
                <a:moveTo>
                  <a:pt x="96612" y="47639"/>
                </a:moveTo>
                <a:cubicBezTo>
                  <a:pt x="91849" y="-49199"/>
                  <a:pt x="148999" y="11127"/>
                  <a:pt x="134712" y="142889"/>
                </a:cubicBezTo>
                <a:cubicBezTo>
                  <a:pt x="120425" y="274651"/>
                  <a:pt x="-43088" y="671527"/>
                  <a:pt x="10887" y="838214"/>
                </a:cubicBezTo>
                <a:cubicBezTo>
                  <a:pt x="64862" y="1004901"/>
                  <a:pt x="442687" y="1101739"/>
                  <a:pt x="458562" y="1143014"/>
                </a:cubicBezTo>
                <a:cubicBezTo>
                  <a:pt x="474437" y="1184289"/>
                  <a:pt x="-39913" y="1033477"/>
                  <a:pt x="106137" y="1085864"/>
                </a:cubicBezTo>
                <a:cubicBezTo>
                  <a:pt x="252187" y="1138251"/>
                  <a:pt x="1269775" y="1458926"/>
                  <a:pt x="1334862" y="1457339"/>
                </a:cubicBezTo>
                <a:cubicBezTo>
                  <a:pt x="1399949" y="1455752"/>
                  <a:pt x="620487" y="1174764"/>
                  <a:pt x="496662" y="1076339"/>
                </a:cubicBezTo>
                <a:cubicBezTo>
                  <a:pt x="372837" y="977914"/>
                  <a:pt x="664937" y="958864"/>
                  <a:pt x="591912" y="866789"/>
                </a:cubicBezTo>
                <a:cubicBezTo>
                  <a:pt x="518887" y="774714"/>
                  <a:pt x="129949" y="547701"/>
                  <a:pt x="58512" y="523889"/>
                </a:cubicBezTo>
                <a:cubicBezTo>
                  <a:pt x="-12925" y="500077"/>
                  <a:pt x="153762" y="800114"/>
                  <a:pt x="163287" y="723914"/>
                </a:cubicBezTo>
                <a:cubicBezTo>
                  <a:pt x="172812" y="647714"/>
                  <a:pt x="101375" y="144477"/>
                  <a:pt x="96612" y="47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023472C-8363-032B-34A4-1F986883728C}"/>
              </a:ext>
            </a:extLst>
          </p:cNvPr>
          <p:cNvSpPr/>
          <p:nvPr/>
        </p:nvSpPr>
        <p:spPr>
          <a:xfrm>
            <a:off x="4504415" y="6238875"/>
            <a:ext cx="831229" cy="2276525"/>
          </a:xfrm>
          <a:custGeom>
            <a:avLst/>
            <a:gdLst>
              <a:gd name="connsiteX0" fmla="*/ 658135 w 831229"/>
              <a:gd name="connsiteY0" fmla="*/ 0 h 2276525"/>
              <a:gd name="connsiteX1" fmla="*/ 381910 w 831229"/>
              <a:gd name="connsiteY1" fmla="*/ 895350 h 2276525"/>
              <a:gd name="connsiteX2" fmla="*/ 562885 w 831229"/>
              <a:gd name="connsiteY2" fmla="*/ 1495425 h 2276525"/>
              <a:gd name="connsiteX3" fmla="*/ 372385 w 831229"/>
              <a:gd name="connsiteY3" fmla="*/ 1381125 h 2276525"/>
              <a:gd name="connsiteX4" fmla="*/ 829585 w 831229"/>
              <a:gd name="connsiteY4" fmla="*/ 2276475 h 2276525"/>
              <a:gd name="connsiteX5" fmla="*/ 505735 w 831229"/>
              <a:gd name="connsiteY5" fmla="*/ 1419225 h 2276525"/>
              <a:gd name="connsiteX6" fmla="*/ 910 w 831229"/>
              <a:gd name="connsiteY6" fmla="*/ 657225 h 2276525"/>
              <a:gd name="connsiteX7" fmla="*/ 381910 w 831229"/>
              <a:gd name="connsiteY7" fmla="*/ 1123950 h 2276525"/>
              <a:gd name="connsiteX8" fmla="*/ 391435 w 831229"/>
              <a:gd name="connsiteY8" fmla="*/ 466725 h 2276525"/>
              <a:gd name="connsiteX9" fmla="*/ 277135 w 831229"/>
              <a:gd name="connsiteY9" fmla="*/ 647700 h 2276525"/>
              <a:gd name="connsiteX10" fmla="*/ 658135 w 831229"/>
              <a:gd name="connsiteY10" fmla="*/ 0 h 22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1229" h="2276525">
                <a:moveTo>
                  <a:pt x="658135" y="0"/>
                </a:moveTo>
                <a:cubicBezTo>
                  <a:pt x="527960" y="323056"/>
                  <a:pt x="397785" y="646113"/>
                  <a:pt x="381910" y="895350"/>
                </a:cubicBezTo>
                <a:cubicBezTo>
                  <a:pt x="366035" y="1144587"/>
                  <a:pt x="564472" y="1414463"/>
                  <a:pt x="562885" y="1495425"/>
                </a:cubicBezTo>
                <a:cubicBezTo>
                  <a:pt x="561298" y="1576387"/>
                  <a:pt x="327935" y="1250950"/>
                  <a:pt x="372385" y="1381125"/>
                </a:cubicBezTo>
                <a:cubicBezTo>
                  <a:pt x="416835" y="1511300"/>
                  <a:pt x="807360" y="2270125"/>
                  <a:pt x="829585" y="2276475"/>
                </a:cubicBezTo>
                <a:cubicBezTo>
                  <a:pt x="851810" y="2282825"/>
                  <a:pt x="643847" y="1689100"/>
                  <a:pt x="505735" y="1419225"/>
                </a:cubicBezTo>
                <a:cubicBezTo>
                  <a:pt x="367623" y="1149350"/>
                  <a:pt x="21547" y="706437"/>
                  <a:pt x="910" y="657225"/>
                </a:cubicBezTo>
                <a:cubicBezTo>
                  <a:pt x="-19727" y="608013"/>
                  <a:pt x="316823" y="1155700"/>
                  <a:pt x="381910" y="1123950"/>
                </a:cubicBezTo>
                <a:cubicBezTo>
                  <a:pt x="446997" y="1092200"/>
                  <a:pt x="408897" y="546100"/>
                  <a:pt x="391435" y="466725"/>
                </a:cubicBezTo>
                <a:cubicBezTo>
                  <a:pt x="373973" y="387350"/>
                  <a:pt x="277135" y="647700"/>
                  <a:pt x="277135" y="647700"/>
                </a:cubicBezTo>
                <a:lnTo>
                  <a:pt x="6581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1847282-C3BD-4D30-C447-035AF9041490}"/>
              </a:ext>
            </a:extLst>
          </p:cNvPr>
          <p:cNvSpPr/>
          <p:nvPr/>
        </p:nvSpPr>
        <p:spPr>
          <a:xfrm>
            <a:off x="2273046" y="6448397"/>
            <a:ext cx="1020733" cy="324728"/>
          </a:xfrm>
          <a:custGeom>
            <a:avLst/>
            <a:gdLst>
              <a:gd name="connsiteX0" fmla="*/ 3429 w 1020733"/>
              <a:gd name="connsiteY0" fmla="*/ 323878 h 324728"/>
              <a:gd name="connsiteX1" fmla="*/ 498729 w 1020733"/>
              <a:gd name="connsiteY1" fmla="*/ 181003 h 324728"/>
              <a:gd name="connsiteX2" fmla="*/ 1013079 w 1020733"/>
              <a:gd name="connsiteY2" fmla="*/ 190528 h 324728"/>
              <a:gd name="connsiteX3" fmla="*/ 794004 w 1020733"/>
              <a:gd name="connsiteY3" fmla="*/ 95278 h 324728"/>
              <a:gd name="connsiteX4" fmla="*/ 613029 w 1020733"/>
              <a:gd name="connsiteY4" fmla="*/ 28 h 324728"/>
              <a:gd name="connsiteX5" fmla="*/ 755904 w 1020733"/>
              <a:gd name="connsiteY5" fmla="*/ 104803 h 324728"/>
              <a:gd name="connsiteX6" fmla="*/ 3429 w 1020733"/>
              <a:gd name="connsiteY6" fmla="*/ 323878 h 32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733" h="324728">
                <a:moveTo>
                  <a:pt x="3429" y="323878"/>
                </a:moveTo>
                <a:cubicBezTo>
                  <a:pt x="-39434" y="336578"/>
                  <a:pt x="330454" y="203228"/>
                  <a:pt x="498729" y="181003"/>
                </a:cubicBezTo>
                <a:cubicBezTo>
                  <a:pt x="667004" y="158778"/>
                  <a:pt x="963867" y="204815"/>
                  <a:pt x="1013079" y="190528"/>
                </a:cubicBezTo>
                <a:cubicBezTo>
                  <a:pt x="1062292" y="176240"/>
                  <a:pt x="860679" y="127028"/>
                  <a:pt x="794004" y="95278"/>
                </a:cubicBezTo>
                <a:cubicBezTo>
                  <a:pt x="727329" y="63528"/>
                  <a:pt x="619379" y="-1560"/>
                  <a:pt x="613029" y="28"/>
                </a:cubicBezTo>
                <a:cubicBezTo>
                  <a:pt x="606679" y="1615"/>
                  <a:pt x="863854" y="52416"/>
                  <a:pt x="755904" y="104803"/>
                </a:cubicBezTo>
                <a:cubicBezTo>
                  <a:pt x="647954" y="157190"/>
                  <a:pt x="46292" y="311178"/>
                  <a:pt x="3429" y="323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8DE926E-A2C9-F209-C81D-4CBAC5C46D9E}"/>
              </a:ext>
            </a:extLst>
          </p:cNvPr>
          <p:cNvSpPr/>
          <p:nvPr/>
        </p:nvSpPr>
        <p:spPr>
          <a:xfrm>
            <a:off x="2704842" y="7800891"/>
            <a:ext cx="752986" cy="545600"/>
          </a:xfrm>
          <a:custGeom>
            <a:avLst/>
            <a:gdLst>
              <a:gd name="connsiteX0" fmla="*/ 752733 w 752986"/>
              <a:gd name="connsiteY0" fmla="*/ 84 h 545600"/>
              <a:gd name="connsiteX1" fmla="*/ 533658 w 752986"/>
              <a:gd name="connsiteY1" fmla="*/ 285834 h 545600"/>
              <a:gd name="connsiteX2" fmla="*/ 476508 w 752986"/>
              <a:gd name="connsiteY2" fmla="*/ 523959 h 545600"/>
              <a:gd name="connsiteX3" fmla="*/ 258 w 752986"/>
              <a:gd name="connsiteY3" fmla="*/ 533484 h 545600"/>
              <a:gd name="connsiteX4" fmla="*/ 409833 w 752986"/>
              <a:gd name="connsiteY4" fmla="*/ 514434 h 545600"/>
              <a:gd name="connsiteX5" fmla="*/ 419358 w 752986"/>
              <a:gd name="connsiteY5" fmla="*/ 400134 h 545600"/>
              <a:gd name="connsiteX6" fmla="*/ 219333 w 752986"/>
              <a:gd name="connsiteY6" fmla="*/ 238209 h 545600"/>
              <a:gd name="connsiteX7" fmla="*/ 552708 w 752986"/>
              <a:gd name="connsiteY7" fmla="*/ 419184 h 545600"/>
              <a:gd name="connsiteX8" fmla="*/ 486033 w 752986"/>
              <a:gd name="connsiteY8" fmla="*/ 257259 h 545600"/>
              <a:gd name="connsiteX9" fmla="*/ 752733 w 752986"/>
              <a:gd name="connsiteY9" fmla="*/ 84 h 54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986" h="545600">
                <a:moveTo>
                  <a:pt x="752733" y="84"/>
                </a:moveTo>
                <a:cubicBezTo>
                  <a:pt x="760671" y="4847"/>
                  <a:pt x="579695" y="198522"/>
                  <a:pt x="533658" y="285834"/>
                </a:cubicBezTo>
                <a:cubicBezTo>
                  <a:pt x="487621" y="373146"/>
                  <a:pt x="565408" y="482684"/>
                  <a:pt x="476508" y="523959"/>
                </a:cubicBezTo>
                <a:cubicBezTo>
                  <a:pt x="387608" y="565234"/>
                  <a:pt x="11370" y="535071"/>
                  <a:pt x="258" y="533484"/>
                </a:cubicBezTo>
                <a:cubicBezTo>
                  <a:pt x="-10854" y="531897"/>
                  <a:pt x="339983" y="536659"/>
                  <a:pt x="409833" y="514434"/>
                </a:cubicBezTo>
                <a:cubicBezTo>
                  <a:pt x="479683" y="492209"/>
                  <a:pt x="451108" y="446171"/>
                  <a:pt x="419358" y="400134"/>
                </a:cubicBezTo>
                <a:cubicBezTo>
                  <a:pt x="387608" y="354097"/>
                  <a:pt x="197108" y="235034"/>
                  <a:pt x="219333" y="238209"/>
                </a:cubicBezTo>
                <a:cubicBezTo>
                  <a:pt x="241558" y="241384"/>
                  <a:pt x="508258" y="416009"/>
                  <a:pt x="552708" y="419184"/>
                </a:cubicBezTo>
                <a:cubicBezTo>
                  <a:pt x="597158" y="422359"/>
                  <a:pt x="447933" y="320759"/>
                  <a:pt x="486033" y="257259"/>
                </a:cubicBezTo>
                <a:cubicBezTo>
                  <a:pt x="524133" y="193759"/>
                  <a:pt x="744795" y="-4679"/>
                  <a:pt x="752733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A5F23467-4308-ECE1-51A6-D607E1B09E28}"/>
              </a:ext>
            </a:extLst>
          </p:cNvPr>
          <p:cNvSpPr/>
          <p:nvPr/>
        </p:nvSpPr>
        <p:spPr>
          <a:xfrm>
            <a:off x="3275233" y="8416788"/>
            <a:ext cx="1945953" cy="622931"/>
          </a:xfrm>
          <a:custGeom>
            <a:avLst/>
            <a:gdLst>
              <a:gd name="connsiteX0" fmla="*/ 58517 w 1945953"/>
              <a:gd name="connsiteY0" fmla="*/ 270012 h 622931"/>
              <a:gd name="connsiteX1" fmla="*/ 229967 w 1945953"/>
              <a:gd name="connsiteY1" fmla="*/ 298587 h 622931"/>
              <a:gd name="connsiteX2" fmla="*/ 1458692 w 1945953"/>
              <a:gd name="connsiteY2" fmla="*/ 441462 h 622931"/>
              <a:gd name="connsiteX3" fmla="*/ 1668242 w 1945953"/>
              <a:gd name="connsiteY3" fmla="*/ 365262 h 622931"/>
              <a:gd name="connsiteX4" fmla="*/ 1515842 w 1945953"/>
              <a:gd name="connsiteY4" fmla="*/ 3312 h 622931"/>
              <a:gd name="connsiteX5" fmla="*/ 1944467 w 1945953"/>
              <a:gd name="connsiteY5" fmla="*/ 603387 h 622931"/>
              <a:gd name="connsiteX6" fmla="*/ 1620617 w 1945953"/>
              <a:gd name="connsiteY6" fmla="*/ 489087 h 622931"/>
              <a:gd name="connsiteX7" fmla="*/ 725267 w 1945953"/>
              <a:gd name="connsiteY7" fmla="*/ 612912 h 622931"/>
              <a:gd name="connsiteX8" fmla="*/ 1420592 w 1945953"/>
              <a:gd name="connsiteY8" fmla="*/ 546237 h 622931"/>
              <a:gd name="connsiteX9" fmla="*/ 58517 w 1945953"/>
              <a:gd name="connsiteY9" fmla="*/ 270012 h 6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5953" h="622931">
                <a:moveTo>
                  <a:pt x="58517" y="270012"/>
                </a:moveTo>
                <a:cubicBezTo>
                  <a:pt x="-139920" y="228737"/>
                  <a:pt x="229967" y="298587"/>
                  <a:pt x="229967" y="298587"/>
                </a:cubicBezTo>
                <a:cubicBezTo>
                  <a:pt x="463329" y="327162"/>
                  <a:pt x="1218980" y="430350"/>
                  <a:pt x="1458692" y="441462"/>
                </a:cubicBezTo>
                <a:cubicBezTo>
                  <a:pt x="1698405" y="452575"/>
                  <a:pt x="1658717" y="438287"/>
                  <a:pt x="1668242" y="365262"/>
                </a:cubicBezTo>
                <a:cubicBezTo>
                  <a:pt x="1677767" y="292237"/>
                  <a:pt x="1469805" y="-36375"/>
                  <a:pt x="1515842" y="3312"/>
                </a:cubicBezTo>
                <a:cubicBezTo>
                  <a:pt x="1561879" y="42999"/>
                  <a:pt x="1927005" y="522425"/>
                  <a:pt x="1944467" y="603387"/>
                </a:cubicBezTo>
                <a:cubicBezTo>
                  <a:pt x="1961929" y="684349"/>
                  <a:pt x="1823817" y="487500"/>
                  <a:pt x="1620617" y="489087"/>
                </a:cubicBezTo>
                <a:cubicBezTo>
                  <a:pt x="1417417" y="490674"/>
                  <a:pt x="758605" y="603387"/>
                  <a:pt x="725267" y="612912"/>
                </a:cubicBezTo>
                <a:cubicBezTo>
                  <a:pt x="691930" y="622437"/>
                  <a:pt x="1531717" y="600212"/>
                  <a:pt x="1420592" y="546237"/>
                </a:cubicBezTo>
                <a:cubicBezTo>
                  <a:pt x="1309467" y="492262"/>
                  <a:pt x="256954" y="311287"/>
                  <a:pt x="58517" y="270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5B479B3-14D1-0A64-C54C-E36135A62702}"/>
              </a:ext>
            </a:extLst>
          </p:cNvPr>
          <p:cNvSpPr/>
          <p:nvPr/>
        </p:nvSpPr>
        <p:spPr>
          <a:xfrm>
            <a:off x="2419301" y="8313878"/>
            <a:ext cx="429119" cy="726634"/>
          </a:xfrm>
          <a:custGeom>
            <a:avLst/>
            <a:gdLst>
              <a:gd name="connsiteX0" fmla="*/ 219124 w 429119"/>
              <a:gd name="connsiteY0" fmla="*/ 1447 h 726634"/>
              <a:gd name="connsiteX1" fmla="*/ 257224 w 429119"/>
              <a:gd name="connsiteY1" fmla="*/ 534847 h 726634"/>
              <a:gd name="connsiteX2" fmla="*/ 428674 w 429119"/>
              <a:gd name="connsiteY2" fmla="*/ 725347 h 726634"/>
              <a:gd name="connsiteX3" fmla="*/ 200074 w 429119"/>
              <a:gd name="connsiteY3" fmla="*/ 458647 h 726634"/>
              <a:gd name="connsiteX4" fmla="*/ 49 w 429119"/>
              <a:gd name="connsiteY4" fmla="*/ 230047 h 726634"/>
              <a:gd name="connsiteX5" fmla="*/ 181024 w 429119"/>
              <a:gd name="connsiteY5" fmla="*/ 372922 h 726634"/>
              <a:gd name="connsiteX6" fmla="*/ 219124 w 429119"/>
              <a:gd name="connsiteY6" fmla="*/ 1447 h 7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119" h="726634">
                <a:moveTo>
                  <a:pt x="219124" y="1447"/>
                </a:moveTo>
                <a:cubicBezTo>
                  <a:pt x="231824" y="28434"/>
                  <a:pt x="222299" y="414197"/>
                  <a:pt x="257224" y="534847"/>
                </a:cubicBezTo>
                <a:cubicBezTo>
                  <a:pt x="292149" y="655497"/>
                  <a:pt x="438199" y="738047"/>
                  <a:pt x="428674" y="725347"/>
                </a:cubicBezTo>
                <a:cubicBezTo>
                  <a:pt x="419149" y="712647"/>
                  <a:pt x="271512" y="541197"/>
                  <a:pt x="200074" y="458647"/>
                </a:cubicBezTo>
                <a:cubicBezTo>
                  <a:pt x="128636" y="376097"/>
                  <a:pt x="3224" y="244334"/>
                  <a:pt x="49" y="230047"/>
                </a:cubicBezTo>
                <a:cubicBezTo>
                  <a:pt x="-3126" y="215760"/>
                  <a:pt x="146099" y="412609"/>
                  <a:pt x="181024" y="372922"/>
                </a:cubicBezTo>
                <a:cubicBezTo>
                  <a:pt x="215949" y="333235"/>
                  <a:pt x="206424" y="-25540"/>
                  <a:pt x="219124" y="1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2988096-4967-6796-2628-DA9345109F16}"/>
              </a:ext>
            </a:extLst>
          </p:cNvPr>
          <p:cNvSpPr/>
          <p:nvPr/>
        </p:nvSpPr>
        <p:spPr>
          <a:xfrm>
            <a:off x="5903549" y="8148239"/>
            <a:ext cx="574456" cy="805947"/>
          </a:xfrm>
          <a:custGeom>
            <a:avLst/>
            <a:gdLst>
              <a:gd name="connsiteX0" fmla="*/ 1951 w 574456"/>
              <a:gd name="connsiteY0" fmla="*/ 90886 h 805947"/>
              <a:gd name="connsiteX1" fmla="*/ 249601 w 574456"/>
              <a:gd name="connsiteY1" fmla="*/ 329011 h 805947"/>
              <a:gd name="connsiteX2" fmla="*/ 259126 w 574456"/>
              <a:gd name="connsiteY2" fmla="*/ 805261 h 805947"/>
              <a:gd name="connsiteX3" fmla="*/ 335326 w 574456"/>
              <a:gd name="connsiteY3" fmla="*/ 424261 h 805947"/>
              <a:gd name="connsiteX4" fmla="*/ 573451 w 574456"/>
              <a:gd name="connsiteY4" fmla="*/ 5161 h 805947"/>
              <a:gd name="connsiteX5" fmla="*/ 402001 w 574456"/>
              <a:gd name="connsiteY5" fmla="*/ 186136 h 805947"/>
              <a:gd name="connsiteX6" fmla="*/ 1951 w 574456"/>
              <a:gd name="connsiteY6" fmla="*/ 90886 h 80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456" h="805947">
                <a:moveTo>
                  <a:pt x="1951" y="90886"/>
                </a:moveTo>
                <a:cubicBezTo>
                  <a:pt x="-23449" y="114699"/>
                  <a:pt x="206739" y="209949"/>
                  <a:pt x="249601" y="329011"/>
                </a:cubicBezTo>
                <a:cubicBezTo>
                  <a:pt x="292464" y="448074"/>
                  <a:pt x="244839" y="789386"/>
                  <a:pt x="259126" y="805261"/>
                </a:cubicBezTo>
                <a:cubicBezTo>
                  <a:pt x="273414" y="821136"/>
                  <a:pt x="282939" y="557611"/>
                  <a:pt x="335326" y="424261"/>
                </a:cubicBezTo>
                <a:cubicBezTo>
                  <a:pt x="387714" y="290911"/>
                  <a:pt x="562339" y="44848"/>
                  <a:pt x="573451" y="5161"/>
                </a:cubicBezTo>
                <a:cubicBezTo>
                  <a:pt x="584564" y="-34527"/>
                  <a:pt x="502014" y="167086"/>
                  <a:pt x="402001" y="186136"/>
                </a:cubicBezTo>
                <a:cubicBezTo>
                  <a:pt x="301989" y="205186"/>
                  <a:pt x="27351" y="67073"/>
                  <a:pt x="1951" y="90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3388D683-DF5A-5D6E-3DB9-772FD551266D}"/>
              </a:ext>
            </a:extLst>
          </p:cNvPr>
          <p:cNvSpPr/>
          <p:nvPr/>
        </p:nvSpPr>
        <p:spPr>
          <a:xfrm>
            <a:off x="2914650" y="8904490"/>
            <a:ext cx="1362508" cy="954527"/>
          </a:xfrm>
          <a:custGeom>
            <a:avLst/>
            <a:gdLst>
              <a:gd name="connsiteX0" fmla="*/ 0 w 1362508"/>
              <a:gd name="connsiteY0" fmla="*/ 410960 h 954527"/>
              <a:gd name="connsiteX1" fmla="*/ 714375 w 1362508"/>
              <a:gd name="connsiteY1" fmla="*/ 391910 h 954527"/>
              <a:gd name="connsiteX2" fmla="*/ 561975 w 1362508"/>
              <a:gd name="connsiteY2" fmla="*/ 620510 h 954527"/>
              <a:gd name="connsiteX3" fmla="*/ 733425 w 1362508"/>
              <a:gd name="connsiteY3" fmla="*/ 553835 h 954527"/>
              <a:gd name="connsiteX4" fmla="*/ 333375 w 1362508"/>
              <a:gd name="connsiteY4" fmla="*/ 953885 h 954527"/>
              <a:gd name="connsiteX5" fmla="*/ 838200 w 1362508"/>
              <a:gd name="connsiteY5" fmla="*/ 630035 h 954527"/>
              <a:gd name="connsiteX6" fmla="*/ 1362075 w 1362508"/>
              <a:gd name="connsiteY6" fmla="*/ 1385 h 954527"/>
              <a:gd name="connsiteX7" fmla="*/ 923925 w 1362508"/>
              <a:gd name="connsiteY7" fmla="*/ 458585 h 954527"/>
              <a:gd name="connsiteX8" fmla="*/ 704850 w 1362508"/>
              <a:gd name="connsiteY8" fmla="*/ 382385 h 954527"/>
              <a:gd name="connsiteX9" fmla="*/ 0 w 1362508"/>
              <a:gd name="connsiteY9" fmla="*/ 410960 h 95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2508" h="954527">
                <a:moveTo>
                  <a:pt x="0" y="410960"/>
                </a:moveTo>
                <a:cubicBezTo>
                  <a:pt x="1587" y="412547"/>
                  <a:pt x="620713" y="356985"/>
                  <a:pt x="714375" y="391910"/>
                </a:cubicBezTo>
                <a:cubicBezTo>
                  <a:pt x="808037" y="426835"/>
                  <a:pt x="558800" y="593522"/>
                  <a:pt x="561975" y="620510"/>
                </a:cubicBezTo>
                <a:cubicBezTo>
                  <a:pt x="565150" y="647498"/>
                  <a:pt x="771525" y="498273"/>
                  <a:pt x="733425" y="553835"/>
                </a:cubicBezTo>
                <a:cubicBezTo>
                  <a:pt x="695325" y="609397"/>
                  <a:pt x="315913" y="941185"/>
                  <a:pt x="333375" y="953885"/>
                </a:cubicBezTo>
                <a:cubicBezTo>
                  <a:pt x="350838" y="966585"/>
                  <a:pt x="666750" y="788785"/>
                  <a:pt x="838200" y="630035"/>
                </a:cubicBezTo>
                <a:cubicBezTo>
                  <a:pt x="1009650" y="471285"/>
                  <a:pt x="1347788" y="29960"/>
                  <a:pt x="1362075" y="1385"/>
                </a:cubicBezTo>
                <a:cubicBezTo>
                  <a:pt x="1376362" y="-27190"/>
                  <a:pt x="1033463" y="395085"/>
                  <a:pt x="923925" y="458585"/>
                </a:cubicBezTo>
                <a:cubicBezTo>
                  <a:pt x="814387" y="522085"/>
                  <a:pt x="860425" y="388735"/>
                  <a:pt x="704850" y="382385"/>
                </a:cubicBezTo>
                <a:lnTo>
                  <a:pt x="0" y="4109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C68FEB2-8E44-D913-DBCD-093A4F5D8AFD}"/>
              </a:ext>
            </a:extLst>
          </p:cNvPr>
          <p:cNvSpPr/>
          <p:nvPr/>
        </p:nvSpPr>
        <p:spPr>
          <a:xfrm>
            <a:off x="3943337" y="4620128"/>
            <a:ext cx="285763" cy="965934"/>
          </a:xfrm>
          <a:custGeom>
            <a:avLst/>
            <a:gdLst>
              <a:gd name="connsiteX0" fmla="*/ 47638 w 285763"/>
              <a:gd name="connsiteY0" fmla="*/ 9022 h 965934"/>
              <a:gd name="connsiteX1" fmla="*/ 142888 w 285763"/>
              <a:gd name="connsiteY1" fmla="*/ 742447 h 965934"/>
              <a:gd name="connsiteX2" fmla="*/ 13 w 285763"/>
              <a:gd name="connsiteY2" fmla="*/ 961522 h 965934"/>
              <a:gd name="connsiteX3" fmla="*/ 152413 w 285763"/>
              <a:gd name="connsiteY3" fmla="*/ 590047 h 965934"/>
              <a:gd name="connsiteX4" fmla="*/ 285763 w 285763"/>
              <a:gd name="connsiteY4" fmla="*/ 47122 h 965934"/>
              <a:gd name="connsiteX5" fmla="*/ 152413 w 285763"/>
              <a:gd name="connsiteY5" fmla="*/ 313822 h 965934"/>
              <a:gd name="connsiteX6" fmla="*/ 47638 w 285763"/>
              <a:gd name="connsiteY6" fmla="*/ 9022 h 96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63" h="965934">
                <a:moveTo>
                  <a:pt x="47638" y="9022"/>
                </a:moveTo>
                <a:cubicBezTo>
                  <a:pt x="46050" y="80460"/>
                  <a:pt x="150825" y="583697"/>
                  <a:pt x="142888" y="742447"/>
                </a:cubicBezTo>
                <a:cubicBezTo>
                  <a:pt x="134951" y="901197"/>
                  <a:pt x="-1575" y="986922"/>
                  <a:pt x="13" y="961522"/>
                </a:cubicBezTo>
                <a:cubicBezTo>
                  <a:pt x="1600" y="936122"/>
                  <a:pt x="104788" y="742447"/>
                  <a:pt x="152413" y="590047"/>
                </a:cubicBezTo>
                <a:cubicBezTo>
                  <a:pt x="200038" y="437647"/>
                  <a:pt x="285763" y="93159"/>
                  <a:pt x="285763" y="47122"/>
                </a:cubicBezTo>
                <a:cubicBezTo>
                  <a:pt x="285763" y="1085"/>
                  <a:pt x="190513" y="313822"/>
                  <a:pt x="152413" y="313822"/>
                </a:cubicBezTo>
                <a:cubicBezTo>
                  <a:pt x="114313" y="313822"/>
                  <a:pt x="49226" y="-62416"/>
                  <a:pt x="47638" y="9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BAF72EE7-444E-4A57-7BD1-9683498AA141}"/>
              </a:ext>
            </a:extLst>
          </p:cNvPr>
          <p:cNvSpPr/>
          <p:nvPr/>
        </p:nvSpPr>
        <p:spPr>
          <a:xfrm>
            <a:off x="3724262" y="4788507"/>
            <a:ext cx="184163" cy="564543"/>
          </a:xfrm>
          <a:custGeom>
            <a:avLst/>
            <a:gdLst>
              <a:gd name="connsiteX0" fmla="*/ 13 w 184163"/>
              <a:gd name="connsiteY0" fmla="*/ 2568 h 564543"/>
              <a:gd name="connsiteX1" fmla="*/ 171463 w 184163"/>
              <a:gd name="connsiteY1" fmla="*/ 374043 h 564543"/>
              <a:gd name="connsiteX2" fmla="*/ 171463 w 184163"/>
              <a:gd name="connsiteY2" fmla="*/ 564543 h 564543"/>
              <a:gd name="connsiteX3" fmla="*/ 171463 w 184163"/>
              <a:gd name="connsiteY3" fmla="*/ 50193 h 564543"/>
              <a:gd name="connsiteX4" fmla="*/ 161938 w 184163"/>
              <a:gd name="connsiteY4" fmla="*/ 202593 h 564543"/>
              <a:gd name="connsiteX5" fmla="*/ 13 w 184163"/>
              <a:gd name="connsiteY5" fmla="*/ 2568 h 5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63" h="564543">
                <a:moveTo>
                  <a:pt x="13" y="2568"/>
                </a:moveTo>
                <a:cubicBezTo>
                  <a:pt x="1601" y="31143"/>
                  <a:pt x="142888" y="280381"/>
                  <a:pt x="171463" y="374043"/>
                </a:cubicBezTo>
                <a:cubicBezTo>
                  <a:pt x="200038" y="467706"/>
                  <a:pt x="171463" y="564543"/>
                  <a:pt x="171463" y="564543"/>
                </a:cubicBezTo>
                <a:cubicBezTo>
                  <a:pt x="171463" y="510568"/>
                  <a:pt x="173050" y="110518"/>
                  <a:pt x="171463" y="50193"/>
                </a:cubicBezTo>
                <a:cubicBezTo>
                  <a:pt x="169876" y="-10132"/>
                  <a:pt x="185751" y="212118"/>
                  <a:pt x="161938" y="202593"/>
                </a:cubicBezTo>
                <a:cubicBezTo>
                  <a:pt x="138126" y="193068"/>
                  <a:pt x="-1575" y="-26007"/>
                  <a:pt x="13" y="2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04DC5DB6-7B6E-DED0-D384-C8F1E6B95FFE}"/>
              </a:ext>
            </a:extLst>
          </p:cNvPr>
          <p:cNvSpPr/>
          <p:nvPr/>
        </p:nvSpPr>
        <p:spPr>
          <a:xfrm>
            <a:off x="3694637" y="5629208"/>
            <a:ext cx="968523" cy="1640137"/>
          </a:xfrm>
          <a:custGeom>
            <a:avLst/>
            <a:gdLst>
              <a:gd name="connsiteX0" fmla="*/ 248713 w 968523"/>
              <a:gd name="connsiteY0" fmla="*/ 67 h 1640137"/>
              <a:gd name="connsiteX1" fmla="*/ 143938 w 968523"/>
              <a:gd name="connsiteY1" fmla="*/ 609667 h 1640137"/>
              <a:gd name="connsiteX2" fmla="*/ 391588 w 968523"/>
              <a:gd name="connsiteY2" fmla="*/ 1000192 h 1640137"/>
              <a:gd name="connsiteX3" fmla="*/ 229663 w 968523"/>
              <a:gd name="connsiteY3" fmla="*/ 771592 h 1640137"/>
              <a:gd name="connsiteX4" fmla="*/ 505888 w 968523"/>
              <a:gd name="connsiteY4" fmla="*/ 1028767 h 1640137"/>
              <a:gd name="connsiteX5" fmla="*/ 477313 w 968523"/>
              <a:gd name="connsiteY5" fmla="*/ 1304992 h 1640137"/>
              <a:gd name="connsiteX6" fmla="*/ 963088 w 968523"/>
              <a:gd name="connsiteY6" fmla="*/ 1638367 h 1640137"/>
              <a:gd name="connsiteX7" fmla="*/ 715438 w 968523"/>
              <a:gd name="connsiteY7" fmla="*/ 1409767 h 1640137"/>
              <a:gd name="connsiteX8" fmla="*/ 363013 w 968523"/>
              <a:gd name="connsiteY8" fmla="*/ 847792 h 1640137"/>
              <a:gd name="connsiteX9" fmla="*/ 1063 w 968523"/>
              <a:gd name="connsiteY9" fmla="*/ 571567 h 1640137"/>
              <a:gd name="connsiteX10" fmla="*/ 248713 w 968523"/>
              <a:gd name="connsiteY10" fmla="*/ 67 h 164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8523" h="1640137">
                <a:moveTo>
                  <a:pt x="248713" y="67"/>
                </a:moveTo>
                <a:cubicBezTo>
                  <a:pt x="272525" y="6417"/>
                  <a:pt x="120126" y="442980"/>
                  <a:pt x="143938" y="609667"/>
                </a:cubicBezTo>
                <a:cubicBezTo>
                  <a:pt x="167750" y="776354"/>
                  <a:pt x="377301" y="973205"/>
                  <a:pt x="391588" y="1000192"/>
                </a:cubicBezTo>
                <a:cubicBezTo>
                  <a:pt x="405876" y="1027180"/>
                  <a:pt x="210613" y="766830"/>
                  <a:pt x="229663" y="771592"/>
                </a:cubicBezTo>
                <a:cubicBezTo>
                  <a:pt x="248713" y="776354"/>
                  <a:pt x="464613" y="939867"/>
                  <a:pt x="505888" y="1028767"/>
                </a:cubicBezTo>
                <a:cubicBezTo>
                  <a:pt x="547163" y="1117667"/>
                  <a:pt x="401113" y="1203392"/>
                  <a:pt x="477313" y="1304992"/>
                </a:cubicBezTo>
                <a:cubicBezTo>
                  <a:pt x="553513" y="1406592"/>
                  <a:pt x="923401" y="1620905"/>
                  <a:pt x="963088" y="1638367"/>
                </a:cubicBezTo>
                <a:cubicBezTo>
                  <a:pt x="1002776" y="1655830"/>
                  <a:pt x="815450" y="1541529"/>
                  <a:pt x="715438" y="1409767"/>
                </a:cubicBezTo>
                <a:cubicBezTo>
                  <a:pt x="615426" y="1278005"/>
                  <a:pt x="482075" y="987492"/>
                  <a:pt x="363013" y="847792"/>
                </a:cubicBezTo>
                <a:cubicBezTo>
                  <a:pt x="243951" y="708092"/>
                  <a:pt x="20113" y="708092"/>
                  <a:pt x="1063" y="571567"/>
                </a:cubicBezTo>
                <a:cubicBezTo>
                  <a:pt x="-17987" y="435042"/>
                  <a:pt x="224901" y="-6283"/>
                  <a:pt x="248713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9923535-DF57-9D10-80AC-E374F65986C7}"/>
              </a:ext>
            </a:extLst>
          </p:cNvPr>
          <p:cNvSpPr/>
          <p:nvPr/>
        </p:nvSpPr>
        <p:spPr>
          <a:xfrm>
            <a:off x="3834576" y="9588243"/>
            <a:ext cx="2312507" cy="546520"/>
          </a:xfrm>
          <a:custGeom>
            <a:avLst/>
            <a:gdLst>
              <a:gd name="connsiteX0" fmla="*/ 51624 w 2312507"/>
              <a:gd name="connsiteY0" fmla="*/ 451107 h 546520"/>
              <a:gd name="connsiteX1" fmla="*/ 156399 w 2312507"/>
              <a:gd name="connsiteY1" fmla="*/ 479682 h 546520"/>
              <a:gd name="connsiteX2" fmla="*/ 1137474 w 2312507"/>
              <a:gd name="connsiteY2" fmla="*/ 327282 h 546520"/>
              <a:gd name="connsiteX3" fmla="*/ 1270824 w 2312507"/>
              <a:gd name="connsiteY3" fmla="*/ 460632 h 546520"/>
              <a:gd name="connsiteX4" fmla="*/ 1699449 w 2312507"/>
              <a:gd name="connsiteY4" fmla="*/ 355857 h 546520"/>
              <a:gd name="connsiteX5" fmla="*/ 1613724 w 2312507"/>
              <a:gd name="connsiteY5" fmla="*/ 536832 h 546520"/>
              <a:gd name="connsiteX6" fmla="*/ 2309049 w 2312507"/>
              <a:gd name="connsiteY6" fmla="*/ 3432 h 546520"/>
              <a:gd name="connsiteX7" fmla="*/ 1851849 w 2312507"/>
              <a:gd name="connsiteY7" fmla="*/ 308232 h 546520"/>
              <a:gd name="connsiteX8" fmla="*/ 1194624 w 2312507"/>
              <a:gd name="connsiteY8" fmla="*/ 317757 h 546520"/>
              <a:gd name="connsiteX9" fmla="*/ 99249 w 2312507"/>
              <a:gd name="connsiteY9" fmla="*/ 355857 h 546520"/>
              <a:gd name="connsiteX10" fmla="*/ 661224 w 2312507"/>
              <a:gd name="connsiteY10" fmla="*/ 384432 h 546520"/>
              <a:gd name="connsiteX11" fmla="*/ 51624 w 2312507"/>
              <a:gd name="connsiteY11" fmla="*/ 451107 h 54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2507" h="546520">
                <a:moveTo>
                  <a:pt x="51624" y="451107"/>
                </a:moveTo>
                <a:cubicBezTo>
                  <a:pt x="-32513" y="466982"/>
                  <a:pt x="-24576" y="500320"/>
                  <a:pt x="156399" y="479682"/>
                </a:cubicBezTo>
                <a:cubicBezTo>
                  <a:pt x="337374" y="459045"/>
                  <a:pt x="951737" y="330457"/>
                  <a:pt x="1137474" y="327282"/>
                </a:cubicBezTo>
                <a:cubicBezTo>
                  <a:pt x="1323212" y="324107"/>
                  <a:pt x="1177162" y="455870"/>
                  <a:pt x="1270824" y="460632"/>
                </a:cubicBezTo>
                <a:cubicBezTo>
                  <a:pt x="1364486" y="465394"/>
                  <a:pt x="1642299" y="343157"/>
                  <a:pt x="1699449" y="355857"/>
                </a:cubicBezTo>
                <a:cubicBezTo>
                  <a:pt x="1756599" y="368557"/>
                  <a:pt x="1512124" y="595570"/>
                  <a:pt x="1613724" y="536832"/>
                </a:cubicBezTo>
                <a:cubicBezTo>
                  <a:pt x="1715324" y="478095"/>
                  <a:pt x="2269362" y="41532"/>
                  <a:pt x="2309049" y="3432"/>
                </a:cubicBezTo>
                <a:cubicBezTo>
                  <a:pt x="2348736" y="-34668"/>
                  <a:pt x="2037587" y="255844"/>
                  <a:pt x="1851849" y="308232"/>
                </a:cubicBezTo>
                <a:cubicBezTo>
                  <a:pt x="1666112" y="360619"/>
                  <a:pt x="1194624" y="317757"/>
                  <a:pt x="1194624" y="317757"/>
                </a:cubicBezTo>
                <a:lnTo>
                  <a:pt x="99249" y="355857"/>
                </a:lnTo>
                <a:cubicBezTo>
                  <a:pt x="10349" y="366969"/>
                  <a:pt x="665986" y="368557"/>
                  <a:pt x="661224" y="384432"/>
                </a:cubicBezTo>
                <a:cubicBezTo>
                  <a:pt x="656462" y="400307"/>
                  <a:pt x="135761" y="435232"/>
                  <a:pt x="51624" y="451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1EE640C-B394-3551-BB41-F589643F945E}"/>
              </a:ext>
            </a:extLst>
          </p:cNvPr>
          <p:cNvSpPr/>
          <p:nvPr/>
        </p:nvSpPr>
        <p:spPr>
          <a:xfrm>
            <a:off x="5644738" y="9077186"/>
            <a:ext cx="530715" cy="438670"/>
          </a:xfrm>
          <a:custGeom>
            <a:avLst/>
            <a:gdLst>
              <a:gd name="connsiteX0" fmla="*/ 22637 w 530715"/>
              <a:gd name="connsiteY0" fmla="*/ 139 h 438670"/>
              <a:gd name="connsiteX1" fmla="*/ 108362 w 530715"/>
              <a:gd name="connsiteY1" fmla="*/ 238264 h 438670"/>
              <a:gd name="connsiteX2" fmla="*/ 527462 w 530715"/>
              <a:gd name="connsiteY2" fmla="*/ 190639 h 438670"/>
              <a:gd name="connsiteX3" fmla="*/ 308387 w 530715"/>
              <a:gd name="connsiteY3" fmla="*/ 304939 h 438670"/>
              <a:gd name="connsiteX4" fmla="*/ 413162 w 530715"/>
              <a:gd name="connsiteY4" fmla="*/ 438289 h 438670"/>
              <a:gd name="connsiteX5" fmla="*/ 308387 w 530715"/>
              <a:gd name="connsiteY5" fmla="*/ 343039 h 438670"/>
              <a:gd name="connsiteX6" fmla="*/ 22637 w 530715"/>
              <a:gd name="connsiteY6" fmla="*/ 276364 h 438670"/>
              <a:gd name="connsiteX7" fmla="*/ 22637 w 530715"/>
              <a:gd name="connsiteY7" fmla="*/ 139 h 43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715" h="438670">
                <a:moveTo>
                  <a:pt x="22637" y="139"/>
                </a:moveTo>
                <a:cubicBezTo>
                  <a:pt x="36925" y="-6211"/>
                  <a:pt x="24225" y="206514"/>
                  <a:pt x="108362" y="238264"/>
                </a:cubicBezTo>
                <a:cubicBezTo>
                  <a:pt x="192500" y="270014"/>
                  <a:pt x="494125" y="179527"/>
                  <a:pt x="527462" y="190639"/>
                </a:cubicBezTo>
                <a:cubicBezTo>
                  <a:pt x="560799" y="201751"/>
                  <a:pt x="327437" y="263664"/>
                  <a:pt x="308387" y="304939"/>
                </a:cubicBezTo>
                <a:cubicBezTo>
                  <a:pt x="289337" y="346214"/>
                  <a:pt x="413162" y="431939"/>
                  <a:pt x="413162" y="438289"/>
                </a:cubicBezTo>
                <a:cubicBezTo>
                  <a:pt x="413162" y="444639"/>
                  <a:pt x="373474" y="370026"/>
                  <a:pt x="308387" y="343039"/>
                </a:cubicBezTo>
                <a:cubicBezTo>
                  <a:pt x="243300" y="316052"/>
                  <a:pt x="65499" y="328751"/>
                  <a:pt x="22637" y="276364"/>
                </a:cubicBezTo>
                <a:cubicBezTo>
                  <a:pt x="-20225" y="223977"/>
                  <a:pt x="8349" y="6489"/>
                  <a:pt x="22637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3590717E-3476-3286-39FA-383591CAC42E}"/>
              </a:ext>
            </a:extLst>
          </p:cNvPr>
          <p:cNvSpPr/>
          <p:nvPr/>
        </p:nvSpPr>
        <p:spPr>
          <a:xfrm>
            <a:off x="2937592" y="4540287"/>
            <a:ext cx="319972" cy="1308436"/>
          </a:xfrm>
          <a:custGeom>
            <a:avLst/>
            <a:gdLst>
              <a:gd name="connsiteX0" fmla="*/ 110408 w 319972"/>
              <a:gd name="connsiteY0" fmla="*/ 3138 h 1308436"/>
              <a:gd name="connsiteX1" fmla="*/ 129458 w 319972"/>
              <a:gd name="connsiteY1" fmla="*/ 879438 h 1308436"/>
              <a:gd name="connsiteX2" fmla="*/ 319958 w 319972"/>
              <a:gd name="connsiteY2" fmla="*/ 1308063 h 1308436"/>
              <a:gd name="connsiteX3" fmla="*/ 138983 w 319972"/>
              <a:gd name="connsiteY3" fmla="*/ 946113 h 1308436"/>
              <a:gd name="connsiteX4" fmla="*/ 5633 w 319972"/>
              <a:gd name="connsiteY4" fmla="*/ 507963 h 1308436"/>
              <a:gd name="connsiteX5" fmla="*/ 34208 w 319972"/>
              <a:gd name="connsiteY5" fmla="*/ 584163 h 1308436"/>
              <a:gd name="connsiteX6" fmla="*/ 110408 w 319972"/>
              <a:gd name="connsiteY6" fmla="*/ 3138 h 130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972" h="1308436">
                <a:moveTo>
                  <a:pt x="110408" y="3138"/>
                </a:moveTo>
                <a:cubicBezTo>
                  <a:pt x="126283" y="52350"/>
                  <a:pt x="94533" y="661951"/>
                  <a:pt x="129458" y="879438"/>
                </a:cubicBezTo>
                <a:cubicBezTo>
                  <a:pt x="164383" y="1096925"/>
                  <a:pt x="318371" y="1296951"/>
                  <a:pt x="319958" y="1308063"/>
                </a:cubicBezTo>
                <a:cubicBezTo>
                  <a:pt x="321545" y="1319175"/>
                  <a:pt x="191371" y="1079463"/>
                  <a:pt x="138983" y="946113"/>
                </a:cubicBezTo>
                <a:cubicBezTo>
                  <a:pt x="86595" y="812763"/>
                  <a:pt x="23095" y="568288"/>
                  <a:pt x="5633" y="507963"/>
                </a:cubicBezTo>
                <a:cubicBezTo>
                  <a:pt x="-11829" y="447638"/>
                  <a:pt x="15158" y="669888"/>
                  <a:pt x="34208" y="584163"/>
                </a:cubicBezTo>
                <a:cubicBezTo>
                  <a:pt x="53258" y="498438"/>
                  <a:pt x="94533" y="-46074"/>
                  <a:pt x="110408" y="3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D853BA4-6503-C079-92D1-E997E59EF11B}"/>
              </a:ext>
            </a:extLst>
          </p:cNvPr>
          <p:cNvSpPr/>
          <p:nvPr/>
        </p:nvSpPr>
        <p:spPr>
          <a:xfrm>
            <a:off x="2551140" y="5533960"/>
            <a:ext cx="740978" cy="600221"/>
          </a:xfrm>
          <a:custGeom>
            <a:avLst/>
            <a:gdLst>
              <a:gd name="connsiteX0" fmla="*/ 1560 w 740978"/>
              <a:gd name="connsiteY0" fmla="*/ 65 h 600221"/>
              <a:gd name="connsiteX1" fmla="*/ 487335 w 740978"/>
              <a:gd name="connsiteY1" fmla="*/ 333440 h 600221"/>
              <a:gd name="connsiteX2" fmla="*/ 677835 w 740978"/>
              <a:gd name="connsiteY2" fmla="*/ 485840 h 600221"/>
              <a:gd name="connsiteX3" fmla="*/ 582585 w 740978"/>
              <a:gd name="connsiteY3" fmla="*/ 381065 h 600221"/>
              <a:gd name="connsiteX4" fmla="*/ 725460 w 740978"/>
              <a:gd name="connsiteY4" fmla="*/ 600140 h 600221"/>
              <a:gd name="connsiteX5" fmla="*/ 144435 w 740978"/>
              <a:gd name="connsiteY5" fmla="*/ 352490 h 600221"/>
              <a:gd name="connsiteX6" fmla="*/ 325410 w 740978"/>
              <a:gd name="connsiteY6" fmla="*/ 362015 h 600221"/>
              <a:gd name="connsiteX7" fmla="*/ 1560 w 740978"/>
              <a:gd name="connsiteY7" fmla="*/ 65 h 6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978" h="600221">
                <a:moveTo>
                  <a:pt x="1560" y="65"/>
                </a:moveTo>
                <a:cubicBezTo>
                  <a:pt x="28547" y="-4697"/>
                  <a:pt x="374623" y="252478"/>
                  <a:pt x="487335" y="333440"/>
                </a:cubicBezTo>
                <a:cubicBezTo>
                  <a:pt x="600047" y="414402"/>
                  <a:pt x="661960" y="477903"/>
                  <a:pt x="677835" y="485840"/>
                </a:cubicBezTo>
                <a:cubicBezTo>
                  <a:pt x="693710" y="493777"/>
                  <a:pt x="574648" y="362015"/>
                  <a:pt x="582585" y="381065"/>
                </a:cubicBezTo>
                <a:cubicBezTo>
                  <a:pt x="590522" y="400115"/>
                  <a:pt x="798485" y="604903"/>
                  <a:pt x="725460" y="600140"/>
                </a:cubicBezTo>
                <a:cubicBezTo>
                  <a:pt x="652435" y="595377"/>
                  <a:pt x="211110" y="392177"/>
                  <a:pt x="144435" y="352490"/>
                </a:cubicBezTo>
                <a:cubicBezTo>
                  <a:pt x="77760" y="312803"/>
                  <a:pt x="344460" y="423928"/>
                  <a:pt x="325410" y="362015"/>
                </a:cubicBezTo>
                <a:cubicBezTo>
                  <a:pt x="306360" y="300102"/>
                  <a:pt x="-25427" y="4827"/>
                  <a:pt x="1560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C10749A-2B94-55AD-4866-57B8663CCAE5}"/>
              </a:ext>
            </a:extLst>
          </p:cNvPr>
          <p:cNvSpPr/>
          <p:nvPr/>
        </p:nvSpPr>
        <p:spPr>
          <a:xfrm>
            <a:off x="2219027" y="5038250"/>
            <a:ext cx="805585" cy="527363"/>
          </a:xfrm>
          <a:custGeom>
            <a:avLst/>
            <a:gdLst>
              <a:gd name="connsiteX0" fmla="*/ 298 w 805585"/>
              <a:gd name="connsiteY0" fmla="*/ 133825 h 527363"/>
              <a:gd name="connsiteX1" fmla="*/ 314623 w 805585"/>
              <a:gd name="connsiteY1" fmla="*/ 38575 h 527363"/>
              <a:gd name="connsiteX2" fmla="*/ 619423 w 805585"/>
              <a:gd name="connsiteY2" fmla="*/ 190975 h 527363"/>
              <a:gd name="connsiteX3" fmla="*/ 657523 w 805585"/>
              <a:gd name="connsiteY3" fmla="*/ 229075 h 527363"/>
              <a:gd name="connsiteX4" fmla="*/ 800398 w 805585"/>
              <a:gd name="connsiteY4" fmla="*/ 438625 h 527363"/>
              <a:gd name="connsiteX5" fmla="*/ 762298 w 805585"/>
              <a:gd name="connsiteY5" fmla="*/ 514825 h 527363"/>
              <a:gd name="connsiteX6" fmla="*/ 647998 w 805585"/>
              <a:gd name="connsiteY6" fmla="*/ 190975 h 527363"/>
              <a:gd name="connsiteX7" fmla="*/ 371773 w 805585"/>
              <a:gd name="connsiteY7" fmla="*/ 475 h 527363"/>
              <a:gd name="connsiteX8" fmla="*/ 298 w 805585"/>
              <a:gd name="connsiteY8" fmla="*/ 133825 h 52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585" h="527363">
                <a:moveTo>
                  <a:pt x="298" y="133825"/>
                </a:moveTo>
                <a:cubicBezTo>
                  <a:pt x="-9227" y="140175"/>
                  <a:pt x="211436" y="29050"/>
                  <a:pt x="314623" y="38575"/>
                </a:cubicBezTo>
                <a:cubicBezTo>
                  <a:pt x="417810" y="48100"/>
                  <a:pt x="562273" y="159225"/>
                  <a:pt x="619423" y="190975"/>
                </a:cubicBezTo>
                <a:cubicBezTo>
                  <a:pt x="676573" y="222725"/>
                  <a:pt x="627361" y="187800"/>
                  <a:pt x="657523" y="229075"/>
                </a:cubicBezTo>
                <a:cubicBezTo>
                  <a:pt x="687685" y="270350"/>
                  <a:pt x="782936" y="391000"/>
                  <a:pt x="800398" y="438625"/>
                </a:cubicBezTo>
                <a:cubicBezTo>
                  <a:pt x="817861" y="486250"/>
                  <a:pt x="787698" y="556100"/>
                  <a:pt x="762298" y="514825"/>
                </a:cubicBezTo>
                <a:cubicBezTo>
                  <a:pt x="736898" y="473550"/>
                  <a:pt x="713085" y="276700"/>
                  <a:pt x="647998" y="190975"/>
                </a:cubicBezTo>
                <a:cubicBezTo>
                  <a:pt x="582911" y="105250"/>
                  <a:pt x="478135" y="10000"/>
                  <a:pt x="371773" y="475"/>
                </a:cubicBezTo>
                <a:cubicBezTo>
                  <a:pt x="265411" y="-9050"/>
                  <a:pt x="9823" y="127475"/>
                  <a:pt x="298" y="133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19B30F4D-4DCC-129B-C68D-7AB5BFAB763A}"/>
              </a:ext>
            </a:extLst>
          </p:cNvPr>
          <p:cNvSpPr/>
          <p:nvPr/>
        </p:nvSpPr>
        <p:spPr>
          <a:xfrm>
            <a:off x="4112625" y="5570384"/>
            <a:ext cx="1001304" cy="527941"/>
          </a:xfrm>
          <a:custGeom>
            <a:avLst/>
            <a:gdLst>
              <a:gd name="connsiteX0" fmla="*/ 11700 w 1001304"/>
              <a:gd name="connsiteY0" fmla="*/ 1741 h 527941"/>
              <a:gd name="connsiteX1" fmla="*/ 449850 w 1001304"/>
              <a:gd name="connsiteY1" fmla="*/ 363691 h 527941"/>
              <a:gd name="connsiteX2" fmla="*/ 411750 w 1001304"/>
              <a:gd name="connsiteY2" fmla="*/ 430366 h 527941"/>
              <a:gd name="connsiteX3" fmla="*/ 659400 w 1001304"/>
              <a:gd name="connsiteY3" fmla="*/ 525616 h 527941"/>
              <a:gd name="connsiteX4" fmla="*/ 497475 w 1001304"/>
              <a:gd name="connsiteY4" fmla="*/ 325591 h 527941"/>
              <a:gd name="connsiteX5" fmla="*/ 992775 w 1001304"/>
              <a:gd name="connsiteY5" fmla="*/ 230341 h 527941"/>
              <a:gd name="connsiteX6" fmla="*/ 11700 w 1001304"/>
              <a:gd name="connsiteY6" fmla="*/ 1741 h 52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04" h="527941">
                <a:moveTo>
                  <a:pt x="11700" y="1741"/>
                </a:moveTo>
                <a:cubicBezTo>
                  <a:pt x="-78788" y="23966"/>
                  <a:pt x="383175" y="292254"/>
                  <a:pt x="449850" y="363691"/>
                </a:cubicBezTo>
                <a:cubicBezTo>
                  <a:pt x="516525" y="435128"/>
                  <a:pt x="376825" y="403379"/>
                  <a:pt x="411750" y="430366"/>
                </a:cubicBezTo>
                <a:cubicBezTo>
                  <a:pt x="446675" y="457354"/>
                  <a:pt x="645113" y="543078"/>
                  <a:pt x="659400" y="525616"/>
                </a:cubicBezTo>
                <a:cubicBezTo>
                  <a:pt x="673687" y="508154"/>
                  <a:pt x="441912" y="374804"/>
                  <a:pt x="497475" y="325591"/>
                </a:cubicBezTo>
                <a:cubicBezTo>
                  <a:pt x="553038" y="276378"/>
                  <a:pt x="1073738" y="284316"/>
                  <a:pt x="992775" y="230341"/>
                </a:cubicBezTo>
                <a:cubicBezTo>
                  <a:pt x="911813" y="176366"/>
                  <a:pt x="102188" y="-20484"/>
                  <a:pt x="11700" y="1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108FFB3-F8CF-178B-CD36-F064A06577D3}"/>
              </a:ext>
            </a:extLst>
          </p:cNvPr>
          <p:cNvSpPr/>
          <p:nvPr/>
        </p:nvSpPr>
        <p:spPr>
          <a:xfrm>
            <a:off x="2666666" y="9243462"/>
            <a:ext cx="2260821" cy="731329"/>
          </a:xfrm>
          <a:custGeom>
            <a:avLst/>
            <a:gdLst>
              <a:gd name="connsiteX0" fmla="*/ 114634 w 2260821"/>
              <a:gd name="connsiteY0" fmla="*/ 5313 h 731329"/>
              <a:gd name="connsiteX1" fmla="*/ 371809 w 2260821"/>
              <a:gd name="connsiteY1" fmla="*/ 310113 h 731329"/>
              <a:gd name="connsiteX2" fmla="*/ 619459 w 2260821"/>
              <a:gd name="connsiteY2" fmla="*/ 624438 h 731329"/>
              <a:gd name="connsiteX3" fmla="*/ 676609 w 2260821"/>
              <a:gd name="connsiteY3" fmla="*/ 643488 h 731329"/>
              <a:gd name="connsiteX4" fmla="*/ 981409 w 2260821"/>
              <a:gd name="connsiteY4" fmla="*/ 710163 h 731329"/>
              <a:gd name="connsiteX5" fmla="*/ 829009 w 2260821"/>
              <a:gd name="connsiteY5" fmla="*/ 719688 h 731329"/>
              <a:gd name="connsiteX6" fmla="*/ 1419559 w 2260821"/>
              <a:gd name="connsiteY6" fmla="*/ 557763 h 731329"/>
              <a:gd name="connsiteX7" fmla="*/ 2257759 w 2260821"/>
              <a:gd name="connsiteY7" fmla="*/ 538713 h 731329"/>
              <a:gd name="connsiteX8" fmla="*/ 1657684 w 2260821"/>
              <a:gd name="connsiteY8" fmla="*/ 529188 h 731329"/>
              <a:gd name="connsiteX9" fmla="*/ 543259 w 2260821"/>
              <a:gd name="connsiteY9" fmla="*/ 672063 h 731329"/>
              <a:gd name="connsiteX10" fmla="*/ 334 w 2260821"/>
              <a:gd name="connsiteY10" fmla="*/ 338688 h 731329"/>
              <a:gd name="connsiteX11" fmla="*/ 457534 w 2260821"/>
              <a:gd name="connsiteY11" fmla="*/ 576813 h 731329"/>
              <a:gd name="connsiteX12" fmla="*/ 114634 w 2260821"/>
              <a:gd name="connsiteY12" fmla="*/ 5313 h 73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0821" h="731329">
                <a:moveTo>
                  <a:pt x="114634" y="5313"/>
                </a:moveTo>
                <a:cubicBezTo>
                  <a:pt x="100347" y="-39137"/>
                  <a:pt x="287672" y="206926"/>
                  <a:pt x="371809" y="310113"/>
                </a:cubicBezTo>
                <a:cubicBezTo>
                  <a:pt x="455946" y="413300"/>
                  <a:pt x="568659" y="568876"/>
                  <a:pt x="619459" y="624438"/>
                </a:cubicBezTo>
                <a:cubicBezTo>
                  <a:pt x="670259" y="680000"/>
                  <a:pt x="616284" y="629201"/>
                  <a:pt x="676609" y="643488"/>
                </a:cubicBezTo>
                <a:cubicBezTo>
                  <a:pt x="736934" y="657775"/>
                  <a:pt x="956009" y="697463"/>
                  <a:pt x="981409" y="710163"/>
                </a:cubicBezTo>
                <a:cubicBezTo>
                  <a:pt x="1006809" y="722863"/>
                  <a:pt x="755984" y="745088"/>
                  <a:pt x="829009" y="719688"/>
                </a:cubicBezTo>
                <a:cubicBezTo>
                  <a:pt x="902034" y="694288"/>
                  <a:pt x="1181434" y="587925"/>
                  <a:pt x="1419559" y="557763"/>
                </a:cubicBezTo>
                <a:cubicBezTo>
                  <a:pt x="1657684" y="527601"/>
                  <a:pt x="2218072" y="543476"/>
                  <a:pt x="2257759" y="538713"/>
                </a:cubicBezTo>
                <a:cubicBezTo>
                  <a:pt x="2297447" y="533951"/>
                  <a:pt x="1943434" y="506963"/>
                  <a:pt x="1657684" y="529188"/>
                </a:cubicBezTo>
                <a:cubicBezTo>
                  <a:pt x="1371934" y="551413"/>
                  <a:pt x="819484" y="703813"/>
                  <a:pt x="543259" y="672063"/>
                </a:cubicBezTo>
                <a:cubicBezTo>
                  <a:pt x="267034" y="640313"/>
                  <a:pt x="14621" y="354563"/>
                  <a:pt x="334" y="338688"/>
                </a:cubicBezTo>
                <a:cubicBezTo>
                  <a:pt x="-13954" y="322813"/>
                  <a:pt x="433722" y="627613"/>
                  <a:pt x="457534" y="576813"/>
                </a:cubicBezTo>
                <a:cubicBezTo>
                  <a:pt x="481346" y="526013"/>
                  <a:pt x="128921" y="49763"/>
                  <a:pt x="114634" y="5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C695F74-BD1C-BF89-63E9-55B6461155D2}"/>
              </a:ext>
            </a:extLst>
          </p:cNvPr>
          <p:cNvSpPr/>
          <p:nvPr/>
        </p:nvSpPr>
        <p:spPr>
          <a:xfrm>
            <a:off x="3743325" y="7654012"/>
            <a:ext cx="1382978" cy="922926"/>
          </a:xfrm>
          <a:custGeom>
            <a:avLst/>
            <a:gdLst>
              <a:gd name="connsiteX0" fmla="*/ 0 w 1382978"/>
              <a:gd name="connsiteY0" fmla="*/ 223163 h 922926"/>
              <a:gd name="connsiteX1" fmla="*/ 723900 w 1382978"/>
              <a:gd name="connsiteY1" fmla="*/ 261263 h 922926"/>
              <a:gd name="connsiteX2" fmla="*/ 971550 w 1382978"/>
              <a:gd name="connsiteY2" fmla="*/ 518438 h 922926"/>
              <a:gd name="connsiteX3" fmla="*/ 923925 w 1382978"/>
              <a:gd name="connsiteY3" fmla="*/ 146963 h 922926"/>
              <a:gd name="connsiteX4" fmla="*/ 1381125 w 1382978"/>
              <a:gd name="connsiteY4" fmla="*/ 918488 h 922926"/>
              <a:gd name="connsiteX5" fmla="*/ 1066800 w 1382978"/>
              <a:gd name="connsiteY5" fmla="*/ 442238 h 922926"/>
              <a:gd name="connsiteX6" fmla="*/ 619125 w 1382978"/>
              <a:gd name="connsiteY6" fmla="*/ 4088 h 922926"/>
              <a:gd name="connsiteX7" fmla="*/ 771525 w 1382978"/>
              <a:gd name="connsiteY7" fmla="*/ 223163 h 922926"/>
              <a:gd name="connsiteX8" fmla="*/ 352425 w 1382978"/>
              <a:gd name="connsiteY8" fmla="*/ 223163 h 922926"/>
              <a:gd name="connsiteX9" fmla="*/ 0 w 1382978"/>
              <a:gd name="connsiteY9" fmla="*/ 223163 h 92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2978" h="922926">
                <a:moveTo>
                  <a:pt x="0" y="223163"/>
                </a:moveTo>
                <a:cubicBezTo>
                  <a:pt x="280987" y="217607"/>
                  <a:pt x="561975" y="212051"/>
                  <a:pt x="723900" y="261263"/>
                </a:cubicBezTo>
                <a:cubicBezTo>
                  <a:pt x="885825" y="310475"/>
                  <a:pt x="938213" y="537488"/>
                  <a:pt x="971550" y="518438"/>
                </a:cubicBezTo>
                <a:cubicBezTo>
                  <a:pt x="1004888" y="499388"/>
                  <a:pt x="855663" y="80288"/>
                  <a:pt x="923925" y="146963"/>
                </a:cubicBezTo>
                <a:cubicBezTo>
                  <a:pt x="992188" y="213638"/>
                  <a:pt x="1357313" y="869276"/>
                  <a:pt x="1381125" y="918488"/>
                </a:cubicBezTo>
                <a:cubicBezTo>
                  <a:pt x="1404938" y="967701"/>
                  <a:pt x="1193800" y="594638"/>
                  <a:pt x="1066800" y="442238"/>
                </a:cubicBezTo>
                <a:cubicBezTo>
                  <a:pt x="939800" y="289838"/>
                  <a:pt x="668338" y="40600"/>
                  <a:pt x="619125" y="4088"/>
                </a:cubicBezTo>
                <a:cubicBezTo>
                  <a:pt x="569913" y="-32425"/>
                  <a:pt x="815975" y="186651"/>
                  <a:pt x="771525" y="223163"/>
                </a:cubicBezTo>
                <a:cubicBezTo>
                  <a:pt x="727075" y="259675"/>
                  <a:pt x="352425" y="223163"/>
                  <a:pt x="352425" y="223163"/>
                </a:cubicBezTo>
                <a:lnTo>
                  <a:pt x="0" y="2231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33666D3-5B42-6839-9BBA-89A1A1BEE7AF}"/>
              </a:ext>
            </a:extLst>
          </p:cNvPr>
          <p:cNvSpPr/>
          <p:nvPr/>
        </p:nvSpPr>
        <p:spPr>
          <a:xfrm>
            <a:off x="3584517" y="7600897"/>
            <a:ext cx="158954" cy="343565"/>
          </a:xfrm>
          <a:custGeom>
            <a:avLst/>
            <a:gdLst>
              <a:gd name="connsiteX0" fmla="*/ 158808 w 158954"/>
              <a:gd name="connsiteY0" fmla="*/ 53 h 343565"/>
              <a:gd name="connsiteX1" fmla="*/ 34983 w 158954"/>
              <a:gd name="connsiteY1" fmla="*/ 190553 h 343565"/>
              <a:gd name="connsiteX2" fmla="*/ 63558 w 158954"/>
              <a:gd name="connsiteY2" fmla="*/ 342953 h 343565"/>
              <a:gd name="connsiteX3" fmla="*/ 25458 w 158954"/>
              <a:gd name="connsiteY3" fmla="*/ 247703 h 343565"/>
              <a:gd name="connsiteX4" fmla="*/ 6408 w 158954"/>
              <a:gd name="connsiteY4" fmla="*/ 171503 h 343565"/>
              <a:gd name="connsiteX5" fmla="*/ 158808 w 158954"/>
              <a:gd name="connsiteY5" fmla="*/ 53 h 34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54" h="343565">
                <a:moveTo>
                  <a:pt x="158808" y="53"/>
                </a:moveTo>
                <a:cubicBezTo>
                  <a:pt x="163570" y="3228"/>
                  <a:pt x="50858" y="133403"/>
                  <a:pt x="34983" y="190553"/>
                </a:cubicBezTo>
                <a:cubicBezTo>
                  <a:pt x="19108" y="247703"/>
                  <a:pt x="65145" y="333428"/>
                  <a:pt x="63558" y="342953"/>
                </a:cubicBezTo>
                <a:cubicBezTo>
                  <a:pt x="61970" y="352478"/>
                  <a:pt x="25458" y="247703"/>
                  <a:pt x="25458" y="247703"/>
                </a:cubicBezTo>
                <a:cubicBezTo>
                  <a:pt x="15933" y="219128"/>
                  <a:pt x="-12642" y="208015"/>
                  <a:pt x="6408" y="171503"/>
                </a:cubicBezTo>
                <a:cubicBezTo>
                  <a:pt x="25458" y="134991"/>
                  <a:pt x="154046" y="-3122"/>
                  <a:pt x="158808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A1B586F-1414-64D5-F847-6939FC4ED0D2}"/>
              </a:ext>
            </a:extLst>
          </p:cNvPr>
          <p:cNvSpPr/>
          <p:nvPr/>
        </p:nvSpPr>
        <p:spPr>
          <a:xfrm>
            <a:off x="3714559" y="7562571"/>
            <a:ext cx="624176" cy="610095"/>
          </a:xfrm>
          <a:custGeom>
            <a:avLst/>
            <a:gdLst>
              <a:gd name="connsiteX0" fmla="*/ 85916 w 624176"/>
              <a:gd name="connsiteY0" fmla="*/ 279 h 610095"/>
              <a:gd name="connsiteX1" fmla="*/ 162116 w 624176"/>
              <a:gd name="connsiteY1" fmla="*/ 295554 h 610095"/>
              <a:gd name="connsiteX2" fmla="*/ 191 w 624176"/>
              <a:gd name="connsiteY2" fmla="*/ 409854 h 610095"/>
              <a:gd name="connsiteX3" fmla="*/ 200216 w 624176"/>
              <a:gd name="connsiteY3" fmla="*/ 409854 h 610095"/>
              <a:gd name="connsiteX4" fmla="*/ 619316 w 624176"/>
              <a:gd name="connsiteY4" fmla="*/ 609879 h 610095"/>
              <a:gd name="connsiteX5" fmla="*/ 409766 w 624176"/>
              <a:gd name="connsiteY5" fmla="*/ 447954 h 610095"/>
              <a:gd name="connsiteX6" fmla="*/ 124016 w 624176"/>
              <a:gd name="connsiteY6" fmla="*/ 409854 h 610095"/>
              <a:gd name="connsiteX7" fmla="*/ 219266 w 624176"/>
              <a:gd name="connsiteY7" fmla="*/ 352704 h 610095"/>
              <a:gd name="connsiteX8" fmla="*/ 85916 w 624176"/>
              <a:gd name="connsiteY8" fmla="*/ 279 h 61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176" h="610095">
                <a:moveTo>
                  <a:pt x="85916" y="279"/>
                </a:moveTo>
                <a:cubicBezTo>
                  <a:pt x="76391" y="-9246"/>
                  <a:pt x="176403" y="227292"/>
                  <a:pt x="162116" y="295554"/>
                </a:cubicBezTo>
                <a:cubicBezTo>
                  <a:pt x="147829" y="363816"/>
                  <a:pt x="-6159" y="390804"/>
                  <a:pt x="191" y="409854"/>
                </a:cubicBezTo>
                <a:cubicBezTo>
                  <a:pt x="6541" y="428904"/>
                  <a:pt x="97029" y="376517"/>
                  <a:pt x="200216" y="409854"/>
                </a:cubicBezTo>
                <a:cubicBezTo>
                  <a:pt x="303404" y="443192"/>
                  <a:pt x="584391" y="603529"/>
                  <a:pt x="619316" y="609879"/>
                </a:cubicBezTo>
                <a:cubicBezTo>
                  <a:pt x="654241" y="616229"/>
                  <a:pt x="492316" y="481291"/>
                  <a:pt x="409766" y="447954"/>
                </a:cubicBezTo>
                <a:cubicBezTo>
                  <a:pt x="327216" y="414617"/>
                  <a:pt x="155766" y="425729"/>
                  <a:pt x="124016" y="409854"/>
                </a:cubicBezTo>
                <a:cubicBezTo>
                  <a:pt x="92266" y="393979"/>
                  <a:pt x="219266" y="424141"/>
                  <a:pt x="219266" y="352704"/>
                </a:cubicBezTo>
                <a:cubicBezTo>
                  <a:pt x="219266" y="281267"/>
                  <a:pt x="95441" y="9804"/>
                  <a:pt x="85916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6B4DE64-FC4D-D637-5D88-8E39E25B9431}"/>
              </a:ext>
            </a:extLst>
          </p:cNvPr>
          <p:cNvSpPr/>
          <p:nvPr/>
        </p:nvSpPr>
        <p:spPr>
          <a:xfrm>
            <a:off x="2581268" y="5435156"/>
            <a:ext cx="924780" cy="1369185"/>
          </a:xfrm>
          <a:custGeom>
            <a:avLst/>
            <a:gdLst>
              <a:gd name="connsiteX0" fmla="*/ 590557 w 924780"/>
              <a:gd name="connsiteY0" fmla="*/ 51244 h 1369185"/>
              <a:gd name="connsiteX1" fmla="*/ 619132 w 924780"/>
              <a:gd name="connsiteY1" fmla="*/ 108394 h 1369185"/>
              <a:gd name="connsiteX2" fmla="*/ 752482 w 924780"/>
              <a:gd name="connsiteY2" fmla="*/ 794194 h 1369185"/>
              <a:gd name="connsiteX3" fmla="*/ 923932 w 924780"/>
              <a:gd name="connsiteY3" fmla="*/ 1365694 h 1369185"/>
              <a:gd name="connsiteX4" fmla="*/ 676282 w 924780"/>
              <a:gd name="connsiteY4" fmla="*/ 1022794 h 1369185"/>
              <a:gd name="connsiteX5" fmla="*/ 381007 w 924780"/>
              <a:gd name="connsiteY5" fmla="*/ 784669 h 1369185"/>
              <a:gd name="connsiteX6" fmla="*/ 7 w 924780"/>
              <a:gd name="connsiteY6" fmla="*/ 1156144 h 1369185"/>
              <a:gd name="connsiteX7" fmla="*/ 371482 w 924780"/>
              <a:gd name="connsiteY7" fmla="*/ 898969 h 1369185"/>
              <a:gd name="connsiteX8" fmla="*/ 742957 w 924780"/>
              <a:gd name="connsiteY8" fmla="*/ 1146619 h 1369185"/>
              <a:gd name="connsiteX9" fmla="*/ 742957 w 924780"/>
              <a:gd name="connsiteY9" fmla="*/ 841819 h 1369185"/>
              <a:gd name="connsiteX10" fmla="*/ 485782 w 924780"/>
              <a:gd name="connsiteY10" fmla="*/ 394144 h 1369185"/>
              <a:gd name="connsiteX11" fmla="*/ 342907 w 924780"/>
              <a:gd name="connsiteY11" fmla="*/ 203644 h 1369185"/>
              <a:gd name="connsiteX12" fmla="*/ 638182 w 924780"/>
              <a:gd name="connsiteY12" fmla="*/ 603694 h 1369185"/>
              <a:gd name="connsiteX13" fmla="*/ 590557 w 924780"/>
              <a:gd name="connsiteY13" fmla="*/ 51244 h 136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4780" h="1369185">
                <a:moveTo>
                  <a:pt x="590557" y="51244"/>
                </a:moveTo>
                <a:cubicBezTo>
                  <a:pt x="587382" y="-31306"/>
                  <a:pt x="592145" y="-15431"/>
                  <a:pt x="619132" y="108394"/>
                </a:cubicBezTo>
                <a:cubicBezTo>
                  <a:pt x="646119" y="232219"/>
                  <a:pt x="701682" y="584644"/>
                  <a:pt x="752482" y="794194"/>
                </a:cubicBezTo>
                <a:cubicBezTo>
                  <a:pt x="803282" y="1003744"/>
                  <a:pt x="936632" y="1327594"/>
                  <a:pt x="923932" y="1365694"/>
                </a:cubicBezTo>
                <a:cubicBezTo>
                  <a:pt x="911232" y="1403794"/>
                  <a:pt x="766770" y="1119632"/>
                  <a:pt x="676282" y="1022794"/>
                </a:cubicBezTo>
                <a:cubicBezTo>
                  <a:pt x="585794" y="925957"/>
                  <a:pt x="493719" y="762444"/>
                  <a:pt x="381007" y="784669"/>
                </a:cubicBezTo>
                <a:cubicBezTo>
                  <a:pt x="268295" y="806894"/>
                  <a:pt x="1594" y="1137094"/>
                  <a:pt x="7" y="1156144"/>
                </a:cubicBezTo>
                <a:cubicBezTo>
                  <a:pt x="-1580" y="1175194"/>
                  <a:pt x="247657" y="900556"/>
                  <a:pt x="371482" y="898969"/>
                </a:cubicBezTo>
                <a:cubicBezTo>
                  <a:pt x="495307" y="897382"/>
                  <a:pt x="681045" y="1156144"/>
                  <a:pt x="742957" y="1146619"/>
                </a:cubicBezTo>
                <a:cubicBezTo>
                  <a:pt x="804870" y="1137094"/>
                  <a:pt x="785819" y="967231"/>
                  <a:pt x="742957" y="841819"/>
                </a:cubicBezTo>
                <a:cubicBezTo>
                  <a:pt x="700095" y="716407"/>
                  <a:pt x="552457" y="500507"/>
                  <a:pt x="485782" y="394144"/>
                </a:cubicBezTo>
                <a:cubicBezTo>
                  <a:pt x="419107" y="287782"/>
                  <a:pt x="317507" y="168719"/>
                  <a:pt x="342907" y="203644"/>
                </a:cubicBezTo>
                <a:cubicBezTo>
                  <a:pt x="368307" y="238569"/>
                  <a:pt x="592144" y="630682"/>
                  <a:pt x="638182" y="603694"/>
                </a:cubicBezTo>
                <a:cubicBezTo>
                  <a:pt x="684220" y="576706"/>
                  <a:pt x="593732" y="133794"/>
                  <a:pt x="590557" y="51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79364295-51AE-21B2-4D2A-075F5172D97E}"/>
              </a:ext>
            </a:extLst>
          </p:cNvPr>
          <p:cNvSpPr/>
          <p:nvPr/>
        </p:nvSpPr>
        <p:spPr>
          <a:xfrm>
            <a:off x="3842957" y="5467347"/>
            <a:ext cx="936581" cy="1228220"/>
          </a:xfrm>
          <a:custGeom>
            <a:avLst/>
            <a:gdLst>
              <a:gd name="connsiteX0" fmla="*/ 348043 w 936581"/>
              <a:gd name="connsiteY0" fmla="*/ 3 h 1228220"/>
              <a:gd name="connsiteX1" fmla="*/ 224218 w 936581"/>
              <a:gd name="connsiteY1" fmla="*/ 752478 h 1228220"/>
              <a:gd name="connsiteX2" fmla="*/ 471868 w 936581"/>
              <a:gd name="connsiteY2" fmla="*/ 1038228 h 1228220"/>
              <a:gd name="connsiteX3" fmla="*/ 605218 w 936581"/>
              <a:gd name="connsiteY3" fmla="*/ 1162053 h 1228220"/>
              <a:gd name="connsiteX4" fmla="*/ 929068 w 936581"/>
              <a:gd name="connsiteY4" fmla="*/ 1219203 h 1228220"/>
              <a:gd name="connsiteX5" fmla="*/ 805243 w 936581"/>
              <a:gd name="connsiteY5" fmla="*/ 1219203 h 1228220"/>
              <a:gd name="connsiteX6" fmla="*/ 490918 w 936581"/>
              <a:gd name="connsiteY6" fmla="*/ 1133478 h 1228220"/>
              <a:gd name="connsiteX7" fmla="*/ 5143 w 936581"/>
              <a:gd name="connsiteY7" fmla="*/ 704853 h 1228220"/>
              <a:gd name="connsiteX8" fmla="*/ 233743 w 936581"/>
              <a:gd name="connsiteY8" fmla="*/ 476253 h 1228220"/>
              <a:gd name="connsiteX9" fmla="*/ 205168 w 936581"/>
              <a:gd name="connsiteY9" fmla="*/ 762003 h 1228220"/>
              <a:gd name="connsiteX10" fmla="*/ 348043 w 936581"/>
              <a:gd name="connsiteY10" fmla="*/ 3 h 122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581" h="1228220">
                <a:moveTo>
                  <a:pt x="348043" y="3"/>
                </a:moveTo>
                <a:cubicBezTo>
                  <a:pt x="351218" y="-1584"/>
                  <a:pt x="203580" y="579441"/>
                  <a:pt x="224218" y="752478"/>
                </a:cubicBezTo>
                <a:cubicBezTo>
                  <a:pt x="244855" y="925516"/>
                  <a:pt x="408368" y="969966"/>
                  <a:pt x="471868" y="1038228"/>
                </a:cubicBezTo>
                <a:cubicBezTo>
                  <a:pt x="535368" y="1106490"/>
                  <a:pt x="529018" y="1131890"/>
                  <a:pt x="605218" y="1162053"/>
                </a:cubicBezTo>
                <a:cubicBezTo>
                  <a:pt x="681418" y="1192216"/>
                  <a:pt x="895731" y="1209678"/>
                  <a:pt x="929068" y="1219203"/>
                </a:cubicBezTo>
                <a:cubicBezTo>
                  <a:pt x="962406" y="1228728"/>
                  <a:pt x="878268" y="1233490"/>
                  <a:pt x="805243" y="1219203"/>
                </a:cubicBezTo>
                <a:cubicBezTo>
                  <a:pt x="732218" y="1204916"/>
                  <a:pt x="624268" y="1219203"/>
                  <a:pt x="490918" y="1133478"/>
                </a:cubicBezTo>
                <a:cubicBezTo>
                  <a:pt x="357568" y="1047753"/>
                  <a:pt x="48005" y="814390"/>
                  <a:pt x="5143" y="704853"/>
                </a:cubicBezTo>
                <a:cubicBezTo>
                  <a:pt x="-37719" y="595316"/>
                  <a:pt x="200405" y="466728"/>
                  <a:pt x="233743" y="476253"/>
                </a:cubicBezTo>
                <a:cubicBezTo>
                  <a:pt x="267080" y="485778"/>
                  <a:pt x="184530" y="838203"/>
                  <a:pt x="205168" y="762003"/>
                </a:cubicBezTo>
                <a:cubicBezTo>
                  <a:pt x="225805" y="685803"/>
                  <a:pt x="344868" y="1590"/>
                  <a:pt x="34804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A3EFB99-40A7-0BAA-BA2A-32767AF97B47}"/>
              </a:ext>
            </a:extLst>
          </p:cNvPr>
          <p:cNvSpPr/>
          <p:nvPr/>
        </p:nvSpPr>
        <p:spPr>
          <a:xfrm>
            <a:off x="5150795" y="5824708"/>
            <a:ext cx="1479309" cy="1367472"/>
          </a:xfrm>
          <a:custGeom>
            <a:avLst/>
            <a:gdLst>
              <a:gd name="connsiteX0" fmla="*/ 30805 w 1479309"/>
              <a:gd name="connsiteY0" fmla="*/ 1014242 h 1367472"/>
              <a:gd name="connsiteX1" fmla="*/ 402280 w 1479309"/>
              <a:gd name="connsiteY1" fmla="*/ 566567 h 1367472"/>
              <a:gd name="connsiteX2" fmla="*/ 830905 w 1479309"/>
              <a:gd name="connsiteY2" fmla="*/ 709442 h 1367472"/>
              <a:gd name="connsiteX3" fmla="*/ 745180 w 1479309"/>
              <a:gd name="connsiteY3" fmla="*/ 585617 h 1367472"/>
              <a:gd name="connsiteX4" fmla="*/ 1478605 w 1479309"/>
              <a:gd name="connsiteY4" fmla="*/ 1366667 h 1367472"/>
              <a:gd name="connsiteX5" fmla="*/ 869005 w 1479309"/>
              <a:gd name="connsiteY5" fmla="*/ 718967 h 1367472"/>
              <a:gd name="connsiteX6" fmla="*/ 326080 w 1479309"/>
              <a:gd name="connsiteY6" fmla="*/ 4592 h 1367472"/>
              <a:gd name="connsiteX7" fmla="*/ 611830 w 1479309"/>
              <a:gd name="connsiteY7" fmla="*/ 414167 h 1367472"/>
              <a:gd name="connsiteX8" fmla="*/ 488005 w 1479309"/>
              <a:gd name="connsiteY8" fmla="*/ 452267 h 1367472"/>
              <a:gd name="connsiteX9" fmla="*/ 2230 w 1479309"/>
              <a:gd name="connsiteY9" fmla="*/ 747542 h 1367472"/>
              <a:gd name="connsiteX10" fmla="*/ 297505 w 1479309"/>
              <a:gd name="connsiteY10" fmla="*/ 595142 h 1367472"/>
              <a:gd name="connsiteX11" fmla="*/ 30805 w 1479309"/>
              <a:gd name="connsiteY11" fmla="*/ 1014242 h 136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9309" h="1367472">
                <a:moveTo>
                  <a:pt x="30805" y="1014242"/>
                </a:moveTo>
                <a:cubicBezTo>
                  <a:pt x="48268" y="1009479"/>
                  <a:pt x="268930" y="617367"/>
                  <a:pt x="402280" y="566567"/>
                </a:cubicBezTo>
                <a:cubicBezTo>
                  <a:pt x="535630" y="515767"/>
                  <a:pt x="773755" y="706267"/>
                  <a:pt x="830905" y="709442"/>
                </a:cubicBezTo>
                <a:cubicBezTo>
                  <a:pt x="888055" y="712617"/>
                  <a:pt x="637230" y="476079"/>
                  <a:pt x="745180" y="585617"/>
                </a:cubicBezTo>
                <a:cubicBezTo>
                  <a:pt x="853130" y="695155"/>
                  <a:pt x="1457968" y="1344442"/>
                  <a:pt x="1478605" y="1366667"/>
                </a:cubicBezTo>
                <a:cubicBezTo>
                  <a:pt x="1499242" y="1388892"/>
                  <a:pt x="1061093" y="945980"/>
                  <a:pt x="869005" y="718967"/>
                </a:cubicBezTo>
                <a:cubicBezTo>
                  <a:pt x="676917" y="491954"/>
                  <a:pt x="368942" y="55392"/>
                  <a:pt x="326080" y="4592"/>
                </a:cubicBezTo>
                <a:cubicBezTo>
                  <a:pt x="283218" y="-46208"/>
                  <a:pt x="584843" y="339554"/>
                  <a:pt x="611830" y="414167"/>
                </a:cubicBezTo>
                <a:cubicBezTo>
                  <a:pt x="638818" y="488779"/>
                  <a:pt x="589605" y="396705"/>
                  <a:pt x="488005" y="452267"/>
                </a:cubicBezTo>
                <a:cubicBezTo>
                  <a:pt x="386405" y="507829"/>
                  <a:pt x="33980" y="723730"/>
                  <a:pt x="2230" y="747542"/>
                </a:cubicBezTo>
                <a:cubicBezTo>
                  <a:pt x="-29520" y="771354"/>
                  <a:pt x="287980" y="549104"/>
                  <a:pt x="297505" y="595142"/>
                </a:cubicBezTo>
                <a:cubicBezTo>
                  <a:pt x="307030" y="641179"/>
                  <a:pt x="13342" y="1019005"/>
                  <a:pt x="30805" y="1014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91D33E4-35D7-3CB0-760B-C174E0536339}"/>
              </a:ext>
            </a:extLst>
          </p:cNvPr>
          <p:cNvSpPr/>
          <p:nvPr/>
        </p:nvSpPr>
        <p:spPr>
          <a:xfrm>
            <a:off x="1968823" y="6342064"/>
            <a:ext cx="755565" cy="725750"/>
          </a:xfrm>
          <a:custGeom>
            <a:avLst/>
            <a:gdLst>
              <a:gd name="connsiteX0" fmla="*/ 326702 w 755565"/>
              <a:gd name="connsiteY0" fmla="*/ 1586 h 725750"/>
              <a:gd name="connsiteX1" fmla="*/ 212402 w 755565"/>
              <a:gd name="connsiteY1" fmla="*/ 220661 h 725750"/>
              <a:gd name="connsiteX2" fmla="*/ 488627 w 755565"/>
              <a:gd name="connsiteY2" fmla="*/ 487361 h 725750"/>
              <a:gd name="connsiteX3" fmla="*/ 317177 w 755565"/>
              <a:gd name="connsiteY3" fmla="*/ 487361 h 725750"/>
              <a:gd name="connsiteX4" fmla="*/ 755327 w 755565"/>
              <a:gd name="connsiteY4" fmla="*/ 687386 h 725750"/>
              <a:gd name="connsiteX5" fmla="*/ 374327 w 755565"/>
              <a:gd name="connsiteY5" fmla="*/ 554036 h 725750"/>
              <a:gd name="connsiteX6" fmla="*/ 79052 w 755565"/>
              <a:gd name="connsiteY6" fmla="*/ 725486 h 725750"/>
              <a:gd name="connsiteX7" fmla="*/ 279077 w 755565"/>
              <a:gd name="connsiteY7" fmla="*/ 506411 h 725750"/>
              <a:gd name="connsiteX8" fmla="*/ 136202 w 755565"/>
              <a:gd name="connsiteY8" fmla="*/ 325436 h 725750"/>
              <a:gd name="connsiteX9" fmla="*/ 574352 w 755565"/>
              <a:gd name="connsiteY9" fmla="*/ 534986 h 725750"/>
              <a:gd name="connsiteX10" fmla="*/ 2852 w 755565"/>
              <a:gd name="connsiteY10" fmla="*/ 334961 h 725750"/>
              <a:gd name="connsiteX11" fmla="*/ 326702 w 755565"/>
              <a:gd name="connsiteY11" fmla="*/ 1586 h 7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565" h="725750">
                <a:moveTo>
                  <a:pt x="326702" y="1586"/>
                </a:moveTo>
                <a:cubicBezTo>
                  <a:pt x="361627" y="-17464"/>
                  <a:pt x="185415" y="139699"/>
                  <a:pt x="212402" y="220661"/>
                </a:cubicBezTo>
                <a:cubicBezTo>
                  <a:pt x="239389" y="301623"/>
                  <a:pt x="471165" y="442911"/>
                  <a:pt x="488627" y="487361"/>
                </a:cubicBezTo>
                <a:cubicBezTo>
                  <a:pt x="506089" y="531811"/>
                  <a:pt x="272727" y="454024"/>
                  <a:pt x="317177" y="487361"/>
                </a:cubicBezTo>
                <a:cubicBezTo>
                  <a:pt x="361627" y="520698"/>
                  <a:pt x="745802" y="676274"/>
                  <a:pt x="755327" y="687386"/>
                </a:cubicBezTo>
                <a:cubicBezTo>
                  <a:pt x="764852" y="698499"/>
                  <a:pt x="487039" y="547686"/>
                  <a:pt x="374327" y="554036"/>
                </a:cubicBezTo>
                <a:cubicBezTo>
                  <a:pt x="261615" y="560386"/>
                  <a:pt x="94927" y="733423"/>
                  <a:pt x="79052" y="725486"/>
                </a:cubicBezTo>
                <a:cubicBezTo>
                  <a:pt x="63177" y="717549"/>
                  <a:pt x="269552" y="573086"/>
                  <a:pt x="279077" y="506411"/>
                </a:cubicBezTo>
                <a:cubicBezTo>
                  <a:pt x="288602" y="439736"/>
                  <a:pt x="86989" y="320674"/>
                  <a:pt x="136202" y="325436"/>
                </a:cubicBezTo>
                <a:cubicBezTo>
                  <a:pt x="185414" y="330199"/>
                  <a:pt x="596577" y="533399"/>
                  <a:pt x="574352" y="534986"/>
                </a:cubicBezTo>
                <a:cubicBezTo>
                  <a:pt x="552127" y="536573"/>
                  <a:pt x="39364" y="419098"/>
                  <a:pt x="2852" y="334961"/>
                </a:cubicBezTo>
                <a:cubicBezTo>
                  <a:pt x="-33660" y="250824"/>
                  <a:pt x="291777" y="20636"/>
                  <a:pt x="326702" y="1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74E6465-0ACE-7133-E5F1-A84BBF2834B9}"/>
              </a:ext>
            </a:extLst>
          </p:cNvPr>
          <p:cNvSpPr/>
          <p:nvPr/>
        </p:nvSpPr>
        <p:spPr>
          <a:xfrm>
            <a:off x="2756756" y="8362083"/>
            <a:ext cx="1612360" cy="627568"/>
          </a:xfrm>
          <a:custGeom>
            <a:avLst/>
            <a:gdLst>
              <a:gd name="connsiteX0" fmla="*/ 672244 w 1612360"/>
              <a:gd name="connsiteY0" fmla="*/ 867 h 627568"/>
              <a:gd name="connsiteX1" fmla="*/ 434119 w 1612360"/>
              <a:gd name="connsiteY1" fmla="*/ 362817 h 627568"/>
              <a:gd name="connsiteX2" fmla="*/ 738919 w 1612360"/>
              <a:gd name="connsiteY2" fmla="*/ 486642 h 627568"/>
              <a:gd name="connsiteX3" fmla="*/ 224569 w 1612360"/>
              <a:gd name="connsiteY3" fmla="*/ 458067 h 627568"/>
              <a:gd name="connsiteX4" fmla="*/ 1605694 w 1612360"/>
              <a:gd name="connsiteY4" fmla="*/ 572367 h 627568"/>
              <a:gd name="connsiteX5" fmla="*/ 719869 w 1612360"/>
              <a:gd name="connsiteY5" fmla="*/ 524742 h 627568"/>
              <a:gd name="connsiteX6" fmla="*/ 34069 w 1612360"/>
              <a:gd name="connsiteY6" fmla="*/ 505692 h 627568"/>
              <a:gd name="connsiteX7" fmla="*/ 100744 w 1612360"/>
              <a:gd name="connsiteY7" fmla="*/ 143742 h 627568"/>
              <a:gd name="connsiteX8" fmla="*/ 72169 w 1612360"/>
              <a:gd name="connsiteY8" fmla="*/ 600942 h 627568"/>
              <a:gd name="connsiteX9" fmla="*/ 415069 w 1612360"/>
              <a:gd name="connsiteY9" fmla="*/ 562842 h 627568"/>
              <a:gd name="connsiteX10" fmla="*/ 338869 w 1612360"/>
              <a:gd name="connsiteY10" fmla="*/ 477117 h 627568"/>
              <a:gd name="connsiteX11" fmla="*/ 672244 w 1612360"/>
              <a:gd name="connsiteY11" fmla="*/ 867 h 62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2360" h="627568">
                <a:moveTo>
                  <a:pt x="672244" y="867"/>
                </a:moveTo>
                <a:cubicBezTo>
                  <a:pt x="688119" y="-18183"/>
                  <a:pt x="423006" y="281855"/>
                  <a:pt x="434119" y="362817"/>
                </a:cubicBezTo>
                <a:cubicBezTo>
                  <a:pt x="445231" y="443780"/>
                  <a:pt x="773844" y="470767"/>
                  <a:pt x="738919" y="486642"/>
                </a:cubicBezTo>
                <a:cubicBezTo>
                  <a:pt x="703994" y="502517"/>
                  <a:pt x="80107" y="443780"/>
                  <a:pt x="224569" y="458067"/>
                </a:cubicBezTo>
                <a:cubicBezTo>
                  <a:pt x="369031" y="472354"/>
                  <a:pt x="1523144" y="561255"/>
                  <a:pt x="1605694" y="572367"/>
                </a:cubicBezTo>
                <a:cubicBezTo>
                  <a:pt x="1688244" y="583479"/>
                  <a:pt x="981806" y="535854"/>
                  <a:pt x="719869" y="524742"/>
                </a:cubicBezTo>
                <a:cubicBezTo>
                  <a:pt x="457932" y="513630"/>
                  <a:pt x="137256" y="569192"/>
                  <a:pt x="34069" y="505692"/>
                </a:cubicBezTo>
                <a:cubicBezTo>
                  <a:pt x="-69118" y="442192"/>
                  <a:pt x="94394" y="127867"/>
                  <a:pt x="100744" y="143742"/>
                </a:cubicBezTo>
                <a:cubicBezTo>
                  <a:pt x="107094" y="159617"/>
                  <a:pt x="19782" y="531092"/>
                  <a:pt x="72169" y="600942"/>
                </a:cubicBezTo>
                <a:cubicBezTo>
                  <a:pt x="124556" y="670792"/>
                  <a:pt x="370619" y="583480"/>
                  <a:pt x="415069" y="562842"/>
                </a:cubicBezTo>
                <a:cubicBezTo>
                  <a:pt x="459519" y="542205"/>
                  <a:pt x="294419" y="569192"/>
                  <a:pt x="338869" y="477117"/>
                </a:cubicBezTo>
                <a:cubicBezTo>
                  <a:pt x="383319" y="385042"/>
                  <a:pt x="656369" y="19917"/>
                  <a:pt x="672244" y="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87EB360-4CA0-0BD0-1307-1DF03755DEDD}"/>
              </a:ext>
            </a:extLst>
          </p:cNvPr>
          <p:cNvSpPr/>
          <p:nvPr/>
        </p:nvSpPr>
        <p:spPr>
          <a:xfrm>
            <a:off x="5485481" y="7387857"/>
            <a:ext cx="333103" cy="1462634"/>
          </a:xfrm>
          <a:custGeom>
            <a:avLst/>
            <a:gdLst>
              <a:gd name="connsiteX0" fmla="*/ 919 w 333103"/>
              <a:gd name="connsiteY0" fmla="*/ 13068 h 1462634"/>
              <a:gd name="connsiteX1" fmla="*/ 239044 w 333103"/>
              <a:gd name="connsiteY1" fmla="*/ 1022718 h 1462634"/>
              <a:gd name="connsiteX2" fmla="*/ 267619 w 333103"/>
              <a:gd name="connsiteY2" fmla="*/ 1460868 h 1462634"/>
              <a:gd name="connsiteX3" fmla="*/ 324769 w 333103"/>
              <a:gd name="connsiteY3" fmla="*/ 879843 h 1462634"/>
              <a:gd name="connsiteX4" fmla="*/ 315244 w 333103"/>
              <a:gd name="connsiteY4" fmla="*/ 1098918 h 1462634"/>
              <a:gd name="connsiteX5" fmla="*/ 162844 w 333103"/>
              <a:gd name="connsiteY5" fmla="*/ 489318 h 1462634"/>
              <a:gd name="connsiteX6" fmla="*/ 919 w 333103"/>
              <a:gd name="connsiteY6" fmla="*/ 13068 h 146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103" h="1462634">
                <a:moveTo>
                  <a:pt x="919" y="13068"/>
                </a:moveTo>
                <a:cubicBezTo>
                  <a:pt x="13619" y="101968"/>
                  <a:pt x="194594" y="781418"/>
                  <a:pt x="239044" y="1022718"/>
                </a:cubicBezTo>
                <a:cubicBezTo>
                  <a:pt x="283494" y="1264018"/>
                  <a:pt x="253332" y="1484680"/>
                  <a:pt x="267619" y="1460868"/>
                </a:cubicBezTo>
                <a:cubicBezTo>
                  <a:pt x="281906" y="1437056"/>
                  <a:pt x="316832" y="940168"/>
                  <a:pt x="324769" y="879843"/>
                </a:cubicBezTo>
                <a:cubicBezTo>
                  <a:pt x="332706" y="819518"/>
                  <a:pt x="342231" y="1164005"/>
                  <a:pt x="315244" y="1098918"/>
                </a:cubicBezTo>
                <a:cubicBezTo>
                  <a:pt x="288257" y="1033831"/>
                  <a:pt x="215231" y="667118"/>
                  <a:pt x="162844" y="489318"/>
                </a:cubicBezTo>
                <a:cubicBezTo>
                  <a:pt x="110457" y="311518"/>
                  <a:pt x="-11781" y="-75832"/>
                  <a:pt x="919" y="13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7A5F18DD-75FA-EFE6-1337-1437DD14EBBA}"/>
              </a:ext>
            </a:extLst>
          </p:cNvPr>
          <p:cNvSpPr/>
          <p:nvPr/>
        </p:nvSpPr>
        <p:spPr>
          <a:xfrm>
            <a:off x="1914523" y="5674766"/>
            <a:ext cx="1392059" cy="297409"/>
          </a:xfrm>
          <a:custGeom>
            <a:avLst/>
            <a:gdLst>
              <a:gd name="connsiteX0" fmla="*/ 2 w 1392059"/>
              <a:gd name="connsiteY0" fmla="*/ 249784 h 297409"/>
              <a:gd name="connsiteX1" fmla="*/ 733427 w 1392059"/>
              <a:gd name="connsiteY1" fmla="*/ 173584 h 297409"/>
              <a:gd name="connsiteX2" fmla="*/ 609602 w 1392059"/>
              <a:gd name="connsiteY2" fmla="*/ 21184 h 297409"/>
              <a:gd name="connsiteX3" fmla="*/ 1381127 w 1392059"/>
              <a:gd name="connsiteY3" fmla="*/ 297409 h 297409"/>
              <a:gd name="connsiteX4" fmla="*/ 1000127 w 1392059"/>
              <a:gd name="connsiteY4" fmla="*/ 21184 h 297409"/>
              <a:gd name="connsiteX5" fmla="*/ 133352 w 1392059"/>
              <a:gd name="connsiteY5" fmla="*/ 21184 h 297409"/>
              <a:gd name="connsiteX6" fmla="*/ 457202 w 1392059"/>
              <a:gd name="connsiteY6" fmla="*/ 40234 h 297409"/>
              <a:gd name="connsiteX7" fmla="*/ 742952 w 1392059"/>
              <a:gd name="connsiteY7" fmla="*/ 97384 h 297409"/>
              <a:gd name="connsiteX8" fmla="*/ 2 w 1392059"/>
              <a:gd name="connsiteY8" fmla="*/ 249784 h 29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2059" h="297409">
                <a:moveTo>
                  <a:pt x="2" y="249784"/>
                </a:moveTo>
                <a:cubicBezTo>
                  <a:pt x="-1585" y="262484"/>
                  <a:pt x="631827" y="211684"/>
                  <a:pt x="733427" y="173584"/>
                </a:cubicBezTo>
                <a:cubicBezTo>
                  <a:pt x="835027" y="135484"/>
                  <a:pt x="501652" y="546"/>
                  <a:pt x="609602" y="21184"/>
                </a:cubicBezTo>
                <a:cubicBezTo>
                  <a:pt x="717552" y="41822"/>
                  <a:pt x="1316040" y="297409"/>
                  <a:pt x="1381127" y="297409"/>
                </a:cubicBezTo>
                <a:cubicBezTo>
                  <a:pt x="1446214" y="297409"/>
                  <a:pt x="1208089" y="67221"/>
                  <a:pt x="1000127" y="21184"/>
                </a:cubicBezTo>
                <a:cubicBezTo>
                  <a:pt x="792165" y="-24853"/>
                  <a:pt x="223839" y="18009"/>
                  <a:pt x="133352" y="21184"/>
                </a:cubicBezTo>
                <a:cubicBezTo>
                  <a:pt x="42865" y="24359"/>
                  <a:pt x="355602" y="27534"/>
                  <a:pt x="457202" y="40234"/>
                </a:cubicBezTo>
                <a:cubicBezTo>
                  <a:pt x="558802" y="52934"/>
                  <a:pt x="812802" y="62459"/>
                  <a:pt x="742952" y="97384"/>
                </a:cubicBezTo>
                <a:cubicBezTo>
                  <a:pt x="673102" y="132309"/>
                  <a:pt x="1589" y="237084"/>
                  <a:pt x="2" y="249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01C04D47-6F14-EA06-3F0E-436A01EF1DCE}"/>
              </a:ext>
            </a:extLst>
          </p:cNvPr>
          <p:cNvSpPr/>
          <p:nvPr/>
        </p:nvSpPr>
        <p:spPr>
          <a:xfrm>
            <a:off x="3924272" y="5666590"/>
            <a:ext cx="1107628" cy="501049"/>
          </a:xfrm>
          <a:custGeom>
            <a:avLst/>
            <a:gdLst>
              <a:gd name="connsiteX0" fmla="*/ 28 w 1107628"/>
              <a:gd name="connsiteY0" fmla="*/ 143660 h 501049"/>
              <a:gd name="connsiteX1" fmla="*/ 666778 w 1107628"/>
              <a:gd name="connsiteY1" fmla="*/ 391310 h 501049"/>
              <a:gd name="connsiteX2" fmla="*/ 838228 w 1107628"/>
              <a:gd name="connsiteY2" fmla="*/ 486560 h 501049"/>
              <a:gd name="connsiteX3" fmla="*/ 485803 w 1107628"/>
              <a:gd name="connsiteY3" fmla="*/ 96035 h 501049"/>
              <a:gd name="connsiteX4" fmla="*/ 723928 w 1107628"/>
              <a:gd name="connsiteY4" fmla="*/ 257960 h 501049"/>
              <a:gd name="connsiteX5" fmla="*/ 1104928 w 1107628"/>
              <a:gd name="connsiteY5" fmla="*/ 181760 h 501049"/>
              <a:gd name="connsiteX6" fmla="*/ 866803 w 1107628"/>
              <a:gd name="connsiteY6" fmla="*/ 57935 h 501049"/>
              <a:gd name="connsiteX7" fmla="*/ 361978 w 1107628"/>
              <a:gd name="connsiteY7" fmla="*/ 785 h 501049"/>
              <a:gd name="connsiteX8" fmla="*/ 638203 w 1107628"/>
              <a:gd name="connsiteY8" fmla="*/ 96035 h 501049"/>
              <a:gd name="connsiteX9" fmla="*/ 28 w 1107628"/>
              <a:gd name="connsiteY9" fmla="*/ 143660 h 50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7628" h="501049">
                <a:moveTo>
                  <a:pt x="28" y="143660"/>
                </a:moveTo>
                <a:cubicBezTo>
                  <a:pt x="4791" y="192873"/>
                  <a:pt x="527078" y="334160"/>
                  <a:pt x="666778" y="391310"/>
                </a:cubicBezTo>
                <a:cubicBezTo>
                  <a:pt x="806478" y="448460"/>
                  <a:pt x="868390" y="535772"/>
                  <a:pt x="838228" y="486560"/>
                </a:cubicBezTo>
                <a:cubicBezTo>
                  <a:pt x="808066" y="437348"/>
                  <a:pt x="504853" y="134135"/>
                  <a:pt x="485803" y="96035"/>
                </a:cubicBezTo>
                <a:cubicBezTo>
                  <a:pt x="466753" y="57935"/>
                  <a:pt x="620741" y="243673"/>
                  <a:pt x="723928" y="257960"/>
                </a:cubicBezTo>
                <a:cubicBezTo>
                  <a:pt x="827115" y="272247"/>
                  <a:pt x="1081116" y="215097"/>
                  <a:pt x="1104928" y="181760"/>
                </a:cubicBezTo>
                <a:cubicBezTo>
                  <a:pt x="1128740" y="148423"/>
                  <a:pt x="990628" y="88097"/>
                  <a:pt x="866803" y="57935"/>
                </a:cubicBezTo>
                <a:cubicBezTo>
                  <a:pt x="742978" y="27773"/>
                  <a:pt x="400078" y="-5565"/>
                  <a:pt x="361978" y="785"/>
                </a:cubicBezTo>
                <a:cubicBezTo>
                  <a:pt x="323878" y="7135"/>
                  <a:pt x="692178" y="72223"/>
                  <a:pt x="638203" y="96035"/>
                </a:cubicBezTo>
                <a:cubicBezTo>
                  <a:pt x="584228" y="119847"/>
                  <a:pt x="-4735" y="94447"/>
                  <a:pt x="28" y="143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2C027054-523D-87DB-E49F-EFEBA206AF9E}"/>
              </a:ext>
            </a:extLst>
          </p:cNvPr>
          <p:cNvSpPr/>
          <p:nvPr/>
        </p:nvSpPr>
        <p:spPr>
          <a:xfrm>
            <a:off x="2685881" y="7323517"/>
            <a:ext cx="134513" cy="393215"/>
          </a:xfrm>
          <a:custGeom>
            <a:avLst/>
            <a:gdLst>
              <a:gd name="connsiteX0" fmla="*/ 169 w 134513"/>
              <a:gd name="connsiteY0" fmla="*/ 1208 h 393215"/>
              <a:gd name="connsiteX1" fmla="*/ 104944 w 134513"/>
              <a:gd name="connsiteY1" fmla="*/ 248858 h 393215"/>
              <a:gd name="connsiteX2" fmla="*/ 76369 w 134513"/>
              <a:gd name="connsiteY2" fmla="*/ 391733 h 393215"/>
              <a:gd name="connsiteX3" fmla="*/ 133519 w 134513"/>
              <a:gd name="connsiteY3" fmla="*/ 163133 h 393215"/>
              <a:gd name="connsiteX4" fmla="*/ 169 w 134513"/>
              <a:gd name="connsiteY4" fmla="*/ 1208 h 39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13" h="393215">
                <a:moveTo>
                  <a:pt x="169" y="1208"/>
                </a:moveTo>
                <a:cubicBezTo>
                  <a:pt x="-4594" y="15496"/>
                  <a:pt x="92244" y="183771"/>
                  <a:pt x="104944" y="248858"/>
                </a:cubicBezTo>
                <a:cubicBezTo>
                  <a:pt x="117644" y="313945"/>
                  <a:pt x="71606" y="406021"/>
                  <a:pt x="76369" y="391733"/>
                </a:cubicBezTo>
                <a:cubicBezTo>
                  <a:pt x="81132" y="377445"/>
                  <a:pt x="143044" y="223458"/>
                  <a:pt x="133519" y="163133"/>
                </a:cubicBezTo>
                <a:cubicBezTo>
                  <a:pt x="123994" y="102808"/>
                  <a:pt x="4932" y="-13080"/>
                  <a:pt x="169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3935F417-45F3-06F7-9073-1F759350EE41}"/>
              </a:ext>
            </a:extLst>
          </p:cNvPr>
          <p:cNvSpPr/>
          <p:nvPr/>
        </p:nvSpPr>
        <p:spPr>
          <a:xfrm>
            <a:off x="3143326" y="7648290"/>
            <a:ext cx="314393" cy="343290"/>
          </a:xfrm>
          <a:custGeom>
            <a:avLst/>
            <a:gdLst>
              <a:gd name="connsiteX0" fmla="*/ 314249 w 314393"/>
              <a:gd name="connsiteY0" fmla="*/ 285 h 343290"/>
              <a:gd name="connsiteX1" fmla="*/ 66599 w 314393"/>
              <a:gd name="connsiteY1" fmla="*/ 133635 h 343290"/>
              <a:gd name="connsiteX2" fmla="*/ 18974 w 314393"/>
              <a:gd name="connsiteY2" fmla="*/ 343185 h 343290"/>
              <a:gd name="connsiteX3" fmla="*/ 28499 w 314393"/>
              <a:gd name="connsiteY3" fmla="*/ 105060 h 343290"/>
              <a:gd name="connsiteX4" fmla="*/ 314249 w 314393"/>
              <a:gd name="connsiteY4" fmla="*/ 285 h 34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93" h="343290">
                <a:moveTo>
                  <a:pt x="314249" y="285"/>
                </a:moveTo>
                <a:cubicBezTo>
                  <a:pt x="320599" y="5047"/>
                  <a:pt x="115811" y="76485"/>
                  <a:pt x="66599" y="133635"/>
                </a:cubicBezTo>
                <a:cubicBezTo>
                  <a:pt x="17386" y="190785"/>
                  <a:pt x="25324" y="347947"/>
                  <a:pt x="18974" y="343185"/>
                </a:cubicBezTo>
                <a:cubicBezTo>
                  <a:pt x="12624" y="338423"/>
                  <a:pt x="-25476" y="159035"/>
                  <a:pt x="28499" y="105060"/>
                </a:cubicBezTo>
                <a:cubicBezTo>
                  <a:pt x="82474" y="51085"/>
                  <a:pt x="307899" y="-4477"/>
                  <a:pt x="314249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C1E019F1-C627-29BE-1443-084623EB9A8D}"/>
              </a:ext>
            </a:extLst>
          </p:cNvPr>
          <p:cNvSpPr/>
          <p:nvPr/>
        </p:nvSpPr>
        <p:spPr>
          <a:xfrm>
            <a:off x="6181648" y="7294196"/>
            <a:ext cx="125027" cy="501291"/>
          </a:xfrm>
          <a:custGeom>
            <a:avLst/>
            <a:gdLst>
              <a:gd name="connsiteX0" fmla="*/ 77 w 125027"/>
              <a:gd name="connsiteY0" fmla="*/ 1954 h 501291"/>
              <a:gd name="connsiteX1" fmla="*/ 104852 w 125027"/>
              <a:gd name="connsiteY1" fmla="*/ 363904 h 501291"/>
              <a:gd name="connsiteX2" fmla="*/ 76277 w 125027"/>
              <a:gd name="connsiteY2" fmla="*/ 497254 h 501291"/>
              <a:gd name="connsiteX3" fmla="*/ 123902 w 125027"/>
              <a:gd name="connsiteY3" fmla="*/ 230554 h 501291"/>
              <a:gd name="connsiteX4" fmla="*/ 77 w 125027"/>
              <a:gd name="connsiteY4" fmla="*/ 1954 h 50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27" h="501291">
                <a:moveTo>
                  <a:pt x="77" y="1954"/>
                </a:moveTo>
                <a:cubicBezTo>
                  <a:pt x="-3098" y="24179"/>
                  <a:pt x="92152" y="281354"/>
                  <a:pt x="104852" y="363904"/>
                </a:cubicBezTo>
                <a:cubicBezTo>
                  <a:pt x="117552" y="446454"/>
                  <a:pt x="73102" y="519479"/>
                  <a:pt x="76277" y="497254"/>
                </a:cubicBezTo>
                <a:cubicBezTo>
                  <a:pt x="79452" y="475029"/>
                  <a:pt x="133427" y="308341"/>
                  <a:pt x="123902" y="230554"/>
                </a:cubicBezTo>
                <a:cubicBezTo>
                  <a:pt x="114377" y="152767"/>
                  <a:pt x="3252" y="-20271"/>
                  <a:pt x="77" y="1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8DBC0565-EB9B-1F6D-9647-5734D58FB576}"/>
              </a:ext>
            </a:extLst>
          </p:cNvPr>
          <p:cNvSpPr/>
          <p:nvPr/>
        </p:nvSpPr>
        <p:spPr>
          <a:xfrm>
            <a:off x="3124050" y="4257675"/>
            <a:ext cx="277534" cy="457200"/>
          </a:xfrm>
          <a:custGeom>
            <a:avLst/>
            <a:gdLst>
              <a:gd name="connsiteX0" fmla="*/ 150 w 277534"/>
              <a:gd name="connsiteY0" fmla="*/ 0 h 457200"/>
              <a:gd name="connsiteX1" fmla="*/ 228750 w 277534"/>
              <a:gd name="connsiteY1" fmla="*/ 247650 h 457200"/>
              <a:gd name="connsiteX2" fmla="*/ 228750 w 277534"/>
              <a:gd name="connsiteY2" fmla="*/ 457200 h 457200"/>
              <a:gd name="connsiteX3" fmla="*/ 266850 w 277534"/>
              <a:gd name="connsiteY3" fmla="*/ 247650 h 457200"/>
              <a:gd name="connsiteX4" fmla="*/ 150 w 277534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534" h="457200">
                <a:moveTo>
                  <a:pt x="150" y="0"/>
                </a:moveTo>
                <a:cubicBezTo>
                  <a:pt x="-6200" y="0"/>
                  <a:pt x="190650" y="171450"/>
                  <a:pt x="228750" y="247650"/>
                </a:cubicBezTo>
                <a:cubicBezTo>
                  <a:pt x="266850" y="323850"/>
                  <a:pt x="222400" y="457200"/>
                  <a:pt x="228750" y="457200"/>
                </a:cubicBezTo>
                <a:cubicBezTo>
                  <a:pt x="235100" y="457200"/>
                  <a:pt x="303362" y="320675"/>
                  <a:pt x="266850" y="247650"/>
                </a:cubicBezTo>
                <a:cubicBezTo>
                  <a:pt x="230338" y="174625"/>
                  <a:pt x="6500" y="0"/>
                  <a:pt x="1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7964D0C2-50AC-AE04-19E9-47040FA83583}"/>
              </a:ext>
            </a:extLst>
          </p:cNvPr>
          <p:cNvSpPr/>
          <p:nvPr/>
        </p:nvSpPr>
        <p:spPr>
          <a:xfrm>
            <a:off x="4819522" y="5314281"/>
            <a:ext cx="1702339" cy="934168"/>
          </a:xfrm>
          <a:custGeom>
            <a:avLst/>
            <a:gdLst>
              <a:gd name="connsiteX0" fmla="*/ 128 w 1702339"/>
              <a:gd name="connsiteY0" fmla="*/ 819819 h 934168"/>
              <a:gd name="connsiteX1" fmla="*/ 590678 w 1702339"/>
              <a:gd name="connsiteY1" fmla="*/ 534069 h 934168"/>
              <a:gd name="connsiteX2" fmla="*/ 1152653 w 1702339"/>
              <a:gd name="connsiteY2" fmla="*/ 657894 h 934168"/>
              <a:gd name="connsiteX3" fmla="*/ 724028 w 1702339"/>
              <a:gd name="connsiteY3" fmla="*/ 553119 h 934168"/>
              <a:gd name="connsiteX4" fmla="*/ 1695578 w 1702339"/>
              <a:gd name="connsiteY4" fmla="*/ 934119 h 934168"/>
              <a:gd name="connsiteX5" fmla="*/ 1114553 w 1702339"/>
              <a:gd name="connsiteY5" fmla="*/ 524544 h 934168"/>
              <a:gd name="connsiteX6" fmla="*/ 343028 w 1702339"/>
              <a:gd name="connsiteY6" fmla="*/ 669 h 934168"/>
              <a:gd name="connsiteX7" fmla="*/ 990728 w 1702339"/>
              <a:gd name="connsiteY7" fmla="*/ 410244 h 934168"/>
              <a:gd name="connsiteX8" fmla="*/ 123953 w 1702339"/>
              <a:gd name="connsiteY8" fmla="*/ 210219 h 934168"/>
              <a:gd name="connsiteX9" fmla="*/ 533528 w 1702339"/>
              <a:gd name="connsiteY9" fmla="*/ 448344 h 934168"/>
              <a:gd name="connsiteX10" fmla="*/ 128 w 1702339"/>
              <a:gd name="connsiteY10" fmla="*/ 819819 h 93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2339" h="934168">
                <a:moveTo>
                  <a:pt x="128" y="819819"/>
                </a:moveTo>
                <a:cubicBezTo>
                  <a:pt x="9653" y="834106"/>
                  <a:pt x="398591" y="561056"/>
                  <a:pt x="590678" y="534069"/>
                </a:cubicBezTo>
                <a:cubicBezTo>
                  <a:pt x="782765" y="507082"/>
                  <a:pt x="1130428" y="654719"/>
                  <a:pt x="1152653" y="657894"/>
                </a:cubicBezTo>
                <a:cubicBezTo>
                  <a:pt x="1174878" y="661069"/>
                  <a:pt x="633541" y="507081"/>
                  <a:pt x="724028" y="553119"/>
                </a:cubicBezTo>
                <a:cubicBezTo>
                  <a:pt x="814516" y="599156"/>
                  <a:pt x="1630491" y="938881"/>
                  <a:pt x="1695578" y="934119"/>
                </a:cubicBezTo>
                <a:cubicBezTo>
                  <a:pt x="1760665" y="929357"/>
                  <a:pt x="1339978" y="680119"/>
                  <a:pt x="1114553" y="524544"/>
                </a:cubicBezTo>
                <a:cubicBezTo>
                  <a:pt x="889128" y="368969"/>
                  <a:pt x="363665" y="19719"/>
                  <a:pt x="343028" y="669"/>
                </a:cubicBezTo>
                <a:cubicBezTo>
                  <a:pt x="322391" y="-18381"/>
                  <a:pt x="1027240" y="375319"/>
                  <a:pt x="990728" y="410244"/>
                </a:cubicBezTo>
                <a:cubicBezTo>
                  <a:pt x="954216" y="445169"/>
                  <a:pt x="200153" y="203869"/>
                  <a:pt x="123953" y="210219"/>
                </a:cubicBezTo>
                <a:cubicBezTo>
                  <a:pt x="47753" y="216569"/>
                  <a:pt x="552578" y="345156"/>
                  <a:pt x="533528" y="448344"/>
                </a:cubicBezTo>
                <a:cubicBezTo>
                  <a:pt x="514478" y="551531"/>
                  <a:pt x="-9397" y="805532"/>
                  <a:pt x="128" y="819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D0AD0A26-C3CB-B98D-FB8C-5C8CAC99F5FC}"/>
              </a:ext>
            </a:extLst>
          </p:cNvPr>
          <p:cNvSpPr/>
          <p:nvPr/>
        </p:nvSpPr>
        <p:spPr>
          <a:xfrm>
            <a:off x="3533769" y="4017318"/>
            <a:ext cx="716876" cy="424724"/>
          </a:xfrm>
          <a:custGeom>
            <a:avLst/>
            <a:gdLst>
              <a:gd name="connsiteX0" fmla="*/ 6 w 716876"/>
              <a:gd name="connsiteY0" fmla="*/ 59382 h 424724"/>
              <a:gd name="connsiteX1" fmla="*/ 361956 w 716876"/>
              <a:gd name="connsiteY1" fmla="*/ 192732 h 424724"/>
              <a:gd name="connsiteX2" fmla="*/ 342906 w 716876"/>
              <a:gd name="connsiteY2" fmla="*/ 421332 h 424724"/>
              <a:gd name="connsiteX3" fmla="*/ 714381 w 716876"/>
              <a:gd name="connsiteY3" fmla="*/ 2232 h 424724"/>
              <a:gd name="connsiteX4" fmla="*/ 504831 w 716876"/>
              <a:gd name="connsiteY4" fmla="*/ 259407 h 424724"/>
              <a:gd name="connsiteX5" fmla="*/ 495306 w 716876"/>
              <a:gd name="connsiteY5" fmla="*/ 354657 h 424724"/>
              <a:gd name="connsiteX6" fmla="*/ 352431 w 716876"/>
              <a:gd name="connsiteY6" fmla="*/ 145107 h 424724"/>
              <a:gd name="connsiteX7" fmla="*/ 6 w 716876"/>
              <a:gd name="connsiteY7" fmla="*/ 59382 h 42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876" h="424724">
                <a:moveTo>
                  <a:pt x="6" y="59382"/>
                </a:moveTo>
                <a:cubicBezTo>
                  <a:pt x="1594" y="67320"/>
                  <a:pt x="304806" y="132407"/>
                  <a:pt x="361956" y="192732"/>
                </a:cubicBezTo>
                <a:cubicBezTo>
                  <a:pt x="419106" y="253057"/>
                  <a:pt x="284169" y="453082"/>
                  <a:pt x="342906" y="421332"/>
                </a:cubicBezTo>
                <a:cubicBezTo>
                  <a:pt x="401643" y="389582"/>
                  <a:pt x="687394" y="29219"/>
                  <a:pt x="714381" y="2232"/>
                </a:cubicBezTo>
                <a:cubicBezTo>
                  <a:pt x="741368" y="-24755"/>
                  <a:pt x="541343" y="200670"/>
                  <a:pt x="504831" y="259407"/>
                </a:cubicBezTo>
                <a:cubicBezTo>
                  <a:pt x="468319" y="318144"/>
                  <a:pt x="520706" y="373707"/>
                  <a:pt x="495306" y="354657"/>
                </a:cubicBezTo>
                <a:cubicBezTo>
                  <a:pt x="469906" y="335607"/>
                  <a:pt x="430219" y="195907"/>
                  <a:pt x="352431" y="145107"/>
                </a:cubicBezTo>
                <a:cubicBezTo>
                  <a:pt x="274644" y="94307"/>
                  <a:pt x="-1582" y="51444"/>
                  <a:pt x="6" y="59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4761FB09-1109-0121-60C4-87C00105C54B}"/>
              </a:ext>
            </a:extLst>
          </p:cNvPr>
          <p:cNvSpPr/>
          <p:nvPr/>
        </p:nvSpPr>
        <p:spPr>
          <a:xfrm>
            <a:off x="3143021" y="3303053"/>
            <a:ext cx="1311090" cy="1972336"/>
          </a:xfrm>
          <a:custGeom>
            <a:avLst/>
            <a:gdLst>
              <a:gd name="connsiteX0" fmla="*/ 771754 w 1311090"/>
              <a:gd name="connsiteY0" fmla="*/ 2122 h 1972336"/>
              <a:gd name="connsiteX1" fmla="*/ 1009879 w 1311090"/>
              <a:gd name="connsiteY1" fmla="*/ 668872 h 1972336"/>
              <a:gd name="connsiteX2" fmla="*/ 1219429 w 1311090"/>
              <a:gd name="connsiteY2" fmla="*/ 1192747 h 1972336"/>
              <a:gd name="connsiteX3" fmla="*/ 1086079 w 1311090"/>
              <a:gd name="connsiteY3" fmla="*/ 1011772 h 1972336"/>
              <a:gd name="connsiteX4" fmla="*/ 1305154 w 1311090"/>
              <a:gd name="connsiteY4" fmla="*/ 1964272 h 1972336"/>
              <a:gd name="connsiteX5" fmla="*/ 1228954 w 1311090"/>
              <a:gd name="connsiteY5" fmla="*/ 1421347 h 1972336"/>
              <a:gd name="connsiteX6" fmla="*/ 1019404 w 1311090"/>
              <a:gd name="connsiteY6" fmla="*/ 583147 h 1972336"/>
              <a:gd name="connsiteX7" fmla="*/ 229 w 1311090"/>
              <a:gd name="connsiteY7" fmla="*/ 221197 h 1972336"/>
              <a:gd name="connsiteX8" fmla="*/ 924154 w 1311090"/>
              <a:gd name="connsiteY8" fmla="*/ 449797 h 1972336"/>
              <a:gd name="connsiteX9" fmla="*/ 771754 w 1311090"/>
              <a:gd name="connsiteY9" fmla="*/ 2122 h 197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1090" h="1972336">
                <a:moveTo>
                  <a:pt x="771754" y="2122"/>
                </a:moveTo>
                <a:cubicBezTo>
                  <a:pt x="786041" y="38634"/>
                  <a:pt x="935267" y="470435"/>
                  <a:pt x="1009879" y="668872"/>
                </a:cubicBezTo>
                <a:cubicBezTo>
                  <a:pt x="1084491" y="867309"/>
                  <a:pt x="1206729" y="1135597"/>
                  <a:pt x="1219429" y="1192747"/>
                </a:cubicBezTo>
                <a:cubicBezTo>
                  <a:pt x="1232129" y="1249897"/>
                  <a:pt x="1071792" y="883185"/>
                  <a:pt x="1086079" y="1011772"/>
                </a:cubicBezTo>
                <a:cubicBezTo>
                  <a:pt x="1100367" y="1140360"/>
                  <a:pt x="1281342" y="1896010"/>
                  <a:pt x="1305154" y="1964272"/>
                </a:cubicBezTo>
                <a:cubicBezTo>
                  <a:pt x="1328967" y="2032535"/>
                  <a:pt x="1276579" y="1651534"/>
                  <a:pt x="1228954" y="1421347"/>
                </a:cubicBezTo>
                <a:cubicBezTo>
                  <a:pt x="1181329" y="1191160"/>
                  <a:pt x="1224191" y="783172"/>
                  <a:pt x="1019404" y="583147"/>
                </a:cubicBezTo>
                <a:cubicBezTo>
                  <a:pt x="814617" y="383122"/>
                  <a:pt x="16104" y="243422"/>
                  <a:pt x="229" y="221197"/>
                </a:cubicBezTo>
                <a:cubicBezTo>
                  <a:pt x="-15646" y="198972"/>
                  <a:pt x="797154" y="487897"/>
                  <a:pt x="924154" y="449797"/>
                </a:cubicBezTo>
                <a:cubicBezTo>
                  <a:pt x="1051154" y="411697"/>
                  <a:pt x="757467" y="-34390"/>
                  <a:pt x="771754" y="2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D4DAD85E-0500-D32C-634B-131AB04198EA}"/>
              </a:ext>
            </a:extLst>
          </p:cNvPr>
          <p:cNvSpPr/>
          <p:nvPr/>
        </p:nvSpPr>
        <p:spPr>
          <a:xfrm>
            <a:off x="2807692" y="8156542"/>
            <a:ext cx="2084486" cy="295585"/>
          </a:xfrm>
          <a:custGeom>
            <a:avLst/>
            <a:gdLst>
              <a:gd name="connsiteX0" fmla="*/ 40283 w 2084486"/>
              <a:gd name="connsiteY0" fmla="*/ 225458 h 295585"/>
              <a:gd name="connsiteX1" fmla="*/ 1430933 w 2084486"/>
              <a:gd name="connsiteY1" fmla="*/ 120683 h 295585"/>
              <a:gd name="connsiteX2" fmla="*/ 1278533 w 2084486"/>
              <a:gd name="connsiteY2" fmla="*/ 158783 h 295585"/>
              <a:gd name="connsiteX3" fmla="*/ 1754783 w 2084486"/>
              <a:gd name="connsiteY3" fmla="*/ 187358 h 295585"/>
              <a:gd name="connsiteX4" fmla="*/ 2078633 w 2084486"/>
              <a:gd name="connsiteY4" fmla="*/ 292133 h 295585"/>
              <a:gd name="connsiteX5" fmla="*/ 1478558 w 2084486"/>
              <a:gd name="connsiteY5" fmla="*/ 44483 h 295585"/>
              <a:gd name="connsiteX6" fmla="*/ 964208 w 2084486"/>
              <a:gd name="connsiteY6" fmla="*/ 6383 h 295585"/>
              <a:gd name="connsiteX7" fmla="*/ 1049933 w 2084486"/>
              <a:gd name="connsiteY7" fmla="*/ 120683 h 295585"/>
              <a:gd name="connsiteX8" fmla="*/ 354608 w 2084486"/>
              <a:gd name="connsiteY8" fmla="*/ 187358 h 295585"/>
              <a:gd name="connsiteX9" fmla="*/ 830858 w 2084486"/>
              <a:gd name="connsiteY9" fmla="*/ 130208 h 295585"/>
              <a:gd name="connsiteX10" fmla="*/ 411758 w 2084486"/>
              <a:gd name="connsiteY10" fmla="*/ 168308 h 295585"/>
              <a:gd name="connsiteX11" fmla="*/ 40283 w 2084486"/>
              <a:gd name="connsiteY11" fmla="*/ 225458 h 29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4486" h="295585">
                <a:moveTo>
                  <a:pt x="40283" y="225458"/>
                </a:moveTo>
                <a:cubicBezTo>
                  <a:pt x="210145" y="217521"/>
                  <a:pt x="1224558" y="131795"/>
                  <a:pt x="1430933" y="120683"/>
                </a:cubicBezTo>
                <a:cubicBezTo>
                  <a:pt x="1637308" y="109571"/>
                  <a:pt x="1224558" y="147671"/>
                  <a:pt x="1278533" y="158783"/>
                </a:cubicBezTo>
                <a:cubicBezTo>
                  <a:pt x="1332508" y="169895"/>
                  <a:pt x="1621433" y="165133"/>
                  <a:pt x="1754783" y="187358"/>
                </a:cubicBezTo>
                <a:cubicBezTo>
                  <a:pt x="1888133" y="209583"/>
                  <a:pt x="2124671" y="315946"/>
                  <a:pt x="2078633" y="292133"/>
                </a:cubicBezTo>
                <a:cubicBezTo>
                  <a:pt x="2032596" y="268321"/>
                  <a:pt x="1664296" y="92108"/>
                  <a:pt x="1478558" y="44483"/>
                </a:cubicBezTo>
                <a:cubicBezTo>
                  <a:pt x="1292821" y="-3142"/>
                  <a:pt x="1035645" y="-6317"/>
                  <a:pt x="964208" y="6383"/>
                </a:cubicBezTo>
                <a:cubicBezTo>
                  <a:pt x="892771" y="19083"/>
                  <a:pt x="1151533" y="90521"/>
                  <a:pt x="1049933" y="120683"/>
                </a:cubicBezTo>
                <a:cubicBezTo>
                  <a:pt x="948333" y="150845"/>
                  <a:pt x="391120" y="185771"/>
                  <a:pt x="354608" y="187358"/>
                </a:cubicBezTo>
                <a:cubicBezTo>
                  <a:pt x="318096" y="188945"/>
                  <a:pt x="821333" y="133383"/>
                  <a:pt x="830858" y="130208"/>
                </a:cubicBezTo>
                <a:cubicBezTo>
                  <a:pt x="840383" y="127033"/>
                  <a:pt x="538758" y="150845"/>
                  <a:pt x="411758" y="168308"/>
                </a:cubicBezTo>
                <a:cubicBezTo>
                  <a:pt x="284758" y="185770"/>
                  <a:pt x="-129579" y="233395"/>
                  <a:pt x="40283" y="225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DBC4DAAF-EDF1-2430-BA14-88694B4B7353}"/>
              </a:ext>
            </a:extLst>
          </p:cNvPr>
          <p:cNvSpPr/>
          <p:nvPr/>
        </p:nvSpPr>
        <p:spPr>
          <a:xfrm>
            <a:off x="1560810" y="3513831"/>
            <a:ext cx="1710377" cy="3058967"/>
          </a:xfrm>
          <a:custGeom>
            <a:avLst/>
            <a:gdLst>
              <a:gd name="connsiteX0" fmla="*/ 1706265 w 1710377"/>
              <a:gd name="connsiteY0" fmla="*/ 894 h 3058967"/>
              <a:gd name="connsiteX1" fmla="*/ 1106190 w 1710377"/>
              <a:gd name="connsiteY1" fmla="*/ 629544 h 3058967"/>
              <a:gd name="connsiteX2" fmla="*/ 563265 w 1710377"/>
              <a:gd name="connsiteY2" fmla="*/ 1524894 h 3058967"/>
              <a:gd name="connsiteX3" fmla="*/ 601365 w 1710377"/>
              <a:gd name="connsiteY3" fmla="*/ 1553469 h 3058967"/>
              <a:gd name="connsiteX4" fmla="*/ 477540 w 1710377"/>
              <a:gd name="connsiteY4" fmla="*/ 2029719 h 3058967"/>
              <a:gd name="connsiteX5" fmla="*/ 410865 w 1710377"/>
              <a:gd name="connsiteY5" fmla="*/ 2544069 h 3058967"/>
              <a:gd name="connsiteX6" fmla="*/ 372765 w 1710377"/>
              <a:gd name="connsiteY6" fmla="*/ 2372619 h 3058967"/>
              <a:gd name="connsiteX7" fmla="*/ 1290 w 1710377"/>
              <a:gd name="connsiteY7" fmla="*/ 3058419 h 3058967"/>
              <a:gd name="connsiteX8" fmla="*/ 258465 w 1710377"/>
              <a:gd name="connsiteY8" fmla="*/ 2467869 h 3058967"/>
              <a:gd name="connsiteX9" fmla="*/ 477540 w 1710377"/>
              <a:gd name="connsiteY9" fmla="*/ 1410594 h 3058967"/>
              <a:gd name="connsiteX10" fmla="*/ 1001415 w 1710377"/>
              <a:gd name="connsiteY10" fmla="*/ 496194 h 3058967"/>
              <a:gd name="connsiteX11" fmla="*/ 791865 w 1710377"/>
              <a:gd name="connsiteY11" fmla="*/ 762894 h 3058967"/>
              <a:gd name="connsiteX12" fmla="*/ 1706265 w 1710377"/>
              <a:gd name="connsiteY12" fmla="*/ 894 h 305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0377" h="3058967">
                <a:moveTo>
                  <a:pt x="1706265" y="894"/>
                </a:moveTo>
                <a:cubicBezTo>
                  <a:pt x="1758652" y="-21331"/>
                  <a:pt x="1296690" y="375544"/>
                  <a:pt x="1106190" y="629544"/>
                </a:cubicBezTo>
                <a:cubicBezTo>
                  <a:pt x="915690" y="883544"/>
                  <a:pt x="647402" y="1370907"/>
                  <a:pt x="563265" y="1524894"/>
                </a:cubicBezTo>
                <a:cubicBezTo>
                  <a:pt x="479128" y="1678881"/>
                  <a:pt x="615652" y="1469332"/>
                  <a:pt x="601365" y="1553469"/>
                </a:cubicBezTo>
                <a:cubicBezTo>
                  <a:pt x="587078" y="1637606"/>
                  <a:pt x="509290" y="1864619"/>
                  <a:pt x="477540" y="2029719"/>
                </a:cubicBezTo>
                <a:cubicBezTo>
                  <a:pt x="445790" y="2194819"/>
                  <a:pt x="428327" y="2486919"/>
                  <a:pt x="410865" y="2544069"/>
                </a:cubicBezTo>
                <a:cubicBezTo>
                  <a:pt x="393403" y="2601219"/>
                  <a:pt x="441027" y="2286894"/>
                  <a:pt x="372765" y="2372619"/>
                </a:cubicBezTo>
                <a:cubicBezTo>
                  <a:pt x="304502" y="2458344"/>
                  <a:pt x="20340" y="3042544"/>
                  <a:pt x="1290" y="3058419"/>
                </a:cubicBezTo>
                <a:cubicBezTo>
                  <a:pt x="-17760" y="3074294"/>
                  <a:pt x="179090" y="2742506"/>
                  <a:pt x="258465" y="2467869"/>
                </a:cubicBezTo>
                <a:cubicBezTo>
                  <a:pt x="337840" y="2193232"/>
                  <a:pt x="353715" y="1739206"/>
                  <a:pt x="477540" y="1410594"/>
                </a:cubicBezTo>
                <a:cubicBezTo>
                  <a:pt x="601365" y="1081982"/>
                  <a:pt x="949028" y="604144"/>
                  <a:pt x="1001415" y="496194"/>
                </a:cubicBezTo>
                <a:cubicBezTo>
                  <a:pt x="1053802" y="388244"/>
                  <a:pt x="671215" y="839094"/>
                  <a:pt x="791865" y="762894"/>
                </a:cubicBezTo>
                <a:cubicBezTo>
                  <a:pt x="912515" y="686694"/>
                  <a:pt x="1653878" y="23119"/>
                  <a:pt x="1706265" y="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8787938F-EB30-F388-A6F3-019D5E148E96}"/>
              </a:ext>
            </a:extLst>
          </p:cNvPr>
          <p:cNvSpPr/>
          <p:nvPr/>
        </p:nvSpPr>
        <p:spPr>
          <a:xfrm>
            <a:off x="1679881" y="2631397"/>
            <a:ext cx="2597322" cy="3455848"/>
          </a:xfrm>
          <a:custGeom>
            <a:avLst/>
            <a:gdLst>
              <a:gd name="connsiteX0" fmla="*/ 2596844 w 2597322"/>
              <a:gd name="connsiteY0" fmla="*/ 797603 h 3455848"/>
              <a:gd name="connsiteX1" fmla="*/ 1853894 w 2597322"/>
              <a:gd name="connsiteY1" fmla="*/ 330878 h 3455848"/>
              <a:gd name="connsiteX2" fmla="*/ 863294 w 2597322"/>
              <a:gd name="connsiteY2" fmla="*/ 950003 h 3455848"/>
              <a:gd name="connsiteX3" fmla="*/ 968069 w 2597322"/>
              <a:gd name="connsiteY3" fmla="*/ 807128 h 3455848"/>
              <a:gd name="connsiteX4" fmla="*/ 291794 w 2597322"/>
              <a:gd name="connsiteY4" fmla="*/ 1464353 h 3455848"/>
              <a:gd name="connsiteX5" fmla="*/ 25094 w 2597322"/>
              <a:gd name="connsiteY5" fmla="*/ 2797853 h 3455848"/>
              <a:gd name="connsiteX6" fmla="*/ 15569 w 2597322"/>
              <a:gd name="connsiteY6" fmla="*/ 3455078 h 3455848"/>
              <a:gd name="connsiteX7" fmla="*/ 63194 w 2597322"/>
              <a:gd name="connsiteY7" fmla="*/ 2883578 h 3455848"/>
              <a:gd name="connsiteX8" fmla="*/ 406094 w 2597322"/>
              <a:gd name="connsiteY8" fmla="*/ 1045253 h 3455848"/>
              <a:gd name="connsiteX9" fmla="*/ 1806269 w 2597322"/>
              <a:gd name="connsiteY9" fmla="*/ 16553 h 3455848"/>
              <a:gd name="connsiteX10" fmla="*/ 2053919 w 2597322"/>
              <a:gd name="connsiteY10" fmla="*/ 397553 h 3455848"/>
              <a:gd name="connsiteX11" fmla="*/ 1968194 w 2597322"/>
              <a:gd name="connsiteY11" fmla="*/ 226103 h 3455848"/>
              <a:gd name="connsiteX12" fmla="*/ 2596844 w 2597322"/>
              <a:gd name="connsiteY12" fmla="*/ 797603 h 345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7322" h="3455848">
                <a:moveTo>
                  <a:pt x="2596844" y="797603"/>
                </a:moveTo>
                <a:cubicBezTo>
                  <a:pt x="2577794" y="815065"/>
                  <a:pt x="2142819" y="305478"/>
                  <a:pt x="1853894" y="330878"/>
                </a:cubicBezTo>
                <a:cubicBezTo>
                  <a:pt x="1564969" y="356278"/>
                  <a:pt x="1010931" y="870628"/>
                  <a:pt x="863294" y="950003"/>
                </a:cubicBezTo>
                <a:cubicBezTo>
                  <a:pt x="715656" y="1029378"/>
                  <a:pt x="1063319" y="721403"/>
                  <a:pt x="968069" y="807128"/>
                </a:cubicBezTo>
                <a:cubicBezTo>
                  <a:pt x="872819" y="892853"/>
                  <a:pt x="448956" y="1132566"/>
                  <a:pt x="291794" y="1464353"/>
                </a:cubicBezTo>
                <a:cubicBezTo>
                  <a:pt x="134631" y="1796141"/>
                  <a:pt x="71131" y="2466066"/>
                  <a:pt x="25094" y="2797853"/>
                </a:cubicBezTo>
                <a:cubicBezTo>
                  <a:pt x="-20944" y="3129641"/>
                  <a:pt x="9219" y="3440790"/>
                  <a:pt x="15569" y="3455078"/>
                </a:cubicBezTo>
                <a:cubicBezTo>
                  <a:pt x="21919" y="3469366"/>
                  <a:pt x="-1893" y="3285215"/>
                  <a:pt x="63194" y="2883578"/>
                </a:cubicBezTo>
                <a:cubicBezTo>
                  <a:pt x="128281" y="2481941"/>
                  <a:pt x="115581" y="1523091"/>
                  <a:pt x="406094" y="1045253"/>
                </a:cubicBezTo>
                <a:cubicBezTo>
                  <a:pt x="696607" y="567415"/>
                  <a:pt x="1531632" y="124503"/>
                  <a:pt x="1806269" y="16553"/>
                </a:cubicBezTo>
                <a:cubicBezTo>
                  <a:pt x="2080906" y="-91397"/>
                  <a:pt x="2026931" y="362628"/>
                  <a:pt x="2053919" y="397553"/>
                </a:cubicBezTo>
                <a:cubicBezTo>
                  <a:pt x="2080906" y="432478"/>
                  <a:pt x="1876119" y="159428"/>
                  <a:pt x="1968194" y="226103"/>
                </a:cubicBezTo>
                <a:cubicBezTo>
                  <a:pt x="2060269" y="292778"/>
                  <a:pt x="2615894" y="780141"/>
                  <a:pt x="2596844" y="797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6E926FD4-082F-F9ED-5C51-3A9D9C680B99}"/>
              </a:ext>
            </a:extLst>
          </p:cNvPr>
          <p:cNvSpPr/>
          <p:nvPr/>
        </p:nvSpPr>
        <p:spPr>
          <a:xfrm>
            <a:off x="3614855" y="2302689"/>
            <a:ext cx="3528591" cy="1418186"/>
          </a:xfrm>
          <a:custGeom>
            <a:avLst/>
            <a:gdLst>
              <a:gd name="connsiteX0" fmla="*/ 52270 w 3528591"/>
              <a:gd name="connsiteY0" fmla="*/ 183336 h 1418186"/>
              <a:gd name="connsiteX1" fmla="*/ 328495 w 3528591"/>
              <a:gd name="connsiteY1" fmla="*/ 278586 h 1418186"/>
              <a:gd name="connsiteX2" fmla="*/ 1661995 w 3528591"/>
              <a:gd name="connsiteY2" fmla="*/ 973911 h 1418186"/>
              <a:gd name="connsiteX3" fmla="*/ 1414345 w 3528591"/>
              <a:gd name="connsiteY3" fmla="*/ 611961 h 1418186"/>
              <a:gd name="connsiteX4" fmla="*/ 3490795 w 3528591"/>
              <a:gd name="connsiteY4" fmla="*/ 1402536 h 1418186"/>
              <a:gd name="connsiteX5" fmla="*/ 2624020 w 3528591"/>
              <a:gd name="connsiteY5" fmla="*/ 1078686 h 1418186"/>
              <a:gd name="connsiteX6" fmla="*/ 985720 w 3528591"/>
              <a:gd name="connsiteY6" fmla="*/ 364311 h 1418186"/>
              <a:gd name="connsiteX7" fmla="*/ 576145 w 3528591"/>
              <a:gd name="connsiteY7" fmla="*/ 2361 h 1418186"/>
              <a:gd name="connsiteX8" fmla="*/ 1147645 w 3528591"/>
              <a:gd name="connsiteY8" fmla="*/ 526236 h 1418186"/>
              <a:gd name="connsiteX9" fmla="*/ 52270 w 3528591"/>
              <a:gd name="connsiteY9" fmla="*/ 183336 h 14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591" h="1418186">
                <a:moveTo>
                  <a:pt x="52270" y="183336"/>
                </a:moveTo>
                <a:cubicBezTo>
                  <a:pt x="-84255" y="142061"/>
                  <a:pt x="60208" y="146824"/>
                  <a:pt x="328495" y="278586"/>
                </a:cubicBezTo>
                <a:cubicBezTo>
                  <a:pt x="596782" y="410348"/>
                  <a:pt x="1481020" y="918349"/>
                  <a:pt x="1661995" y="973911"/>
                </a:cubicBezTo>
                <a:cubicBezTo>
                  <a:pt x="1842970" y="1029473"/>
                  <a:pt x="1109545" y="540523"/>
                  <a:pt x="1414345" y="611961"/>
                </a:cubicBezTo>
                <a:cubicBezTo>
                  <a:pt x="1719145" y="683399"/>
                  <a:pt x="3289183" y="1324749"/>
                  <a:pt x="3490795" y="1402536"/>
                </a:cubicBezTo>
                <a:cubicBezTo>
                  <a:pt x="3692407" y="1480323"/>
                  <a:pt x="3041532" y="1251723"/>
                  <a:pt x="2624020" y="1078686"/>
                </a:cubicBezTo>
                <a:cubicBezTo>
                  <a:pt x="2206508" y="905649"/>
                  <a:pt x="1327033" y="543699"/>
                  <a:pt x="985720" y="364311"/>
                </a:cubicBezTo>
                <a:cubicBezTo>
                  <a:pt x="644408" y="184924"/>
                  <a:pt x="549158" y="-24626"/>
                  <a:pt x="576145" y="2361"/>
                </a:cubicBezTo>
                <a:cubicBezTo>
                  <a:pt x="603132" y="29348"/>
                  <a:pt x="1233370" y="496074"/>
                  <a:pt x="1147645" y="526236"/>
                </a:cubicBezTo>
                <a:cubicBezTo>
                  <a:pt x="1061920" y="556399"/>
                  <a:pt x="188795" y="224611"/>
                  <a:pt x="52270" y="183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F8037AEF-F36C-EF4E-3B47-FBE70DB6E0FB}"/>
              </a:ext>
            </a:extLst>
          </p:cNvPr>
          <p:cNvSpPr/>
          <p:nvPr/>
        </p:nvSpPr>
        <p:spPr>
          <a:xfrm>
            <a:off x="4387629" y="3642669"/>
            <a:ext cx="3418460" cy="2778633"/>
          </a:xfrm>
          <a:custGeom>
            <a:avLst/>
            <a:gdLst>
              <a:gd name="connsiteX0" fmla="*/ 622521 w 3418460"/>
              <a:gd name="connsiteY0" fmla="*/ 43506 h 2778633"/>
              <a:gd name="connsiteX1" fmla="*/ 632046 w 3418460"/>
              <a:gd name="connsiteY1" fmla="*/ 110181 h 2778633"/>
              <a:gd name="connsiteX2" fmla="*/ 165321 w 3418460"/>
              <a:gd name="connsiteY2" fmla="*/ 719781 h 2778633"/>
              <a:gd name="connsiteX3" fmla="*/ 1222596 w 3418460"/>
              <a:gd name="connsiteY3" fmla="*/ 929331 h 2778633"/>
              <a:gd name="connsiteX4" fmla="*/ 517746 w 3418460"/>
              <a:gd name="connsiteY4" fmla="*/ 1243656 h 2778633"/>
              <a:gd name="connsiteX5" fmla="*/ 1079721 w 3418460"/>
              <a:gd name="connsiteY5" fmla="*/ 1519881 h 2778633"/>
              <a:gd name="connsiteX6" fmla="*/ 165321 w 3418460"/>
              <a:gd name="connsiteY6" fmla="*/ 1605606 h 2778633"/>
              <a:gd name="connsiteX7" fmla="*/ 1194021 w 3418460"/>
              <a:gd name="connsiteY7" fmla="*/ 1586556 h 2778633"/>
              <a:gd name="connsiteX8" fmla="*/ 1698846 w 3418460"/>
              <a:gd name="connsiteY8" fmla="*/ 1777056 h 2778633"/>
              <a:gd name="connsiteX9" fmla="*/ 1174971 w 3418460"/>
              <a:gd name="connsiteY9" fmla="*/ 2205681 h 2778633"/>
              <a:gd name="connsiteX10" fmla="*/ 1832196 w 3418460"/>
              <a:gd name="connsiteY10" fmla="*/ 2034231 h 2778633"/>
              <a:gd name="connsiteX11" fmla="*/ 2346546 w 3418460"/>
              <a:gd name="connsiteY11" fmla="*/ 2272356 h 2778633"/>
              <a:gd name="connsiteX12" fmla="*/ 2927571 w 3418460"/>
              <a:gd name="connsiteY12" fmla="*/ 2215206 h 2778633"/>
              <a:gd name="connsiteX13" fmla="*/ 1927446 w 3418460"/>
              <a:gd name="connsiteY13" fmla="*/ 2777181 h 2778633"/>
              <a:gd name="connsiteX14" fmla="*/ 3022821 w 3418460"/>
              <a:gd name="connsiteY14" fmla="*/ 2377131 h 2778633"/>
              <a:gd name="connsiteX15" fmla="*/ 3375246 w 3418460"/>
              <a:gd name="connsiteY15" fmla="*/ 2358081 h 2778633"/>
              <a:gd name="connsiteX16" fmla="*/ 2136996 w 3418460"/>
              <a:gd name="connsiteY16" fmla="*/ 2062806 h 2778633"/>
              <a:gd name="connsiteX17" fmla="*/ 70071 w 3418460"/>
              <a:gd name="connsiteY17" fmla="*/ 1291281 h 2778633"/>
              <a:gd name="connsiteX18" fmla="*/ 479646 w 3418460"/>
              <a:gd name="connsiteY18" fmla="*/ 1024581 h 2778633"/>
              <a:gd name="connsiteX19" fmla="*/ 432021 w 3418460"/>
              <a:gd name="connsiteY19" fmla="*/ 957906 h 2778633"/>
              <a:gd name="connsiteX20" fmla="*/ 60546 w 3418460"/>
              <a:gd name="connsiteY20" fmla="*/ 586431 h 2778633"/>
              <a:gd name="connsiteX21" fmla="*/ 622521 w 3418460"/>
              <a:gd name="connsiteY21" fmla="*/ 43506 h 277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18460" h="2778633">
                <a:moveTo>
                  <a:pt x="622521" y="43506"/>
                </a:moveTo>
                <a:cubicBezTo>
                  <a:pt x="717771" y="-35869"/>
                  <a:pt x="708246" y="-2532"/>
                  <a:pt x="632046" y="110181"/>
                </a:cubicBezTo>
                <a:cubicBezTo>
                  <a:pt x="555846" y="222894"/>
                  <a:pt x="66896" y="583256"/>
                  <a:pt x="165321" y="719781"/>
                </a:cubicBezTo>
                <a:cubicBezTo>
                  <a:pt x="263746" y="856306"/>
                  <a:pt x="1163859" y="842019"/>
                  <a:pt x="1222596" y="929331"/>
                </a:cubicBezTo>
                <a:cubicBezTo>
                  <a:pt x="1281333" y="1016643"/>
                  <a:pt x="541558" y="1145231"/>
                  <a:pt x="517746" y="1243656"/>
                </a:cubicBezTo>
                <a:cubicBezTo>
                  <a:pt x="493933" y="1342081"/>
                  <a:pt x="1138458" y="1459556"/>
                  <a:pt x="1079721" y="1519881"/>
                </a:cubicBezTo>
                <a:cubicBezTo>
                  <a:pt x="1020984" y="1580206"/>
                  <a:pt x="146271" y="1594494"/>
                  <a:pt x="165321" y="1605606"/>
                </a:cubicBezTo>
                <a:cubicBezTo>
                  <a:pt x="184371" y="1616718"/>
                  <a:pt x="938434" y="1557981"/>
                  <a:pt x="1194021" y="1586556"/>
                </a:cubicBezTo>
                <a:cubicBezTo>
                  <a:pt x="1449609" y="1615131"/>
                  <a:pt x="1702021" y="1673869"/>
                  <a:pt x="1698846" y="1777056"/>
                </a:cubicBezTo>
                <a:cubicBezTo>
                  <a:pt x="1695671" y="1880243"/>
                  <a:pt x="1152746" y="2162819"/>
                  <a:pt x="1174971" y="2205681"/>
                </a:cubicBezTo>
                <a:cubicBezTo>
                  <a:pt x="1197196" y="2248543"/>
                  <a:pt x="1636934" y="2023119"/>
                  <a:pt x="1832196" y="2034231"/>
                </a:cubicBezTo>
                <a:cubicBezTo>
                  <a:pt x="2027458" y="2045343"/>
                  <a:pt x="2163984" y="2242194"/>
                  <a:pt x="2346546" y="2272356"/>
                </a:cubicBezTo>
                <a:cubicBezTo>
                  <a:pt x="2529109" y="2302519"/>
                  <a:pt x="2997421" y="2131069"/>
                  <a:pt x="2927571" y="2215206"/>
                </a:cubicBezTo>
                <a:cubicBezTo>
                  <a:pt x="2857721" y="2299344"/>
                  <a:pt x="1911571" y="2750194"/>
                  <a:pt x="1927446" y="2777181"/>
                </a:cubicBezTo>
                <a:cubicBezTo>
                  <a:pt x="1943321" y="2804169"/>
                  <a:pt x="2781521" y="2446981"/>
                  <a:pt x="3022821" y="2377131"/>
                </a:cubicBezTo>
                <a:cubicBezTo>
                  <a:pt x="3264121" y="2307281"/>
                  <a:pt x="3522883" y="2410468"/>
                  <a:pt x="3375246" y="2358081"/>
                </a:cubicBezTo>
                <a:cubicBezTo>
                  <a:pt x="3227609" y="2305694"/>
                  <a:pt x="2687859" y="2240606"/>
                  <a:pt x="2136996" y="2062806"/>
                </a:cubicBezTo>
                <a:cubicBezTo>
                  <a:pt x="1586134" y="1885006"/>
                  <a:pt x="346296" y="1464318"/>
                  <a:pt x="70071" y="1291281"/>
                </a:cubicBezTo>
                <a:cubicBezTo>
                  <a:pt x="-206154" y="1118244"/>
                  <a:pt x="419321" y="1080144"/>
                  <a:pt x="479646" y="1024581"/>
                </a:cubicBezTo>
                <a:cubicBezTo>
                  <a:pt x="539971" y="969018"/>
                  <a:pt x="501871" y="1030931"/>
                  <a:pt x="432021" y="957906"/>
                </a:cubicBezTo>
                <a:cubicBezTo>
                  <a:pt x="362171" y="884881"/>
                  <a:pt x="27208" y="737244"/>
                  <a:pt x="60546" y="586431"/>
                </a:cubicBezTo>
                <a:cubicBezTo>
                  <a:pt x="93883" y="435619"/>
                  <a:pt x="527271" y="122881"/>
                  <a:pt x="622521" y="43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52E793F9-A9B0-C377-BDD8-2579A5A00BA4}"/>
              </a:ext>
            </a:extLst>
          </p:cNvPr>
          <p:cNvSpPr/>
          <p:nvPr/>
        </p:nvSpPr>
        <p:spPr>
          <a:xfrm>
            <a:off x="3904180" y="2804675"/>
            <a:ext cx="3620965" cy="2691649"/>
          </a:xfrm>
          <a:custGeom>
            <a:avLst/>
            <a:gdLst>
              <a:gd name="connsiteX0" fmla="*/ 143945 w 3620965"/>
              <a:gd name="connsiteY0" fmla="*/ 71875 h 2691649"/>
              <a:gd name="connsiteX1" fmla="*/ 296345 w 3620965"/>
              <a:gd name="connsiteY1" fmla="*/ 167125 h 2691649"/>
              <a:gd name="connsiteX2" fmla="*/ 2448995 w 3620965"/>
              <a:gd name="connsiteY2" fmla="*/ 1167250 h 2691649"/>
              <a:gd name="connsiteX3" fmla="*/ 2382320 w 3620965"/>
              <a:gd name="connsiteY3" fmla="*/ 1433950 h 2691649"/>
              <a:gd name="connsiteX4" fmla="*/ 3230045 w 3620965"/>
              <a:gd name="connsiteY4" fmla="*/ 1786375 h 2691649"/>
              <a:gd name="connsiteX5" fmla="*/ 2963345 w 3620965"/>
              <a:gd name="connsiteY5" fmla="*/ 1900675 h 2691649"/>
              <a:gd name="connsiteX6" fmla="*/ 3325295 w 3620965"/>
              <a:gd name="connsiteY6" fmla="*/ 2091175 h 2691649"/>
              <a:gd name="connsiteX7" fmla="*/ 3115745 w 3620965"/>
              <a:gd name="connsiteY7" fmla="*/ 2310250 h 2691649"/>
              <a:gd name="connsiteX8" fmla="*/ 3611045 w 3620965"/>
              <a:gd name="connsiteY8" fmla="*/ 2691250 h 2691649"/>
              <a:gd name="connsiteX9" fmla="*/ 2582345 w 3620965"/>
              <a:gd name="connsiteY9" fmla="*/ 2234050 h 2691649"/>
              <a:gd name="connsiteX10" fmla="*/ 1277420 w 3620965"/>
              <a:gd name="connsiteY10" fmla="*/ 1967350 h 2691649"/>
              <a:gd name="connsiteX11" fmla="*/ 2601395 w 3620965"/>
              <a:gd name="connsiteY11" fmla="*/ 1805425 h 2691649"/>
              <a:gd name="connsiteX12" fmla="*/ 1477445 w 3620965"/>
              <a:gd name="connsiteY12" fmla="*/ 900550 h 2691649"/>
              <a:gd name="connsiteX13" fmla="*/ 143945 w 3620965"/>
              <a:gd name="connsiteY13" fmla="*/ 71875 h 269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0965" h="2691649">
                <a:moveTo>
                  <a:pt x="143945" y="71875"/>
                </a:moveTo>
                <a:cubicBezTo>
                  <a:pt x="-52905" y="-50362"/>
                  <a:pt x="-87830" y="-15437"/>
                  <a:pt x="296345" y="167125"/>
                </a:cubicBezTo>
                <a:cubicBezTo>
                  <a:pt x="680520" y="349687"/>
                  <a:pt x="2101333" y="956113"/>
                  <a:pt x="2448995" y="1167250"/>
                </a:cubicBezTo>
                <a:cubicBezTo>
                  <a:pt x="2796657" y="1378387"/>
                  <a:pt x="2252145" y="1330763"/>
                  <a:pt x="2382320" y="1433950"/>
                </a:cubicBezTo>
                <a:cubicBezTo>
                  <a:pt x="2512495" y="1537137"/>
                  <a:pt x="3133208" y="1708588"/>
                  <a:pt x="3230045" y="1786375"/>
                </a:cubicBezTo>
                <a:cubicBezTo>
                  <a:pt x="3326882" y="1864162"/>
                  <a:pt x="2947470" y="1849875"/>
                  <a:pt x="2963345" y="1900675"/>
                </a:cubicBezTo>
                <a:cubicBezTo>
                  <a:pt x="2979220" y="1951475"/>
                  <a:pt x="3299895" y="2022913"/>
                  <a:pt x="3325295" y="2091175"/>
                </a:cubicBezTo>
                <a:cubicBezTo>
                  <a:pt x="3350695" y="2159438"/>
                  <a:pt x="3068120" y="2210238"/>
                  <a:pt x="3115745" y="2310250"/>
                </a:cubicBezTo>
                <a:cubicBezTo>
                  <a:pt x="3163370" y="2410262"/>
                  <a:pt x="3699945" y="2703950"/>
                  <a:pt x="3611045" y="2691250"/>
                </a:cubicBezTo>
                <a:cubicBezTo>
                  <a:pt x="3522145" y="2678550"/>
                  <a:pt x="2971283" y="2354700"/>
                  <a:pt x="2582345" y="2234050"/>
                </a:cubicBezTo>
                <a:cubicBezTo>
                  <a:pt x="2193408" y="2113400"/>
                  <a:pt x="1274245" y="2038787"/>
                  <a:pt x="1277420" y="1967350"/>
                </a:cubicBezTo>
                <a:cubicBezTo>
                  <a:pt x="1280595" y="1895913"/>
                  <a:pt x="2568058" y="1983225"/>
                  <a:pt x="2601395" y="1805425"/>
                </a:cubicBezTo>
                <a:cubicBezTo>
                  <a:pt x="2634732" y="1627625"/>
                  <a:pt x="1891783" y="1189475"/>
                  <a:pt x="1477445" y="900550"/>
                </a:cubicBezTo>
                <a:cubicBezTo>
                  <a:pt x="1063107" y="611625"/>
                  <a:pt x="340795" y="194112"/>
                  <a:pt x="143945" y="71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4C9E9B74-D01E-4931-3CD5-E3AA680AA42E}"/>
              </a:ext>
            </a:extLst>
          </p:cNvPr>
          <p:cNvSpPr/>
          <p:nvPr/>
        </p:nvSpPr>
        <p:spPr>
          <a:xfrm>
            <a:off x="3580861" y="2215497"/>
            <a:ext cx="3440593" cy="1304912"/>
          </a:xfrm>
          <a:custGeom>
            <a:avLst/>
            <a:gdLst>
              <a:gd name="connsiteX0" fmla="*/ 539 w 3440593"/>
              <a:gd name="connsiteY0" fmla="*/ 394353 h 1304912"/>
              <a:gd name="connsiteX1" fmla="*/ 1667414 w 3440593"/>
              <a:gd name="connsiteY1" fmla="*/ 489603 h 1304912"/>
              <a:gd name="connsiteX2" fmla="*/ 2858039 w 3440593"/>
              <a:gd name="connsiteY2" fmla="*/ 880128 h 1304912"/>
              <a:gd name="connsiteX3" fmla="*/ 2448464 w 3440593"/>
              <a:gd name="connsiteY3" fmla="*/ 851553 h 1304912"/>
              <a:gd name="connsiteX4" fmla="*/ 3439064 w 3440593"/>
              <a:gd name="connsiteY4" fmla="*/ 1299228 h 1304912"/>
              <a:gd name="connsiteX5" fmla="*/ 2181764 w 3440593"/>
              <a:gd name="connsiteY5" fmla="*/ 489603 h 1304912"/>
              <a:gd name="connsiteX6" fmla="*/ 800639 w 3440593"/>
              <a:gd name="connsiteY6" fmla="*/ 3828 h 1304912"/>
              <a:gd name="connsiteX7" fmla="*/ 1476914 w 3440593"/>
              <a:gd name="connsiteY7" fmla="*/ 270528 h 1304912"/>
              <a:gd name="connsiteX8" fmla="*/ 539 w 3440593"/>
              <a:gd name="connsiteY8" fmla="*/ 394353 h 13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593" h="1304912">
                <a:moveTo>
                  <a:pt x="539" y="394353"/>
                </a:moveTo>
                <a:cubicBezTo>
                  <a:pt x="32289" y="430865"/>
                  <a:pt x="1191164" y="408641"/>
                  <a:pt x="1667414" y="489603"/>
                </a:cubicBezTo>
                <a:cubicBezTo>
                  <a:pt x="2143664" y="570565"/>
                  <a:pt x="2727864" y="819803"/>
                  <a:pt x="2858039" y="880128"/>
                </a:cubicBezTo>
                <a:cubicBezTo>
                  <a:pt x="2988214" y="940453"/>
                  <a:pt x="2351627" y="781703"/>
                  <a:pt x="2448464" y="851553"/>
                </a:cubicBezTo>
                <a:cubicBezTo>
                  <a:pt x="2545301" y="921403"/>
                  <a:pt x="3483514" y="1359553"/>
                  <a:pt x="3439064" y="1299228"/>
                </a:cubicBezTo>
                <a:cubicBezTo>
                  <a:pt x="3394614" y="1238903"/>
                  <a:pt x="2621502" y="705503"/>
                  <a:pt x="2181764" y="489603"/>
                </a:cubicBezTo>
                <a:cubicBezTo>
                  <a:pt x="1742027" y="273703"/>
                  <a:pt x="918114" y="40341"/>
                  <a:pt x="800639" y="3828"/>
                </a:cubicBezTo>
                <a:cubicBezTo>
                  <a:pt x="683164" y="-32685"/>
                  <a:pt x="1605501" y="202266"/>
                  <a:pt x="1476914" y="270528"/>
                </a:cubicBezTo>
                <a:cubicBezTo>
                  <a:pt x="1348327" y="338790"/>
                  <a:pt x="-31211" y="357841"/>
                  <a:pt x="539" y="394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C131CA49-E670-4D48-A8BB-18AF061F7263}"/>
              </a:ext>
            </a:extLst>
          </p:cNvPr>
          <p:cNvSpPr/>
          <p:nvPr/>
        </p:nvSpPr>
        <p:spPr>
          <a:xfrm>
            <a:off x="5246866" y="5568114"/>
            <a:ext cx="1126262" cy="1023192"/>
          </a:xfrm>
          <a:custGeom>
            <a:avLst/>
            <a:gdLst>
              <a:gd name="connsiteX0" fmla="*/ 1409 w 1126262"/>
              <a:gd name="connsiteY0" fmla="*/ 413586 h 1023192"/>
              <a:gd name="connsiteX1" fmla="*/ 620534 w 1126262"/>
              <a:gd name="connsiteY1" fmla="*/ 642186 h 1023192"/>
              <a:gd name="connsiteX2" fmla="*/ 1125359 w 1126262"/>
              <a:gd name="connsiteY2" fmla="*/ 1023186 h 1023192"/>
              <a:gd name="connsiteX3" fmla="*/ 734834 w 1126262"/>
              <a:gd name="connsiteY3" fmla="*/ 632661 h 1023192"/>
              <a:gd name="connsiteX4" fmla="*/ 391934 w 1126262"/>
              <a:gd name="connsiteY4" fmla="*/ 4011 h 1023192"/>
              <a:gd name="connsiteX5" fmla="*/ 801509 w 1126262"/>
              <a:gd name="connsiteY5" fmla="*/ 365961 h 1023192"/>
              <a:gd name="connsiteX6" fmla="*/ 1409 w 1126262"/>
              <a:gd name="connsiteY6" fmla="*/ 413586 h 10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6262" h="1023192">
                <a:moveTo>
                  <a:pt x="1409" y="413586"/>
                </a:moveTo>
                <a:cubicBezTo>
                  <a:pt x="-28753" y="459623"/>
                  <a:pt x="433209" y="540586"/>
                  <a:pt x="620534" y="642186"/>
                </a:cubicBezTo>
                <a:cubicBezTo>
                  <a:pt x="807859" y="743786"/>
                  <a:pt x="1106309" y="1024773"/>
                  <a:pt x="1125359" y="1023186"/>
                </a:cubicBezTo>
                <a:cubicBezTo>
                  <a:pt x="1144409" y="1021599"/>
                  <a:pt x="857071" y="802523"/>
                  <a:pt x="734834" y="632661"/>
                </a:cubicBezTo>
                <a:cubicBezTo>
                  <a:pt x="612597" y="462799"/>
                  <a:pt x="380821" y="48461"/>
                  <a:pt x="391934" y="4011"/>
                </a:cubicBezTo>
                <a:cubicBezTo>
                  <a:pt x="403047" y="-40439"/>
                  <a:pt x="861834" y="297699"/>
                  <a:pt x="801509" y="365961"/>
                </a:cubicBezTo>
                <a:cubicBezTo>
                  <a:pt x="741184" y="434223"/>
                  <a:pt x="31571" y="367549"/>
                  <a:pt x="1409" y="413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22B2E2C0-D167-BF20-F319-72370E0DA2AA}"/>
              </a:ext>
            </a:extLst>
          </p:cNvPr>
          <p:cNvSpPr/>
          <p:nvPr/>
        </p:nvSpPr>
        <p:spPr>
          <a:xfrm>
            <a:off x="6580397" y="6487132"/>
            <a:ext cx="869404" cy="1133319"/>
          </a:xfrm>
          <a:custGeom>
            <a:avLst/>
            <a:gdLst>
              <a:gd name="connsiteX0" fmla="*/ 420478 w 869404"/>
              <a:gd name="connsiteY0" fmla="*/ 8918 h 1133319"/>
              <a:gd name="connsiteX1" fmla="*/ 782428 w 869404"/>
              <a:gd name="connsiteY1" fmla="*/ 266093 h 1133319"/>
              <a:gd name="connsiteX2" fmla="*/ 734803 w 869404"/>
              <a:gd name="connsiteY2" fmla="*/ 570893 h 1133319"/>
              <a:gd name="connsiteX3" fmla="*/ 820528 w 869404"/>
              <a:gd name="connsiteY3" fmla="*/ 837593 h 1133319"/>
              <a:gd name="connsiteX4" fmla="*/ 601453 w 869404"/>
              <a:gd name="connsiteY4" fmla="*/ 837593 h 1133319"/>
              <a:gd name="connsiteX5" fmla="*/ 868153 w 869404"/>
              <a:gd name="connsiteY5" fmla="*/ 1132868 h 1133319"/>
              <a:gd name="connsiteX6" fmla="*/ 468103 w 869404"/>
              <a:gd name="connsiteY6" fmla="*/ 761393 h 1133319"/>
              <a:gd name="connsiteX7" fmla="*/ 153778 w 869404"/>
              <a:gd name="connsiteY7" fmla="*/ 351818 h 1133319"/>
              <a:gd name="connsiteX8" fmla="*/ 29953 w 869404"/>
              <a:gd name="connsiteY8" fmla="*/ 342293 h 1133319"/>
              <a:gd name="connsiteX9" fmla="*/ 706228 w 869404"/>
              <a:gd name="connsiteY9" fmla="*/ 694718 h 1133319"/>
              <a:gd name="connsiteX10" fmla="*/ 744328 w 869404"/>
              <a:gd name="connsiteY10" fmla="*/ 294668 h 1133319"/>
              <a:gd name="connsiteX11" fmla="*/ 820528 w 869404"/>
              <a:gd name="connsiteY11" fmla="*/ 256568 h 1133319"/>
              <a:gd name="connsiteX12" fmla="*/ 630028 w 869404"/>
              <a:gd name="connsiteY12" fmla="*/ 75593 h 1133319"/>
              <a:gd name="connsiteX13" fmla="*/ 420478 w 869404"/>
              <a:gd name="connsiteY13" fmla="*/ 8918 h 113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9404" h="1133319">
                <a:moveTo>
                  <a:pt x="420478" y="8918"/>
                </a:moveTo>
                <a:cubicBezTo>
                  <a:pt x="445878" y="40668"/>
                  <a:pt x="730040" y="172430"/>
                  <a:pt x="782428" y="266093"/>
                </a:cubicBezTo>
                <a:cubicBezTo>
                  <a:pt x="834816" y="359756"/>
                  <a:pt x="728453" y="475643"/>
                  <a:pt x="734803" y="570893"/>
                </a:cubicBezTo>
                <a:cubicBezTo>
                  <a:pt x="741153" y="666143"/>
                  <a:pt x="842753" y="793143"/>
                  <a:pt x="820528" y="837593"/>
                </a:cubicBezTo>
                <a:cubicBezTo>
                  <a:pt x="798303" y="882043"/>
                  <a:pt x="593516" y="788381"/>
                  <a:pt x="601453" y="837593"/>
                </a:cubicBezTo>
                <a:cubicBezTo>
                  <a:pt x="609390" y="886805"/>
                  <a:pt x="890378" y="1145568"/>
                  <a:pt x="868153" y="1132868"/>
                </a:cubicBezTo>
                <a:cubicBezTo>
                  <a:pt x="845928" y="1120168"/>
                  <a:pt x="587166" y="891568"/>
                  <a:pt x="468103" y="761393"/>
                </a:cubicBezTo>
                <a:cubicBezTo>
                  <a:pt x="349040" y="631218"/>
                  <a:pt x="226803" y="421668"/>
                  <a:pt x="153778" y="351818"/>
                </a:cubicBezTo>
                <a:cubicBezTo>
                  <a:pt x="80753" y="281968"/>
                  <a:pt x="-62122" y="285143"/>
                  <a:pt x="29953" y="342293"/>
                </a:cubicBezTo>
                <a:cubicBezTo>
                  <a:pt x="122028" y="399443"/>
                  <a:pt x="587166" y="702655"/>
                  <a:pt x="706228" y="694718"/>
                </a:cubicBezTo>
                <a:cubicBezTo>
                  <a:pt x="825290" y="686781"/>
                  <a:pt x="725278" y="367693"/>
                  <a:pt x="744328" y="294668"/>
                </a:cubicBezTo>
                <a:cubicBezTo>
                  <a:pt x="763378" y="221643"/>
                  <a:pt x="839578" y="293080"/>
                  <a:pt x="820528" y="256568"/>
                </a:cubicBezTo>
                <a:cubicBezTo>
                  <a:pt x="801478" y="220056"/>
                  <a:pt x="703053" y="113693"/>
                  <a:pt x="630028" y="75593"/>
                </a:cubicBezTo>
                <a:cubicBezTo>
                  <a:pt x="557003" y="37493"/>
                  <a:pt x="395078" y="-22832"/>
                  <a:pt x="420478" y="8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CE6529D3-8047-9D6E-CACA-1291A78C4488}"/>
              </a:ext>
            </a:extLst>
          </p:cNvPr>
          <p:cNvSpPr/>
          <p:nvPr/>
        </p:nvSpPr>
        <p:spPr>
          <a:xfrm>
            <a:off x="3986546" y="2930433"/>
            <a:ext cx="3256545" cy="2747415"/>
          </a:xfrm>
          <a:custGeom>
            <a:avLst/>
            <a:gdLst>
              <a:gd name="connsiteX0" fmla="*/ 71104 w 3256545"/>
              <a:gd name="connsiteY0" fmla="*/ 60417 h 2747415"/>
              <a:gd name="connsiteX1" fmla="*/ 309229 w 3256545"/>
              <a:gd name="connsiteY1" fmla="*/ 250917 h 2747415"/>
              <a:gd name="connsiteX2" fmla="*/ 1737979 w 3256545"/>
              <a:gd name="connsiteY2" fmla="*/ 1260567 h 2747415"/>
              <a:gd name="connsiteX3" fmla="*/ 1957054 w 3256545"/>
              <a:gd name="connsiteY3" fmla="*/ 1536792 h 2747415"/>
              <a:gd name="connsiteX4" fmla="*/ 1576054 w 3256545"/>
              <a:gd name="connsiteY4" fmla="*/ 1593942 h 2747415"/>
              <a:gd name="connsiteX5" fmla="*/ 2366629 w 3256545"/>
              <a:gd name="connsiteY5" fmla="*/ 2089242 h 2747415"/>
              <a:gd name="connsiteX6" fmla="*/ 2366629 w 3256545"/>
              <a:gd name="connsiteY6" fmla="*/ 2232117 h 2747415"/>
              <a:gd name="connsiteX7" fmla="*/ 3252454 w 3256545"/>
              <a:gd name="connsiteY7" fmla="*/ 2736942 h 2747415"/>
              <a:gd name="connsiteX8" fmla="*/ 1957054 w 3256545"/>
              <a:gd name="connsiteY8" fmla="*/ 1708242 h 2747415"/>
              <a:gd name="connsiteX9" fmla="*/ 661654 w 3256545"/>
              <a:gd name="connsiteY9" fmla="*/ 1127217 h 2747415"/>
              <a:gd name="connsiteX10" fmla="*/ 1261729 w 3256545"/>
              <a:gd name="connsiteY10" fmla="*/ 1117692 h 2747415"/>
              <a:gd name="connsiteX11" fmla="*/ 71104 w 3256545"/>
              <a:gd name="connsiteY11" fmla="*/ 60417 h 274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6545" h="2747415">
                <a:moveTo>
                  <a:pt x="71104" y="60417"/>
                </a:moveTo>
                <a:cubicBezTo>
                  <a:pt x="-87646" y="-84045"/>
                  <a:pt x="31416" y="50892"/>
                  <a:pt x="309229" y="250917"/>
                </a:cubicBezTo>
                <a:cubicBezTo>
                  <a:pt x="587042" y="450942"/>
                  <a:pt x="1463342" y="1046255"/>
                  <a:pt x="1737979" y="1260567"/>
                </a:cubicBezTo>
                <a:cubicBezTo>
                  <a:pt x="2012616" y="1474879"/>
                  <a:pt x="1984041" y="1481230"/>
                  <a:pt x="1957054" y="1536792"/>
                </a:cubicBezTo>
                <a:cubicBezTo>
                  <a:pt x="1930067" y="1592354"/>
                  <a:pt x="1507792" y="1501867"/>
                  <a:pt x="1576054" y="1593942"/>
                </a:cubicBezTo>
                <a:cubicBezTo>
                  <a:pt x="1644316" y="1686017"/>
                  <a:pt x="2234867" y="1982880"/>
                  <a:pt x="2366629" y="2089242"/>
                </a:cubicBezTo>
                <a:cubicBezTo>
                  <a:pt x="2498392" y="2195605"/>
                  <a:pt x="2218992" y="2124167"/>
                  <a:pt x="2366629" y="2232117"/>
                </a:cubicBezTo>
                <a:cubicBezTo>
                  <a:pt x="2514266" y="2340067"/>
                  <a:pt x="3320717" y="2824255"/>
                  <a:pt x="3252454" y="2736942"/>
                </a:cubicBezTo>
                <a:cubicBezTo>
                  <a:pt x="3184192" y="2649630"/>
                  <a:pt x="2388854" y="1976529"/>
                  <a:pt x="1957054" y="1708242"/>
                </a:cubicBezTo>
                <a:cubicBezTo>
                  <a:pt x="1525254" y="1439955"/>
                  <a:pt x="777542" y="1225642"/>
                  <a:pt x="661654" y="1127217"/>
                </a:cubicBezTo>
                <a:cubicBezTo>
                  <a:pt x="545767" y="1028792"/>
                  <a:pt x="1361741" y="1295492"/>
                  <a:pt x="1261729" y="1117692"/>
                </a:cubicBezTo>
                <a:cubicBezTo>
                  <a:pt x="1161717" y="939892"/>
                  <a:pt x="229854" y="204879"/>
                  <a:pt x="71104" y="60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D1C13C40-6578-D948-51C2-140D28114CC9}"/>
              </a:ext>
            </a:extLst>
          </p:cNvPr>
          <p:cNvSpPr/>
          <p:nvPr/>
        </p:nvSpPr>
        <p:spPr>
          <a:xfrm>
            <a:off x="3904948" y="5165791"/>
            <a:ext cx="2291601" cy="714751"/>
          </a:xfrm>
          <a:custGeom>
            <a:avLst/>
            <a:gdLst>
              <a:gd name="connsiteX0" fmla="*/ 302 w 2291601"/>
              <a:gd name="connsiteY0" fmla="*/ 282509 h 714751"/>
              <a:gd name="connsiteX1" fmla="*/ 876602 w 2291601"/>
              <a:gd name="connsiteY1" fmla="*/ 53909 h 714751"/>
              <a:gd name="connsiteX2" fmla="*/ 628952 w 2291601"/>
              <a:gd name="connsiteY2" fmla="*/ 34859 h 714751"/>
              <a:gd name="connsiteX3" fmla="*/ 1762427 w 2291601"/>
              <a:gd name="connsiteY3" fmla="*/ 463484 h 714751"/>
              <a:gd name="connsiteX4" fmla="*/ 2276777 w 2291601"/>
              <a:gd name="connsiteY4" fmla="*/ 711134 h 714751"/>
              <a:gd name="connsiteX5" fmla="*/ 1229027 w 2291601"/>
              <a:gd name="connsiteY5" fmla="*/ 282509 h 714751"/>
              <a:gd name="connsiteX6" fmla="*/ 276527 w 2291601"/>
              <a:gd name="connsiteY6" fmla="*/ 511109 h 714751"/>
              <a:gd name="connsiteX7" fmla="*/ 771827 w 2291601"/>
              <a:gd name="connsiteY7" fmla="*/ 272984 h 714751"/>
              <a:gd name="connsiteX8" fmla="*/ 302 w 2291601"/>
              <a:gd name="connsiteY8" fmla="*/ 282509 h 71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1601" h="714751">
                <a:moveTo>
                  <a:pt x="302" y="282509"/>
                </a:moveTo>
                <a:cubicBezTo>
                  <a:pt x="17764" y="245997"/>
                  <a:pt x="771827" y="95184"/>
                  <a:pt x="876602" y="53909"/>
                </a:cubicBezTo>
                <a:cubicBezTo>
                  <a:pt x="981377" y="12634"/>
                  <a:pt x="481315" y="-33403"/>
                  <a:pt x="628952" y="34859"/>
                </a:cubicBezTo>
                <a:cubicBezTo>
                  <a:pt x="776589" y="103121"/>
                  <a:pt x="1487790" y="350772"/>
                  <a:pt x="1762427" y="463484"/>
                </a:cubicBezTo>
                <a:cubicBezTo>
                  <a:pt x="2037064" y="576196"/>
                  <a:pt x="2365677" y="741296"/>
                  <a:pt x="2276777" y="711134"/>
                </a:cubicBezTo>
                <a:cubicBezTo>
                  <a:pt x="2187877" y="680972"/>
                  <a:pt x="1562402" y="315846"/>
                  <a:pt x="1229027" y="282509"/>
                </a:cubicBezTo>
                <a:cubicBezTo>
                  <a:pt x="895652" y="249172"/>
                  <a:pt x="352727" y="512696"/>
                  <a:pt x="276527" y="511109"/>
                </a:cubicBezTo>
                <a:cubicBezTo>
                  <a:pt x="200327" y="509522"/>
                  <a:pt x="816277" y="312672"/>
                  <a:pt x="771827" y="272984"/>
                </a:cubicBezTo>
                <a:cubicBezTo>
                  <a:pt x="727377" y="233296"/>
                  <a:pt x="-17160" y="319021"/>
                  <a:pt x="302" y="282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FB81DAFC-E605-F027-5B69-78A68FF38E0F}"/>
              </a:ext>
            </a:extLst>
          </p:cNvPr>
          <p:cNvSpPr/>
          <p:nvPr/>
        </p:nvSpPr>
        <p:spPr>
          <a:xfrm>
            <a:off x="1718139" y="5875892"/>
            <a:ext cx="1759592" cy="668187"/>
          </a:xfrm>
          <a:custGeom>
            <a:avLst/>
            <a:gdLst>
              <a:gd name="connsiteX0" fmla="*/ 5886 w 1759592"/>
              <a:gd name="connsiteY0" fmla="*/ 172483 h 668187"/>
              <a:gd name="connsiteX1" fmla="*/ 910761 w 1759592"/>
              <a:gd name="connsiteY1" fmla="*/ 429658 h 668187"/>
              <a:gd name="connsiteX2" fmla="*/ 1110786 w 1759592"/>
              <a:gd name="connsiteY2" fmla="*/ 429658 h 668187"/>
              <a:gd name="connsiteX3" fmla="*/ 863136 w 1759592"/>
              <a:gd name="connsiteY3" fmla="*/ 343933 h 668187"/>
              <a:gd name="connsiteX4" fmla="*/ 1634661 w 1759592"/>
              <a:gd name="connsiteY4" fmla="*/ 553483 h 668187"/>
              <a:gd name="connsiteX5" fmla="*/ 1739436 w 1759592"/>
              <a:gd name="connsiteY5" fmla="*/ 648733 h 668187"/>
              <a:gd name="connsiteX6" fmla="*/ 1434636 w 1759592"/>
              <a:gd name="connsiteY6" fmla="*/ 172483 h 668187"/>
              <a:gd name="connsiteX7" fmla="*/ 672636 w 1759592"/>
              <a:gd name="connsiteY7" fmla="*/ 124858 h 668187"/>
              <a:gd name="connsiteX8" fmla="*/ 110661 w 1759592"/>
              <a:gd name="connsiteY8" fmla="*/ 1033 h 668187"/>
              <a:gd name="connsiteX9" fmla="*/ 501186 w 1759592"/>
              <a:gd name="connsiteY9" fmla="*/ 201058 h 668187"/>
              <a:gd name="connsiteX10" fmla="*/ 5886 w 1759592"/>
              <a:gd name="connsiteY10" fmla="*/ 172483 h 6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592" h="668187">
                <a:moveTo>
                  <a:pt x="5886" y="172483"/>
                </a:moveTo>
                <a:cubicBezTo>
                  <a:pt x="74149" y="210583"/>
                  <a:pt x="726611" y="386796"/>
                  <a:pt x="910761" y="429658"/>
                </a:cubicBezTo>
                <a:cubicBezTo>
                  <a:pt x="1094911" y="472520"/>
                  <a:pt x="1118723" y="443945"/>
                  <a:pt x="1110786" y="429658"/>
                </a:cubicBezTo>
                <a:cubicBezTo>
                  <a:pt x="1102849" y="415371"/>
                  <a:pt x="775823" y="323295"/>
                  <a:pt x="863136" y="343933"/>
                </a:cubicBezTo>
                <a:cubicBezTo>
                  <a:pt x="950449" y="364571"/>
                  <a:pt x="1488611" y="502683"/>
                  <a:pt x="1634661" y="553483"/>
                </a:cubicBezTo>
                <a:cubicBezTo>
                  <a:pt x="1780711" y="604283"/>
                  <a:pt x="1772773" y="712233"/>
                  <a:pt x="1739436" y="648733"/>
                </a:cubicBezTo>
                <a:cubicBezTo>
                  <a:pt x="1706099" y="585233"/>
                  <a:pt x="1612436" y="259795"/>
                  <a:pt x="1434636" y="172483"/>
                </a:cubicBezTo>
                <a:cubicBezTo>
                  <a:pt x="1256836" y="85171"/>
                  <a:pt x="893298" y="153433"/>
                  <a:pt x="672636" y="124858"/>
                </a:cubicBezTo>
                <a:cubicBezTo>
                  <a:pt x="451974" y="96283"/>
                  <a:pt x="139236" y="-11667"/>
                  <a:pt x="110661" y="1033"/>
                </a:cubicBezTo>
                <a:cubicBezTo>
                  <a:pt x="82086" y="13733"/>
                  <a:pt x="517061" y="178833"/>
                  <a:pt x="501186" y="201058"/>
                </a:cubicBezTo>
                <a:cubicBezTo>
                  <a:pt x="485311" y="223283"/>
                  <a:pt x="-62377" y="134383"/>
                  <a:pt x="5886" y="172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FAB6C25E-425B-E6BB-2D8A-F2E5327B2411}"/>
              </a:ext>
            </a:extLst>
          </p:cNvPr>
          <p:cNvSpPr/>
          <p:nvPr/>
        </p:nvSpPr>
        <p:spPr>
          <a:xfrm>
            <a:off x="1850442" y="10210795"/>
            <a:ext cx="1698131" cy="1067265"/>
          </a:xfrm>
          <a:custGeom>
            <a:avLst/>
            <a:gdLst>
              <a:gd name="connsiteX0" fmla="*/ 111708 w 1698131"/>
              <a:gd name="connsiteY0" fmla="*/ 5 h 1067265"/>
              <a:gd name="connsiteX1" fmla="*/ 778458 w 1698131"/>
              <a:gd name="connsiteY1" fmla="*/ 419105 h 1067265"/>
              <a:gd name="connsiteX2" fmla="*/ 16458 w 1698131"/>
              <a:gd name="connsiteY2" fmla="*/ 485780 h 1067265"/>
              <a:gd name="connsiteX3" fmla="*/ 1664283 w 1698131"/>
              <a:gd name="connsiteY3" fmla="*/ 1057280 h 1067265"/>
              <a:gd name="connsiteX4" fmla="*/ 1083258 w 1698131"/>
              <a:gd name="connsiteY4" fmla="*/ 828680 h 1067265"/>
              <a:gd name="connsiteX5" fmla="*/ 540333 w 1698131"/>
              <a:gd name="connsiteY5" fmla="*/ 561980 h 1067265"/>
              <a:gd name="connsiteX6" fmla="*/ 854658 w 1698131"/>
              <a:gd name="connsiteY6" fmla="*/ 428630 h 1067265"/>
              <a:gd name="connsiteX7" fmla="*/ 111708 w 1698131"/>
              <a:gd name="connsiteY7" fmla="*/ 5 h 106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8131" h="1067265">
                <a:moveTo>
                  <a:pt x="111708" y="5"/>
                </a:moveTo>
                <a:cubicBezTo>
                  <a:pt x="99008" y="-1582"/>
                  <a:pt x="794333" y="338143"/>
                  <a:pt x="778458" y="419105"/>
                </a:cubicBezTo>
                <a:cubicBezTo>
                  <a:pt x="762583" y="500068"/>
                  <a:pt x="-131180" y="379417"/>
                  <a:pt x="16458" y="485780"/>
                </a:cubicBezTo>
                <a:cubicBezTo>
                  <a:pt x="164096" y="592143"/>
                  <a:pt x="1486483" y="1000130"/>
                  <a:pt x="1664283" y="1057280"/>
                </a:cubicBezTo>
                <a:cubicBezTo>
                  <a:pt x="1842083" y="1114430"/>
                  <a:pt x="1270583" y="911230"/>
                  <a:pt x="1083258" y="828680"/>
                </a:cubicBezTo>
                <a:cubicBezTo>
                  <a:pt x="895933" y="746130"/>
                  <a:pt x="578433" y="628655"/>
                  <a:pt x="540333" y="561980"/>
                </a:cubicBezTo>
                <a:cubicBezTo>
                  <a:pt x="502233" y="495305"/>
                  <a:pt x="930858" y="517530"/>
                  <a:pt x="854658" y="428630"/>
                </a:cubicBezTo>
                <a:cubicBezTo>
                  <a:pt x="778458" y="339730"/>
                  <a:pt x="124408" y="1592"/>
                  <a:pt x="11170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DC4BDBA9-0F39-1BAF-BE31-771E5E4DEBF5}"/>
              </a:ext>
            </a:extLst>
          </p:cNvPr>
          <p:cNvSpPr/>
          <p:nvPr/>
        </p:nvSpPr>
        <p:spPr>
          <a:xfrm>
            <a:off x="2981214" y="10353520"/>
            <a:ext cx="1455291" cy="890871"/>
          </a:xfrm>
          <a:custGeom>
            <a:avLst/>
            <a:gdLst>
              <a:gd name="connsiteX0" fmla="*/ 111 w 1455291"/>
              <a:gd name="connsiteY0" fmla="*/ 155 h 890871"/>
              <a:gd name="connsiteX1" fmla="*/ 514461 w 1455291"/>
              <a:gd name="connsiteY1" fmla="*/ 466880 h 890871"/>
              <a:gd name="connsiteX2" fmla="*/ 619236 w 1455291"/>
              <a:gd name="connsiteY2" fmla="*/ 781205 h 890871"/>
              <a:gd name="connsiteX3" fmla="*/ 1428861 w 1455291"/>
              <a:gd name="connsiteY3" fmla="*/ 876455 h 890871"/>
              <a:gd name="connsiteX4" fmla="*/ 1200261 w 1455291"/>
              <a:gd name="connsiteY4" fmla="*/ 504980 h 890871"/>
              <a:gd name="connsiteX5" fmla="*/ 619236 w 1455291"/>
              <a:gd name="connsiteY5" fmla="*/ 9680 h 890871"/>
              <a:gd name="connsiteX6" fmla="*/ 1343136 w 1455291"/>
              <a:gd name="connsiteY6" fmla="*/ 762155 h 890871"/>
              <a:gd name="connsiteX7" fmla="*/ 866886 w 1455291"/>
              <a:gd name="connsiteY7" fmla="*/ 809780 h 890871"/>
              <a:gd name="connsiteX8" fmla="*/ 562086 w 1455291"/>
              <a:gd name="connsiteY8" fmla="*/ 419255 h 890871"/>
              <a:gd name="connsiteX9" fmla="*/ 111 w 1455291"/>
              <a:gd name="connsiteY9" fmla="*/ 155 h 89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5291" h="890871">
                <a:moveTo>
                  <a:pt x="111" y="155"/>
                </a:moveTo>
                <a:cubicBezTo>
                  <a:pt x="-7826" y="8092"/>
                  <a:pt x="411274" y="336705"/>
                  <a:pt x="514461" y="466880"/>
                </a:cubicBezTo>
                <a:cubicBezTo>
                  <a:pt x="617648" y="597055"/>
                  <a:pt x="466836" y="712943"/>
                  <a:pt x="619236" y="781205"/>
                </a:cubicBezTo>
                <a:cubicBezTo>
                  <a:pt x="771636" y="849468"/>
                  <a:pt x="1332024" y="922493"/>
                  <a:pt x="1428861" y="876455"/>
                </a:cubicBezTo>
                <a:cubicBezTo>
                  <a:pt x="1525699" y="830418"/>
                  <a:pt x="1335198" y="649442"/>
                  <a:pt x="1200261" y="504980"/>
                </a:cubicBezTo>
                <a:cubicBezTo>
                  <a:pt x="1065324" y="360518"/>
                  <a:pt x="595424" y="-33183"/>
                  <a:pt x="619236" y="9680"/>
                </a:cubicBezTo>
                <a:cubicBezTo>
                  <a:pt x="643049" y="52543"/>
                  <a:pt x="1301861" y="628805"/>
                  <a:pt x="1343136" y="762155"/>
                </a:cubicBezTo>
                <a:cubicBezTo>
                  <a:pt x="1384411" y="895505"/>
                  <a:pt x="997061" y="866930"/>
                  <a:pt x="866886" y="809780"/>
                </a:cubicBezTo>
                <a:cubicBezTo>
                  <a:pt x="736711" y="752630"/>
                  <a:pt x="706549" y="547843"/>
                  <a:pt x="562086" y="419255"/>
                </a:cubicBezTo>
                <a:cubicBezTo>
                  <a:pt x="417624" y="290668"/>
                  <a:pt x="8048" y="-7782"/>
                  <a:pt x="111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4A8CB0B8-852A-5091-F007-B91BDCAAB196}"/>
              </a:ext>
            </a:extLst>
          </p:cNvPr>
          <p:cNvSpPr/>
          <p:nvPr/>
        </p:nvSpPr>
        <p:spPr>
          <a:xfrm>
            <a:off x="2721176" y="10287834"/>
            <a:ext cx="1110414" cy="258246"/>
          </a:xfrm>
          <a:custGeom>
            <a:avLst/>
            <a:gdLst>
              <a:gd name="connsiteX0" fmla="*/ 69649 w 1110414"/>
              <a:gd name="connsiteY0" fmla="*/ 8691 h 258246"/>
              <a:gd name="connsiteX1" fmla="*/ 126799 w 1110414"/>
              <a:gd name="connsiteY1" fmla="*/ 46791 h 258246"/>
              <a:gd name="connsiteX2" fmla="*/ 974524 w 1110414"/>
              <a:gd name="connsiteY2" fmla="*/ 256341 h 258246"/>
              <a:gd name="connsiteX3" fmla="*/ 1088824 w 1110414"/>
              <a:gd name="connsiteY3" fmla="*/ 151566 h 258246"/>
              <a:gd name="connsiteX4" fmla="*/ 764974 w 1110414"/>
              <a:gd name="connsiteY4" fmla="*/ 170616 h 258246"/>
              <a:gd name="connsiteX5" fmla="*/ 69649 w 1110414"/>
              <a:gd name="connsiteY5" fmla="*/ 8691 h 25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414" h="258246">
                <a:moveTo>
                  <a:pt x="69649" y="8691"/>
                </a:moveTo>
                <a:cubicBezTo>
                  <a:pt x="-36713" y="-11946"/>
                  <a:pt x="-24013" y="5516"/>
                  <a:pt x="126799" y="46791"/>
                </a:cubicBezTo>
                <a:cubicBezTo>
                  <a:pt x="277611" y="88066"/>
                  <a:pt x="814187" y="238879"/>
                  <a:pt x="974524" y="256341"/>
                </a:cubicBezTo>
                <a:cubicBezTo>
                  <a:pt x="1134861" y="273803"/>
                  <a:pt x="1123749" y="165854"/>
                  <a:pt x="1088824" y="151566"/>
                </a:cubicBezTo>
                <a:cubicBezTo>
                  <a:pt x="1053899" y="137279"/>
                  <a:pt x="939599" y="189666"/>
                  <a:pt x="764974" y="170616"/>
                </a:cubicBezTo>
                <a:cubicBezTo>
                  <a:pt x="590349" y="151566"/>
                  <a:pt x="176011" y="29328"/>
                  <a:pt x="69649" y="8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EAD1A3E8-48BE-5D85-5A6E-AF011F811203}"/>
              </a:ext>
            </a:extLst>
          </p:cNvPr>
          <p:cNvSpPr/>
          <p:nvPr/>
        </p:nvSpPr>
        <p:spPr>
          <a:xfrm>
            <a:off x="3380962" y="10326029"/>
            <a:ext cx="2962713" cy="1134915"/>
          </a:xfrm>
          <a:custGeom>
            <a:avLst/>
            <a:gdLst>
              <a:gd name="connsiteX0" fmla="*/ 771938 w 2962713"/>
              <a:gd name="connsiteY0" fmla="*/ 27646 h 1134915"/>
              <a:gd name="connsiteX1" fmla="*/ 819563 w 2962713"/>
              <a:gd name="connsiteY1" fmla="*/ 122896 h 1134915"/>
              <a:gd name="connsiteX2" fmla="*/ 1438688 w 2962713"/>
              <a:gd name="connsiteY2" fmla="*/ 646771 h 1134915"/>
              <a:gd name="connsiteX3" fmla="*/ 1838738 w 2962713"/>
              <a:gd name="connsiteY3" fmla="*/ 961096 h 1134915"/>
              <a:gd name="connsiteX4" fmla="*/ 413 w 2962713"/>
              <a:gd name="connsiteY4" fmla="*/ 1103971 h 1134915"/>
              <a:gd name="connsiteX5" fmla="*/ 2019713 w 2962713"/>
              <a:gd name="connsiteY5" fmla="*/ 1008721 h 1134915"/>
              <a:gd name="connsiteX6" fmla="*/ 2962688 w 2962713"/>
              <a:gd name="connsiteY6" fmla="*/ 1132546 h 1134915"/>
              <a:gd name="connsiteX7" fmla="*/ 2048288 w 2962713"/>
              <a:gd name="connsiteY7" fmla="*/ 875371 h 1134915"/>
              <a:gd name="connsiteX8" fmla="*/ 1438688 w 2962713"/>
              <a:gd name="connsiteY8" fmla="*/ 513421 h 1134915"/>
              <a:gd name="connsiteX9" fmla="*/ 771938 w 2962713"/>
              <a:gd name="connsiteY9" fmla="*/ 27646 h 113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2713" h="1134915">
                <a:moveTo>
                  <a:pt x="771938" y="27646"/>
                </a:moveTo>
                <a:cubicBezTo>
                  <a:pt x="668751" y="-37441"/>
                  <a:pt x="708438" y="19709"/>
                  <a:pt x="819563" y="122896"/>
                </a:cubicBezTo>
                <a:cubicBezTo>
                  <a:pt x="930688" y="226083"/>
                  <a:pt x="1268826" y="507071"/>
                  <a:pt x="1438688" y="646771"/>
                </a:cubicBezTo>
                <a:cubicBezTo>
                  <a:pt x="1608550" y="786471"/>
                  <a:pt x="2078450" y="884896"/>
                  <a:pt x="1838738" y="961096"/>
                </a:cubicBezTo>
                <a:cubicBezTo>
                  <a:pt x="1599026" y="1037296"/>
                  <a:pt x="-29750" y="1096033"/>
                  <a:pt x="413" y="1103971"/>
                </a:cubicBezTo>
                <a:cubicBezTo>
                  <a:pt x="30576" y="1111909"/>
                  <a:pt x="1526001" y="1003959"/>
                  <a:pt x="2019713" y="1008721"/>
                </a:cubicBezTo>
                <a:cubicBezTo>
                  <a:pt x="2513426" y="1013484"/>
                  <a:pt x="2957926" y="1154771"/>
                  <a:pt x="2962688" y="1132546"/>
                </a:cubicBezTo>
                <a:cubicBezTo>
                  <a:pt x="2967451" y="1110321"/>
                  <a:pt x="2302288" y="978559"/>
                  <a:pt x="2048288" y="875371"/>
                </a:cubicBezTo>
                <a:cubicBezTo>
                  <a:pt x="1794288" y="772184"/>
                  <a:pt x="1654588" y="648358"/>
                  <a:pt x="1438688" y="513421"/>
                </a:cubicBezTo>
                <a:cubicBezTo>
                  <a:pt x="1222788" y="378484"/>
                  <a:pt x="875125" y="92733"/>
                  <a:pt x="771938" y="27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0BA6E91B-8C2A-D55A-1D20-D9ED154C5E39}"/>
              </a:ext>
            </a:extLst>
          </p:cNvPr>
          <p:cNvSpPr/>
          <p:nvPr/>
        </p:nvSpPr>
        <p:spPr>
          <a:xfrm>
            <a:off x="4940309" y="10459387"/>
            <a:ext cx="870328" cy="666299"/>
          </a:xfrm>
          <a:custGeom>
            <a:avLst/>
            <a:gdLst>
              <a:gd name="connsiteX0" fmla="*/ 3166 w 870328"/>
              <a:gd name="connsiteY0" fmla="*/ 8588 h 666299"/>
              <a:gd name="connsiteX1" fmla="*/ 593716 w 870328"/>
              <a:gd name="connsiteY1" fmla="*/ 151463 h 666299"/>
              <a:gd name="connsiteX2" fmla="*/ 631816 w 870328"/>
              <a:gd name="connsiteY2" fmla="*/ 341963 h 666299"/>
              <a:gd name="connsiteX3" fmla="*/ 307966 w 870328"/>
              <a:gd name="connsiteY3" fmla="*/ 389588 h 666299"/>
              <a:gd name="connsiteX4" fmla="*/ 727066 w 870328"/>
              <a:gd name="connsiteY4" fmla="*/ 380063 h 666299"/>
              <a:gd name="connsiteX5" fmla="*/ 527041 w 870328"/>
              <a:gd name="connsiteY5" fmla="*/ 665813 h 666299"/>
              <a:gd name="connsiteX6" fmla="*/ 746116 w 870328"/>
              <a:gd name="connsiteY6" fmla="*/ 446738 h 666299"/>
              <a:gd name="connsiteX7" fmla="*/ 869941 w 870328"/>
              <a:gd name="connsiteY7" fmla="*/ 380063 h 666299"/>
              <a:gd name="connsiteX8" fmla="*/ 708016 w 870328"/>
              <a:gd name="connsiteY8" fmla="*/ 141938 h 666299"/>
              <a:gd name="connsiteX9" fmla="*/ 374641 w 870328"/>
              <a:gd name="connsiteY9" fmla="*/ 27638 h 666299"/>
              <a:gd name="connsiteX10" fmla="*/ 3166 w 870328"/>
              <a:gd name="connsiteY10" fmla="*/ 8588 h 66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0328" h="666299">
                <a:moveTo>
                  <a:pt x="3166" y="8588"/>
                </a:moveTo>
                <a:cubicBezTo>
                  <a:pt x="39679" y="29226"/>
                  <a:pt x="488941" y="95901"/>
                  <a:pt x="593716" y="151463"/>
                </a:cubicBezTo>
                <a:cubicBezTo>
                  <a:pt x="698491" y="207026"/>
                  <a:pt x="679441" y="302276"/>
                  <a:pt x="631816" y="341963"/>
                </a:cubicBezTo>
                <a:cubicBezTo>
                  <a:pt x="584191" y="381650"/>
                  <a:pt x="292091" y="383238"/>
                  <a:pt x="307966" y="389588"/>
                </a:cubicBezTo>
                <a:cubicBezTo>
                  <a:pt x="323841" y="395938"/>
                  <a:pt x="690554" y="334026"/>
                  <a:pt x="727066" y="380063"/>
                </a:cubicBezTo>
                <a:cubicBezTo>
                  <a:pt x="763578" y="426100"/>
                  <a:pt x="523866" y="654700"/>
                  <a:pt x="527041" y="665813"/>
                </a:cubicBezTo>
                <a:cubicBezTo>
                  <a:pt x="530216" y="676926"/>
                  <a:pt x="688966" y="494363"/>
                  <a:pt x="746116" y="446738"/>
                </a:cubicBezTo>
                <a:cubicBezTo>
                  <a:pt x="803266" y="399113"/>
                  <a:pt x="876291" y="430863"/>
                  <a:pt x="869941" y="380063"/>
                </a:cubicBezTo>
                <a:cubicBezTo>
                  <a:pt x="863591" y="329263"/>
                  <a:pt x="790566" y="200676"/>
                  <a:pt x="708016" y="141938"/>
                </a:cubicBezTo>
                <a:cubicBezTo>
                  <a:pt x="625466" y="83201"/>
                  <a:pt x="493704" y="46688"/>
                  <a:pt x="374641" y="27638"/>
                </a:cubicBezTo>
                <a:cubicBezTo>
                  <a:pt x="255579" y="8588"/>
                  <a:pt x="-33347" y="-12050"/>
                  <a:pt x="3166" y="8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4D04175C-7D27-92EF-24A0-75A5A8FDFC17}"/>
              </a:ext>
            </a:extLst>
          </p:cNvPr>
          <p:cNvSpPr/>
          <p:nvPr/>
        </p:nvSpPr>
        <p:spPr>
          <a:xfrm>
            <a:off x="5182667" y="11810850"/>
            <a:ext cx="638452" cy="600386"/>
          </a:xfrm>
          <a:custGeom>
            <a:avLst/>
            <a:gdLst>
              <a:gd name="connsiteX0" fmla="*/ 637108 w 638452"/>
              <a:gd name="connsiteY0" fmla="*/ 150 h 600386"/>
              <a:gd name="connsiteX1" fmla="*/ 27508 w 638452"/>
              <a:gd name="connsiteY1" fmla="*/ 324000 h 600386"/>
              <a:gd name="connsiteX2" fmla="*/ 113233 w 638452"/>
              <a:gd name="connsiteY2" fmla="*/ 600225 h 600386"/>
              <a:gd name="connsiteX3" fmla="*/ 189433 w 638452"/>
              <a:gd name="connsiteY3" fmla="*/ 285900 h 600386"/>
              <a:gd name="connsiteX4" fmla="*/ 637108 w 638452"/>
              <a:gd name="connsiteY4" fmla="*/ 150 h 60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452" h="600386">
                <a:moveTo>
                  <a:pt x="637108" y="150"/>
                </a:moveTo>
                <a:cubicBezTo>
                  <a:pt x="610121" y="6500"/>
                  <a:pt x="114820" y="223988"/>
                  <a:pt x="27508" y="324000"/>
                </a:cubicBezTo>
                <a:cubicBezTo>
                  <a:pt x="-59805" y="424013"/>
                  <a:pt x="86246" y="606575"/>
                  <a:pt x="113233" y="600225"/>
                </a:cubicBezTo>
                <a:cubicBezTo>
                  <a:pt x="140220" y="593875"/>
                  <a:pt x="102121" y="381150"/>
                  <a:pt x="189433" y="285900"/>
                </a:cubicBezTo>
                <a:cubicBezTo>
                  <a:pt x="276745" y="190650"/>
                  <a:pt x="664095" y="-6200"/>
                  <a:pt x="637108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71E1EFBD-D090-39C7-5DA1-17D3BDB40D92}"/>
              </a:ext>
            </a:extLst>
          </p:cNvPr>
          <p:cNvSpPr/>
          <p:nvPr/>
        </p:nvSpPr>
        <p:spPr>
          <a:xfrm>
            <a:off x="5267098" y="11733796"/>
            <a:ext cx="611907" cy="707102"/>
          </a:xfrm>
          <a:custGeom>
            <a:avLst/>
            <a:gdLst>
              <a:gd name="connsiteX0" fmla="*/ 333602 w 611907"/>
              <a:gd name="connsiteY0" fmla="*/ 1004 h 707102"/>
              <a:gd name="connsiteX1" fmla="*/ 571727 w 611907"/>
              <a:gd name="connsiteY1" fmla="*/ 248654 h 707102"/>
              <a:gd name="connsiteX2" fmla="*/ 552677 w 611907"/>
              <a:gd name="connsiteY2" fmla="*/ 524879 h 707102"/>
              <a:gd name="connsiteX3" fmla="*/ 227 w 611907"/>
              <a:gd name="connsiteY3" fmla="*/ 705854 h 707102"/>
              <a:gd name="connsiteX4" fmla="*/ 486002 w 611907"/>
              <a:gd name="connsiteY4" fmla="*/ 591554 h 707102"/>
              <a:gd name="connsiteX5" fmla="*/ 590777 w 611907"/>
              <a:gd name="connsiteY5" fmla="*/ 343904 h 707102"/>
              <a:gd name="connsiteX6" fmla="*/ 333602 w 611907"/>
              <a:gd name="connsiteY6" fmla="*/ 1004 h 70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907" h="707102">
                <a:moveTo>
                  <a:pt x="333602" y="1004"/>
                </a:moveTo>
                <a:cubicBezTo>
                  <a:pt x="330427" y="-14871"/>
                  <a:pt x="535215" y="161342"/>
                  <a:pt x="571727" y="248654"/>
                </a:cubicBezTo>
                <a:cubicBezTo>
                  <a:pt x="608239" y="335966"/>
                  <a:pt x="647927" y="448679"/>
                  <a:pt x="552677" y="524879"/>
                </a:cubicBezTo>
                <a:cubicBezTo>
                  <a:pt x="457427" y="601079"/>
                  <a:pt x="11339" y="694742"/>
                  <a:pt x="227" y="705854"/>
                </a:cubicBezTo>
                <a:cubicBezTo>
                  <a:pt x="-10885" y="716966"/>
                  <a:pt x="387577" y="651879"/>
                  <a:pt x="486002" y="591554"/>
                </a:cubicBezTo>
                <a:cubicBezTo>
                  <a:pt x="584427" y="531229"/>
                  <a:pt x="614589" y="440741"/>
                  <a:pt x="590777" y="343904"/>
                </a:cubicBezTo>
                <a:cubicBezTo>
                  <a:pt x="566965" y="247067"/>
                  <a:pt x="336777" y="16879"/>
                  <a:pt x="333602" y="1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DFE3C539-26A9-AF01-BD3D-30107FAC9F75}"/>
              </a:ext>
            </a:extLst>
          </p:cNvPr>
          <p:cNvSpPr/>
          <p:nvPr/>
        </p:nvSpPr>
        <p:spPr>
          <a:xfrm>
            <a:off x="5871261" y="11686356"/>
            <a:ext cx="671717" cy="488578"/>
          </a:xfrm>
          <a:custGeom>
            <a:avLst/>
            <a:gdLst>
              <a:gd name="connsiteX0" fmla="*/ 634314 w 671717"/>
              <a:gd name="connsiteY0" fmla="*/ 267519 h 488578"/>
              <a:gd name="connsiteX1" fmla="*/ 224739 w 671717"/>
              <a:gd name="connsiteY1" fmla="*/ 819 h 488578"/>
              <a:gd name="connsiteX2" fmla="*/ 139014 w 671717"/>
              <a:gd name="connsiteY2" fmla="*/ 191319 h 488578"/>
              <a:gd name="connsiteX3" fmla="*/ 310464 w 671717"/>
              <a:gd name="connsiteY3" fmla="*/ 391344 h 488578"/>
              <a:gd name="connsiteX4" fmla="*/ 662889 w 671717"/>
              <a:gd name="connsiteY4" fmla="*/ 486594 h 488578"/>
              <a:gd name="connsiteX5" fmla="*/ 520014 w 671717"/>
              <a:gd name="connsiteY5" fmla="*/ 438969 h 488578"/>
              <a:gd name="connsiteX6" fmla="*/ 34239 w 671717"/>
              <a:gd name="connsiteY6" fmla="*/ 248469 h 488578"/>
              <a:gd name="connsiteX7" fmla="*/ 110439 w 671717"/>
              <a:gd name="connsiteY7" fmla="*/ 77019 h 488578"/>
              <a:gd name="connsiteX8" fmla="*/ 634314 w 671717"/>
              <a:gd name="connsiteY8" fmla="*/ 267519 h 4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717" h="488578">
                <a:moveTo>
                  <a:pt x="634314" y="267519"/>
                </a:moveTo>
                <a:cubicBezTo>
                  <a:pt x="653364" y="254819"/>
                  <a:pt x="307289" y="13519"/>
                  <a:pt x="224739" y="819"/>
                </a:cubicBezTo>
                <a:cubicBezTo>
                  <a:pt x="142189" y="-11881"/>
                  <a:pt x="124727" y="126232"/>
                  <a:pt x="139014" y="191319"/>
                </a:cubicBezTo>
                <a:cubicBezTo>
                  <a:pt x="153301" y="256406"/>
                  <a:pt x="223151" y="342131"/>
                  <a:pt x="310464" y="391344"/>
                </a:cubicBezTo>
                <a:cubicBezTo>
                  <a:pt x="397777" y="440557"/>
                  <a:pt x="627964" y="478657"/>
                  <a:pt x="662889" y="486594"/>
                </a:cubicBezTo>
                <a:cubicBezTo>
                  <a:pt x="697814" y="494531"/>
                  <a:pt x="624789" y="478656"/>
                  <a:pt x="520014" y="438969"/>
                </a:cubicBezTo>
                <a:cubicBezTo>
                  <a:pt x="415239" y="399282"/>
                  <a:pt x="102501" y="308794"/>
                  <a:pt x="34239" y="248469"/>
                </a:cubicBezTo>
                <a:cubicBezTo>
                  <a:pt x="-34023" y="188144"/>
                  <a:pt x="4076" y="72256"/>
                  <a:pt x="110439" y="77019"/>
                </a:cubicBezTo>
                <a:cubicBezTo>
                  <a:pt x="216801" y="81781"/>
                  <a:pt x="615264" y="280219"/>
                  <a:pt x="634314" y="267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DBB03232-5D2F-C1A3-09C9-D7ADB22FA727}"/>
              </a:ext>
            </a:extLst>
          </p:cNvPr>
          <p:cNvSpPr/>
          <p:nvPr/>
        </p:nvSpPr>
        <p:spPr>
          <a:xfrm>
            <a:off x="5740360" y="11898379"/>
            <a:ext cx="871875" cy="802861"/>
          </a:xfrm>
          <a:custGeom>
            <a:avLst/>
            <a:gdLst>
              <a:gd name="connsiteX0" fmla="*/ 793790 w 871875"/>
              <a:gd name="connsiteY0" fmla="*/ 36446 h 802861"/>
              <a:gd name="connsiteX1" fmla="*/ 31790 w 871875"/>
              <a:gd name="connsiteY1" fmla="*/ 779396 h 802861"/>
              <a:gd name="connsiteX2" fmla="*/ 193715 w 871875"/>
              <a:gd name="connsiteY2" fmla="*/ 579371 h 802861"/>
              <a:gd name="connsiteX3" fmla="*/ 650915 w 871875"/>
              <a:gd name="connsiteY3" fmla="*/ 198371 h 802861"/>
              <a:gd name="connsiteX4" fmla="*/ 831890 w 871875"/>
              <a:gd name="connsiteY4" fmla="*/ 122171 h 802861"/>
              <a:gd name="connsiteX5" fmla="*/ 793790 w 871875"/>
              <a:gd name="connsiteY5" fmla="*/ 36446 h 8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875" h="802861">
                <a:moveTo>
                  <a:pt x="793790" y="36446"/>
                </a:moveTo>
                <a:cubicBezTo>
                  <a:pt x="660440" y="145983"/>
                  <a:pt x="131802" y="688909"/>
                  <a:pt x="31790" y="779396"/>
                </a:cubicBezTo>
                <a:cubicBezTo>
                  <a:pt x="-68223" y="869884"/>
                  <a:pt x="90528" y="676208"/>
                  <a:pt x="193715" y="579371"/>
                </a:cubicBezTo>
                <a:cubicBezTo>
                  <a:pt x="296902" y="482534"/>
                  <a:pt x="544553" y="274571"/>
                  <a:pt x="650915" y="198371"/>
                </a:cubicBezTo>
                <a:cubicBezTo>
                  <a:pt x="757277" y="122171"/>
                  <a:pt x="809665" y="147571"/>
                  <a:pt x="831890" y="122171"/>
                </a:cubicBezTo>
                <a:cubicBezTo>
                  <a:pt x="854115" y="96771"/>
                  <a:pt x="927140" y="-73091"/>
                  <a:pt x="793790" y="36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AAE82BB5-E511-C047-B547-9BC5D2B021B7}"/>
              </a:ext>
            </a:extLst>
          </p:cNvPr>
          <p:cNvSpPr/>
          <p:nvPr/>
        </p:nvSpPr>
        <p:spPr>
          <a:xfrm>
            <a:off x="5028817" y="10772378"/>
            <a:ext cx="731693" cy="115199"/>
          </a:xfrm>
          <a:custGeom>
            <a:avLst/>
            <a:gdLst>
              <a:gd name="connsiteX0" fmla="*/ 383 w 731693"/>
              <a:gd name="connsiteY0" fmla="*/ 19447 h 115199"/>
              <a:gd name="connsiteX1" fmla="*/ 343283 w 731693"/>
              <a:gd name="connsiteY1" fmla="*/ 397 h 115199"/>
              <a:gd name="connsiteX2" fmla="*/ 724283 w 731693"/>
              <a:gd name="connsiteY2" fmla="*/ 9922 h 115199"/>
              <a:gd name="connsiteX3" fmla="*/ 581408 w 731693"/>
              <a:gd name="connsiteY3" fmla="*/ 48022 h 115199"/>
              <a:gd name="connsiteX4" fmla="*/ 409958 w 731693"/>
              <a:gd name="connsiteY4" fmla="*/ 114697 h 115199"/>
              <a:gd name="connsiteX5" fmla="*/ 383 w 731693"/>
              <a:gd name="connsiteY5" fmla="*/ 19447 h 11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3" h="115199">
                <a:moveTo>
                  <a:pt x="383" y="19447"/>
                </a:moveTo>
                <a:cubicBezTo>
                  <a:pt x="-10729" y="397"/>
                  <a:pt x="222633" y="1984"/>
                  <a:pt x="343283" y="397"/>
                </a:cubicBezTo>
                <a:cubicBezTo>
                  <a:pt x="463933" y="-1191"/>
                  <a:pt x="684596" y="1985"/>
                  <a:pt x="724283" y="9922"/>
                </a:cubicBezTo>
                <a:cubicBezTo>
                  <a:pt x="763970" y="17859"/>
                  <a:pt x="633795" y="30560"/>
                  <a:pt x="581408" y="48022"/>
                </a:cubicBezTo>
                <a:cubicBezTo>
                  <a:pt x="529021" y="65484"/>
                  <a:pt x="502033" y="121047"/>
                  <a:pt x="409958" y="114697"/>
                </a:cubicBezTo>
                <a:cubicBezTo>
                  <a:pt x="317883" y="108347"/>
                  <a:pt x="11495" y="38497"/>
                  <a:pt x="383" y="19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E8FBA97-6B0C-F824-981F-7A6CBC5D8A34}"/>
              </a:ext>
            </a:extLst>
          </p:cNvPr>
          <p:cNvSpPr/>
          <p:nvPr/>
        </p:nvSpPr>
        <p:spPr>
          <a:xfrm>
            <a:off x="6131599" y="11542472"/>
            <a:ext cx="1309111" cy="1202051"/>
          </a:xfrm>
          <a:custGeom>
            <a:avLst/>
            <a:gdLst>
              <a:gd name="connsiteX0" fmla="*/ 545426 w 1309111"/>
              <a:gd name="connsiteY0" fmla="*/ 1828 h 1202051"/>
              <a:gd name="connsiteX1" fmla="*/ 1040726 w 1309111"/>
              <a:gd name="connsiteY1" fmla="*/ 678103 h 1202051"/>
              <a:gd name="connsiteX2" fmla="*/ 669251 w 1309111"/>
              <a:gd name="connsiteY2" fmla="*/ 630478 h 1202051"/>
              <a:gd name="connsiteX3" fmla="*/ 945476 w 1309111"/>
              <a:gd name="connsiteY3" fmla="*/ 878128 h 1202051"/>
              <a:gd name="connsiteX4" fmla="*/ 2501 w 1309111"/>
              <a:gd name="connsiteY4" fmla="*/ 1201978 h 1202051"/>
              <a:gd name="connsiteX5" fmla="*/ 1278851 w 1309111"/>
              <a:gd name="connsiteY5" fmla="*/ 906703 h 1202051"/>
              <a:gd name="connsiteX6" fmla="*/ 926426 w 1309111"/>
              <a:gd name="connsiteY6" fmla="*/ 763828 h 1202051"/>
              <a:gd name="connsiteX7" fmla="*/ 1135976 w 1309111"/>
              <a:gd name="connsiteY7" fmla="*/ 487603 h 1202051"/>
              <a:gd name="connsiteX8" fmla="*/ 545426 w 1309111"/>
              <a:gd name="connsiteY8" fmla="*/ 1828 h 120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111" h="1202051">
                <a:moveTo>
                  <a:pt x="545426" y="1828"/>
                </a:moveTo>
                <a:cubicBezTo>
                  <a:pt x="529551" y="33578"/>
                  <a:pt x="1020089" y="573328"/>
                  <a:pt x="1040726" y="678103"/>
                </a:cubicBezTo>
                <a:cubicBezTo>
                  <a:pt x="1061363" y="782878"/>
                  <a:pt x="685126" y="597141"/>
                  <a:pt x="669251" y="630478"/>
                </a:cubicBezTo>
                <a:cubicBezTo>
                  <a:pt x="653376" y="663815"/>
                  <a:pt x="1056601" y="782878"/>
                  <a:pt x="945476" y="878128"/>
                </a:cubicBezTo>
                <a:cubicBezTo>
                  <a:pt x="834351" y="973378"/>
                  <a:pt x="-53062" y="1197216"/>
                  <a:pt x="2501" y="1201978"/>
                </a:cubicBezTo>
                <a:cubicBezTo>
                  <a:pt x="58063" y="1206741"/>
                  <a:pt x="1124864" y="979728"/>
                  <a:pt x="1278851" y="906703"/>
                </a:cubicBezTo>
                <a:cubicBezTo>
                  <a:pt x="1432838" y="833678"/>
                  <a:pt x="950238" y="833678"/>
                  <a:pt x="926426" y="763828"/>
                </a:cubicBezTo>
                <a:cubicBezTo>
                  <a:pt x="902614" y="693978"/>
                  <a:pt x="1199476" y="614603"/>
                  <a:pt x="1135976" y="487603"/>
                </a:cubicBezTo>
                <a:cubicBezTo>
                  <a:pt x="1072476" y="360603"/>
                  <a:pt x="561301" y="-29922"/>
                  <a:pt x="545426" y="1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CA883379-4C6B-D312-7382-3211CDCB764D}"/>
              </a:ext>
            </a:extLst>
          </p:cNvPr>
          <p:cNvSpPr/>
          <p:nvPr/>
        </p:nvSpPr>
        <p:spPr>
          <a:xfrm>
            <a:off x="7569374" y="11360434"/>
            <a:ext cx="374536" cy="1348596"/>
          </a:xfrm>
          <a:custGeom>
            <a:avLst/>
            <a:gdLst>
              <a:gd name="connsiteX0" fmla="*/ 374476 w 374536"/>
              <a:gd name="connsiteY0" fmla="*/ 12416 h 1348596"/>
              <a:gd name="connsiteX1" fmla="*/ 12526 w 374536"/>
              <a:gd name="connsiteY1" fmla="*/ 1012541 h 1348596"/>
              <a:gd name="connsiteX2" fmla="*/ 193501 w 374536"/>
              <a:gd name="connsiteY2" fmla="*/ 1336391 h 1348596"/>
              <a:gd name="connsiteX3" fmla="*/ 22051 w 374536"/>
              <a:gd name="connsiteY3" fmla="*/ 1203041 h 1348596"/>
              <a:gd name="connsiteX4" fmla="*/ 41101 w 374536"/>
              <a:gd name="connsiteY4" fmla="*/ 498191 h 1348596"/>
              <a:gd name="connsiteX5" fmla="*/ 374476 w 374536"/>
              <a:gd name="connsiteY5" fmla="*/ 12416 h 134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36" h="1348596">
                <a:moveTo>
                  <a:pt x="374476" y="12416"/>
                </a:moveTo>
                <a:cubicBezTo>
                  <a:pt x="369714" y="98141"/>
                  <a:pt x="42688" y="791879"/>
                  <a:pt x="12526" y="1012541"/>
                </a:cubicBezTo>
                <a:cubicBezTo>
                  <a:pt x="-17636" y="1233203"/>
                  <a:pt x="191913" y="1304641"/>
                  <a:pt x="193501" y="1336391"/>
                </a:cubicBezTo>
                <a:cubicBezTo>
                  <a:pt x="195089" y="1368141"/>
                  <a:pt x="47451" y="1342741"/>
                  <a:pt x="22051" y="1203041"/>
                </a:cubicBezTo>
                <a:cubicBezTo>
                  <a:pt x="-3349" y="1063341"/>
                  <a:pt x="-17636" y="690278"/>
                  <a:pt x="41101" y="498191"/>
                </a:cubicBezTo>
                <a:cubicBezTo>
                  <a:pt x="99838" y="306104"/>
                  <a:pt x="379238" y="-73309"/>
                  <a:pt x="374476" y="12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357CC597-8979-5EFA-128C-014409207141}"/>
              </a:ext>
            </a:extLst>
          </p:cNvPr>
          <p:cNvSpPr/>
          <p:nvPr/>
        </p:nvSpPr>
        <p:spPr>
          <a:xfrm>
            <a:off x="7615765" y="11067626"/>
            <a:ext cx="500546" cy="1629207"/>
          </a:xfrm>
          <a:custGeom>
            <a:avLst/>
            <a:gdLst>
              <a:gd name="connsiteX0" fmla="*/ 32810 w 500546"/>
              <a:gd name="connsiteY0" fmla="*/ 67099 h 1629207"/>
              <a:gd name="connsiteX1" fmla="*/ 70910 w 500546"/>
              <a:gd name="connsiteY1" fmla="*/ 181399 h 1629207"/>
              <a:gd name="connsiteX2" fmla="*/ 347135 w 500546"/>
              <a:gd name="connsiteY2" fmla="*/ 905299 h 1629207"/>
              <a:gd name="connsiteX3" fmla="*/ 289985 w 500546"/>
              <a:gd name="connsiteY3" fmla="*/ 1295824 h 1629207"/>
              <a:gd name="connsiteX4" fmla="*/ 32810 w 500546"/>
              <a:gd name="connsiteY4" fmla="*/ 1629199 h 1629207"/>
              <a:gd name="connsiteX5" fmla="*/ 328085 w 500546"/>
              <a:gd name="connsiteY5" fmla="*/ 1305349 h 1629207"/>
              <a:gd name="connsiteX6" fmla="*/ 490010 w 500546"/>
              <a:gd name="connsiteY6" fmla="*/ 1067224 h 1629207"/>
              <a:gd name="connsiteX7" fmla="*/ 32810 w 500546"/>
              <a:gd name="connsiteY7" fmla="*/ 67099 h 162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546" h="1629207">
                <a:moveTo>
                  <a:pt x="32810" y="67099"/>
                </a:moveTo>
                <a:cubicBezTo>
                  <a:pt x="-37040" y="-80539"/>
                  <a:pt x="18522" y="41699"/>
                  <a:pt x="70910" y="181399"/>
                </a:cubicBezTo>
                <a:cubicBezTo>
                  <a:pt x="123298" y="321099"/>
                  <a:pt x="310623" y="719562"/>
                  <a:pt x="347135" y="905299"/>
                </a:cubicBezTo>
                <a:cubicBezTo>
                  <a:pt x="383647" y="1091036"/>
                  <a:pt x="342373" y="1175174"/>
                  <a:pt x="289985" y="1295824"/>
                </a:cubicBezTo>
                <a:cubicBezTo>
                  <a:pt x="237597" y="1416474"/>
                  <a:pt x="26460" y="1627612"/>
                  <a:pt x="32810" y="1629199"/>
                </a:cubicBezTo>
                <a:cubicBezTo>
                  <a:pt x="39160" y="1630787"/>
                  <a:pt x="251885" y="1399012"/>
                  <a:pt x="328085" y="1305349"/>
                </a:cubicBezTo>
                <a:cubicBezTo>
                  <a:pt x="404285" y="1211687"/>
                  <a:pt x="539222" y="1272011"/>
                  <a:pt x="490010" y="1067224"/>
                </a:cubicBezTo>
                <a:cubicBezTo>
                  <a:pt x="440798" y="862437"/>
                  <a:pt x="102660" y="214737"/>
                  <a:pt x="32810" y="67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21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内, 人, 男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F82EA8E7-8B86-8C67-453D-E980067F4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4000"/>
                    </a14:imgEffect>
                  </a14:imgLayer>
                </a14:imgProps>
              </a:ext>
            </a:extLst>
          </a:blip>
          <a:srcRect l="50034" t="17979" r="28310" b="40616"/>
          <a:stretch/>
        </p:blipFill>
        <p:spPr>
          <a:xfrm>
            <a:off x="0" y="654729"/>
            <a:ext cx="9601200" cy="114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9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0</Words>
  <Application>Microsoft Macintosh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</cp:revision>
  <dcterms:created xsi:type="dcterms:W3CDTF">2023-09-30T08:36:28Z</dcterms:created>
  <dcterms:modified xsi:type="dcterms:W3CDTF">2023-09-30T09:05:36Z</dcterms:modified>
</cp:coreProperties>
</file>