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8" r:id="rId4"/>
    <p:sldId id="257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A6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/>
    <p:restoredTop sz="94679"/>
  </p:normalViewPr>
  <p:slideViewPr>
    <p:cSldViewPr snapToGrid="0">
      <p:cViewPr varScale="1">
        <p:scale>
          <a:sx n="84" d="100"/>
          <a:sy n="84" d="100"/>
        </p:scale>
        <p:origin x="200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273789-ED08-1C58-C6B3-D2F532BF8F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A42AF33-1C0E-235F-8199-1DD59C9C53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EE6B473-CDF8-E6AB-199B-B7172A55A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C353-FCBC-834A-B3FE-1FF2C45DB49F}" type="datetimeFigureOut">
              <a:rPr kumimoji="1" lang="ja-JP" altLang="en-US" smtClean="0"/>
              <a:t>2023/10/10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4596EE4-C314-0316-D394-AF5FACDC3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8684C4C-9D63-BB6D-4DC8-89E4E105A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9BDA-FD06-C24C-A75A-CCA61391C7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6026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010684-4326-53C3-42DC-938A26A73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4B6F06C-69D3-2C50-F292-28F93E81B3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F5BF04-F558-0A93-513B-C5E9EC1E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C353-FCBC-834A-B3FE-1FF2C45DB49F}" type="datetimeFigureOut">
              <a:rPr kumimoji="1" lang="ja-JP" altLang="en-US" smtClean="0"/>
              <a:t>2023/10/10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E2645D1-890B-845D-4731-24547AC50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725DE92-2C28-7064-003D-9B91A4ECA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9BDA-FD06-C24C-A75A-CCA61391C7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7822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AA95A36-8FF5-DD0E-C9CF-525D96DE5F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41A20A6-0171-DDA8-4837-575DD07742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D7AFFBD-00FA-9860-08F6-C73E524BD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C353-FCBC-834A-B3FE-1FF2C45DB49F}" type="datetimeFigureOut">
              <a:rPr kumimoji="1" lang="ja-JP" altLang="en-US" smtClean="0"/>
              <a:t>2023/10/10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B8732E-BC3E-5AD2-C5D2-457330960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B732DFD-B883-3DC4-2299-A5987027D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9BDA-FD06-C24C-A75A-CCA61391C7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586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E2FF46-0DEC-2D95-33DA-DA444C3ED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4F59986-B922-4328-26DF-95D45BC11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DA0040C-C274-E421-DBDA-62707C597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C353-FCBC-834A-B3FE-1FF2C45DB49F}" type="datetimeFigureOut">
              <a:rPr kumimoji="1" lang="ja-JP" altLang="en-US" smtClean="0"/>
              <a:t>2023/10/10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05931-396A-8C81-8C63-27EF237B7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63DDA60-D15F-CFD4-AEFE-CBF2D4DAB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9BDA-FD06-C24C-A75A-CCA61391C7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8993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26AA6F-81E0-A911-C17F-F93D23F33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5F0CFA4-003C-0B67-1D8D-28D03379A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2A34774-D50D-31B0-4C17-5C67BB104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C353-FCBC-834A-B3FE-1FF2C45DB49F}" type="datetimeFigureOut">
              <a:rPr kumimoji="1" lang="ja-JP" altLang="en-US" smtClean="0"/>
              <a:t>2023/10/10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3D9F1FD-D4FA-B93D-DB1D-2E4E9CE3B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4E9DAA1-FFA1-02B9-6613-F88BD3E93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9BDA-FD06-C24C-A75A-CCA61391C7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1351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27DE0-61C7-F3F8-34A8-94286B4CE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B1CD839-B2D4-6EAF-72F8-DC14D37E8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9E465EE-5A42-DDC3-8540-158890972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021D6DE-CD51-498C-5F6B-739FD91B7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C353-FCBC-834A-B3FE-1FF2C45DB49F}" type="datetimeFigureOut">
              <a:rPr kumimoji="1" lang="ja-JP" altLang="en-US" smtClean="0"/>
              <a:t>2023/10/10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ACE0BD5-BEFE-9E83-860B-A0F6DADA9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78CAEB5-2F6B-7851-559B-C338D8A7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9BDA-FD06-C24C-A75A-CCA61391C7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8562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636825-B233-DDB0-B23D-9F1005B0A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6111BC8-FC36-7D37-913A-53EA97E8D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AC8B792-578A-31FD-F4C5-5AC9B14B3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39D053A-4371-55F3-A6B6-379F484106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E6FF145-D4DA-F80D-DA0F-B6FC05560D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3D15075-B4CE-B91F-2EDD-D1D6C9B0D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C353-FCBC-834A-B3FE-1FF2C45DB49F}" type="datetimeFigureOut">
              <a:rPr kumimoji="1" lang="ja-JP" altLang="en-US" smtClean="0"/>
              <a:t>2023/10/10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3FFC11B-4B44-50F4-01CB-0D4E5EFC4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0496C1C-255E-3B9A-EEE0-11F861359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9BDA-FD06-C24C-A75A-CCA61391C7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1884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8528FA-C51D-49B6-B27B-35AD3A3B4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9794B2D-2D95-BE4C-4506-DE3EB2409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C353-FCBC-834A-B3FE-1FF2C45DB49F}" type="datetimeFigureOut">
              <a:rPr kumimoji="1" lang="ja-JP" altLang="en-US" smtClean="0"/>
              <a:t>2023/10/10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AB885D3-8A33-DA0B-16C5-CFF1F73C9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18F68BA-0099-59EC-5529-276AC702A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9BDA-FD06-C24C-A75A-CCA61391C7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9079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9766336-4B91-F1C1-2F7E-E80CB3F6E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C353-FCBC-834A-B3FE-1FF2C45DB49F}" type="datetimeFigureOut">
              <a:rPr kumimoji="1" lang="ja-JP" altLang="en-US" smtClean="0"/>
              <a:t>2023/10/10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366983C-99AE-DE1D-EBF2-F6893EFB0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DF4C37-CB76-D021-B4B0-B6D3E6A31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9BDA-FD06-C24C-A75A-CCA61391C7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2900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2444EB-CFCD-B08F-C9BD-8924675C0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EE3B7B-08EC-CF85-051D-162C6D6D4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E6D74E1-4978-FED6-B828-11C887A23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4E97CC2-D7C2-F130-E475-C0FBC646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C353-FCBC-834A-B3FE-1FF2C45DB49F}" type="datetimeFigureOut">
              <a:rPr kumimoji="1" lang="ja-JP" altLang="en-US" smtClean="0"/>
              <a:t>2023/10/10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4618655-4B3A-ABBA-4EEC-9A177CA3E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FDEB801-B753-78A2-136D-84B6D7C07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9BDA-FD06-C24C-A75A-CCA61391C7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5341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598ADD-9D76-8A47-E635-D81196AE2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A9AE752-E03E-F4AC-D067-6A6249996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557456-39B9-A110-835E-201F9B8B5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F12FB44-30D6-E7DD-EF8D-CA882ACF3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C353-FCBC-834A-B3FE-1FF2C45DB49F}" type="datetimeFigureOut">
              <a:rPr kumimoji="1" lang="ja-JP" altLang="en-US" smtClean="0"/>
              <a:t>2023/10/10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4A0B431-D1C9-C4CA-E945-B99C5756D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26112E6-FB52-07A8-3F93-D1763726A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9BDA-FD06-C24C-A75A-CCA61391C7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5645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5B48D3C-E29A-DCE4-91AC-BDD63F96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2C1D659-DC6F-AC5F-D51C-5C22C5C08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40DE9FC-529E-CF73-BD4B-16899D93F6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AC353-FCBC-834A-B3FE-1FF2C45DB49F}" type="datetimeFigureOut">
              <a:rPr kumimoji="1" lang="ja-JP" altLang="en-US" smtClean="0"/>
              <a:t>2023/10/10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12AFAB2-3511-6256-6D53-2B07457DBB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619EAFD-E373-18F9-FB6D-50160EF2C8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69BDA-FD06-C24C-A75A-CCA61391C7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962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人, 屋内, 女性, 持つ が含まれている画像&#10;&#10;自動的に生成された説明" hidden="1">
            <a:extLst>
              <a:ext uri="{FF2B5EF4-FFF2-40B4-BE49-F238E27FC236}">
                <a16:creationId xmlns:a16="http://schemas.microsoft.com/office/drawing/2014/main" id="{6FCE95C2-57A0-5CBD-72C4-C07CA04F9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grpSp>
        <p:nvGrpSpPr>
          <p:cNvPr id="33" name="右手">
            <a:extLst>
              <a:ext uri="{FF2B5EF4-FFF2-40B4-BE49-F238E27FC236}">
                <a16:creationId xmlns:a16="http://schemas.microsoft.com/office/drawing/2014/main" id="{3AF1FD6B-D04A-BFFE-4297-D4B570132FF6}"/>
              </a:ext>
            </a:extLst>
          </p:cNvPr>
          <p:cNvGrpSpPr/>
          <p:nvPr/>
        </p:nvGrpSpPr>
        <p:grpSpPr>
          <a:xfrm>
            <a:off x="3679825" y="1570541"/>
            <a:ext cx="1828989" cy="2496634"/>
            <a:chOff x="3679825" y="1570541"/>
            <a:chExt cx="1828989" cy="2496634"/>
          </a:xfrm>
        </p:grpSpPr>
        <p:grpSp>
          <p:nvGrpSpPr>
            <p:cNvPr id="30" name="右手">
              <a:extLst>
                <a:ext uri="{FF2B5EF4-FFF2-40B4-BE49-F238E27FC236}">
                  <a16:creationId xmlns:a16="http://schemas.microsoft.com/office/drawing/2014/main" id="{BB7E47E4-A5A3-177F-82FC-EC2D34B15347}"/>
                </a:ext>
              </a:extLst>
            </p:cNvPr>
            <p:cNvGrpSpPr/>
            <p:nvPr/>
          </p:nvGrpSpPr>
          <p:grpSpPr>
            <a:xfrm>
              <a:off x="3679825" y="1570541"/>
              <a:ext cx="1828989" cy="2496634"/>
              <a:chOff x="3679825" y="1570541"/>
              <a:chExt cx="1828989" cy="2496634"/>
            </a:xfrm>
          </p:grpSpPr>
          <p:sp>
            <p:nvSpPr>
              <p:cNvPr id="8" name="フリーフォーム 7">
                <a:extLst>
                  <a:ext uri="{FF2B5EF4-FFF2-40B4-BE49-F238E27FC236}">
                    <a16:creationId xmlns:a16="http://schemas.microsoft.com/office/drawing/2014/main" id="{4FD48026-4722-C8F5-7735-B7E8F02D43CC}"/>
                  </a:ext>
                </a:extLst>
              </p:cNvPr>
              <p:cNvSpPr/>
              <p:nvPr/>
            </p:nvSpPr>
            <p:spPr>
              <a:xfrm>
                <a:off x="3902075" y="2590800"/>
                <a:ext cx="136525" cy="288925"/>
              </a:xfrm>
              <a:custGeom>
                <a:avLst/>
                <a:gdLst>
                  <a:gd name="connsiteX0" fmla="*/ 136525 w 136525"/>
                  <a:gd name="connsiteY0" fmla="*/ 0 h 288925"/>
                  <a:gd name="connsiteX1" fmla="*/ 63500 w 136525"/>
                  <a:gd name="connsiteY1" fmla="*/ 104775 h 288925"/>
                  <a:gd name="connsiteX2" fmla="*/ 0 w 136525"/>
                  <a:gd name="connsiteY2" fmla="*/ 288925 h 288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25" h="288925">
                    <a:moveTo>
                      <a:pt x="136525" y="0"/>
                    </a:moveTo>
                    <a:cubicBezTo>
                      <a:pt x="111389" y="28310"/>
                      <a:pt x="86254" y="56621"/>
                      <a:pt x="63500" y="104775"/>
                    </a:cubicBezTo>
                    <a:cubicBezTo>
                      <a:pt x="40746" y="152929"/>
                      <a:pt x="20373" y="220927"/>
                      <a:pt x="0" y="288925"/>
                    </a:cubicBezTo>
                  </a:path>
                </a:pathLst>
              </a:custGeom>
              <a:noFill/>
              <a:ln cap="rnd">
                <a:solidFill>
                  <a:schemeClr val="bg2">
                    <a:lumMod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" name="フリーフォーム 8">
                <a:extLst>
                  <a:ext uri="{FF2B5EF4-FFF2-40B4-BE49-F238E27FC236}">
                    <a16:creationId xmlns:a16="http://schemas.microsoft.com/office/drawing/2014/main" id="{88ACB26E-9069-8FD8-E595-69D52408DDEF}"/>
                  </a:ext>
                </a:extLst>
              </p:cNvPr>
              <p:cNvSpPr/>
              <p:nvPr/>
            </p:nvSpPr>
            <p:spPr>
              <a:xfrm>
                <a:off x="3848162" y="2857500"/>
                <a:ext cx="60263" cy="438150"/>
              </a:xfrm>
              <a:custGeom>
                <a:avLst/>
                <a:gdLst>
                  <a:gd name="connsiteX0" fmla="*/ 60263 w 60263"/>
                  <a:gd name="connsiteY0" fmla="*/ 0 h 438150"/>
                  <a:gd name="connsiteX1" fmla="*/ 3113 w 60263"/>
                  <a:gd name="connsiteY1" fmla="*/ 155575 h 438150"/>
                  <a:gd name="connsiteX2" fmla="*/ 12638 w 60263"/>
                  <a:gd name="connsiteY2" fmla="*/ 438150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263" h="438150">
                    <a:moveTo>
                      <a:pt x="60263" y="0"/>
                    </a:moveTo>
                    <a:cubicBezTo>
                      <a:pt x="35656" y="41275"/>
                      <a:pt x="11050" y="82550"/>
                      <a:pt x="3113" y="155575"/>
                    </a:cubicBezTo>
                    <a:cubicBezTo>
                      <a:pt x="-4824" y="228600"/>
                      <a:pt x="3907" y="333375"/>
                      <a:pt x="12638" y="438150"/>
                    </a:cubicBezTo>
                  </a:path>
                </a:pathLst>
              </a:custGeom>
              <a:noFill/>
              <a:ln cap="rnd">
                <a:solidFill>
                  <a:schemeClr val="bg2">
                    <a:lumMod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" name="フリーフォーム 9">
                <a:extLst>
                  <a:ext uri="{FF2B5EF4-FFF2-40B4-BE49-F238E27FC236}">
                    <a16:creationId xmlns:a16="http://schemas.microsoft.com/office/drawing/2014/main" id="{2EF68ABF-1E6E-9E0C-72C8-7EA05662E71F}"/>
                  </a:ext>
                </a:extLst>
              </p:cNvPr>
              <p:cNvSpPr/>
              <p:nvPr/>
            </p:nvSpPr>
            <p:spPr>
              <a:xfrm>
                <a:off x="4007915" y="3019425"/>
                <a:ext cx="148160" cy="533400"/>
              </a:xfrm>
              <a:custGeom>
                <a:avLst/>
                <a:gdLst>
                  <a:gd name="connsiteX0" fmla="*/ 148160 w 148160"/>
                  <a:gd name="connsiteY0" fmla="*/ 0 h 533400"/>
                  <a:gd name="connsiteX1" fmla="*/ 2110 w 148160"/>
                  <a:gd name="connsiteY1" fmla="*/ 174625 h 533400"/>
                  <a:gd name="connsiteX2" fmla="*/ 75135 w 148160"/>
                  <a:gd name="connsiteY2" fmla="*/ 53340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160" h="533400">
                    <a:moveTo>
                      <a:pt x="148160" y="0"/>
                    </a:moveTo>
                    <a:cubicBezTo>
                      <a:pt x="81220" y="42862"/>
                      <a:pt x="14281" y="85725"/>
                      <a:pt x="2110" y="174625"/>
                    </a:cubicBezTo>
                    <a:cubicBezTo>
                      <a:pt x="-10061" y="263525"/>
                      <a:pt x="32537" y="398462"/>
                      <a:pt x="75135" y="533400"/>
                    </a:cubicBezTo>
                  </a:path>
                </a:pathLst>
              </a:custGeom>
              <a:noFill/>
              <a:ln cap="rnd">
                <a:solidFill>
                  <a:schemeClr val="bg2">
                    <a:lumMod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フリーフォーム 10">
                <a:extLst>
                  <a:ext uri="{FF2B5EF4-FFF2-40B4-BE49-F238E27FC236}">
                    <a16:creationId xmlns:a16="http://schemas.microsoft.com/office/drawing/2014/main" id="{7BC56C4D-0809-04EA-F372-EF95ABE32614}"/>
                  </a:ext>
                </a:extLst>
              </p:cNvPr>
              <p:cNvSpPr/>
              <p:nvPr/>
            </p:nvSpPr>
            <p:spPr>
              <a:xfrm>
                <a:off x="4174516" y="3028950"/>
                <a:ext cx="254609" cy="542925"/>
              </a:xfrm>
              <a:custGeom>
                <a:avLst/>
                <a:gdLst>
                  <a:gd name="connsiteX0" fmla="*/ 92684 w 254609"/>
                  <a:gd name="connsiteY0" fmla="*/ 0 h 542925"/>
                  <a:gd name="connsiteX1" fmla="*/ 6959 w 254609"/>
                  <a:gd name="connsiteY1" fmla="*/ 200025 h 542925"/>
                  <a:gd name="connsiteX2" fmla="*/ 254609 w 254609"/>
                  <a:gd name="connsiteY2" fmla="*/ 542925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4609" h="542925">
                    <a:moveTo>
                      <a:pt x="92684" y="0"/>
                    </a:moveTo>
                    <a:cubicBezTo>
                      <a:pt x="36327" y="54769"/>
                      <a:pt x="-20029" y="109538"/>
                      <a:pt x="6959" y="200025"/>
                    </a:cubicBezTo>
                    <a:cubicBezTo>
                      <a:pt x="33946" y="290513"/>
                      <a:pt x="144277" y="416719"/>
                      <a:pt x="254609" y="542925"/>
                    </a:cubicBezTo>
                  </a:path>
                </a:pathLst>
              </a:custGeom>
              <a:noFill/>
              <a:ln cap="rnd">
                <a:solidFill>
                  <a:schemeClr val="bg2">
                    <a:lumMod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フリーフォーム 11">
                <a:extLst>
                  <a:ext uri="{FF2B5EF4-FFF2-40B4-BE49-F238E27FC236}">
                    <a16:creationId xmlns:a16="http://schemas.microsoft.com/office/drawing/2014/main" id="{6C9A0A81-7A4D-4282-5130-AD696C98EB24}"/>
                  </a:ext>
                </a:extLst>
              </p:cNvPr>
              <p:cNvSpPr/>
              <p:nvPr/>
            </p:nvSpPr>
            <p:spPr>
              <a:xfrm>
                <a:off x="4514850" y="2955925"/>
                <a:ext cx="135562" cy="333375"/>
              </a:xfrm>
              <a:custGeom>
                <a:avLst/>
                <a:gdLst>
                  <a:gd name="connsiteX0" fmla="*/ 0 w 135562"/>
                  <a:gd name="connsiteY0" fmla="*/ 0 h 333375"/>
                  <a:gd name="connsiteX1" fmla="*/ 130175 w 135562"/>
                  <a:gd name="connsiteY1" fmla="*/ 130175 h 333375"/>
                  <a:gd name="connsiteX2" fmla="*/ 98425 w 135562"/>
                  <a:gd name="connsiteY2" fmla="*/ 333375 h 33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5562" h="333375">
                    <a:moveTo>
                      <a:pt x="0" y="0"/>
                    </a:moveTo>
                    <a:cubicBezTo>
                      <a:pt x="56885" y="37306"/>
                      <a:pt x="113771" y="74613"/>
                      <a:pt x="130175" y="130175"/>
                    </a:cubicBezTo>
                    <a:cubicBezTo>
                      <a:pt x="146579" y="185737"/>
                      <a:pt x="122502" y="259556"/>
                      <a:pt x="98425" y="333375"/>
                    </a:cubicBezTo>
                  </a:path>
                </a:pathLst>
              </a:custGeom>
              <a:noFill/>
              <a:ln cap="rnd">
                <a:solidFill>
                  <a:schemeClr val="bg2">
                    <a:lumMod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フリーフォーム 12">
                <a:extLst>
                  <a:ext uri="{FF2B5EF4-FFF2-40B4-BE49-F238E27FC236}">
                    <a16:creationId xmlns:a16="http://schemas.microsoft.com/office/drawing/2014/main" id="{DEBFC837-8060-437A-9CC7-71ACA7581489}"/>
                  </a:ext>
                </a:extLst>
              </p:cNvPr>
              <p:cNvSpPr/>
              <p:nvPr/>
            </p:nvSpPr>
            <p:spPr>
              <a:xfrm>
                <a:off x="4568720" y="3241675"/>
                <a:ext cx="41380" cy="241300"/>
              </a:xfrm>
              <a:custGeom>
                <a:avLst/>
                <a:gdLst>
                  <a:gd name="connsiteX0" fmla="*/ 31855 w 41380"/>
                  <a:gd name="connsiteY0" fmla="*/ 0 h 241300"/>
                  <a:gd name="connsiteX1" fmla="*/ 105 w 41380"/>
                  <a:gd name="connsiteY1" fmla="*/ 82550 h 241300"/>
                  <a:gd name="connsiteX2" fmla="*/ 41380 w 41380"/>
                  <a:gd name="connsiteY2" fmla="*/ 241300 h 241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380" h="241300">
                    <a:moveTo>
                      <a:pt x="31855" y="0"/>
                    </a:moveTo>
                    <a:cubicBezTo>
                      <a:pt x="15186" y="21166"/>
                      <a:pt x="-1483" y="42333"/>
                      <a:pt x="105" y="82550"/>
                    </a:cubicBezTo>
                    <a:cubicBezTo>
                      <a:pt x="1693" y="122767"/>
                      <a:pt x="21536" y="182033"/>
                      <a:pt x="41380" y="241300"/>
                    </a:cubicBezTo>
                  </a:path>
                </a:pathLst>
              </a:custGeom>
              <a:noFill/>
              <a:ln cap="rnd">
                <a:solidFill>
                  <a:schemeClr val="bg2">
                    <a:lumMod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フリーフォーム 13">
                <a:extLst>
                  <a:ext uri="{FF2B5EF4-FFF2-40B4-BE49-F238E27FC236}">
                    <a16:creationId xmlns:a16="http://schemas.microsoft.com/office/drawing/2014/main" id="{5C789C7E-B3EB-777C-4325-6A0E17274343}"/>
                  </a:ext>
                </a:extLst>
              </p:cNvPr>
              <p:cNvSpPr/>
              <p:nvPr/>
            </p:nvSpPr>
            <p:spPr>
              <a:xfrm>
                <a:off x="4616450" y="3028950"/>
                <a:ext cx="473075" cy="377825"/>
              </a:xfrm>
              <a:custGeom>
                <a:avLst/>
                <a:gdLst>
                  <a:gd name="connsiteX0" fmla="*/ 473075 w 473075"/>
                  <a:gd name="connsiteY0" fmla="*/ 0 h 377825"/>
                  <a:gd name="connsiteX1" fmla="*/ 231775 w 473075"/>
                  <a:gd name="connsiteY1" fmla="*/ 111125 h 377825"/>
                  <a:gd name="connsiteX2" fmla="*/ 0 w 473075"/>
                  <a:gd name="connsiteY2" fmla="*/ 377825 h 37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3075" h="377825">
                    <a:moveTo>
                      <a:pt x="473075" y="0"/>
                    </a:moveTo>
                    <a:cubicBezTo>
                      <a:pt x="391848" y="24077"/>
                      <a:pt x="310621" y="48154"/>
                      <a:pt x="231775" y="111125"/>
                    </a:cubicBezTo>
                    <a:cubicBezTo>
                      <a:pt x="152929" y="174096"/>
                      <a:pt x="76464" y="275960"/>
                      <a:pt x="0" y="377825"/>
                    </a:cubicBezTo>
                  </a:path>
                </a:pathLst>
              </a:custGeom>
              <a:noFill/>
              <a:ln cap="rnd">
                <a:solidFill>
                  <a:schemeClr val="bg2">
                    <a:lumMod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フリーフォーム 14">
                <a:extLst>
                  <a:ext uri="{FF2B5EF4-FFF2-40B4-BE49-F238E27FC236}">
                    <a16:creationId xmlns:a16="http://schemas.microsoft.com/office/drawing/2014/main" id="{A17133CA-3E0C-AAA5-B4DC-6F1B2EB6B139}"/>
                  </a:ext>
                </a:extLst>
              </p:cNvPr>
              <p:cNvSpPr/>
              <p:nvPr/>
            </p:nvSpPr>
            <p:spPr>
              <a:xfrm>
                <a:off x="4171521" y="2647950"/>
                <a:ext cx="60754" cy="323850"/>
              </a:xfrm>
              <a:custGeom>
                <a:avLst/>
                <a:gdLst>
                  <a:gd name="connsiteX0" fmla="*/ 38529 w 60754"/>
                  <a:gd name="connsiteY0" fmla="*/ 0 h 323850"/>
                  <a:gd name="connsiteX1" fmla="*/ 429 w 60754"/>
                  <a:gd name="connsiteY1" fmla="*/ 117475 h 323850"/>
                  <a:gd name="connsiteX2" fmla="*/ 60754 w 60754"/>
                  <a:gd name="connsiteY2" fmla="*/ 32385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754" h="323850">
                    <a:moveTo>
                      <a:pt x="38529" y="0"/>
                    </a:moveTo>
                    <a:cubicBezTo>
                      <a:pt x="17627" y="31750"/>
                      <a:pt x="-3275" y="63500"/>
                      <a:pt x="429" y="117475"/>
                    </a:cubicBezTo>
                    <a:cubicBezTo>
                      <a:pt x="4133" y="171450"/>
                      <a:pt x="45408" y="286808"/>
                      <a:pt x="60754" y="323850"/>
                    </a:cubicBezTo>
                  </a:path>
                </a:pathLst>
              </a:custGeom>
              <a:noFill/>
              <a:ln cap="rnd">
                <a:solidFill>
                  <a:schemeClr val="bg2">
                    <a:lumMod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フリーフォーム 15">
                <a:extLst>
                  <a:ext uri="{FF2B5EF4-FFF2-40B4-BE49-F238E27FC236}">
                    <a16:creationId xmlns:a16="http://schemas.microsoft.com/office/drawing/2014/main" id="{FA02404B-A0B6-F379-5AE7-ED4678DC7E00}"/>
                  </a:ext>
                </a:extLst>
              </p:cNvPr>
              <p:cNvSpPr/>
              <p:nvPr/>
            </p:nvSpPr>
            <p:spPr>
              <a:xfrm>
                <a:off x="4441825" y="2749550"/>
                <a:ext cx="78452" cy="222250"/>
              </a:xfrm>
              <a:custGeom>
                <a:avLst/>
                <a:gdLst>
                  <a:gd name="connsiteX0" fmla="*/ 0 w 78452"/>
                  <a:gd name="connsiteY0" fmla="*/ 0 h 222250"/>
                  <a:gd name="connsiteX1" fmla="*/ 76200 w 78452"/>
                  <a:gd name="connsiteY1" fmla="*/ 111125 h 222250"/>
                  <a:gd name="connsiteX2" fmla="*/ 50800 w 78452"/>
                  <a:gd name="connsiteY2" fmla="*/ 222250 h 222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52" h="222250">
                    <a:moveTo>
                      <a:pt x="0" y="0"/>
                    </a:moveTo>
                    <a:cubicBezTo>
                      <a:pt x="33866" y="37041"/>
                      <a:pt x="67733" y="74083"/>
                      <a:pt x="76200" y="111125"/>
                    </a:cubicBezTo>
                    <a:cubicBezTo>
                      <a:pt x="84667" y="148167"/>
                      <a:pt x="67733" y="185208"/>
                      <a:pt x="50800" y="222250"/>
                    </a:cubicBezTo>
                  </a:path>
                </a:pathLst>
              </a:custGeom>
              <a:noFill/>
              <a:ln cap="rnd">
                <a:solidFill>
                  <a:schemeClr val="bg2">
                    <a:lumMod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フリーフォーム 16">
                <a:extLst>
                  <a:ext uri="{FF2B5EF4-FFF2-40B4-BE49-F238E27FC236}">
                    <a16:creationId xmlns:a16="http://schemas.microsoft.com/office/drawing/2014/main" id="{C3EB53D8-12F1-9FCC-096B-0C38C9F3B2C3}"/>
                  </a:ext>
                </a:extLst>
              </p:cNvPr>
              <p:cNvSpPr/>
              <p:nvPr/>
            </p:nvSpPr>
            <p:spPr>
              <a:xfrm>
                <a:off x="4290293" y="2724150"/>
                <a:ext cx="49932" cy="279400"/>
              </a:xfrm>
              <a:custGeom>
                <a:avLst/>
                <a:gdLst>
                  <a:gd name="connsiteX0" fmla="*/ 11832 w 49932"/>
                  <a:gd name="connsiteY0" fmla="*/ 0 h 279400"/>
                  <a:gd name="connsiteX1" fmla="*/ 2307 w 49932"/>
                  <a:gd name="connsiteY1" fmla="*/ 152400 h 279400"/>
                  <a:gd name="connsiteX2" fmla="*/ 49932 w 49932"/>
                  <a:gd name="connsiteY2" fmla="*/ 279400 h 27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932" h="279400">
                    <a:moveTo>
                      <a:pt x="11832" y="0"/>
                    </a:moveTo>
                    <a:cubicBezTo>
                      <a:pt x="3894" y="52916"/>
                      <a:pt x="-4043" y="105833"/>
                      <a:pt x="2307" y="152400"/>
                    </a:cubicBezTo>
                    <a:cubicBezTo>
                      <a:pt x="8657" y="198967"/>
                      <a:pt x="29294" y="239183"/>
                      <a:pt x="49932" y="279400"/>
                    </a:cubicBezTo>
                  </a:path>
                </a:pathLst>
              </a:custGeom>
              <a:noFill/>
              <a:ln cap="rnd">
                <a:solidFill>
                  <a:schemeClr val="bg2">
                    <a:lumMod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フリーフォーム 17">
                <a:extLst>
                  <a:ext uri="{FF2B5EF4-FFF2-40B4-BE49-F238E27FC236}">
                    <a16:creationId xmlns:a16="http://schemas.microsoft.com/office/drawing/2014/main" id="{65812EC6-F387-36DA-8DA8-F709494F32AE}"/>
                  </a:ext>
                </a:extLst>
              </p:cNvPr>
              <p:cNvSpPr/>
              <p:nvPr/>
            </p:nvSpPr>
            <p:spPr>
              <a:xfrm>
                <a:off x="4457352" y="2847975"/>
                <a:ext cx="55799" cy="590550"/>
              </a:xfrm>
              <a:custGeom>
                <a:avLst/>
                <a:gdLst>
                  <a:gd name="connsiteX0" fmla="*/ 35273 w 55799"/>
                  <a:gd name="connsiteY0" fmla="*/ 0 h 590550"/>
                  <a:gd name="connsiteX1" fmla="*/ 348 w 55799"/>
                  <a:gd name="connsiteY1" fmla="*/ 212725 h 590550"/>
                  <a:gd name="connsiteX2" fmla="*/ 54323 w 55799"/>
                  <a:gd name="connsiteY2" fmla="*/ 425450 h 590550"/>
                  <a:gd name="connsiteX3" fmla="*/ 35273 w 55799"/>
                  <a:gd name="connsiteY3" fmla="*/ 5905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799" h="590550">
                    <a:moveTo>
                      <a:pt x="35273" y="0"/>
                    </a:moveTo>
                    <a:cubicBezTo>
                      <a:pt x="16223" y="70908"/>
                      <a:pt x="-2827" y="141817"/>
                      <a:pt x="348" y="212725"/>
                    </a:cubicBezTo>
                    <a:cubicBezTo>
                      <a:pt x="3523" y="283633"/>
                      <a:pt x="48502" y="362479"/>
                      <a:pt x="54323" y="425450"/>
                    </a:cubicBezTo>
                    <a:cubicBezTo>
                      <a:pt x="60144" y="488421"/>
                      <a:pt x="47708" y="539485"/>
                      <a:pt x="35273" y="590550"/>
                    </a:cubicBezTo>
                  </a:path>
                </a:pathLst>
              </a:custGeom>
              <a:noFill/>
              <a:ln cap="rnd">
                <a:solidFill>
                  <a:schemeClr val="bg2">
                    <a:lumMod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フリーフォーム 18">
                <a:extLst>
                  <a:ext uri="{FF2B5EF4-FFF2-40B4-BE49-F238E27FC236}">
                    <a16:creationId xmlns:a16="http://schemas.microsoft.com/office/drawing/2014/main" id="{5F531BA5-A93A-0C72-5C55-DD91C59898E4}"/>
                  </a:ext>
                </a:extLst>
              </p:cNvPr>
              <p:cNvSpPr/>
              <p:nvPr/>
            </p:nvSpPr>
            <p:spPr>
              <a:xfrm>
                <a:off x="4394200" y="1570541"/>
                <a:ext cx="158750" cy="118559"/>
              </a:xfrm>
              <a:custGeom>
                <a:avLst/>
                <a:gdLst>
                  <a:gd name="connsiteX0" fmla="*/ 0 w 158750"/>
                  <a:gd name="connsiteY0" fmla="*/ 118559 h 118559"/>
                  <a:gd name="connsiteX1" fmla="*/ 38100 w 158750"/>
                  <a:gd name="connsiteY1" fmla="*/ 13784 h 118559"/>
                  <a:gd name="connsiteX2" fmla="*/ 158750 w 158750"/>
                  <a:gd name="connsiteY2" fmla="*/ 4259 h 118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8750" h="118559">
                    <a:moveTo>
                      <a:pt x="0" y="118559"/>
                    </a:moveTo>
                    <a:cubicBezTo>
                      <a:pt x="5821" y="75696"/>
                      <a:pt x="11642" y="32834"/>
                      <a:pt x="38100" y="13784"/>
                    </a:cubicBezTo>
                    <a:cubicBezTo>
                      <a:pt x="64558" y="-5266"/>
                      <a:pt x="111654" y="-504"/>
                      <a:pt x="158750" y="4259"/>
                    </a:cubicBezTo>
                  </a:path>
                </a:pathLst>
              </a:custGeom>
              <a:noFill/>
              <a:ln cap="rnd">
                <a:solidFill>
                  <a:schemeClr val="bg2">
                    <a:lumMod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フリーフォーム 19">
                <a:extLst>
                  <a:ext uri="{FF2B5EF4-FFF2-40B4-BE49-F238E27FC236}">
                    <a16:creationId xmlns:a16="http://schemas.microsoft.com/office/drawing/2014/main" id="{0A129FF0-CAAD-C0C4-81DB-5C2B23055D7D}"/>
                  </a:ext>
                </a:extLst>
              </p:cNvPr>
              <p:cNvSpPr/>
              <p:nvPr/>
            </p:nvSpPr>
            <p:spPr>
              <a:xfrm>
                <a:off x="4549775" y="1577975"/>
                <a:ext cx="73025" cy="180975"/>
              </a:xfrm>
              <a:custGeom>
                <a:avLst/>
                <a:gdLst>
                  <a:gd name="connsiteX0" fmla="*/ 0 w 73025"/>
                  <a:gd name="connsiteY0" fmla="*/ 0 h 180975"/>
                  <a:gd name="connsiteX1" fmla="*/ 38100 w 73025"/>
                  <a:gd name="connsiteY1" fmla="*/ 44450 h 180975"/>
                  <a:gd name="connsiteX2" fmla="*/ 73025 w 73025"/>
                  <a:gd name="connsiteY2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025" h="180975">
                    <a:moveTo>
                      <a:pt x="0" y="0"/>
                    </a:moveTo>
                    <a:cubicBezTo>
                      <a:pt x="12964" y="7144"/>
                      <a:pt x="25929" y="14288"/>
                      <a:pt x="38100" y="44450"/>
                    </a:cubicBezTo>
                    <a:cubicBezTo>
                      <a:pt x="50271" y="74612"/>
                      <a:pt x="61648" y="127793"/>
                      <a:pt x="73025" y="180975"/>
                    </a:cubicBezTo>
                  </a:path>
                </a:pathLst>
              </a:custGeom>
              <a:noFill/>
              <a:ln cap="rnd">
                <a:solidFill>
                  <a:schemeClr val="bg2">
                    <a:lumMod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フリーフォーム 20">
                <a:extLst>
                  <a:ext uri="{FF2B5EF4-FFF2-40B4-BE49-F238E27FC236}">
                    <a16:creationId xmlns:a16="http://schemas.microsoft.com/office/drawing/2014/main" id="{A8A277E1-6279-DCDB-9B47-5BB788F17B4C}"/>
                  </a:ext>
                </a:extLst>
              </p:cNvPr>
              <p:cNvSpPr/>
              <p:nvPr/>
            </p:nvSpPr>
            <p:spPr>
              <a:xfrm>
                <a:off x="4645025" y="1683622"/>
                <a:ext cx="225425" cy="215028"/>
              </a:xfrm>
              <a:custGeom>
                <a:avLst/>
                <a:gdLst>
                  <a:gd name="connsiteX0" fmla="*/ 0 w 225425"/>
                  <a:gd name="connsiteY0" fmla="*/ 126128 h 215028"/>
                  <a:gd name="connsiteX1" fmla="*/ 57150 w 225425"/>
                  <a:gd name="connsiteY1" fmla="*/ 15003 h 215028"/>
                  <a:gd name="connsiteX2" fmla="*/ 120650 w 225425"/>
                  <a:gd name="connsiteY2" fmla="*/ 5478 h 215028"/>
                  <a:gd name="connsiteX3" fmla="*/ 171450 w 225425"/>
                  <a:gd name="connsiteY3" fmla="*/ 56278 h 215028"/>
                  <a:gd name="connsiteX4" fmla="*/ 225425 w 225425"/>
                  <a:gd name="connsiteY4" fmla="*/ 215028 h 215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425" h="215028">
                    <a:moveTo>
                      <a:pt x="0" y="126128"/>
                    </a:moveTo>
                    <a:cubicBezTo>
                      <a:pt x="18521" y="80619"/>
                      <a:pt x="37042" y="35111"/>
                      <a:pt x="57150" y="15003"/>
                    </a:cubicBezTo>
                    <a:cubicBezTo>
                      <a:pt x="77258" y="-5105"/>
                      <a:pt x="101600" y="-1401"/>
                      <a:pt x="120650" y="5478"/>
                    </a:cubicBezTo>
                    <a:cubicBezTo>
                      <a:pt x="139700" y="12357"/>
                      <a:pt x="153988" y="21353"/>
                      <a:pt x="171450" y="56278"/>
                    </a:cubicBezTo>
                    <a:cubicBezTo>
                      <a:pt x="188913" y="91203"/>
                      <a:pt x="201613" y="189628"/>
                      <a:pt x="225425" y="215028"/>
                    </a:cubicBezTo>
                  </a:path>
                </a:pathLst>
              </a:custGeom>
              <a:noFill/>
              <a:ln cap="rnd">
                <a:solidFill>
                  <a:schemeClr val="bg2">
                    <a:lumMod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フリーフォーム 21">
                <a:extLst>
                  <a:ext uri="{FF2B5EF4-FFF2-40B4-BE49-F238E27FC236}">
                    <a16:creationId xmlns:a16="http://schemas.microsoft.com/office/drawing/2014/main" id="{D570D74C-4F3F-3FC4-C55D-F3B41E7F8268}"/>
                  </a:ext>
                </a:extLst>
              </p:cNvPr>
              <p:cNvSpPr/>
              <p:nvPr/>
            </p:nvSpPr>
            <p:spPr>
              <a:xfrm>
                <a:off x="5191459" y="1835150"/>
                <a:ext cx="56816" cy="180975"/>
              </a:xfrm>
              <a:custGeom>
                <a:avLst/>
                <a:gdLst>
                  <a:gd name="connsiteX0" fmla="*/ 56816 w 56816"/>
                  <a:gd name="connsiteY0" fmla="*/ 0 h 180975"/>
                  <a:gd name="connsiteX1" fmla="*/ 2841 w 56816"/>
                  <a:gd name="connsiteY1" fmla="*/ 88900 h 180975"/>
                  <a:gd name="connsiteX2" fmla="*/ 12366 w 56816"/>
                  <a:gd name="connsiteY2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816" h="180975">
                    <a:moveTo>
                      <a:pt x="56816" y="0"/>
                    </a:moveTo>
                    <a:cubicBezTo>
                      <a:pt x="33532" y="29369"/>
                      <a:pt x="10249" y="58738"/>
                      <a:pt x="2841" y="88900"/>
                    </a:cubicBezTo>
                    <a:cubicBezTo>
                      <a:pt x="-4567" y="119062"/>
                      <a:pt x="3899" y="150018"/>
                      <a:pt x="12366" y="180975"/>
                    </a:cubicBezTo>
                  </a:path>
                </a:pathLst>
              </a:custGeom>
              <a:noFill/>
              <a:ln cap="rnd">
                <a:solidFill>
                  <a:schemeClr val="bg2">
                    <a:lumMod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フリーフォーム 22">
                <a:extLst>
                  <a:ext uri="{FF2B5EF4-FFF2-40B4-BE49-F238E27FC236}">
                    <a16:creationId xmlns:a16="http://schemas.microsoft.com/office/drawing/2014/main" id="{C948ECCC-E94D-C6C7-BE13-3F3702DD9D8D}"/>
                  </a:ext>
                </a:extLst>
              </p:cNvPr>
              <p:cNvSpPr/>
              <p:nvPr/>
            </p:nvSpPr>
            <p:spPr>
              <a:xfrm>
                <a:off x="5226050" y="1574800"/>
                <a:ext cx="174625" cy="273050"/>
              </a:xfrm>
              <a:custGeom>
                <a:avLst/>
                <a:gdLst>
                  <a:gd name="connsiteX0" fmla="*/ 0 w 174625"/>
                  <a:gd name="connsiteY0" fmla="*/ 273050 h 273050"/>
                  <a:gd name="connsiteX1" fmla="*/ 82550 w 174625"/>
                  <a:gd name="connsiteY1" fmla="*/ 66675 h 273050"/>
                  <a:gd name="connsiteX2" fmla="*/ 174625 w 174625"/>
                  <a:gd name="connsiteY2" fmla="*/ 0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625" h="273050">
                    <a:moveTo>
                      <a:pt x="0" y="273050"/>
                    </a:moveTo>
                    <a:cubicBezTo>
                      <a:pt x="26723" y="192616"/>
                      <a:pt x="53446" y="112183"/>
                      <a:pt x="82550" y="66675"/>
                    </a:cubicBezTo>
                    <a:cubicBezTo>
                      <a:pt x="111654" y="21167"/>
                      <a:pt x="143139" y="10583"/>
                      <a:pt x="174625" y="0"/>
                    </a:cubicBezTo>
                  </a:path>
                </a:pathLst>
              </a:custGeom>
              <a:noFill/>
              <a:ln cap="rnd">
                <a:solidFill>
                  <a:schemeClr val="bg2">
                    <a:lumMod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フリーフォーム 23">
                <a:extLst>
                  <a:ext uri="{FF2B5EF4-FFF2-40B4-BE49-F238E27FC236}">
                    <a16:creationId xmlns:a16="http://schemas.microsoft.com/office/drawing/2014/main" id="{6C1A4A09-22CF-6EE3-9C96-99623988E4CE}"/>
                  </a:ext>
                </a:extLst>
              </p:cNvPr>
              <p:cNvSpPr/>
              <p:nvPr/>
            </p:nvSpPr>
            <p:spPr>
              <a:xfrm>
                <a:off x="5416550" y="1571625"/>
                <a:ext cx="92264" cy="536575"/>
              </a:xfrm>
              <a:custGeom>
                <a:avLst/>
                <a:gdLst>
                  <a:gd name="connsiteX0" fmla="*/ 9525 w 92264"/>
                  <a:gd name="connsiteY0" fmla="*/ 0 h 536575"/>
                  <a:gd name="connsiteX1" fmla="*/ 88900 w 92264"/>
                  <a:gd name="connsiteY1" fmla="*/ 60325 h 536575"/>
                  <a:gd name="connsiteX2" fmla="*/ 69850 w 92264"/>
                  <a:gd name="connsiteY2" fmla="*/ 206375 h 536575"/>
                  <a:gd name="connsiteX3" fmla="*/ 0 w 92264"/>
                  <a:gd name="connsiteY3" fmla="*/ 536575 h 536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264" h="536575">
                    <a:moveTo>
                      <a:pt x="9525" y="0"/>
                    </a:moveTo>
                    <a:cubicBezTo>
                      <a:pt x="44185" y="12964"/>
                      <a:pt x="78846" y="25929"/>
                      <a:pt x="88900" y="60325"/>
                    </a:cubicBezTo>
                    <a:cubicBezTo>
                      <a:pt x="98954" y="94721"/>
                      <a:pt x="84667" y="127000"/>
                      <a:pt x="69850" y="206375"/>
                    </a:cubicBezTo>
                    <a:cubicBezTo>
                      <a:pt x="55033" y="285750"/>
                      <a:pt x="27516" y="411162"/>
                      <a:pt x="0" y="536575"/>
                    </a:cubicBezTo>
                  </a:path>
                </a:pathLst>
              </a:custGeom>
              <a:noFill/>
              <a:ln cap="rnd">
                <a:solidFill>
                  <a:schemeClr val="bg2">
                    <a:lumMod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フリーフォーム 24">
                <a:extLst>
                  <a:ext uri="{FF2B5EF4-FFF2-40B4-BE49-F238E27FC236}">
                    <a16:creationId xmlns:a16="http://schemas.microsoft.com/office/drawing/2014/main" id="{3582D360-FAC5-9CA4-2EEA-D93AD69F6B2A}"/>
                  </a:ext>
                </a:extLst>
              </p:cNvPr>
              <p:cNvSpPr/>
              <p:nvPr/>
            </p:nvSpPr>
            <p:spPr>
              <a:xfrm>
                <a:off x="3679825" y="3381375"/>
                <a:ext cx="161925" cy="434975"/>
              </a:xfrm>
              <a:custGeom>
                <a:avLst/>
                <a:gdLst>
                  <a:gd name="connsiteX0" fmla="*/ 161925 w 161925"/>
                  <a:gd name="connsiteY0" fmla="*/ 0 h 434975"/>
                  <a:gd name="connsiteX1" fmla="*/ 0 w 161925"/>
                  <a:gd name="connsiteY1" fmla="*/ 434975 h 43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925" h="434975">
                    <a:moveTo>
                      <a:pt x="161925" y="0"/>
                    </a:moveTo>
                    <a:cubicBezTo>
                      <a:pt x="96308" y="181239"/>
                      <a:pt x="30692" y="362479"/>
                      <a:pt x="0" y="434975"/>
                    </a:cubicBezTo>
                  </a:path>
                </a:pathLst>
              </a:custGeom>
              <a:noFill/>
              <a:ln cap="rnd">
                <a:solidFill>
                  <a:schemeClr val="bg2">
                    <a:lumMod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フリーフォーム 25">
                <a:extLst>
                  <a:ext uri="{FF2B5EF4-FFF2-40B4-BE49-F238E27FC236}">
                    <a16:creationId xmlns:a16="http://schemas.microsoft.com/office/drawing/2014/main" id="{048696DD-7781-58E1-64F0-C752892A9AD6}"/>
                  </a:ext>
                </a:extLst>
              </p:cNvPr>
              <p:cNvSpPr/>
              <p:nvPr/>
            </p:nvSpPr>
            <p:spPr>
              <a:xfrm>
                <a:off x="4349750" y="3409950"/>
                <a:ext cx="174302" cy="263525"/>
              </a:xfrm>
              <a:custGeom>
                <a:avLst/>
                <a:gdLst>
                  <a:gd name="connsiteX0" fmla="*/ 120650 w 174302"/>
                  <a:gd name="connsiteY0" fmla="*/ 0 h 263525"/>
                  <a:gd name="connsiteX1" fmla="*/ 168275 w 174302"/>
                  <a:gd name="connsiteY1" fmla="*/ 123825 h 263525"/>
                  <a:gd name="connsiteX2" fmla="*/ 0 w 174302"/>
                  <a:gd name="connsiteY2" fmla="*/ 263525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302" h="263525">
                    <a:moveTo>
                      <a:pt x="120650" y="0"/>
                    </a:moveTo>
                    <a:cubicBezTo>
                      <a:pt x="154516" y="39952"/>
                      <a:pt x="188383" y="79904"/>
                      <a:pt x="168275" y="123825"/>
                    </a:cubicBezTo>
                    <a:cubicBezTo>
                      <a:pt x="148167" y="167746"/>
                      <a:pt x="74083" y="215635"/>
                      <a:pt x="0" y="263525"/>
                    </a:cubicBezTo>
                  </a:path>
                </a:pathLst>
              </a:custGeom>
              <a:noFill/>
              <a:ln cap="rnd">
                <a:solidFill>
                  <a:schemeClr val="bg2">
                    <a:lumMod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フリーフォーム 26">
                <a:extLst>
                  <a:ext uri="{FF2B5EF4-FFF2-40B4-BE49-F238E27FC236}">
                    <a16:creationId xmlns:a16="http://schemas.microsoft.com/office/drawing/2014/main" id="{7431A38F-31FB-770C-7C15-7539E51A046D}"/>
                  </a:ext>
                </a:extLst>
              </p:cNvPr>
              <p:cNvSpPr/>
              <p:nvPr/>
            </p:nvSpPr>
            <p:spPr>
              <a:xfrm>
                <a:off x="4311650" y="3698875"/>
                <a:ext cx="63619" cy="361950"/>
              </a:xfrm>
              <a:custGeom>
                <a:avLst/>
                <a:gdLst>
                  <a:gd name="connsiteX0" fmla="*/ 12700 w 63619"/>
                  <a:gd name="connsiteY0" fmla="*/ 0 h 361950"/>
                  <a:gd name="connsiteX1" fmla="*/ 63500 w 63619"/>
                  <a:gd name="connsiteY1" fmla="*/ 117475 h 361950"/>
                  <a:gd name="connsiteX2" fmla="*/ 0 w 63619"/>
                  <a:gd name="connsiteY2" fmla="*/ 361950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619" h="361950">
                    <a:moveTo>
                      <a:pt x="12700" y="0"/>
                    </a:moveTo>
                    <a:cubicBezTo>
                      <a:pt x="39158" y="28575"/>
                      <a:pt x="65617" y="57150"/>
                      <a:pt x="63500" y="117475"/>
                    </a:cubicBezTo>
                    <a:cubicBezTo>
                      <a:pt x="61383" y="177800"/>
                      <a:pt x="30691" y="269875"/>
                      <a:pt x="0" y="361950"/>
                    </a:cubicBezTo>
                  </a:path>
                </a:pathLst>
              </a:custGeom>
              <a:noFill/>
              <a:ln cap="rnd">
                <a:solidFill>
                  <a:schemeClr val="bg2">
                    <a:lumMod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フリーフォーム 27">
                <a:extLst>
                  <a:ext uri="{FF2B5EF4-FFF2-40B4-BE49-F238E27FC236}">
                    <a16:creationId xmlns:a16="http://schemas.microsoft.com/office/drawing/2014/main" id="{78D0FF96-2151-A462-A7F5-4EDDCA8CE0DF}"/>
                  </a:ext>
                </a:extLst>
              </p:cNvPr>
              <p:cNvSpPr/>
              <p:nvPr/>
            </p:nvSpPr>
            <p:spPr>
              <a:xfrm>
                <a:off x="3917950" y="2860675"/>
                <a:ext cx="190500" cy="184150"/>
              </a:xfrm>
              <a:custGeom>
                <a:avLst/>
                <a:gdLst>
                  <a:gd name="connsiteX0" fmla="*/ 190500 w 190500"/>
                  <a:gd name="connsiteY0" fmla="*/ 0 h 184150"/>
                  <a:gd name="connsiteX1" fmla="*/ 60325 w 190500"/>
                  <a:gd name="connsiteY1" fmla="*/ 41275 h 184150"/>
                  <a:gd name="connsiteX2" fmla="*/ 0 w 190500"/>
                  <a:gd name="connsiteY2" fmla="*/ 184150 h 184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500" h="184150">
                    <a:moveTo>
                      <a:pt x="190500" y="0"/>
                    </a:moveTo>
                    <a:cubicBezTo>
                      <a:pt x="141287" y="5291"/>
                      <a:pt x="92075" y="10583"/>
                      <a:pt x="60325" y="41275"/>
                    </a:cubicBezTo>
                    <a:cubicBezTo>
                      <a:pt x="28575" y="71967"/>
                      <a:pt x="14287" y="128058"/>
                      <a:pt x="0" y="184150"/>
                    </a:cubicBezTo>
                  </a:path>
                </a:pathLst>
              </a:custGeom>
              <a:noFill/>
              <a:ln cap="rnd">
                <a:solidFill>
                  <a:schemeClr val="bg2">
                    <a:lumMod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フリーフォーム 28">
                <a:extLst>
                  <a:ext uri="{FF2B5EF4-FFF2-40B4-BE49-F238E27FC236}">
                    <a16:creationId xmlns:a16="http://schemas.microsoft.com/office/drawing/2014/main" id="{D92033FA-AD08-5050-39FD-EFBA8D90EF6F}"/>
                  </a:ext>
                </a:extLst>
              </p:cNvPr>
              <p:cNvSpPr/>
              <p:nvPr/>
            </p:nvSpPr>
            <p:spPr>
              <a:xfrm>
                <a:off x="3844925" y="3305175"/>
                <a:ext cx="136525" cy="762000"/>
              </a:xfrm>
              <a:custGeom>
                <a:avLst/>
                <a:gdLst>
                  <a:gd name="connsiteX0" fmla="*/ 136525 w 136525"/>
                  <a:gd name="connsiteY0" fmla="*/ 0 h 762000"/>
                  <a:gd name="connsiteX1" fmla="*/ 0 w 136525"/>
                  <a:gd name="connsiteY1" fmla="*/ 762000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6525" h="762000">
                    <a:moveTo>
                      <a:pt x="136525" y="0"/>
                    </a:moveTo>
                    <a:lnTo>
                      <a:pt x="0" y="762000"/>
                    </a:lnTo>
                  </a:path>
                </a:pathLst>
              </a:custGeom>
              <a:noFill/>
              <a:ln cap="rnd">
                <a:solidFill>
                  <a:schemeClr val="bg2">
                    <a:lumMod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1" name="フリーフォーム 30">
              <a:extLst>
                <a:ext uri="{FF2B5EF4-FFF2-40B4-BE49-F238E27FC236}">
                  <a16:creationId xmlns:a16="http://schemas.microsoft.com/office/drawing/2014/main" id="{BCB8C027-D607-12FB-2232-C235C44894D7}"/>
                </a:ext>
              </a:extLst>
            </p:cNvPr>
            <p:cNvSpPr/>
            <p:nvPr/>
          </p:nvSpPr>
          <p:spPr>
            <a:xfrm>
              <a:off x="4629150" y="2943225"/>
              <a:ext cx="289788" cy="203200"/>
            </a:xfrm>
            <a:custGeom>
              <a:avLst/>
              <a:gdLst>
                <a:gd name="connsiteX0" fmla="*/ 0 w 289788"/>
                <a:gd name="connsiteY0" fmla="*/ 0 h 203200"/>
                <a:gd name="connsiteX1" fmla="*/ 107950 w 289788"/>
                <a:gd name="connsiteY1" fmla="*/ 63500 h 203200"/>
                <a:gd name="connsiteX2" fmla="*/ 285750 w 289788"/>
                <a:gd name="connsiteY2" fmla="*/ 50800 h 203200"/>
                <a:gd name="connsiteX3" fmla="*/ 222250 w 289788"/>
                <a:gd name="connsiteY3" fmla="*/ 69850 h 203200"/>
                <a:gd name="connsiteX4" fmla="*/ 107950 w 289788"/>
                <a:gd name="connsiteY4" fmla="*/ 2032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788" h="203200">
                  <a:moveTo>
                    <a:pt x="0" y="0"/>
                  </a:moveTo>
                  <a:cubicBezTo>
                    <a:pt x="30162" y="27516"/>
                    <a:pt x="60325" y="55033"/>
                    <a:pt x="107950" y="63500"/>
                  </a:cubicBezTo>
                  <a:cubicBezTo>
                    <a:pt x="155575" y="71967"/>
                    <a:pt x="266700" y="49742"/>
                    <a:pt x="285750" y="50800"/>
                  </a:cubicBezTo>
                  <a:cubicBezTo>
                    <a:pt x="304800" y="51858"/>
                    <a:pt x="251883" y="44450"/>
                    <a:pt x="222250" y="69850"/>
                  </a:cubicBezTo>
                  <a:cubicBezTo>
                    <a:pt x="192617" y="95250"/>
                    <a:pt x="150283" y="149225"/>
                    <a:pt x="107950" y="20320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フリーフォーム 31">
              <a:extLst>
                <a:ext uri="{FF2B5EF4-FFF2-40B4-BE49-F238E27FC236}">
                  <a16:creationId xmlns:a16="http://schemas.microsoft.com/office/drawing/2014/main" id="{2CF7F45F-C6EF-1469-03F6-0CD4146C81C4}"/>
                </a:ext>
              </a:extLst>
            </p:cNvPr>
            <p:cNvSpPr/>
            <p:nvPr/>
          </p:nvSpPr>
          <p:spPr>
            <a:xfrm>
              <a:off x="4387850" y="2768600"/>
              <a:ext cx="53975" cy="403225"/>
            </a:xfrm>
            <a:custGeom>
              <a:avLst/>
              <a:gdLst>
                <a:gd name="connsiteX0" fmla="*/ 0 w 53975"/>
                <a:gd name="connsiteY0" fmla="*/ 0 h 403225"/>
                <a:gd name="connsiteX1" fmla="*/ 38100 w 53975"/>
                <a:gd name="connsiteY1" fmla="*/ 104775 h 403225"/>
                <a:gd name="connsiteX2" fmla="*/ 3175 w 53975"/>
                <a:gd name="connsiteY2" fmla="*/ 171450 h 403225"/>
                <a:gd name="connsiteX3" fmla="*/ 53975 w 53975"/>
                <a:gd name="connsiteY3" fmla="*/ 403225 h 40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975" h="403225">
                  <a:moveTo>
                    <a:pt x="0" y="0"/>
                  </a:moveTo>
                  <a:cubicBezTo>
                    <a:pt x="18785" y="38100"/>
                    <a:pt x="37571" y="76200"/>
                    <a:pt x="38100" y="104775"/>
                  </a:cubicBezTo>
                  <a:cubicBezTo>
                    <a:pt x="38629" y="133350"/>
                    <a:pt x="529" y="121708"/>
                    <a:pt x="3175" y="171450"/>
                  </a:cubicBezTo>
                  <a:cubicBezTo>
                    <a:pt x="5821" y="221192"/>
                    <a:pt x="44450" y="360892"/>
                    <a:pt x="53975" y="403225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3" name="くま">
            <a:extLst>
              <a:ext uri="{FF2B5EF4-FFF2-40B4-BE49-F238E27FC236}">
                <a16:creationId xmlns:a16="http://schemas.microsoft.com/office/drawing/2014/main" id="{D22E1769-F593-74A0-39E6-E71ADD4F35AE}"/>
              </a:ext>
            </a:extLst>
          </p:cNvPr>
          <p:cNvGrpSpPr/>
          <p:nvPr/>
        </p:nvGrpSpPr>
        <p:grpSpPr>
          <a:xfrm>
            <a:off x="6273496" y="1354558"/>
            <a:ext cx="5165142" cy="5133924"/>
            <a:chOff x="5986759" y="1354558"/>
            <a:chExt cx="5165142" cy="5133924"/>
          </a:xfrm>
        </p:grpSpPr>
        <p:sp>
          <p:nvSpPr>
            <p:cNvPr id="34" name="フリーフォーム 33">
              <a:extLst>
                <a:ext uri="{FF2B5EF4-FFF2-40B4-BE49-F238E27FC236}">
                  <a16:creationId xmlns:a16="http://schemas.microsoft.com/office/drawing/2014/main" id="{B71FC834-E735-0731-EDB7-1CD92E988489}"/>
                </a:ext>
              </a:extLst>
            </p:cNvPr>
            <p:cNvSpPr/>
            <p:nvPr/>
          </p:nvSpPr>
          <p:spPr>
            <a:xfrm>
              <a:off x="7211683" y="1755475"/>
              <a:ext cx="879894" cy="461514"/>
            </a:xfrm>
            <a:custGeom>
              <a:avLst/>
              <a:gdLst>
                <a:gd name="connsiteX0" fmla="*/ 0 w 879894"/>
                <a:gd name="connsiteY0" fmla="*/ 461514 h 461514"/>
                <a:gd name="connsiteX1" fmla="*/ 461513 w 879894"/>
                <a:gd name="connsiteY1" fmla="*/ 189782 h 461514"/>
                <a:gd name="connsiteX2" fmla="*/ 879894 w 879894"/>
                <a:gd name="connsiteY2" fmla="*/ 0 h 46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9894" h="461514">
                  <a:moveTo>
                    <a:pt x="0" y="461514"/>
                  </a:moveTo>
                  <a:cubicBezTo>
                    <a:pt x="157432" y="364107"/>
                    <a:pt x="314864" y="266701"/>
                    <a:pt x="461513" y="189782"/>
                  </a:cubicBezTo>
                  <a:cubicBezTo>
                    <a:pt x="608162" y="112863"/>
                    <a:pt x="744028" y="56431"/>
                    <a:pt x="879894" y="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フリーフォーム 34">
              <a:extLst>
                <a:ext uri="{FF2B5EF4-FFF2-40B4-BE49-F238E27FC236}">
                  <a16:creationId xmlns:a16="http://schemas.microsoft.com/office/drawing/2014/main" id="{3908DF2B-9B2E-E1D4-EEC8-59964CF65C20}"/>
                </a:ext>
              </a:extLst>
            </p:cNvPr>
            <p:cNvSpPr/>
            <p:nvPr/>
          </p:nvSpPr>
          <p:spPr>
            <a:xfrm>
              <a:off x="7090913" y="2510143"/>
              <a:ext cx="655608" cy="310695"/>
            </a:xfrm>
            <a:custGeom>
              <a:avLst/>
              <a:gdLst>
                <a:gd name="connsiteX0" fmla="*/ 0 w 655608"/>
                <a:gd name="connsiteY0" fmla="*/ 133853 h 310695"/>
                <a:gd name="connsiteX1" fmla="*/ 172529 w 655608"/>
                <a:gd name="connsiteY1" fmla="*/ 144 h 310695"/>
                <a:gd name="connsiteX2" fmla="*/ 530525 w 655608"/>
                <a:gd name="connsiteY2" fmla="*/ 112287 h 310695"/>
                <a:gd name="connsiteX3" fmla="*/ 655608 w 655608"/>
                <a:gd name="connsiteY3" fmla="*/ 310695 h 310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5608" h="310695">
                  <a:moveTo>
                    <a:pt x="0" y="133853"/>
                  </a:moveTo>
                  <a:cubicBezTo>
                    <a:pt x="42054" y="68795"/>
                    <a:pt x="84108" y="3738"/>
                    <a:pt x="172529" y="144"/>
                  </a:cubicBezTo>
                  <a:cubicBezTo>
                    <a:pt x="260950" y="-3450"/>
                    <a:pt x="450012" y="60528"/>
                    <a:pt x="530525" y="112287"/>
                  </a:cubicBezTo>
                  <a:cubicBezTo>
                    <a:pt x="611038" y="164046"/>
                    <a:pt x="633323" y="237370"/>
                    <a:pt x="655608" y="310695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フリーフォーム 35">
              <a:extLst>
                <a:ext uri="{FF2B5EF4-FFF2-40B4-BE49-F238E27FC236}">
                  <a16:creationId xmlns:a16="http://schemas.microsoft.com/office/drawing/2014/main" id="{41099054-3AA4-EFDC-3D05-D844CD45ED0E}"/>
                </a:ext>
              </a:extLst>
            </p:cNvPr>
            <p:cNvSpPr/>
            <p:nvPr/>
          </p:nvSpPr>
          <p:spPr>
            <a:xfrm>
              <a:off x="7211683" y="2302672"/>
              <a:ext cx="565030" cy="335873"/>
            </a:xfrm>
            <a:custGeom>
              <a:avLst/>
              <a:gdLst>
                <a:gd name="connsiteX0" fmla="*/ 0 w 565030"/>
                <a:gd name="connsiteY0" fmla="*/ 211928 h 335873"/>
                <a:gd name="connsiteX1" fmla="*/ 112143 w 565030"/>
                <a:gd name="connsiteY1" fmla="*/ 78219 h 335873"/>
                <a:gd name="connsiteX2" fmla="*/ 172528 w 565030"/>
                <a:gd name="connsiteY2" fmla="*/ 581 h 335873"/>
                <a:gd name="connsiteX3" fmla="*/ 362309 w 565030"/>
                <a:gd name="connsiteY3" fmla="*/ 117037 h 335873"/>
                <a:gd name="connsiteX4" fmla="*/ 357996 w 565030"/>
                <a:gd name="connsiteY4" fmla="*/ 35086 h 335873"/>
                <a:gd name="connsiteX5" fmla="*/ 543464 w 565030"/>
                <a:gd name="connsiteY5" fmla="*/ 311132 h 335873"/>
                <a:gd name="connsiteX6" fmla="*/ 565030 w 565030"/>
                <a:gd name="connsiteY6" fmla="*/ 324071 h 33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5030" h="335873">
                  <a:moveTo>
                    <a:pt x="0" y="211928"/>
                  </a:moveTo>
                  <a:cubicBezTo>
                    <a:pt x="41694" y="162685"/>
                    <a:pt x="83388" y="113443"/>
                    <a:pt x="112143" y="78219"/>
                  </a:cubicBezTo>
                  <a:cubicBezTo>
                    <a:pt x="140898" y="42995"/>
                    <a:pt x="130834" y="-5889"/>
                    <a:pt x="172528" y="581"/>
                  </a:cubicBezTo>
                  <a:cubicBezTo>
                    <a:pt x="214222" y="7051"/>
                    <a:pt x="331398" y="111286"/>
                    <a:pt x="362309" y="117037"/>
                  </a:cubicBezTo>
                  <a:cubicBezTo>
                    <a:pt x="393220" y="122788"/>
                    <a:pt x="327804" y="2737"/>
                    <a:pt x="357996" y="35086"/>
                  </a:cubicBezTo>
                  <a:cubicBezTo>
                    <a:pt x="388188" y="67435"/>
                    <a:pt x="543464" y="311132"/>
                    <a:pt x="543464" y="311132"/>
                  </a:cubicBezTo>
                  <a:cubicBezTo>
                    <a:pt x="577970" y="359296"/>
                    <a:pt x="552090" y="321915"/>
                    <a:pt x="565030" y="324071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フリーフォーム 36">
              <a:extLst>
                <a:ext uri="{FF2B5EF4-FFF2-40B4-BE49-F238E27FC236}">
                  <a16:creationId xmlns:a16="http://schemas.microsoft.com/office/drawing/2014/main" id="{B5426E4C-D8C3-6403-2A5D-99AE125C5CC9}"/>
                </a:ext>
              </a:extLst>
            </p:cNvPr>
            <p:cNvSpPr/>
            <p:nvPr/>
          </p:nvSpPr>
          <p:spPr>
            <a:xfrm>
              <a:off x="6648450" y="2165350"/>
              <a:ext cx="647700" cy="463550"/>
            </a:xfrm>
            <a:custGeom>
              <a:avLst/>
              <a:gdLst>
                <a:gd name="connsiteX0" fmla="*/ 0 w 647700"/>
                <a:gd name="connsiteY0" fmla="*/ 463550 h 463550"/>
                <a:gd name="connsiteX1" fmla="*/ 263525 w 647700"/>
                <a:gd name="connsiteY1" fmla="*/ 415925 h 463550"/>
                <a:gd name="connsiteX2" fmla="*/ 647700 w 647700"/>
                <a:gd name="connsiteY2" fmla="*/ 0 h 46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7700" h="463550">
                  <a:moveTo>
                    <a:pt x="0" y="463550"/>
                  </a:moveTo>
                  <a:lnTo>
                    <a:pt x="263525" y="415925"/>
                  </a:lnTo>
                  <a:cubicBezTo>
                    <a:pt x="371475" y="338667"/>
                    <a:pt x="509587" y="169333"/>
                    <a:pt x="647700" y="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フリーフォーム 37">
              <a:extLst>
                <a:ext uri="{FF2B5EF4-FFF2-40B4-BE49-F238E27FC236}">
                  <a16:creationId xmlns:a16="http://schemas.microsoft.com/office/drawing/2014/main" id="{CC2152FE-4842-3924-CCF3-CBAF904B315C}"/>
                </a:ext>
              </a:extLst>
            </p:cNvPr>
            <p:cNvSpPr/>
            <p:nvPr/>
          </p:nvSpPr>
          <p:spPr>
            <a:xfrm>
              <a:off x="6441122" y="2619375"/>
              <a:ext cx="239078" cy="473075"/>
            </a:xfrm>
            <a:custGeom>
              <a:avLst/>
              <a:gdLst>
                <a:gd name="connsiteX0" fmla="*/ 239078 w 239078"/>
                <a:gd name="connsiteY0" fmla="*/ 0 h 473075"/>
                <a:gd name="connsiteX1" fmla="*/ 45403 w 239078"/>
                <a:gd name="connsiteY1" fmla="*/ 117475 h 473075"/>
                <a:gd name="connsiteX2" fmla="*/ 953 w 239078"/>
                <a:gd name="connsiteY2" fmla="*/ 241300 h 473075"/>
                <a:gd name="connsiteX3" fmla="*/ 70803 w 239078"/>
                <a:gd name="connsiteY3" fmla="*/ 473075 h 47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9078" h="473075">
                  <a:moveTo>
                    <a:pt x="239078" y="0"/>
                  </a:moveTo>
                  <a:cubicBezTo>
                    <a:pt x="162084" y="38629"/>
                    <a:pt x="85090" y="77258"/>
                    <a:pt x="45403" y="117475"/>
                  </a:cubicBezTo>
                  <a:cubicBezTo>
                    <a:pt x="5716" y="157692"/>
                    <a:pt x="-3280" y="182033"/>
                    <a:pt x="953" y="241300"/>
                  </a:cubicBezTo>
                  <a:cubicBezTo>
                    <a:pt x="5186" y="300567"/>
                    <a:pt x="37994" y="386821"/>
                    <a:pt x="70803" y="473075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フリーフォーム 38">
              <a:extLst>
                <a:ext uri="{FF2B5EF4-FFF2-40B4-BE49-F238E27FC236}">
                  <a16:creationId xmlns:a16="http://schemas.microsoft.com/office/drawing/2014/main" id="{420E96CF-7F19-482E-80D9-4A690F5AE98B}"/>
                </a:ext>
              </a:extLst>
            </p:cNvPr>
            <p:cNvSpPr/>
            <p:nvPr/>
          </p:nvSpPr>
          <p:spPr>
            <a:xfrm>
              <a:off x="6089650" y="3068617"/>
              <a:ext cx="517525" cy="96858"/>
            </a:xfrm>
            <a:custGeom>
              <a:avLst/>
              <a:gdLst>
                <a:gd name="connsiteX0" fmla="*/ 0 w 517525"/>
                <a:gd name="connsiteY0" fmla="*/ 96858 h 96858"/>
                <a:gd name="connsiteX1" fmla="*/ 127000 w 517525"/>
                <a:gd name="connsiteY1" fmla="*/ 1608 h 96858"/>
                <a:gd name="connsiteX2" fmla="*/ 517525 w 517525"/>
                <a:gd name="connsiteY2" fmla="*/ 46058 h 9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7525" h="96858">
                  <a:moveTo>
                    <a:pt x="0" y="96858"/>
                  </a:moveTo>
                  <a:cubicBezTo>
                    <a:pt x="20373" y="53466"/>
                    <a:pt x="40746" y="10075"/>
                    <a:pt x="127000" y="1608"/>
                  </a:cubicBezTo>
                  <a:cubicBezTo>
                    <a:pt x="213254" y="-6859"/>
                    <a:pt x="365389" y="19599"/>
                    <a:pt x="517525" y="46058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フリーフォーム 39">
              <a:extLst>
                <a:ext uri="{FF2B5EF4-FFF2-40B4-BE49-F238E27FC236}">
                  <a16:creationId xmlns:a16="http://schemas.microsoft.com/office/drawing/2014/main" id="{0A979248-CE55-A8D9-667E-25FAD1A0CDC8}"/>
                </a:ext>
              </a:extLst>
            </p:cNvPr>
            <p:cNvSpPr/>
            <p:nvPr/>
          </p:nvSpPr>
          <p:spPr>
            <a:xfrm>
              <a:off x="6127750" y="3152775"/>
              <a:ext cx="333375" cy="558800"/>
            </a:xfrm>
            <a:custGeom>
              <a:avLst/>
              <a:gdLst>
                <a:gd name="connsiteX0" fmla="*/ 0 w 333375"/>
                <a:gd name="connsiteY0" fmla="*/ 0 h 558800"/>
                <a:gd name="connsiteX1" fmla="*/ 28575 w 333375"/>
                <a:gd name="connsiteY1" fmla="*/ 53975 h 558800"/>
                <a:gd name="connsiteX2" fmla="*/ 41275 w 333375"/>
                <a:gd name="connsiteY2" fmla="*/ 95250 h 558800"/>
                <a:gd name="connsiteX3" fmla="*/ 41275 w 333375"/>
                <a:gd name="connsiteY3" fmla="*/ 257175 h 558800"/>
                <a:gd name="connsiteX4" fmla="*/ 333375 w 333375"/>
                <a:gd name="connsiteY4" fmla="*/ 558800 h 55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375" h="558800">
                  <a:moveTo>
                    <a:pt x="0" y="0"/>
                  </a:moveTo>
                  <a:cubicBezTo>
                    <a:pt x="10848" y="19050"/>
                    <a:pt x="21696" y="38100"/>
                    <a:pt x="28575" y="53975"/>
                  </a:cubicBezTo>
                  <a:cubicBezTo>
                    <a:pt x="35454" y="69850"/>
                    <a:pt x="39158" y="61383"/>
                    <a:pt x="41275" y="95250"/>
                  </a:cubicBezTo>
                  <a:cubicBezTo>
                    <a:pt x="43392" y="129117"/>
                    <a:pt x="-7408" y="179917"/>
                    <a:pt x="41275" y="257175"/>
                  </a:cubicBezTo>
                  <a:cubicBezTo>
                    <a:pt x="89958" y="334433"/>
                    <a:pt x="211666" y="446616"/>
                    <a:pt x="333375" y="55880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フリーフォーム 40">
              <a:extLst>
                <a:ext uri="{FF2B5EF4-FFF2-40B4-BE49-F238E27FC236}">
                  <a16:creationId xmlns:a16="http://schemas.microsoft.com/office/drawing/2014/main" id="{F39AC36C-5ED0-C379-6F28-B7308D41B7D1}"/>
                </a:ext>
              </a:extLst>
            </p:cNvPr>
            <p:cNvSpPr/>
            <p:nvPr/>
          </p:nvSpPr>
          <p:spPr>
            <a:xfrm>
              <a:off x="5986759" y="3606800"/>
              <a:ext cx="312441" cy="282606"/>
            </a:xfrm>
            <a:custGeom>
              <a:avLst/>
              <a:gdLst>
                <a:gd name="connsiteX0" fmla="*/ 83841 w 312441"/>
                <a:gd name="connsiteY0" fmla="*/ 0 h 282606"/>
                <a:gd name="connsiteX1" fmla="*/ 13991 w 312441"/>
                <a:gd name="connsiteY1" fmla="*/ 101600 h 282606"/>
                <a:gd name="connsiteX2" fmla="*/ 1291 w 312441"/>
                <a:gd name="connsiteY2" fmla="*/ 165100 h 282606"/>
                <a:gd name="connsiteX3" fmla="*/ 33041 w 312441"/>
                <a:gd name="connsiteY3" fmla="*/ 206375 h 282606"/>
                <a:gd name="connsiteX4" fmla="*/ 134641 w 312441"/>
                <a:gd name="connsiteY4" fmla="*/ 282575 h 282606"/>
                <a:gd name="connsiteX5" fmla="*/ 312441 w 312441"/>
                <a:gd name="connsiteY5" fmla="*/ 196850 h 282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441" h="282606">
                  <a:moveTo>
                    <a:pt x="83841" y="0"/>
                  </a:moveTo>
                  <a:cubicBezTo>
                    <a:pt x="55795" y="37041"/>
                    <a:pt x="27749" y="74083"/>
                    <a:pt x="13991" y="101600"/>
                  </a:cubicBezTo>
                  <a:cubicBezTo>
                    <a:pt x="233" y="129117"/>
                    <a:pt x="-1884" y="147638"/>
                    <a:pt x="1291" y="165100"/>
                  </a:cubicBezTo>
                  <a:cubicBezTo>
                    <a:pt x="4466" y="182563"/>
                    <a:pt x="10816" y="186796"/>
                    <a:pt x="33041" y="206375"/>
                  </a:cubicBezTo>
                  <a:cubicBezTo>
                    <a:pt x="55266" y="225954"/>
                    <a:pt x="88074" y="284163"/>
                    <a:pt x="134641" y="282575"/>
                  </a:cubicBezTo>
                  <a:cubicBezTo>
                    <a:pt x="181208" y="280988"/>
                    <a:pt x="289158" y="209021"/>
                    <a:pt x="312441" y="19685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フリーフォーム 41">
              <a:extLst>
                <a:ext uri="{FF2B5EF4-FFF2-40B4-BE49-F238E27FC236}">
                  <a16:creationId xmlns:a16="http://schemas.microsoft.com/office/drawing/2014/main" id="{B395FEBE-5117-6DDF-6508-40F34FFE926A}"/>
                </a:ext>
              </a:extLst>
            </p:cNvPr>
            <p:cNvSpPr/>
            <p:nvPr/>
          </p:nvSpPr>
          <p:spPr>
            <a:xfrm>
              <a:off x="6000750" y="3576618"/>
              <a:ext cx="441325" cy="201632"/>
            </a:xfrm>
            <a:custGeom>
              <a:avLst/>
              <a:gdLst>
                <a:gd name="connsiteX0" fmla="*/ 0 w 441325"/>
                <a:gd name="connsiteY0" fmla="*/ 55582 h 201632"/>
                <a:gd name="connsiteX1" fmla="*/ 171450 w 441325"/>
                <a:gd name="connsiteY1" fmla="*/ 7957 h 201632"/>
                <a:gd name="connsiteX2" fmla="*/ 441325 w 441325"/>
                <a:gd name="connsiteY2" fmla="*/ 201632 h 201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1325" h="201632">
                  <a:moveTo>
                    <a:pt x="0" y="55582"/>
                  </a:moveTo>
                  <a:cubicBezTo>
                    <a:pt x="48948" y="19598"/>
                    <a:pt x="97896" y="-16385"/>
                    <a:pt x="171450" y="7957"/>
                  </a:cubicBezTo>
                  <a:cubicBezTo>
                    <a:pt x="245004" y="32299"/>
                    <a:pt x="343164" y="116965"/>
                    <a:pt x="441325" y="201632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フリーフォーム 42">
              <a:extLst>
                <a:ext uri="{FF2B5EF4-FFF2-40B4-BE49-F238E27FC236}">
                  <a16:creationId xmlns:a16="http://schemas.microsoft.com/office/drawing/2014/main" id="{0F8FE49A-465B-3296-8F2F-74F7604DFC10}"/>
                </a:ext>
              </a:extLst>
            </p:cNvPr>
            <p:cNvSpPr/>
            <p:nvPr/>
          </p:nvSpPr>
          <p:spPr>
            <a:xfrm>
              <a:off x="6067425" y="3883025"/>
              <a:ext cx="101779" cy="447675"/>
            </a:xfrm>
            <a:custGeom>
              <a:avLst/>
              <a:gdLst>
                <a:gd name="connsiteX0" fmla="*/ 85725 w 101779"/>
                <a:gd name="connsiteY0" fmla="*/ 0 h 447675"/>
                <a:gd name="connsiteX1" fmla="*/ 95250 w 101779"/>
                <a:gd name="connsiteY1" fmla="*/ 130175 h 447675"/>
                <a:gd name="connsiteX2" fmla="*/ 0 w 101779"/>
                <a:gd name="connsiteY2" fmla="*/ 447675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779" h="447675">
                  <a:moveTo>
                    <a:pt x="85725" y="0"/>
                  </a:moveTo>
                  <a:cubicBezTo>
                    <a:pt x="97631" y="27781"/>
                    <a:pt x="109537" y="55563"/>
                    <a:pt x="95250" y="130175"/>
                  </a:cubicBezTo>
                  <a:cubicBezTo>
                    <a:pt x="80963" y="204787"/>
                    <a:pt x="7937" y="390525"/>
                    <a:pt x="0" y="447675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フリーフォーム 43">
              <a:extLst>
                <a:ext uri="{FF2B5EF4-FFF2-40B4-BE49-F238E27FC236}">
                  <a16:creationId xmlns:a16="http://schemas.microsoft.com/office/drawing/2014/main" id="{54EA4143-1D70-7C59-A7E4-40DBBC8A0BAD}"/>
                </a:ext>
              </a:extLst>
            </p:cNvPr>
            <p:cNvSpPr/>
            <p:nvPr/>
          </p:nvSpPr>
          <p:spPr>
            <a:xfrm>
              <a:off x="6054725" y="4324350"/>
              <a:ext cx="1543050" cy="387350"/>
            </a:xfrm>
            <a:custGeom>
              <a:avLst/>
              <a:gdLst>
                <a:gd name="connsiteX0" fmla="*/ 0 w 1543050"/>
                <a:gd name="connsiteY0" fmla="*/ 0 h 387350"/>
                <a:gd name="connsiteX1" fmla="*/ 342900 w 1543050"/>
                <a:gd name="connsiteY1" fmla="*/ 238125 h 387350"/>
                <a:gd name="connsiteX2" fmla="*/ 1543050 w 1543050"/>
                <a:gd name="connsiteY2" fmla="*/ 38735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3050" h="387350">
                  <a:moveTo>
                    <a:pt x="0" y="0"/>
                  </a:moveTo>
                  <a:cubicBezTo>
                    <a:pt x="42862" y="86783"/>
                    <a:pt x="85725" y="173567"/>
                    <a:pt x="342900" y="238125"/>
                  </a:cubicBezTo>
                  <a:cubicBezTo>
                    <a:pt x="600075" y="302683"/>
                    <a:pt x="1071562" y="345016"/>
                    <a:pt x="1543050" y="38735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フリーフォーム 44">
              <a:extLst>
                <a:ext uri="{FF2B5EF4-FFF2-40B4-BE49-F238E27FC236}">
                  <a16:creationId xmlns:a16="http://schemas.microsoft.com/office/drawing/2014/main" id="{25ED9AD8-63DE-42DC-58F2-1933AC460EE8}"/>
                </a:ext>
              </a:extLst>
            </p:cNvPr>
            <p:cNvSpPr/>
            <p:nvPr/>
          </p:nvSpPr>
          <p:spPr>
            <a:xfrm>
              <a:off x="8156575" y="3895725"/>
              <a:ext cx="501650" cy="561975"/>
            </a:xfrm>
            <a:custGeom>
              <a:avLst/>
              <a:gdLst>
                <a:gd name="connsiteX0" fmla="*/ 501650 w 501650"/>
                <a:gd name="connsiteY0" fmla="*/ 0 h 561975"/>
                <a:gd name="connsiteX1" fmla="*/ 142875 w 501650"/>
                <a:gd name="connsiteY1" fmla="*/ 263525 h 561975"/>
                <a:gd name="connsiteX2" fmla="*/ 0 w 501650"/>
                <a:gd name="connsiteY2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1650" h="561975">
                  <a:moveTo>
                    <a:pt x="501650" y="0"/>
                  </a:moveTo>
                  <a:cubicBezTo>
                    <a:pt x="364066" y="84931"/>
                    <a:pt x="226483" y="169863"/>
                    <a:pt x="142875" y="263525"/>
                  </a:cubicBezTo>
                  <a:cubicBezTo>
                    <a:pt x="59267" y="357188"/>
                    <a:pt x="29633" y="459581"/>
                    <a:pt x="0" y="561975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フリーフォーム 45">
              <a:extLst>
                <a:ext uri="{FF2B5EF4-FFF2-40B4-BE49-F238E27FC236}">
                  <a16:creationId xmlns:a16="http://schemas.microsoft.com/office/drawing/2014/main" id="{C7B4FDC9-A9C9-1935-FB1C-66744CF2C9E1}"/>
                </a:ext>
              </a:extLst>
            </p:cNvPr>
            <p:cNvSpPr/>
            <p:nvPr/>
          </p:nvSpPr>
          <p:spPr>
            <a:xfrm>
              <a:off x="7546975" y="4489450"/>
              <a:ext cx="565150" cy="206375"/>
            </a:xfrm>
            <a:custGeom>
              <a:avLst/>
              <a:gdLst>
                <a:gd name="connsiteX0" fmla="*/ 0 w 565150"/>
                <a:gd name="connsiteY0" fmla="*/ 206375 h 206375"/>
                <a:gd name="connsiteX1" fmla="*/ 422275 w 565150"/>
                <a:gd name="connsiteY1" fmla="*/ 155575 h 206375"/>
                <a:gd name="connsiteX2" fmla="*/ 565150 w 565150"/>
                <a:gd name="connsiteY2" fmla="*/ 0 h 20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5150" h="206375">
                  <a:moveTo>
                    <a:pt x="0" y="206375"/>
                  </a:moveTo>
                  <a:cubicBezTo>
                    <a:pt x="164041" y="198173"/>
                    <a:pt x="328083" y="189971"/>
                    <a:pt x="422275" y="155575"/>
                  </a:cubicBezTo>
                  <a:cubicBezTo>
                    <a:pt x="516467" y="121179"/>
                    <a:pt x="532871" y="29633"/>
                    <a:pt x="565150" y="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フリーフォーム 46">
              <a:extLst>
                <a:ext uri="{FF2B5EF4-FFF2-40B4-BE49-F238E27FC236}">
                  <a16:creationId xmlns:a16="http://schemas.microsoft.com/office/drawing/2014/main" id="{59257F28-46E6-DCE8-9D5D-F470F5C9F6DD}"/>
                </a:ext>
              </a:extLst>
            </p:cNvPr>
            <p:cNvSpPr/>
            <p:nvPr/>
          </p:nvSpPr>
          <p:spPr>
            <a:xfrm>
              <a:off x="8689975" y="3644093"/>
              <a:ext cx="847725" cy="277032"/>
            </a:xfrm>
            <a:custGeom>
              <a:avLst/>
              <a:gdLst>
                <a:gd name="connsiteX0" fmla="*/ 0 w 847725"/>
                <a:gd name="connsiteY0" fmla="*/ 277032 h 277032"/>
                <a:gd name="connsiteX1" fmla="*/ 450850 w 847725"/>
                <a:gd name="connsiteY1" fmla="*/ 10332 h 277032"/>
                <a:gd name="connsiteX2" fmla="*/ 847725 w 847725"/>
                <a:gd name="connsiteY2" fmla="*/ 80182 h 27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7725" h="277032">
                  <a:moveTo>
                    <a:pt x="0" y="277032"/>
                  </a:moveTo>
                  <a:cubicBezTo>
                    <a:pt x="154781" y="160086"/>
                    <a:pt x="309563" y="43140"/>
                    <a:pt x="450850" y="10332"/>
                  </a:cubicBezTo>
                  <a:cubicBezTo>
                    <a:pt x="592137" y="-22476"/>
                    <a:pt x="719931" y="28853"/>
                    <a:pt x="847725" y="80182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フリーフォーム 47">
              <a:extLst>
                <a:ext uri="{FF2B5EF4-FFF2-40B4-BE49-F238E27FC236}">
                  <a16:creationId xmlns:a16="http://schemas.microsoft.com/office/drawing/2014/main" id="{0BB2E17E-A3DF-73DF-2963-8FDDBA0625FD}"/>
                </a:ext>
              </a:extLst>
            </p:cNvPr>
            <p:cNvSpPr/>
            <p:nvPr/>
          </p:nvSpPr>
          <p:spPr>
            <a:xfrm>
              <a:off x="8299450" y="4073525"/>
              <a:ext cx="447675" cy="419100"/>
            </a:xfrm>
            <a:custGeom>
              <a:avLst/>
              <a:gdLst>
                <a:gd name="connsiteX0" fmla="*/ 447675 w 447675"/>
                <a:gd name="connsiteY0" fmla="*/ 0 h 419100"/>
                <a:gd name="connsiteX1" fmla="*/ 88900 w 447675"/>
                <a:gd name="connsiteY1" fmla="*/ 190500 h 419100"/>
                <a:gd name="connsiteX2" fmla="*/ 0 w 447675"/>
                <a:gd name="connsiteY2" fmla="*/ 41910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7675" h="419100">
                  <a:moveTo>
                    <a:pt x="447675" y="0"/>
                  </a:moveTo>
                  <a:cubicBezTo>
                    <a:pt x="305593" y="60325"/>
                    <a:pt x="163512" y="120650"/>
                    <a:pt x="88900" y="190500"/>
                  </a:cubicBezTo>
                  <a:cubicBezTo>
                    <a:pt x="14287" y="260350"/>
                    <a:pt x="16404" y="374121"/>
                    <a:pt x="0" y="41910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フリーフォーム 48">
              <a:extLst>
                <a:ext uri="{FF2B5EF4-FFF2-40B4-BE49-F238E27FC236}">
                  <a16:creationId xmlns:a16="http://schemas.microsoft.com/office/drawing/2014/main" id="{0A05ABBB-6DD9-6A19-65D0-E5B9CCB21B9A}"/>
                </a:ext>
              </a:extLst>
            </p:cNvPr>
            <p:cNvSpPr/>
            <p:nvPr/>
          </p:nvSpPr>
          <p:spPr>
            <a:xfrm>
              <a:off x="9378950" y="3736975"/>
              <a:ext cx="267537" cy="704850"/>
            </a:xfrm>
            <a:custGeom>
              <a:avLst/>
              <a:gdLst>
                <a:gd name="connsiteX0" fmla="*/ 168275 w 267537"/>
                <a:gd name="connsiteY0" fmla="*/ 0 h 704850"/>
                <a:gd name="connsiteX1" fmla="*/ 266700 w 267537"/>
                <a:gd name="connsiteY1" fmla="*/ 168275 h 704850"/>
                <a:gd name="connsiteX2" fmla="*/ 203200 w 267537"/>
                <a:gd name="connsiteY2" fmla="*/ 466725 h 704850"/>
                <a:gd name="connsiteX3" fmla="*/ 0 w 267537"/>
                <a:gd name="connsiteY3" fmla="*/ 704850 h 7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537" h="704850">
                  <a:moveTo>
                    <a:pt x="168275" y="0"/>
                  </a:moveTo>
                  <a:cubicBezTo>
                    <a:pt x="214577" y="45243"/>
                    <a:pt x="260879" y="90487"/>
                    <a:pt x="266700" y="168275"/>
                  </a:cubicBezTo>
                  <a:cubicBezTo>
                    <a:pt x="272521" y="246063"/>
                    <a:pt x="247650" y="377296"/>
                    <a:pt x="203200" y="466725"/>
                  </a:cubicBezTo>
                  <a:cubicBezTo>
                    <a:pt x="158750" y="556154"/>
                    <a:pt x="79375" y="630502"/>
                    <a:pt x="0" y="70485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フリーフォーム 49">
              <a:extLst>
                <a:ext uri="{FF2B5EF4-FFF2-40B4-BE49-F238E27FC236}">
                  <a16:creationId xmlns:a16="http://schemas.microsoft.com/office/drawing/2014/main" id="{C5E38061-0CAA-9C17-6DC4-0419CFBD533E}"/>
                </a:ext>
              </a:extLst>
            </p:cNvPr>
            <p:cNvSpPr/>
            <p:nvPr/>
          </p:nvSpPr>
          <p:spPr>
            <a:xfrm>
              <a:off x="8423275" y="4454525"/>
              <a:ext cx="996950" cy="215986"/>
            </a:xfrm>
            <a:custGeom>
              <a:avLst/>
              <a:gdLst>
                <a:gd name="connsiteX0" fmla="*/ 0 w 996950"/>
                <a:gd name="connsiteY0" fmla="*/ 177800 h 215986"/>
                <a:gd name="connsiteX1" fmla="*/ 415925 w 996950"/>
                <a:gd name="connsiteY1" fmla="*/ 203200 h 215986"/>
                <a:gd name="connsiteX2" fmla="*/ 996950 w 996950"/>
                <a:gd name="connsiteY2" fmla="*/ 0 h 215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6950" h="215986">
                  <a:moveTo>
                    <a:pt x="0" y="177800"/>
                  </a:moveTo>
                  <a:cubicBezTo>
                    <a:pt x="124883" y="205316"/>
                    <a:pt x="249767" y="232833"/>
                    <a:pt x="415925" y="203200"/>
                  </a:cubicBezTo>
                  <a:cubicBezTo>
                    <a:pt x="582083" y="173567"/>
                    <a:pt x="789516" y="86783"/>
                    <a:pt x="996950" y="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フリーフォーム 50">
              <a:extLst>
                <a:ext uri="{FF2B5EF4-FFF2-40B4-BE49-F238E27FC236}">
                  <a16:creationId xmlns:a16="http://schemas.microsoft.com/office/drawing/2014/main" id="{FA33FA3D-AD81-D44B-6548-DEE57DD3B613}"/>
                </a:ext>
              </a:extLst>
            </p:cNvPr>
            <p:cNvSpPr/>
            <p:nvPr/>
          </p:nvSpPr>
          <p:spPr>
            <a:xfrm>
              <a:off x="8867775" y="3744349"/>
              <a:ext cx="638175" cy="367276"/>
            </a:xfrm>
            <a:custGeom>
              <a:avLst/>
              <a:gdLst>
                <a:gd name="connsiteX0" fmla="*/ 0 w 638175"/>
                <a:gd name="connsiteY0" fmla="*/ 367276 h 367276"/>
                <a:gd name="connsiteX1" fmla="*/ 301625 w 638175"/>
                <a:gd name="connsiteY1" fmla="*/ 46601 h 367276"/>
                <a:gd name="connsiteX2" fmla="*/ 638175 w 638175"/>
                <a:gd name="connsiteY2" fmla="*/ 8501 h 367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8175" h="367276">
                  <a:moveTo>
                    <a:pt x="0" y="367276"/>
                  </a:moveTo>
                  <a:cubicBezTo>
                    <a:pt x="97631" y="236836"/>
                    <a:pt x="195263" y="106397"/>
                    <a:pt x="301625" y="46601"/>
                  </a:cubicBezTo>
                  <a:cubicBezTo>
                    <a:pt x="407987" y="-13195"/>
                    <a:pt x="523081" y="-2347"/>
                    <a:pt x="638175" y="8501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フリーフォーム 51">
              <a:extLst>
                <a:ext uri="{FF2B5EF4-FFF2-40B4-BE49-F238E27FC236}">
                  <a16:creationId xmlns:a16="http://schemas.microsoft.com/office/drawing/2014/main" id="{64372BEF-DCD7-5397-442B-46E0358DE9CD}"/>
                </a:ext>
              </a:extLst>
            </p:cNvPr>
            <p:cNvSpPr/>
            <p:nvPr/>
          </p:nvSpPr>
          <p:spPr>
            <a:xfrm>
              <a:off x="9448800" y="3771900"/>
              <a:ext cx="111930" cy="498475"/>
            </a:xfrm>
            <a:custGeom>
              <a:avLst/>
              <a:gdLst>
                <a:gd name="connsiteX0" fmla="*/ 41275 w 111930"/>
                <a:gd name="connsiteY0" fmla="*/ 0 h 498475"/>
                <a:gd name="connsiteX1" fmla="*/ 111125 w 111930"/>
                <a:gd name="connsiteY1" fmla="*/ 225425 h 498475"/>
                <a:gd name="connsiteX2" fmla="*/ 0 w 111930"/>
                <a:gd name="connsiteY2" fmla="*/ 498475 h 498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930" h="498475">
                  <a:moveTo>
                    <a:pt x="41275" y="0"/>
                  </a:moveTo>
                  <a:cubicBezTo>
                    <a:pt x="79639" y="71173"/>
                    <a:pt x="118004" y="142346"/>
                    <a:pt x="111125" y="225425"/>
                  </a:cubicBezTo>
                  <a:cubicBezTo>
                    <a:pt x="104246" y="308504"/>
                    <a:pt x="52123" y="403489"/>
                    <a:pt x="0" y="498475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フリーフォーム 52">
              <a:extLst>
                <a:ext uri="{FF2B5EF4-FFF2-40B4-BE49-F238E27FC236}">
                  <a16:creationId xmlns:a16="http://schemas.microsoft.com/office/drawing/2014/main" id="{7034256D-7176-B04C-16D4-2DD58471B9EC}"/>
                </a:ext>
              </a:extLst>
            </p:cNvPr>
            <p:cNvSpPr/>
            <p:nvPr/>
          </p:nvSpPr>
          <p:spPr>
            <a:xfrm>
              <a:off x="8764439" y="4038600"/>
              <a:ext cx="481161" cy="336983"/>
            </a:xfrm>
            <a:custGeom>
              <a:avLst/>
              <a:gdLst>
                <a:gd name="connsiteX0" fmla="*/ 71586 w 481161"/>
                <a:gd name="connsiteY0" fmla="*/ 0 h 336983"/>
                <a:gd name="connsiteX1" fmla="*/ 11261 w 481161"/>
                <a:gd name="connsiteY1" fmla="*/ 222250 h 336983"/>
                <a:gd name="connsiteX2" fmla="*/ 271611 w 481161"/>
                <a:gd name="connsiteY2" fmla="*/ 336550 h 336983"/>
                <a:gd name="connsiteX3" fmla="*/ 481161 w 481161"/>
                <a:gd name="connsiteY3" fmla="*/ 184150 h 33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1161" h="336983">
                  <a:moveTo>
                    <a:pt x="71586" y="0"/>
                  </a:moveTo>
                  <a:cubicBezTo>
                    <a:pt x="24754" y="83079"/>
                    <a:pt x="-22077" y="166158"/>
                    <a:pt x="11261" y="222250"/>
                  </a:cubicBezTo>
                  <a:cubicBezTo>
                    <a:pt x="44599" y="278342"/>
                    <a:pt x="193294" y="342900"/>
                    <a:pt x="271611" y="336550"/>
                  </a:cubicBezTo>
                  <a:cubicBezTo>
                    <a:pt x="349928" y="330200"/>
                    <a:pt x="415544" y="257175"/>
                    <a:pt x="481161" y="18415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フリーフォーム 53">
              <a:extLst>
                <a:ext uri="{FF2B5EF4-FFF2-40B4-BE49-F238E27FC236}">
                  <a16:creationId xmlns:a16="http://schemas.microsoft.com/office/drawing/2014/main" id="{68EF2D29-348B-0AFE-6F97-33F7942EBFE9}"/>
                </a:ext>
              </a:extLst>
            </p:cNvPr>
            <p:cNvSpPr/>
            <p:nvPr/>
          </p:nvSpPr>
          <p:spPr>
            <a:xfrm>
              <a:off x="6797253" y="3011765"/>
              <a:ext cx="1253304" cy="300537"/>
            </a:xfrm>
            <a:custGeom>
              <a:avLst/>
              <a:gdLst>
                <a:gd name="connsiteX0" fmla="*/ 0 w 1253304"/>
                <a:gd name="connsiteY0" fmla="*/ 300537 h 300537"/>
                <a:gd name="connsiteX1" fmla="*/ 300537 w 1253304"/>
                <a:gd name="connsiteY1" fmla="*/ 172649 h 300537"/>
                <a:gd name="connsiteX2" fmla="*/ 319720 w 1253304"/>
                <a:gd name="connsiteY2" fmla="*/ 0 h 300537"/>
                <a:gd name="connsiteX3" fmla="*/ 1253304 w 1253304"/>
                <a:gd name="connsiteY3" fmla="*/ 172649 h 30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304" h="300537">
                  <a:moveTo>
                    <a:pt x="0" y="300537"/>
                  </a:moveTo>
                  <a:cubicBezTo>
                    <a:pt x="123625" y="261637"/>
                    <a:pt x="247250" y="222738"/>
                    <a:pt x="300537" y="172649"/>
                  </a:cubicBezTo>
                  <a:cubicBezTo>
                    <a:pt x="353824" y="122560"/>
                    <a:pt x="160926" y="0"/>
                    <a:pt x="319720" y="0"/>
                  </a:cubicBezTo>
                  <a:cubicBezTo>
                    <a:pt x="478514" y="0"/>
                    <a:pt x="865909" y="86324"/>
                    <a:pt x="1253304" y="172649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フリーフォーム 54">
              <a:extLst>
                <a:ext uri="{FF2B5EF4-FFF2-40B4-BE49-F238E27FC236}">
                  <a16:creationId xmlns:a16="http://schemas.microsoft.com/office/drawing/2014/main" id="{9ADE7F70-11D9-2A61-8A81-33357AD86B9D}"/>
                </a:ext>
              </a:extLst>
            </p:cNvPr>
            <p:cNvSpPr/>
            <p:nvPr/>
          </p:nvSpPr>
          <p:spPr>
            <a:xfrm>
              <a:off x="6423497" y="3024554"/>
              <a:ext cx="482461" cy="799301"/>
            </a:xfrm>
            <a:custGeom>
              <a:avLst/>
              <a:gdLst>
                <a:gd name="connsiteX0" fmla="*/ 482461 w 482461"/>
                <a:gd name="connsiteY0" fmla="*/ 0 h 799301"/>
                <a:gd name="connsiteX1" fmla="*/ 22064 w 482461"/>
                <a:gd name="connsiteY1" fmla="*/ 319720 h 799301"/>
                <a:gd name="connsiteX2" fmla="*/ 66825 w 482461"/>
                <a:gd name="connsiteY2" fmla="*/ 466791 h 799301"/>
                <a:gd name="connsiteX3" fmla="*/ 9275 w 482461"/>
                <a:gd name="connsiteY3" fmla="*/ 799301 h 79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2461" h="799301">
                  <a:moveTo>
                    <a:pt x="482461" y="0"/>
                  </a:moveTo>
                  <a:cubicBezTo>
                    <a:pt x="286899" y="120961"/>
                    <a:pt x="91337" y="241922"/>
                    <a:pt x="22064" y="319720"/>
                  </a:cubicBezTo>
                  <a:cubicBezTo>
                    <a:pt x="-47209" y="397518"/>
                    <a:pt x="68956" y="386861"/>
                    <a:pt x="66825" y="466791"/>
                  </a:cubicBezTo>
                  <a:cubicBezTo>
                    <a:pt x="64694" y="546721"/>
                    <a:pt x="36984" y="673011"/>
                    <a:pt x="9275" y="799301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フリーフォーム 55">
              <a:extLst>
                <a:ext uri="{FF2B5EF4-FFF2-40B4-BE49-F238E27FC236}">
                  <a16:creationId xmlns:a16="http://schemas.microsoft.com/office/drawing/2014/main" id="{CDD11A99-1F4A-4A01-004C-9D0E110DBC15}"/>
                </a:ext>
              </a:extLst>
            </p:cNvPr>
            <p:cNvSpPr/>
            <p:nvPr/>
          </p:nvSpPr>
          <p:spPr>
            <a:xfrm>
              <a:off x="7107905" y="3478557"/>
              <a:ext cx="328789" cy="971949"/>
            </a:xfrm>
            <a:custGeom>
              <a:avLst/>
              <a:gdLst>
                <a:gd name="connsiteX0" fmla="*/ 200901 w 328789"/>
                <a:gd name="connsiteY0" fmla="*/ 0 h 971949"/>
                <a:gd name="connsiteX1" fmla="*/ 2674 w 328789"/>
                <a:gd name="connsiteY1" fmla="*/ 428425 h 971949"/>
                <a:gd name="connsiteX2" fmla="*/ 328789 w 328789"/>
                <a:gd name="connsiteY2" fmla="*/ 971949 h 97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8789" h="971949">
                  <a:moveTo>
                    <a:pt x="200901" y="0"/>
                  </a:moveTo>
                  <a:cubicBezTo>
                    <a:pt x="91130" y="133217"/>
                    <a:pt x="-18641" y="266434"/>
                    <a:pt x="2674" y="428425"/>
                  </a:cubicBezTo>
                  <a:cubicBezTo>
                    <a:pt x="23989" y="590416"/>
                    <a:pt x="176389" y="781182"/>
                    <a:pt x="328789" y="971949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フリーフォーム 56">
              <a:extLst>
                <a:ext uri="{FF2B5EF4-FFF2-40B4-BE49-F238E27FC236}">
                  <a16:creationId xmlns:a16="http://schemas.microsoft.com/office/drawing/2014/main" id="{5D256A55-542E-3FEB-D46B-B617B2783575}"/>
                </a:ext>
              </a:extLst>
            </p:cNvPr>
            <p:cNvSpPr/>
            <p:nvPr/>
          </p:nvSpPr>
          <p:spPr>
            <a:xfrm>
              <a:off x="7193706" y="2827982"/>
              <a:ext cx="984739" cy="164600"/>
            </a:xfrm>
            <a:custGeom>
              <a:avLst/>
              <a:gdLst>
                <a:gd name="connsiteX0" fmla="*/ 0 w 984739"/>
                <a:gd name="connsiteY0" fmla="*/ 23923 h 164600"/>
                <a:gd name="connsiteX1" fmla="*/ 511553 w 984739"/>
                <a:gd name="connsiteY1" fmla="*/ 11134 h 164600"/>
                <a:gd name="connsiteX2" fmla="*/ 984739 w 984739"/>
                <a:gd name="connsiteY2" fmla="*/ 164600 h 16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4739" h="164600">
                  <a:moveTo>
                    <a:pt x="0" y="23923"/>
                  </a:moveTo>
                  <a:cubicBezTo>
                    <a:pt x="173715" y="5805"/>
                    <a:pt x="347430" y="-12312"/>
                    <a:pt x="511553" y="11134"/>
                  </a:cubicBezTo>
                  <a:cubicBezTo>
                    <a:pt x="675676" y="34580"/>
                    <a:pt x="830207" y="99590"/>
                    <a:pt x="984739" y="16460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フリーフォーム 57">
              <a:extLst>
                <a:ext uri="{FF2B5EF4-FFF2-40B4-BE49-F238E27FC236}">
                  <a16:creationId xmlns:a16="http://schemas.microsoft.com/office/drawing/2014/main" id="{8A3C8ED0-C665-B6E4-7876-FC646D8172B7}"/>
                </a:ext>
              </a:extLst>
            </p:cNvPr>
            <p:cNvSpPr/>
            <p:nvPr/>
          </p:nvSpPr>
          <p:spPr>
            <a:xfrm>
              <a:off x="6471138" y="3951743"/>
              <a:ext cx="460787" cy="466791"/>
            </a:xfrm>
            <a:custGeom>
              <a:avLst/>
              <a:gdLst>
                <a:gd name="connsiteX0" fmla="*/ 230199 w 460787"/>
                <a:gd name="connsiteY0" fmla="*/ 0 h 466791"/>
                <a:gd name="connsiteX1" fmla="*/ 454003 w 460787"/>
                <a:gd name="connsiteY1" fmla="*/ 326114 h 466791"/>
                <a:gd name="connsiteX2" fmla="*/ 0 w 460787"/>
                <a:gd name="connsiteY2" fmla="*/ 466791 h 46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0787" h="466791">
                  <a:moveTo>
                    <a:pt x="230199" y="0"/>
                  </a:moveTo>
                  <a:cubicBezTo>
                    <a:pt x="361284" y="124158"/>
                    <a:pt x="492370" y="248316"/>
                    <a:pt x="454003" y="326114"/>
                  </a:cubicBezTo>
                  <a:cubicBezTo>
                    <a:pt x="415637" y="403913"/>
                    <a:pt x="207818" y="435352"/>
                    <a:pt x="0" y="466791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フリーフォーム 58">
              <a:extLst>
                <a:ext uri="{FF2B5EF4-FFF2-40B4-BE49-F238E27FC236}">
                  <a16:creationId xmlns:a16="http://schemas.microsoft.com/office/drawing/2014/main" id="{9A54687F-9EC6-FE16-61B7-30C9C58A3307}"/>
                </a:ext>
              </a:extLst>
            </p:cNvPr>
            <p:cNvSpPr/>
            <p:nvPr/>
          </p:nvSpPr>
          <p:spPr>
            <a:xfrm>
              <a:off x="7762808" y="3446585"/>
              <a:ext cx="205420" cy="575496"/>
            </a:xfrm>
            <a:custGeom>
              <a:avLst/>
              <a:gdLst>
                <a:gd name="connsiteX0" fmla="*/ 0 w 205420"/>
                <a:gd name="connsiteY0" fmla="*/ 0 h 575496"/>
                <a:gd name="connsiteX1" fmla="*/ 204621 w 205420"/>
                <a:gd name="connsiteY1" fmla="*/ 370875 h 575496"/>
                <a:gd name="connsiteX2" fmla="*/ 57550 w 205420"/>
                <a:gd name="connsiteY2" fmla="*/ 575496 h 575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420" h="575496">
                  <a:moveTo>
                    <a:pt x="0" y="0"/>
                  </a:moveTo>
                  <a:cubicBezTo>
                    <a:pt x="97514" y="137479"/>
                    <a:pt x="195029" y="274959"/>
                    <a:pt x="204621" y="370875"/>
                  </a:cubicBezTo>
                  <a:cubicBezTo>
                    <a:pt x="214213" y="466791"/>
                    <a:pt x="135881" y="521143"/>
                    <a:pt x="57550" y="575496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フリーフォーム 59">
              <a:extLst>
                <a:ext uri="{FF2B5EF4-FFF2-40B4-BE49-F238E27FC236}">
                  <a16:creationId xmlns:a16="http://schemas.microsoft.com/office/drawing/2014/main" id="{7399845D-5D3F-C852-1338-FACD48B6B00A}"/>
                </a:ext>
              </a:extLst>
            </p:cNvPr>
            <p:cNvSpPr/>
            <p:nvPr/>
          </p:nvSpPr>
          <p:spPr>
            <a:xfrm>
              <a:off x="7417510" y="1944955"/>
              <a:ext cx="735357" cy="376214"/>
            </a:xfrm>
            <a:custGeom>
              <a:avLst/>
              <a:gdLst>
                <a:gd name="connsiteX0" fmla="*/ 0 w 735357"/>
                <a:gd name="connsiteY0" fmla="*/ 197171 h 376214"/>
                <a:gd name="connsiteX1" fmla="*/ 377270 w 735357"/>
                <a:gd name="connsiteY1" fmla="*/ 5339 h 376214"/>
                <a:gd name="connsiteX2" fmla="*/ 613863 w 735357"/>
                <a:gd name="connsiteY2" fmla="*/ 82072 h 376214"/>
                <a:gd name="connsiteX3" fmla="*/ 735357 w 735357"/>
                <a:gd name="connsiteY3" fmla="*/ 376214 h 37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5357" h="376214">
                  <a:moveTo>
                    <a:pt x="0" y="197171"/>
                  </a:moveTo>
                  <a:cubicBezTo>
                    <a:pt x="137480" y="110846"/>
                    <a:pt x="274960" y="24522"/>
                    <a:pt x="377270" y="5339"/>
                  </a:cubicBezTo>
                  <a:cubicBezTo>
                    <a:pt x="479581" y="-13844"/>
                    <a:pt x="554182" y="20260"/>
                    <a:pt x="613863" y="82072"/>
                  </a:cubicBezTo>
                  <a:cubicBezTo>
                    <a:pt x="673544" y="143884"/>
                    <a:pt x="704450" y="260049"/>
                    <a:pt x="735357" y="376214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フリーフォーム 60">
              <a:extLst>
                <a:ext uri="{FF2B5EF4-FFF2-40B4-BE49-F238E27FC236}">
                  <a16:creationId xmlns:a16="http://schemas.microsoft.com/office/drawing/2014/main" id="{F8926522-D729-64AE-55B4-7C514E89DF91}"/>
                </a:ext>
              </a:extLst>
            </p:cNvPr>
            <p:cNvSpPr/>
            <p:nvPr/>
          </p:nvSpPr>
          <p:spPr>
            <a:xfrm>
              <a:off x="7507032" y="2053224"/>
              <a:ext cx="760934" cy="363861"/>
            </a:xfrm>
            <a:custGeom>
              <a:avLst/>
              <a:gdLst>
                <a:gd name="connsiteX0" fmla="*/ 0 w 760934"/>
                <a:gd name="connsiteY0" fmla="*/ 18563 h 363861"/>
                <a:gd name="connsiteX1" fmla="*/ 255776 w 760934"/>
                <a:gd name="connsiteY1" fmla="*/ 24958 h 363861"/>
                <a:gd name="connsiteX2" fmla="*/ 556313 w 760934"/>
                <a:gd name="connsiteY2" fmla="*/ 261551 h 363861"/>
                <a:gd name="connsiteX3" fmla="*/ 517947 w 760934"/>
                <a:gd name="connsiteY3" fmla="*/ 101691 h 363861"/>
                <a:gd name="connsiteX4" fmla="*/ 760934 w 760934"/>
                <a:gd name="connsiteY4" fmla="*/ 363861 h 36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0934" h="363861">
                  <a:moveTo>
                    <a:pt x="0" y="18563"/>
                  </a:moveTo>
                  <a:cubicBezTo>
                    <a:pt x="81528" y="1511"/>
                    <a:pt x="163057" y="-15540"/>
                    <a:pt x="255776" y="24958"/>
                  </a:cubicBezTo>
                  <a:cubicBezTo>
                    <a:pt x="348495" y="65456"/>
                    <a:pt x="512618" y="248762"/>
                    <a:pt x="556313" y="261551"/>
                  </a:cubicBezTo>
                  <a:cubicBezTo>
                    <a:pt x="600008" y="274340"/>
                    <a:pt x="483844" y="84639"/>
                    <a:pt x="517947" y="101691"/>
                  </a:cubicBezTo>
                  <a:cubicBezTo>
                    <a:pt x="552050" y="118743"/>
                    <a:pt x="730028" y="314837"/>
                    <a:pt x="760934" y="363861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フリーフォーム 61">
              <a:extLst>
                <a:ext uri="{FF2B5EF4-FFF2-40B4-BE49-F238E27FC236}">
                  <a16:creationId xmlns:a16="http://schemas.microsoft.com/office/drawing/2014/main" id="{DD3F3056-A2E2-693C-6017-D8E72AD2C181}"/>
                </a:ext>
              </a:extLst>
            </p:cNvPr>
            <p:cNvSpPr/>
            <p:nvPr/>
          </p:nvSpPr>
          <p:spPr>
            <a:xfrm>
              <a:off x="7583765" y="1630573"/>
              <a:ext cx="1217421" cy="1272487"/>
            </a:xfrm>
            <a:custGeom>
              <a:avLst/>
              <a:gdLst>
                <a:gd name="connsiteX0" fmla="*/ 0 w 1217421"/>
                <a:gd name="connsiteY0" fmla="*/ 0 h 1272487"/>
                <a:gd name="connsiteX1" fmla="*/ 562708 w 1217421"/>
                <a:gd name="connsiteY1" fmla="*/ 179044 h 1272487"/>
                <a:gd name="connsiteX2" fmla="*/ 908006 w 1217421"/>
                <a:gd name="connsiteY2" fmla="*/ 850456 h 1272487"/>
                <a:gd name="connsiteX3" fmla="*/ 844062 w 1217421"/>
                <a:gd name="connsiteY3" fmla="*/ 645835 h 1272487"/>
                <a:gd name="connsiteX4" fmla="*/ 837667 w 1217421"/>
                <a:gd name="connsiteY4" fmla="*/ 268565 h 1272487"/>
                <a:gd name="connsiteX5" fmla="*/ 1214937 w 1217421"/>
                <a:gd name="connsiteY5" fmla="*/ 786512 h 1272487"/>
                <a:gd name="connsiteX6" fmla="*/ 971950 w 1217421"/>
                <a:gd name="connsiteY6" fmla="*/ 1272487 h 127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7421" h="1272487">
                  <a:moveTo>
                    <a:pt x="0" y="0"/>
                  </a:moveTo>
                  <a:cubicBezTo>
                    <a:pt x="205687" y="18650"/>
                    <a:pt x="411374" y="37301"/>
                    <a:pt x="562708" y="179044"/>
                  </a:cubicBezTo>
                  <a:cubicBezTo>
                    <a:pt x="714042" y="320787"/>
                    <a:pt x="861114" y="772658"/>
                    <a:pt x="908006" y="850456"/>
                  </a:cubicBezTo>
                  <a:cubicBezTo>
                    <a:pt x="954898" y="928255"/>
                    <a:pt x="855785" y="742817"/>
                    <a:pt x="844062" y="645835"/>
                  </a:cubicBezTo>
                  <a:cubicBezTo>
                    <a:pt x="832339" y="548853"/>
                    <a:pt x="775855" y="245119"/>
                    <a:pt x="837667" y="268565"/>
                  </a:cubicBezTo>
                  <a:cubicBezTo>
                    <a:pt x="899479" y="292011"/>
                    <a:pt x="1192556" y="619192"/>
                    <a:pt x="1214937" y="786512"/>
                  </a:cubicBezTo>
                  <a:cubicBezTo>
                    <a:pt x="1237318" y="953832"/>
                    <a:pt x="1104634" y="1113159"/>
                    <a:pt x="971950" y="1272487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フリーフォーム 62">
              <a:extLst>
                <a:ext uri="{FF2B5EF4-FFF2-40B4-BE49-F238E27FC236}">
                  <a16:creationId xmlns:a16="http://schemas.microsoft.com/office/drawing/2014/main" id="{E684343B-FC00-4D3E-8C54-8E0CAE269F55}"/>
                </a:ext>
              </a:extLst>
            </p:cNvPr>
            <p:cNvSpPr/>
            <p:nvPr/>
          </p:nvSpPr>
          <p:spPr>
            <a:xfrm>
              <a:off x="8062189" y="2506607"/>
              <a:ext cx="889979" cy="1378738"/>
            </a:xfrm>
            <a:custGeom>
              <a:avLst/>
              <a:gdLst>
                <a:gd name="connsiteX0" fmla="*/ 889979 w 889979"/>
                <a:gd name="connsiteY0" fmla="*/ 0 h 1378738"/>
                <a:gd name="connsiteX1" fmla="*/ 615019 w 889979"/>
                <a:gd name="connsiteY1" fmla="*/ 524341 h 1378738"/>
                <a:gd name="connsiteX2" fmla="*/ 65101 w 889979"/>
                <a:gd name="connsiteY2" fmla="*/ 1087049 h 1378738"/>
                <a:gd name="connsiteX3" fmla="*/ 404004 w 889979"/>
                <a:gd name="connsiteY3" fmla="*/ 786512 h 1378738"/>
                <a:gd name="connsiteX4" fmla="*/ 7551 w 889979"/>
                <a:gd name="connsiteY4" fmla="*/ 1374797 h 1378738"/>
                <a:gd name="connsiteX5" fmla="*/ 832429 w 889979"/>
                <a:gd name="connsiteY5" fmla="*/ 997527 h 137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9979" h="1378738">
                  <a:moveTo>
                    <a:pt x="889979" y="0"/>
                  </a:moveTo>
                  <a:cubicBezTo>
                    <a:pt x="821239" y="171583"/>
                    <a:pt x="752499" y="343166"/>
                    <a:pt x="615019" y="524341"/>
                  </a:cubicBezTo>
                  <a:cubicBezTo>
                    <a:pt x="477539" y="705516"/>
                    <a:pt x="100270" y="1043354"/>
                    <a:pt x="65101" y="1087049"/>
                  </a:cubicBezTo>
                  <a:cubicBezTo>
                    <a:pt x="29932" y="1130744"/>
                    <a:pt x="413596" y="738554"/>
                    <a:pt x="404004" y="786512"/>
                  </a:cubicBezTo>
                  <a:cubicBezTo>
                    <a:pt x="394412" y="834470"/>
                    <a:pt x="-63853" y="1339628"/>
                    <a:pt x="7551" y="1374797"/>
                  </a:cubicBezTo>
                  <a:cubicBezTo>
                    <a:pt x="78955" y="1409966"/>
                    <a:pt x="455692" y="1203746"/>
                    <a:pt x="832429" y="997527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フリーフォーム 63">
              <a:extLst>
                <a:ext uri="{FF2B5EF4-FFF2-40B4-BE49-F238E27FC236}">
                  <a16:creationId xmlns:a16="http://schemas.microsoft.com/office/drawing/2014/main" id="{AF67D2B4-353F-3BF9-B650-DF611AF596C4}"/>
                </a:ext>
              </a:extLst>
            </p:cNvPr>
            <p:cNvSpPr/>
            <p:nvPr/>
          </p:nvSpPr>
          <p:spPr>
            <a:xfrm>
              <a:off x="7615737" y="1354558"/>
              <a:ext cx="2365930" cy="723624"/>
            </a:xfrm>
            <a:custGeom>
              <a:avLst/>
              <a:gdLst>
                <a:gd name="connsiteX0" fmla="*/ 0 w 2365930"/>
                <a:gd name="connsiteY0" fmla="*/ 199283 h 723624"/>
                <a:gd name="connsiteX1" fmla="*/ 1234120 w 2365930"/>
                <a:gd name="connsiteY1" fmla="*/ 1056 h 723624"/>
                <a:gd name="connsiteX2" fmla="*/ 1809617 w 2365930"/>
                <a:gd name="connsiteY2" fmla="*/ 276015 h 723624"/>
                <a:gd name="connsiteX3" fmla="*/ 1636968 w 2365930"/>
                <a:gd name="connsiteY3" fmla="*/ 20239 h 723624"/>
                <a:gd name="connsiteX4" fmla="*/ 2365930 w 2365930"/>
                <a:gd name="connsiteY4" fmla="*/ 723624 h 72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5930" h="723624">
                  <a:moveTo>
                    <a:pt x="0" y="199283"/>
                  </a:moveTo>
                  <a:cubicBezTo>
                    <a:pt x="466258" y="93775"/>
                    <a:pt x="932517" y="-11733"/>
                    <a:pt x="1234120" y="1056"/>
                  </a:cubicBezTo>
                  <a:cubicBezTo>
                    <a:pt x="1535723" y="13845"/>
                    <a:pt x="1742476" y="272818"/>
                    <a:pt x="1809617" y="276015"/>
                  </a:cubicBezTo>
                  <a:cubicBezTo>
                    <a:pt x="1876758" y="279212"/>
                    <a:pt x="1544249" y="-54362"/>
                    <a:pt x="1636968" y="20239"/>
                  </a:cubicBezTo>
                  <a:cubicBezTo>
                    <a:pt x="1729687" y="94840"/>
                    <a:pt x="2233779" y="596802"/>
                    <a:pt x="2365930" y="723624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フリーフォーム 64">
              <a:extLst>
                <a:ext uri="{FF2B5EF4-FFF2-40B4-BE49-F238E27FC236}">
                  <a16:creationId xmlns:a16="http://schemas.microsoft.com/office/drawing/2014/main" id="{295DFD40-D57C-F92D-9BE3-04B88106F461}"/>
                </a:ext>
              </a:extLst>
            </p:cNvPr>
            <p:cNvSpPr/>
            <p:nvPr/>
          </p:nvSpPr>
          <p:spPr>
            <a:xfrm>
              <a:off x="9629975" y="1862064"/>
              <a:ext cx="1521926" cy="2070495"/>
            </a:xfrm>
            <a:custGeom>
              <a:avLst/>
              <a:gdLst>
                <a:gd name="connsiteX0" fmla="*/ 0 w 1521926"/>
                <a:gd name="connsiteY0" fmla="*/ 81835 h 2070495"/>
                <a:gd name="connsiteX1" fmla="*/ 351692 w 1521926"/>
                <a:gd name="connsiteY1" fmla="*/ 81835 h 2070495"/>
                <a:gd name="connsiteX2" fmla="*/ 1278881 w 1521926"/>
                <a:gd name="connsiteY2" fmla="*/ 932291 h 2070495"/>
                <a:gd name="connsiteX3" fmla="*/ 1125415 w 1521926"/>
                <a:gd name="connsiteY3" fmla="*/ 957869 h 2070495"/>
                <a:gd name="connsiteX4" fmla="*/ 1521868 w 1521926"/>
                <a:gd name="connsiteY4" fmla="*/ 1552549 h 2070495"/>
                <a:gd name="connsiteX5" fmla="*/ 1093443 w 1521926"/>
                <a:gd name="connsiteY5" fmla="*/ 2070495 h 2070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1926" h="2070495">
                  <a:moveTo>
                    <a:pt x="0" y="81835"/>
                  </a:moveTo>
                  <a:cubicBezTo>
                    <a:pt x="69272" y="10963"/>
                    <a:pt x="138545" y="-59908"/>
                    <a:pt x="351692" y="81835"/>
                  </a:cubicBezTo>
                  <a:cubicBezTo>
                    <a:pt x="564839" y="223578"/>
                    <a:pt x="1149927" y="786285"/>
                    <a:pt x="1278881" y="932291"/>
                  </a:cubicBezTo>
                  <a:cubicBezTo>
                    <a:pt x="1407835" y="1078297"/>
                    <a:pt x="1084917" y="854493"/>
                    <a:pt x="1125415" y="957869"/>
                  </a:cubicBezTo>
                  <a:cubicBezTo>
                    <a:pt x="1165913" y="1061245"/>
                    <a:pt x="1527197" y="1367111"/>
                    <a:pt x="1521868" y="1552549"/>
                  </a:cubicBezTo>
                  <a:cubicBezTo>
                    <a:pt x="1516539" y="1737987"/>
                    <a:pt x="1304991" y="1904241"/>
                    <a:pt x="1093443" y="2070495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フリーフォーム 65">
              <a:extLst>
                <a:ext uri="{FF2B5EF4-FFF2-40B4-BE49-F238E27FC236}">
                  <a16:creationId xmlns:a16="http://schemas.microsoft.com/office/drawing/2014/main" id="{15064219-1EA1-3EBC-60AA-A12CC6586306}"/>
                </a:ext>
              </a:extLst>
            </p:cNvPr>
            <p:cNvSpPr/>
            <p:nvPr/>
          </p:nvSpPr>
          <p:spPr>
            <a:xfrm>
              <a:off x="8389832" y="4584789"/>
              <a:ext cx="1201776" cy="978492"/>
            </a:xfrm>
            <a:custGeom>
              <a:avLst/>
              <a:gdLst>
                <a:gd name="connsiteX0" fmla="*/ 754168 w 1201776"/>
                <a:gd name="connsiteY0" fmla="*/ 0 h 978492"/>
                <a:gd name="connsiteX1" fmla="*/ 773351 w 1201776"/>
                <a:gd name="connsiteY1" fmla="*/ 166254 h 978492"/>
                <a:gd name="connsiteX2" fmla="*/ 6023 w 1201776"/>
                <a:gd name="connsiteY2" fmla="*/ 268565 h 978492"/>
                <a:gd name="connsiteX3" fmla="*/ 402476 w 1201776"/>
                <a:gd name="connsiteY3" fmla="*/ 306931 h 978492"/>
                <a:gd name="connsiteX4" fmla="*/ 153094 w 1201776"/>
                <a:gd name="connsiteY4" fmla="*/ 722568 h 978492"/>
                <a:gd name="connsiteX5" fmla="*/ 472814 w 1201776"/>
                <a:gd name="connsiteY5" fmla="*/ 581891 h 978492"/>
                <a:gd name="connsiteX6" fmla="*/ 114727 w 1201776"/>
                <a:gd name="connsiteY6" fmla="*/ 978344 h 978492"/>
                <a:gd name="connsiteX7" fmla="*/ 1201776 w 1201776"/>
                <a:gd name="connsiteY7" fmla="*/ 530735 h 978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1776" h="978492">
                  <a:moveTo>
                    <a:pt x="754168" y="0"/>
                  </a:moveTo>
                  <a:cubicBezTo>
                    <a:pt x="826105" y="60746"/>
                    <a:pt x="898042" y="121493"/>
                    <a:pt x="773351" y="166254"/>
                  </a:cubicBezTo>
                  <a:cubicBezTo>
                    <a:pt x="648660" y="211015"/>
                    <a:pt x="67835" y="245119"/>
                    <a:pt x="6023" y="268565"/>
                  </a:cubicBezTo>
                  <a:cubicBezTo>
                    <a:pt x="-55789" y="292011"/>
                    <a:pt x="377964" y="231264"/>
                    <a:pt x="402476" y="306931"/>
                  </a:cubicBezTo>
                  <a:cubicBezTo>
                    <a:pt x="426988" y="382598"/>
                    <a:pt x="141371" y="676741"/>
                    <a:pt x="153094" y="722568"/>
                  </a:cubicBezTo>
                  <a:cubicBezTo>
                    <a:pt x="164817" y="768395"/>
                    <a:pt x="479208" y="539262"/>
                    <a:pt x="472814" y="581891"/>
                  </a:cubicBezTo>
                  <a:cubicBezTo>
                    <a:pt x="466420" y="624520"/>
                    <a:pt x="-6766" y="986870"/>
                    <a:pt x="114727" y="978344"/>
                  </a:cubicBezTo>
                  <a:cubicBezTo>
                    <a:pt x="236220" y="969818"/>
                    <a:pt x="718998" y="750276"/>
                    <a:pt x="1201776" y="530735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フリーフォーム 66">
              <a:extLst>
                <a:ext uri="{FF2B5EF4-FFF2-40B4-BE49-F238E27FC236}">
                  <a16:creationId xmlns:a16="http://schemas.microsoft.com/office/drawing/2014/main" id="{A7EDAA3E-5035-A43E-585E-D98563FC2FE6}"/>
                </a:ext>
              </a:extLst>
            </p:cNvPr>
            <p:cNvSpPr/>
            <p:nvPr/>
          </p:nvSpPr>
          <p:spPr>
            <a:xfrm>
              <a:off x="9556677" y="3823855"/>
              <a:ext cx="1210723" cy="1606175"/>
            </a:xfrm>
            <a:custGeom>
              <a:avLst/>
              <a:gdLst>
                <a:gd name="connsiteX0" fmla="*/ 1205108 w 1210723"/>
                <a:gd name="connsiteY0" fmla="*/ 0 h 1606175"/>
                <a:gd name="connsiteX1" fmla="*/ 1121980 w 1210723"/>
                <a:gd name="connsiteY1" fmla="*/ 409242 h 1606175"/>
                <a:gd name="connsiteX2" fmla="*/ 591245 w 1210723"/>
                <a:gd name="connsiteY2" fmla="*/ 1106232 h 1606175"/>
                <a:gd name="connsiteX3" fmla="*/ 808654 w 1210723"/>
                <a:gd name="connsiteY3" fmla="*/ 741751 h 1606175"/>
                <a:gd name="connsiteX4" fmla="*/ 322680 w 1210723"/>
                <a:gd name="connsiteY4" fmla="*/ 1208542 h 1606175"/>
                <a:gd name="connsiteX5" fmla="*/ 2959 w 1210723"/>
                <a:gd name="connsiteY5" fmla="*/ 1604995 h 1606175"/>
                <a:gd name="connsiteX6" fmla="*/ 156425 w 1210723"/>
                <a:gd name="connsiteY6" fmla="*/ 1330036 h 1606175"/>
                <a:gd name="connsiteX7" fmla="*/ 34931 w 1210723"/>
                <a:gd name="connsiteY7" fmla="*/ 1310853 h 160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23" h="1606175">
                  <a:moveTo>
                    <a:pt x="1205108" y="0"/>
                  </a:moveTo>
                  <a:cubicBezTo>
                    <a:pt x="1214699" y="112435"/>
                    <a:pt x="1224291" y="224870"/>
                    <a:pt x="1121980" y="409242"/>
                  </a:cubicBezTo>
                  <a:cubicBezTo>
                    <a:pt x="1019669" y="593614"/>
                    <a:pt x="643466" y="1050814"/>
                    <a:pt x="591245" y="1106232"/>
                  </a:cubicBezTo>
                  <a:cubicBezTo>
                    <a:pt x="539024" y="1161650"/>
                    <a:pt x="853415" y="724699"/>
                    <a:pt x="808654" y="741751"/>
                  </a:cubicBezTo>
                  <a:cubicBezTo>
                    <a:pt x="763893" y="758803"/>
                    <a:pt x="456962" y="1064668"/>
                    <a:pt x="322680" y="1208542"/>
                  </a:cubicBezTo>
                  <a:cubicBezTo>
                    <a:pt x="188398" y="1352416"/>
                    <a:pt x="30668" y="1584746"/>
                    <a:pt x="2959" y="1604995"/>
                  </a:cubicBezTo>
                  <a:cubicBezTo>
                    <a:pt x="-24750" y="1625244"/>
                    <a:pt x="151096" y="1379060"/>
                    <a:pt x="156425" y="1330036"/>
                  </a:cubicBezTo>
                  <a:cubicBezTo>
                    <a:pt x="161754" y="1281012"/>
                    <a:pt x="-46065" y="1346022"/>
                    <a:pt x="34931" y="1310853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フリーフォーム 67">
              <a:extLst>
                <a:ext uri="{FF2B5EF4-FFF2-40B4-BE49-F238E27FC236}">
                  <a16:creationId xmlns:a16="http://schemas.microsoft.com/office/drawing/2014/main" id="{B85F34DB-842F-4C01-FBFF-C173084E6AEC}"/>
                </a:ext>
              </a:extLst>
            </p:cNvPr>
            <p:cNvSpPr/>
            <p:nvPr/>
          </p:nvSpPr>
          <p:spPr>
            <a:xfrm>
              <a:off x="6861748" y="2625596"/>
              <a:ext cx="1457793" cy="297486"/>
            </a:xfrm>
            <a:custGeom>
              <a:avLst/>
              <a:gdLst>
                <a:gd name="connsiteX0" fmla="*/ 0 w 1457793"/>
                <a:gd name="connsiteY0" fmla="*/ 256263 h 297486"/>
                <a:gd name="connsiteX1" fmla="*/ 397239 w 1457793"/>
                <a:gd name="connsiteY1" fmla="*/ 72634 h 297486"/>
                <a:gd name="connsiteX2" fmla="*/ 622091 w 1457793"/>
                <a:gd name="connsiteY2" fmla="*/ 98866 h 297486"/>
                <a:gd name="connsiteX3" fmla="*/ 745760 w 1457793"/>
                <a:gd name="connsiteY3" fmla="*/ 110109 h 297486"/>
                <a:gd name="connsiteX4" fmla="*/ 648324 w 1457793"/>
                <a:gd name="connsiteY4" fmla="*/ 1430 h 297486"/>
                <a:gd name="connsiteX5" fmla="*/ 1120514 w 1457793"/>
                <a:gd name="connsiteY5" fmla="*/ 200050 h 297486"/>
                <a:gd name="connsiteX6" fmla="*/ 1457793 w 1457793"/>
                <a:gd name="connsiteY6" fmla="*/ 297486 h 297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7793" h="297486">
                  <a:moveTo>
                    <a:pt x="0" y="256263"/>
                  </a:moveTo>
                  <a:cubicBezTo>
                    <a:pt x="146778" y="177565"/>
                    <a:pt x="293557" y="98867"/>
                    <a:pt x="397239" y="72634"/>
                  </a:cubicBezTo>
                  <a:cubicBezTo>
                    <a:pt x="500921" y="46401"/>
                    <a:pt x="564004" y="92620"/>
                    <a:pt x="622091" y="98866"/>
                  </a:cubicBezTo>
                  <a:cubicBezTo>
                    <a:pt x="680178" y="105112"/>
                    <a:pt x="741388" y="126348"/>
                    <a:pt x="745760" y="110109"/>
                  </a:cubicBezTo>
                  <a:cubicBezTo>
                    <a:pt x="750132" y="93870"/>
                    <a:pt x="585865" y="-13560"/>
                    <a:pt x="648324" y="1430"/>
                  </a:cubicBezTo>
                  <a:cubicBezTo>
                    <a:pt x="710783" y="16420"/>
                    <a:pt x="985602" y="150707"/>
                    <a:pt x="1120514" y="200050"/>
                  </a:cubicBezTo>
                  <a:cubicBezTo>
                    <a:pt x="1255426" y="249393"/>
                    <a:pt x="1393460" y="283745"/>
                    <a:pt x="1457793" y="297486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フリーフォーム 68">
              <a:extLst>
                <a:ext uri="{FF2B5EF4-FFF2-40B4-BE49-F238E27FC236}">
                  <a16:creationId xmlns:a16="http://schemas.microsoft.com/office/drawing/2014/main" id="{6426B1E6-3C59-352E-FF1A-35C36B010EF4}"/>
                </a:ext>
              </a:extLst>
            </p:cNvPr>
            <p:cNvSpPr/>
            <p:nvPr/>
          </p:nvSpPr>
          <p:spPr>
            <a:xfrm>
              <a:off x="7318858" y="2372193"/>
              <a:ext cx="220269" cy="145102"/>
            </a:xfrm>
            <a:custGeom>
              <a:avLst/>
              <a:gdLst>
                <a:gd name="connsiteX0" fmla="*/ 179972 w 220269"/>
                <a:gd name="connsiteY0" fmla="*/ 0 h 145102"/>
                <a:gd name="connsiteX1" fmla="*/ 217447 w 220269"/>
                <a:gd name="connsiteY1" fmla="*/ 89941 h 145102"/>
                <a:gd name="connsiteX2" fmla="*/ 112516 w 220269"/>
                <a:gd name="connsiteY2" fmla="*/ 142407 h 145102"/>
                <a:gd name="connsiteX3" fmla="*/ 30070 w 220269"/>
                <a:gd name="connsiteY3" fmla="*/ 134912 h 145102"/>
                <a:gd name="connsiteX4" fmla="*/ 90 w 220269"/>
                <a:gd name="connsiteY4" fmla="*/ 112427 h 145102"/>
                <a:gd name="connsiteX5" fmla="*/ 22575 w 220269"/>
                <a:gd name="connsiteY5" fmla="*/ 82446 h 14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0269" h="145102">
                  <a:moveTo>
                    <a:pt x="179972" y="0"/>
                  </a:moveTo>
                  <a:cubicBezTo>
                    <a:pt x="204331" y="33103"/>
                    <a:pt x="228690" y="66207"/>
                    <a:pt x="217447" y="89941"/>
                  </a:cubicBezTo>
                  <a:cubicBezTo>
                    <a:pt x="206204" y="113676"/>
                    <a:pt x="143745" y="134912"/>
                    <a:pt x="112516" y="142407"/>
                  </a:cubicBezTo>
                  <a:cubicBezTo>
                    <a:pt x="81287" y="149902"/>
                    <a:pt x="48808" y="139909"/>
                    <a:pt x="30070" y="134912"/>
                  </a:cubicBezTo>
                  <a:cubicBezTo>
                    <a:pt x="11332" y="129915"/>
                    <a:pt x="1339" y="121171"/>
                    <a:pt x="90" y="112427"/>
                  </a:cubicBezTo>
                  <a:cubicBezTo>
                    <a:pt x="-1159" y="103683"/>
                    <a:pt x="10708" y="93064"/>
                    <a:pt x="22575" y="82446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フリーフォーム 69">
              <a:extLst>
                <a:ext uri="{FF2B5EF4-FFF2-40B4-BE49-F238E27FC236}">
                  <a16:creationId xmlns:a16="http://schemas.microsoft.com/office/drawing/2014/main" id="{C806C060-53CB-E215-F0B8-11FDB77E815C}"/>
                </a:ext>
              </a:extLst>
            </p:cNvPr>
            <p:cNvSpPr/>
            <p:nvPr/>
          </p:nvSpPr>
          <p:spPr>
            <a:xfrm>
              <a:off x="7322695" y="2345696"/>
              <a:ext cx="194872" cy="97701"/>
            </a:xfrm>
            <a:custGeom>
              <a:avLst/>
              <a:gdLst>
                <a:gd name="connsiteX0" fmla="*/ 0 w 194872"/>
                <a:gd name="connsiteY0" fmla="*/ 97701 h 97701"/>
                <a:gd name="connsiteX1" fmla="*/ 78698 w 194872"/>
                <a:gd name="connsiteY1" fmla="*/ 22750 h 97701"/>
                <a:gd name="connsiteX2" fmla="*/ 52466 w 194872"/>
                <a:gd name="connsiteY2" fmla="*/ 265 h 97701"/>
                <a:gd name="connsiteX3" fmla="*/ 194872 w 194872"/>
                <a:gd name="connsiteY3" fmla="*/ 33993 h 97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872" h="97701">
                  <a:moveTo>
                    <a:pt x="0" y="97701"/>
                  </a:moveTo>
                  <a:cubicBezTo>
                    <a:pt x="34977" y="68345"/>
                    <a:pt x="69954" y="38989"/>
                    <a:pt x="78698" y="22750"/>
                  </a:cubicBezTo>
                  <a:cubicBezTo>
                    <a:pt x="87442" y="6511"/>
                    <a:pt x="33104" y="-1609"/>
                    <a:pt x="52466" y="265"/>
                  </a:cubicBezTo>
                  <a:cubicBezTo>
                    <a:pt x="71828" y="2139"/>
                    <a:pt x="156148" y="28372"/>
                    <a:pt x="194872" y="33993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フリーフォーム 70">
              <a:extLst>
                <a:ext uri="{FF2B5EF4-FFF2-40B4-BE49-F238E27FC236}">
                  <a16:creationId xmlns:a16="http://schemas.microsoft.com/office/drawing/2014/main" id="{27490C0F-D6AD-8604-8EEF-04F163105972}"/>
                </a:ext>
              </a:extLst>
            </p:cNvPr>
            <p:cNvSpPr/>
            <p:nvPr/>
          </p:nvSpPr>
          <p:spPr>
            <a:xfrm>
              <a:off x="6549390" y="2741358"/>
              <a:ext cx="406866" cy="310452"/>
            </a:xfrm>
            <a:custGeom>
              <a:avLst/>
              <a:gdLst>
                <a:gd name="connsiteX0" fmla="*/ 0 w 406866"/>
                <a:gd name="connsiteY0" fmla="*/ 78042 h 310452"/>
                <a:gd name="connsiteX1" fmla="*/ 209550 w 406866"/>
                <a:gd name="connsiteY1" fmla="*/ 5652 h 310452"/>
                <a:gd name="connsiteX2" fmla="*/ 403860 w 406866"/>
                <a:gd name="connsiteY2" fmla="*/ 211392 h 310452"/>
                <a:gd name="connsiteX3" fmla="*/ 323850 w 406866"/>
                <a:gd name="connsiteY3" fmla="*/ 165672 h 310452"/>
                <a:gd name="connsiteX4" fmla="*/ 270510 w 406866"/>
                <a:gd name="connsiteY4" fmla="*/ 310452 h 31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866" h="310452">
                  <a:moveTo>
                    <a:pt x="0" y="78042"/>
                  </a:moveTo>
                  <a:cubicBezTo>
                    <a:pt x="71120" y="30734"/>
                    <a:pt x="142240" y="-16573"/>
                    <a:pt x="209550" y="5652"/>
                  </a:cubicBezTo>
                  <a:cubicBezTo>
                    <a:pt x="276860" y="27877"/>
                    <a:pt x="384810" y="184722"/>
                    <a:pt x="403860" y="211392"/>
                  </a:cubicBezTo>
                  <a:cubicBezTo>
                    <a:pt x="422910" y="238062"/>
                    <a:pt x="346075" y="149162"/>
                    <a:pt x="323850" y="165672"/>
                  </a:cubicBezTo>
                  <a:cubicBezTo>
                    <a:pt x="301625" y="182182"/>
                    <a:pt x="286067" y="246317"/>
                    <a:pt x="270510" y="310452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フリーフォーム 71">
              <a:extLst>
                <a:ext uri="{FF2B5EF4-FFF2-40B4-BE49-F238E27FC236}">
                  <a16:creationId xmlns:a16="http://schemas.microsoft.com/office/drawing/2014/main" id="{02B1B43F-A8A3-54C6-BF4E-F72E0F1E1D58}"/>
                </a:ext>
              </a:extLst>
            </p:cNvPr>
            <p:cNvSpPr/>
            <p:nvPr/>
          </p:nvSpPr>
          <p:spPr>
            <a:xfrm>
              <a:off x="6484620" y="2244090"/>
              <a:ext cx="853440" cy="579120"/>
            </a:xfrm>
            <a:custGeom>
              <a:avLst/>
              <a:gdLst>
                <a:gd name="connsiteX0" fmla="*/ 0 w 853440"/>
                <a:gd name="connsiteY0" fmla="*/ 579120 h 579120"/>
                <a:gd name="connsiteX1" fmla="*/ 262890 w 853440"/>
                <a:gd name="connsiteY1" fmla="*/ 430530 h 579120"/>
                <a:gd name="connsiteX2" fmla="*/ 449580 w 853440"/>
                <a:gd name="connsiteY2" fmla="*/ 441960 h 579120"/>
                <a:gd name="connsiteX3" fmla="*/ 480060 w 853440"/>
                <a:gd name="connsiteY3" fmla="*/ 411480 h 579120"/>
                <a:gd name="connsiteX4" fmla="*/ 689610 w 853440"/>
                <a:gd name="connsiteY4" fmla="*/ 152400 h 579120"/>
                <a:gd name="connsiteX5" fmla="*/ 720090 w 853440"/>
                <a:gd name="connsiteY5" fmla="*/ 91440 h 579120"/>
                <a:gd name="connsiteX6" fmla="*/ 853440 w 853440"/>
                <a:gd name="connsiteY6" fmla="*/ 0 h 579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3440" h="579120">
                  <a:moveTo>
                    <a:pt x="0" y="579120"/>
                  </a:moveTo>
                  <a:cubicBezTo>
                    <a:pt x="93980" y="516255"/>
                    <a:pt x="187960" y="453390"/>
                    <a:pt x="262890" y="430530"/>
                  </a:cubicBezTo>
                  <a:cubicBezTo>
                    <a:pt x="337820" y="407670"/>
                    <a:pt x="413385" y="445135"/>
                    <a:pt x="449580" y="441960"/>
                  </a:cubicBezTo>
                  <a:cubicBezTo>
                    <a:pt x="485775" y="438785"/>
                    <a:pt x="440055" y="459740"/>
                    <a:pt x="480060" y="411480"/>
                  </a:cubicBezTo>
                  <a:cubicBezTo>
                    <a:pt x="520065" y="363220"/>
                    <a:pt x="649605" y="205740"/>
                    <a:pt x="689610" y="152400"/>
                  </a:cubicBezTo>
                  <a:cubicBezTo>
                    <a:pt x="729615" y="99060"/>
                    <a:pt x="692785" y="116840"/>
                    <a:pt x="720090" y="91440"/>
                  </a:cubicBezTo>
                  <a:cubicBezTo>
                    <a:pt x="747395" y="66040"/>
                    <a:pt x="824230" y="14605"/>
                    <a:pt x="853440" y="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フリーフォーム 72">
              <a:extLst>
                <a:ext uri="{FF2B5EF4-FFF2-40B4-BE49-F238E27FC236}">
                  <a16:creationId xmlns:a16="http://schemas.microsoft.com/office/drawing/2014/main" id="{A06B6450-1606-9B87-510E-D67A675308B4}"/>
                </a:ext>
              </a:extLst>
            </p:cNvPr>
            <p:cNvSpPr/>
            <p:nvPr/>
          </p:nvSpPr>
          <p:spPr>
            <a:xfrm>
              <a:off x="6277028" y="3145921"/>
              <a:ext cx="318082" cy="393569"/>
            </a:xfrm>
            <a:custGeom>
              <a:avLst/>
              <a:gdLst>
                <a:gd name="connsiteX0" fmla="*/ 318082 w 318082"/>
                <a:gd name="connsiteY0" fmla="*/ 46859 h 393569"/>
                <a:gd name="connsiteX1" fmla="*/ 9472 w 318082"/>
                <a:gd name="connsiteY1" fmla="*/ 1139 h 393569"/>
                <a:gd name="connsiteX2" fmla="*/ 78052 w 318082"/>
                <a:gd name="connsiteY2" fmla="*/ 88769 h 393569"/>
                <a:gd name="connsiteX3" fmla="*/ 66622 w 318082"/>
                <a:gd name="connsiteY3" fmla="*/ 248789 h 393569"/>
                <a:gd name="connsiteX4" fmla="*/ 150442 w 318082"/>
                <a:gd name="connsiteY4" fmla="*/ 393569 h 39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082" h="393569">
                  <a:moveTo>
                    <a:pt x="318082" y="46859"/>
                  </a:moveTo>
                  <a:cubicBezTo>
                    <a:pt x="183779" y="20506"/>
                    <a:pt x="49477" y="-5846"/>
                    <a:pt x="9472" y="1139"/>
                  </a:cubicBezTo>
                  <a:cubicBezTo>
                    <a:pt x="-30533" y="8124"/>
                    <a:pt x="68527" y="47494"/>
                    <a:pt x="78052" y="88769"/>
                  </a:cubicBezTo>
                  <a:cubicBezTo>
                    <a:pt x="87577" y="130044"/>
                    <a:pt x="54557" y="197989"/>
                    <a:pt x="66622" y="248789"/>
                  </a:cubicBezTo>
                  <a:cubicBezTo>
                    <a:pt x="78687" y="299589"/>
                    <a:pt x="114564" y="346579"/>
                    <a:pt x="150442" y="393569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フリーフォーム 73">
              <a:extLst>
                <a:ext uri="{FF2B5EF4-FFF2-40B4-BE49-F238E27FC236}">
                  <a16:creationId xmlns:a16="http://schemas.microsoft.com/office/drawing/2014/main" id="{4742E270-26A5-0A6F-C680-EDB72BCC05A7}"/>
                </a:ext>
              </a:extLst>
            </p:cNvPr>
            <p:cNvSpPr/>
            <p:nvPr/>
          </p:nvSpPr>
          <p:spPr>
            <a:xfrm>
              <a:off x="6202680" y="3169920"/>
              <a:ext cx="90076" cy="312420"/>
            </a:xfrm>
            <a:custGeom>
              <a:avLst/>
              <a:gdLst>
                <a:gd name="connsiteX0" fmla="*/ 0 w 90076"/>
                <a:gd name="connsiteY0" fmla="*/ 0 h 312420"/>
                <a:gd name="connsiteX1" fmla="*/ 87630 w 90076"/>
                <a:gd name="connsiteY1" fmla="*/ 198120 h 312420"/>
                <a:gd name="connsiteX2" fmla="*/ 57150 w 90076"/>
                <a:gd name="connsiteY2" fmla="*/ 312420 h 312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076" h="312420">
                  <a:moveTo>
                    <a:pt x="0" y="0"/>
                  </a:moveTo>
                  <a:cubicBezTo>
                    <a:pt x="39052" y="73025"/>
                    <a:pt x="78105" y="146050"/>
                    <a:pt x="87630" y="198120"/>
                  </a:cubicBezTo>
                  <a:cubicBezTo>
                    <a:pt x="97155" y="250190"/>
                    <a:pt x="77152" y="281305"/>
                    <a:pt x="57150" y="31242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フリーフォーム 74">
              <a:extLst>
                <a:ext uri="{FF2B5EF4-FFF2-40B4-BE49-F238E27FC236}">
                  <a16:creationId xmlns:a16="http://schemas.microsoft.com/office/drawing/2014/main" id="{10FCD01C-6BB8-6930-5975-AA7F0A93345F}"/>
                </a:ext>
              </a:extLst>
            </p:cNvPr>
            <p:cNvSpPr/>
            <p:nvPr/>
          </p:nvSpPr>
          <p:spPr>
            <a:xfrm>
              <a:off x="6742649" y="3486150"/>
              <a:ext cx="103921" cy="354330"/>
            </a:xfrm>
            <a:custGeom>
              <a:avLst/>
              <a:gdLst>
                <a:gd name="connsiteX0" fmla="*/ 103921 w 103921"/>
                <a:gd name="connsiteY0" fmla="*/ 0 h 354330"/>
                <a:gd name="connsiteX1" fmla="*/ 1051 w 103921"/>
                <a:gd name="connsiteY1" fmla="*/ 190500 h 354330"/>
                <a:gd name="connsiteX2" fmla="*/ 50581 w 103921"/>
                <a:gd name="connsiteY2" fmla="*/ 354330 h 35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921" h="354330">
                  <a:moveTo>
                    <a:pt x="103921" y="0"/>
                  </a:moveTo>
                  <a:cubicBezTo>
                    <a:pt x="56931" y="65722"/>
                    <a:pt x="9941" y="131445"/>
                    <a:pt x="1051" y="190500"/>
                  </a:cubicBezTo>
                  <a:cubicBezTo>
                    <a:pt x="-7839" y="249555"/>
                    <a:pt x="42326" y="334010"/>
                    <a:pt x="50581" y="35433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フリーフォーム 75">
              <a:extLst>
                <a:ext uri="{FF2B5EF4-FFF2-40B4-BE49-F238E27FC236}">
                  <a16:creationId xmlns:a16="http://schemas.microsoft.com/office/drawing/2014/main" id="{A4A8984F-1939-D0CC-FE72-3DA1F9EF6FB6}"/>
                </a:ext>
              </a:extLst>
            </p:cNvPr>
            <p:cNvSpPr/>
            <p:nvPr/>
          </p:nvSpPr>
          <p:spPr>
            <a:xfrm>
              <a:off x="6080760" y="3687913"/>
              <a:ext cx="274320" cy="133517"/>
            </a:xfrm>
            <a:custGeom>
              <a:avLst/>
              <a:gdLst>
                <a:gd name="connsiteX0" fmla="*/ 0 w 274320"/>
                <a:gd name="connsiteY0" fmla="*/ 45887 h 133517"/>
                <a:gd name="connsiteX1" fmla="*/ 99060 w 274320"/>
                <a:gd name="connsiteY1" fmla="*/ 3977 h 133517"/>
                <a:gd name="connsiteX2" fmla="*/ 274320 w 274320"/>
                <a:gd name="connsiteY2" fmla="*/ 133517 h 13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4320" h="133517">
                  <a:moveTo>
                    <a:pt x="0" y="45887"/>
                  </a:moveTo>
                  <a:cubicBezTo>
                    <a:pt x="26670" y="17629"/>
                    <a:pt x="53340" y="-10628"/>
                    <a:pt x="99060" y="3977"/>
                  </a:cubicBezTo>
                  <a:cubicBezTo>
                    <a:pt x="144780" y="18582"/>
                    <a:pt x="243840" y="120182"/>
                    <a:pt x="274320" y="133517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フリーフォーム 76">
              <a:extLst>
                <a:ext uri="{FF2B5EF4-FFF2-40B4-BE49-F238E27FC236}">
                  <a16:creationId xmlns:a16="http://schemas.microsoft.com/office/drawing/2014/main" id="{6BF8E994-C5B7-10F5-D006-B277F6BA16C8}"/>
                </a:ext>
              </a:extLst>
            </p:cNvPr>
            <p:cNvSpPr/>
            <p:nvPr/>
          </p:nvSpPr>
          <p:spPr>
            <a:xfrm>
              <a:off x="6563638" y="4747364"/>
              <a:ext cx="663880" cy="1741118"/>
            </a:xfrm>
            <a:custGeom>
              <a:avLst/>
              <a:gdLst>
                <a:gd name="connsiteX0" fmla="*/ 0 w 663880"/>
                <a:gd name="connsiteY0" fmla="*/ 0 h 1741118"/>
                <a:gd name="connsiteX1" fmla="*/ 350729 w 663880"/>
                <a:gd name="connsiteY1" fmla="*/ 789140 h 1741118"/>
                <a:gd name="connsiteX2" fmla="*/ 325677 w 663880"/>
                <a:gd name="connsiteY2" fmla="*/ 951978 h 1741118"/>
                <a:gd name="connsiteX3" fmla="*/ 663880 w 663880"/>
                <a:gd name="connsiteY3" fmla="*/ 1741118 h 174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3880" h="1741118">
                  <a:moveTo>
                    <a:pt x="0" y="0"/>
                  </a:moveTo>
                  <a:cubicBezTo>
                    <a:pt x="148224" y="315238"/>
                    <a:pt x="296449" y="630477"/>
                    <a:pt x="350729" y="789140"/>
                  </a:cubicBezTo>
                  <a:cubicBezTo>
                    <a:pt x="405009" y="947803"/>
                    <a:pt x="273485" y="793315"/>
                    <a:pt x="325677" y="951978"/>
                  </a:cubicBezTo>
                  <a:cubicBezTo>
                    <a:pt x="377869" y="1110641"/>
                    <a:pt x="520874" y="1425879"/>
                    <a:pt x="663880" y="1741118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フリーフォーム 77">
              <a:extLst>
                <a:ext uri="{FF2B5EF4-FFF2-40B4-BE49-F238E27FC236}">
                  <a16:creationId xmlns:a16="http://schemas.microsoft.com/office/drawing/2014/main" id="{662A2607-A594-0E30-B83C-A08B028C905F}"/>
                </a:ext>
              </a:extLst>
            </p:cNvPr>
            <p:cNvSpPr/>
            <p:nvPr/>
          </p:nvSpPr>
          <p:spPr>
            <a:xfrm>
              <a:off x="7809482" y="4972833"/>
              <a:ext cx="745795" cy="960861"/>
            </a:xfrm>
            <a:custGeom>
              <a:avLst/>
              <a:gdLst>
                <a:gd name="connsiteX0" fmla="*/ 19285 w 745795"/>
                <a:gd name="connsiteY0" fmla="*/ 0 h 960861"/>
                <a:gd name="connsiteX1" fmla="*/ 19285 w 745795"/>
                <a:gd name="connsiteY1" fmla="*/ 488515 h 960861"/>
                <a:gd name="connsiteX2" fmla="*/ 219702 w 745795"/>
                <a:gd name="connsiteY2" fmla="*/ 764088 h 960861"/>
                <a:gd name="connsiteX3" fmla="*/ 119493 w 745795"/>
                <a:gd name="connsiteY3" fmla="*/ 951978 h 960861"/>
                <a:gd name="connsiteX4" fmla="*/ 745795 w 745795"/>
                <a:gd name="connsiteY4" fmla="*/ 475989 h 96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5" h="960861">
                  <a:moveTo>
                    <a:pt x="19285" y="0"/>
                  </a:moveTo>
                  <a:cubicBezTo>
                    <a:pt x="2583" y="180583"/>
                    <a:pt x="-14118" y="361167"/>
                    <a:pt x="19285" y="488515"/>
                  </a:cubicBezTo>
                  <a:cubicBezTo>
                    <a:pt x="52688" y="615863"/>
                    <a:pt x="203001" y="686844"/>
                    <a:pt x="219702" y="764088"/>
                  </a:cubicBezTo>
                  <a:cubicBezTo>
                    <a:pt x="236403" y="841332"/>
                    <a:pt x="31811" y="999994"/>
                    <a:pt x="119493" y="951978"/>
                  </a:cubicBezTo>
                  <a:cubicBezTo>
                    <a:pt x="207175" y="903962"/>
                    <a:pt x="476485" y="689975"/>
                    <a:pt x="745795" y="475989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フリーフォーム 78">
              <a:extLst>
                <a:ext uri="{FF2B5EF4-FFF2-40B4-BE49-F238E27FC236}">
                  <a16:creationId xmlns:a16="http://schemas.microsoft.com/office/drawing/2014/main" id="{7FE3225D-712D-0141-19B3-8D6497A4B6ED}"/>
                </a:ext>
              </a:extLst>
            </p:cNvPr>
            <p:cNvSpPr/>
            <p:nvPr/>
          </p:nvSpPr>
          <p:spPr>
            <a:xfrm>
              <a:off x="6939419" y="5022937"/>
              <a:ext cx="501041" cy="1027134"/>
            </a:xfrm>
            <a:custGeom>
              <a:avLst/>
              <a:gdLst>
                <a:gd name="connsiteX0" fmla="*/ 0 w 501041"/>
                <a:gd name="connsiteY0" fmla="*/ 0 h 1027134"/>
                <a:gd name="connsiteX1" fmla="*/ 413359 w 501041"/>
                <a:gd name="connsiteY1" fmla="*/ 413359 h 1027134"/>
                <a:gd name="connsiteX2" fmla="*/ 501041 w 501041"/>
                <a:gd name="connsiteY2" fmla="*/ 1027134 h 1027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1041" h="1027134">
                  <a:moveTo>
                    <a:pt x="0" y="0"/>
                  </a:moveTo>
                  <a:cubicBezTo>
                    <a:pt x="164926" y="121085"/>
                    <a:pt x="329852" y="242170"/>
                    <a:pt x="413359" y="413359"/>
                  </a:cubicBezTo>
                  <a:cubicBezTo>
                    <a:pt x="496866" y="584548"/>
                    <a:pt x="498953" y="805841"/>
                    <a:pt x="501041" y="1027134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フリーフォーム 79">
              <a:extLst>
                <a:ext uri="{FF2B5EF4-FFF2-40B4-BE49-F238E27FC236}">
                  <a16:creationId xmlns:a16="http://schemas.microsoft.com/office/drawing/2014/main" id="{4AEA55D1-46DA-659E-AC2D-48C36513EE29}"/>
                </a:ext>
              </a:extLst>
            </p:cNvPr>
            <p:cNvSpPr/>
            <p:nvPr/>
          </p:nvSpPr>
          <p:spPr>
            <a:xfrm>
              <a:off x="8329808" y="2254685"/>
              <a:ext cx="87763" cy="801666"/>
            </a:xfrm>
            <a:custGeom>
              <a:avLst/>
              <a:gdLst>
                <a:gd name="connsiteX0" fmla="*/ 12526 w 87763"/>
                <a:gd name="connsiteY0" fmla="*/ 0 h 801666"/>
                <a:gd name="connsiteX1" fmla="*/ 87682 w 87763"/>
                <a:gd name="connsiteY1" fmla="*/ 526093 h 801666"/>
                <a:gd name="connsiteX2" fmla="*/ 0 w 87763"/>
                <a:gd name="connsiteY2" fmla="*/ 801666 h 80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763" h="801666">
                  <a:moveTo>
                    <a:pt x="12526" y="0"/>
                  </a:moveTo>
                  <a:cubicBezTo>
                    <a:pt x="51148" y="196241"/>
                    <a:pt x="89770" y="392482"/>
                    <a:pt x="87682" y="526093"/>
                  </a:cubicBezTo>
                  <a:cubicBezTo>
                    <a:pt x="85594" y="659704"/>
                    <a:pt x="42797" y="730685"/>
                    <a:pt x="0" y="801666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フリーフォーム 80">
              <a:extLst>
                <a:ext uri="{FF2B5EF4-FFF2-40B4-BE49-F238E27FC236}">
                  <a16:creationId xmlns:a16="http://schemas.microsoft.com/office/drawing/2014/main" id="{C2A5A0AF-3616-7935-FA06-8C29C3062699}"/>
                </a:ext>
              </a:extLst>
            </p:cNvPr>
            <p:cNvSpPr/>
            <p:nvPr/>
          </p:nvSpPr>
          <p:spPr>
            <a:xfrm>
              <a:off x="6556375" y="2895600"/>
              <a:ext cx="74222" cy="149225"/>
            </a:xfrm>
            <a:custGeom>
              <a:avLst/>
              <a:gdLst>
                <a:gd name="connsiteX0" fmla="*/ 0 w 74222"/>
                <a:gd name="connsiteY0" fmla="*/ 0 h 149225"/>
                <a:gd name="connsiteX1" fmla="*/ 66675 w 74222"/>
                <a:gd name="connsiteY1" fmla="*/ 50800 h 149225"/>
                <a:gd name="connsiteX2" fmla="*/ 69850 w 74222"/>
                <a:gd name="connsiteY2" fmla="*/ 149225 h 14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222" h="149225">
                  <a:moveTo>
                    <a:pt x="0" y="0"/>
                  </a:moveTo>
                  <a:cubicBezTo>
                    <a:pt x="27516" y="12964"/>
                    <a:pt x="55033" y="25929"/>
                    <a:pt x="66675" y="50800"/>
                  </a:cubicBezTo>
                  <a:cubicBezTo>
                    <a:pt x="78317" y="75671"/>
                    <a:pt x="74083" y="112448"/>
                    <a:pt x="69850" y="149225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フリーフォーム 81">
              <a:extLst>
                <a:ext uri="{FF2B5EF4-FFF2-40B4-BE49-F238E27FC236}">
                  <a16:creationId xmlns:a16="http://schemas.microsoft.com/office/drawing/2014/main" id="{F94A2564-4AF8-AFB7-9223-CA5B40C4A1C0}"/>
                </a:ext>
              </a:extLst>
            </p:cNvPr>
            <p:cNvSpPr/>
            <p:nvPr/>
          </p:nvSpPr>
          <p:spPr>
            <a:xfrm>
              <a:off x="6657975" y="2869021"/>
              <a:ext cx="117475" cy="99604"/>
            </a:xfrm>
            <a:custGeom>
              <a:avLst/>
              <a:gdLst>
                <a:gd name="connsiteX0" fmla="*/ 0 w 117475"/>
                <a:gd name="connsiteY0" fmla="*/ 1179 h 99604"/>
                <a:gd name="connsiteX1" fmla="*/ 85725 w 117475"/>
                <a:gd name="connsiteY1" fmla="*/ 13879 h 99604"/>
                <a:gd name="connsiteX2" fmla="*/ 117475 w 117475"/>
                <a:gd name="connsiteY2" fmla="*/ 99604 h 9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475" h="99604">
                  <a:moveTo>
                    <a:pt x="0" y="1179"/>
                  </a:moveTo>
                  <a:cubicBezTo>
                    <a:pt x="33073" y="-673"/>
                    <a:pt x="66146" y="-2525"/>
                    <a:pt x="85725" y="13879"/>
                  </a:cubicBezTo>
                  <a:cubicBezTo>
                    <a:pt x="105304" y="30283"/>
                    <a:pt x="111389" y="64943"/>
                    <a:pt x="117475" y="99604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フリーフォーム 82">
              <a:extLst>
                <a:ext uri="{FF2B5EF4-FFF2-40B4-BE49-F238E27FC236}">
                  <a16:creationId xmlns:a16="http://schemas.microsoft.com/office/drawing/2014/main" id="{0C630047-14EC-F22F-59FD-8D26BC1B5122}"/>
                </a:ext>
              </a:extLst>
            </p:cNvPr>
            <p:cNvSpPr/>
            <p:nvPr/>
          </p:nvSpPr>
          <p:spPr>
            <a:xfrm>
              <a:off x="8836025" y="3413125"/>
              <a:ext cx="511175" cy="234950"/>
            </a:xfrm>
            <a:custGeom>
              <a:avLst/>
              <a:gdLst>
                <a:gd name="connsiteX0" fmla="*/ 0 w 511175"/>
                <a:gd name="connsiteY0" fmla="*/ 0 h 234950"/>
                <a:gd name="connsiteX1" fmla="*/ 200025 w 511175"/>
                <a:gd name="connsiteY1" fmla="*/ 193675 h 234950"/>
                <a:gd name="connsiteX2" fmla="*/ 511175 w 511175"/>
                <a:gd name="connsiteY2" fmla="*/ 23495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1175" h="234950">
                  <a:moveTo>
                    <a:pt x="0" y="0"/>
                  </a:moveTo>
                  <a:cubicBezTo>
                    <a:pt x="57414" y="77258"/>
                    <a:pt x="114829" y="154517"/>
                    <a:pt x="200025" y="193675"/>
                  </a:cubicBezTo>
                  <a:cubicBezTo>
                    <a:pt x="285221" y="232833"/>
                    <a:pt x="455613" y="225954"/>
                    <a:pt x="511175" y="23495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フリーフォーム 83">
              <a:extLst>
                <a:ext uri="{FF2B5EF4-FFF2-40B4-BE49-F238E27FC236}">
                  <a16:creationId xmlns:a16="http://schemas.microsoft.com/office/drawing/2014/main" id="{8013D1BA-CAFA-F418-EB52-D35C64037BD4}"/>
                </a:ext>
              </a:extLst>
            </p:cNvPr>
            <p:cNvSpPr/>
            <p:nvPr/>
          </p:nvSpPr>
          <p:spPr>
            <a:xfrm>
              <a:off x="9090837" y="1945758"/>
              <a:ext cx="1410645" cy="2232837"/>
            </a:xfrm>
            <a:custGeom>
              <a:avLst/>
              <a:gdLst>
                <a:gd name="connsiteX0" fmla="*/ 0 w 1410645"/>
                <a:gd name="connsiteY0" fmla="*/ 0 h 2232837"/>
                <a:gd name="connsiteX1" fmla="*/ 584791 w 1410645"/>
                <a:gd name="connsiteY1" fmla="*/ 1180214 h 2232837"/>
                <a:gd name="connsiteX2" fmla="*/ 616689 w 1410645"/>
                <a:gd name="connsiteY2" fmla="*/ 1041991 h 2232837"/>
                <a:gd name="connsiteX3" fmla="*/ 1010093 w 1410645"/>
                <a:gd name="connsiteY3" fmla="*/ 1456661 h 2232837"/>
                <a:gd name="connsiteX4" fmla="*/ 1052623 w 1410645"/>
                <a:gd name="connsiteY4" fmla="*/ 1297172 h 2232837"/>
                <a:gd name="connsiteX5" fmla="*/ 1403498 w 1410645"/>
                <a:gd name="connsiteY5" fmla="*/ 1658679 h 2232837"/>
                <a:gd name="connsiteX6" fmla="*/ 1254642 w 1410645"/>
                <a:gd name="connsiteY6" fmla="*/ 2232837 h 223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0645" h="2232837">
                  <a:moveTo>
                    <a:pt x="0" y="0"/>
                  </a:moveTo>
                  <a:cubicBezTo>
                    <a:pt x="241005" y="503274"/>
                    <a:pt x="482010" y="1006549"/>
                    <a:pt x="584791" y="1180214"/>
                  </a:cubicBezTo>
                  <a:cubicBezTo>
                    <a:pt x="687572" y="1353879"/>
                    <a:pt x="545805" y="995917"/>
                    <a:pt x="616689" y="1041991"/>
                  </a:cubicBezTo>
                  <a:cubicBezTo>
                    <a:pt x="687573" y="1088066"/>
                    <a:pt x="937437" y="1414131"/>
                    <a:pt x="1010093" y="1456661"/>
                  </a:cubicBezTo>
                  <a:cubicBezTo>
                    <a:pt x="1082749" y="1499191"/>
                    <a:pt x="987056" y="1263502"/>
                    <a:pt x="1052623" y="1297172"/>
                  </a:cubicBezTo>
                  <a:cubicBezTo>
                    <a:pt x="1118190" y="1330842"/>
                    <a:pt x="1369828" y="1502735"/>
                    <a:pt x="1403498" y="1658679"/>
                  </a:cubicBezTo>
                  <a:cubicBezTo>
                    <a:pt x="1437168" y="1814623"/>
                    <a:pt x="1345905" y="2023730"/>
                    <a:pt x="1254642" y="2232837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フリーフォーム 84">
              <a:extLst>
                <a:ext uri="{FF2B5EF4-FFF2-40B4-BE49-F238E27FC236}">
                  <a16:creationId xmlns:a16="http://schemas.microsoft.com/office/drawing/2014/main" id="{E64E1E2E-7F57-70D5-0824-2234128BACCB}"/>
                </a:ext>
              </a:extLst>
            </p:cNvPr>
            <p:cNvSpPr/>
            <p:nvPr/>
          </p:nvSpPr>
          <p:spPr>
            <a:xfrm>
              <a:off x="8144472" y="2519916"/>
              <a:ext cx="74495" cy="542261"/>
            </a:xfrm>
            <a:custGeom>
              <a:avLst/>
              <a:gdLst>
                <a:gd name="connsiteX0" fmla="*/ 74495 w 74495"/>
                <a:gd name="connsiteY0" fmla="*/ 0 h 542261"/>
                <a:gd name="connsiteX1" fmla="*/ 68 w 74495"/>
                <a:gd name="connsiteY1" fmla="*/ 265814 h 542261"/>
                <a:gd name="connsiteX2" fmla="*/ 63863 w 74495"/>
                <a:gd name="connsiteY2" fmla="*/ 542261 h 54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495" h="542261">
                  <a:moveTo>
                    <a:pt x="74495" y="0"/>
                  </a:moveTo>
                  <a:cubicBezTo>
                    <a:pt x="38167" y="87718"/>
                    <a:pt x="1840" y="175437"/>
                    <a:pt x="68" y="265814"/>
                  </a:cubicBezTo>
                  <a:cubicBezTo>
                    <a:pt x="-1704" y="356191"/>
                    <a:pt x="31079" y="449226"/>
                    <a:pt x="63863" y="542261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0" name="フリーフォーム 99">
            <a:extLst>
              <a:ext uri="{FF2B5EF4-FFF2-40B4-BE49-F238E27FC236}">
                <a16:creationId xmlns:a16="http://schemas.microsoft.com/office/drawing/2014/main" id="{07464F6A-89BA-FEA9-57FA-AE22376A53FF}"/>
              </a:ext>
            </a:extLst>
          </p:cNvPr>
          <p:cNvSpPr/>
          <p:nvPr/>
        </p:nvSpPr>
        <p:spPr>
          <a:xfrm>
            <a:off x="2782990" y="1315453"/>
            <a:ext cx="3506568" cy="1985023"/>
          </a:xfrm>
          <a:custGeom>
            <a:avLst/>
            <a:gdLst>
              <a:gd name="connsiteX0" fmla="*/ 72505 w 3506568"/>
              <a:gd name="connsiteY0" fmla="*/ 938463 h 1985023"/>
              <a:gd name="connsiteX1" fmla="*/ 625957 w 3506568"/>
              <a:gd name="connsiteY1" fmla="*/ 248652 h 1985023"/>
              <a:gd name="connsiteX2" fmla="*/ 625957 w 3506568"/>
              <a:gd name="connsiteY2" fmla="*/ 473242 h 1985023"/>
              <a:gd name="connsiteX3" fmla="*/ 786378 w 3506568"/>
              <a:gd name="connsiteY3" fmla="*/ 0 h 1985023"/>
              <a:gd name="connsiteX4" fmla="*/ 1163368 w 3506568"/>
              <a:gd name="connsiteY4" fmla="*/ 473242 h 1985023"/>
              <a:gd name="connsiteX5" fmla="*/ 1484210 w 3506568"/>
              <a:gd name="connsiteY5" fmla="*/ 433136 h 1985023"/>
              <a:gd name="connsiteX6" fmla="*/ 2141936 w 3506568"/>
              <a:gd name="connsiteY6" fmla="*/ 689810 h 1985023"/>
              <a:gd name="connsiteX7" fmla="*/ 2069747 w 3506568"/>
              <a:gd name="connsiteY7" fmla="*/ 513347 h 1985023"/>
              <a:gd name="connsiteX8" fmla="*/ 3112484 w 3506568"/>
              <a:gd name="connsiteY8" fmla="*/ 978568 h 1985023"/>
              <a:gd name="connsiteX9" fmla="*/ 3088421 w 3506568"/>
              <a:gd name="connsiteY9" fmla="*/ 1034715 h 1985023"/>
              <a:gd name="connsiteX10" fmla="*/ 2903936 w 3506568"/>
              <a:gd name="connsiteY10" fmla="*/ 1379621 h 1985023"/>
              <a:gd name="connsiteX11" fmla="*/ 3072378 w 3506568"/>
              <a:gd name="connsiteY11" fmla="*/ 1572126 h 1985023"/>
              <a:gd name="connsiteX12" fmla="*/ 2751536 w 3506568"/>
              <a:gd name="connsiteY12" fmla="*/ 1933073 h 1985023"/>
              <a:gd name="connsiteX13" fmla="*/ 3128526 w 3506568"/>
              <a:gd name="connsiteY13" fmla="*/ 1628273 h 1985023"/>
              <a:gd name="connsiteX14" fmla="*/ 3505515 w 3506568"/>
              <a:gd name="connsiteY14" fmla="*/ 1852863 h 1985023"/>
              <a:gd name="connsiteX15" fmla="*/ 3008210 w 3506568"/>
              <a:gd name="connsiteY15" fmla="*/ 1852863 h 1985023"/>
              <a:gd name="connsiteX16" fmla="*/ 2607157 w 3506568"/>
              <a:gd name="connsiteY16" fmla="*/ 1981200 h 1985023"/>
              <a:gd name="connsiteX17" fmla="*/ 2358505 w 3506568"/>
              <a:gd name="connsiteY17" fmla="*/ 1684421 h 1985023"/>
              <a:gd name="connsiteX18" fmla="*/ 1604526 w 3506568"/>
              <a:gd name="connsiteY18" fmla="*/ 1395663 h 1985023"/>
              <a:gd name="connsiteX19" fmla="*/ 569810 w 3506568"/>
              <a:gd name="connsiteY19" fmla="*/ 1163052 h 1985023"/>
              <a:gd name="connsiteX20" fmla="*/ 1018989 w 3506568"/>
              <a:gd name="connsiteY20" fmla="*/ 1138989 h 1985023"/>
              <a:gd name="connsiteX21" fmla="*/ 658042 w 3506568"/>
              <a:gd name="connsiteY21" fmla="*/ 810126 h 1985023"/>
              <a:gd name="connsiteX22" fmla="*/ 315 w 3506568"/>
              <a:gd name="connsiteY22" fmla="*/ 1034715 h 1985023"/>
              <a:gd name="connsiteX23" fmla="*/ 746273 w 3506568"/>
              <a:gd name="connsiteY23" fmla="*/ 128336 h 1985023"/>
              <a:gd name="connsiteX24" fmla="*/ 72505 w 3506568"/>
              <a:gd name="connsiteY24" fmla="*/ 938463 h 198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06568" h="1985023">
                <a:moveTo>
                  <a:pt x="72505" y="938463"/>
                </a:moveTo>
                <a:cubicBezTo>
                  <a:pt x="52452" y="958516"/>
                  <a:pt x="533715" y="326189"/>
                  <a:pt x="625957" y="248652"/>
                </a:cubicBezTo>
                <a:cubicBezTo>
                  <a:pt x="718199" y="171115"/>
                  <a:pt x="599220" y="514684"/>
                  <a:pt x="625957" y="473242"/>
                </a:cubicBezTo>
                <a:cubicBezTo>
                  <a:pt x="652694" y="431800"/>
                  <a:pt x="696810" y="0"/>
                  <a:pt x="786378" y="0"/>
                </a:cubicBezTo>
                <a:cubicBezTo>
                  <a:pt x="875946" y="0"/>
                  <a:pt x="1047063" y="401053"/>
                  <a:pt x="1163368" y="473242"/>
                </a:cubicBezTo>
                <a:cubicBezTo>
                  <a:pt x="1279673" y="545431"/>
                  <a:pt x="1321115" y="397041"/>
                  <a:pt x="1484210" y="433136"/>
                </a:cubicBezTo>
                <a:cubicBezTo>
                  <a:pt x="1647305" y="469231"/>
                  <a:pt x="2044347" y="676441"/>
                  <a:pt x="2141936" y="689810"/>
                </a:cubicBezTo>
                <a:cubicBezTo>
                  <a:pt x="2239526" y="703178"/>
                  <a:pt x="1907989" y="465221"/>
                  <a:pt x="2069747" y="513347"/>
                </a:cubicBezTo>
                <a:cubicBezTo>
                  <a:pt x="2231505" y="561473"/>
                  <a:pt x="2942705" y="891673"/>
                  <a:pt x="3112484" y="978568"/>
                </a:cubicBezTo>
                <a:cubicBezTo>
                  <a:pt x="3282263" y="1065463"/>
                  <a:pt x="3123179" y="967873"/>
                  <a:pt x="3088421" y="1034715"/>
                </a:cubicBezTo>
                <a:cubicBezTo>
                  <a:pt x="3053663" y="1101557"/>
                  <a:pt x="2906610" y="1290053"/>
                  <a:pt x="2903936" y="1379621"/>
                </a:cubicBezTo>
                <a:cubicBezTo>
                  <a:pt x="2901262" y="1469189"/>
                  <a:pt x="3097778" y="1479884"/>
                  <a:pt x="3072378" y="1572126"/>
                </a:cubicBezTo>
                <a:cubicBezTo>
                  <a:pt x="3046978" y="1664368"/>
                  <a:pt x="2742178" y="1923715"/>
                  <a:pt x="2751536" y="1933073"/>
                </a:cubicBezTo>
                <a:cubicBezTo>
                  <a:pt x="2760894" y="1942431"/>
                  <a:pt x="3002863" y="1641641"/>
                  <a:pt x="3128526" y="1628273"/>
                </a:cubicBezTo>
                <a:cubicBezTo>
                  <a:pt x="3254189" y="1614905"/>
                  <a:pt x="3525568" y="1815431"/>
                  <a:pt x="3505515" y="1852863"/>
                </a:cubicBezTo>
                <a:cubicBezTo>
                  <a:pt x="3485462" y="1890295"/>
                  <a:pt x="3157936" y="1831474"/>
                  <a:pt x="3008210" y="1852863"/>
                </a:cubicBezTo>
                <a:cubicBezTo>
                  <a:pt x="2858484" y="1874253"/>
                  <a:pt x="2715441" y="2009274"/>
                  <a:pt x="2607157" y="1981200"/>
                </a:cubicBezTo>
                <a:cubicBezTo>
                  <a:pt x="2498873" y="1953126"/>
                  <a:pt x="2525610" y="1782010"/>
                  <a:pt x="2358505" y="1684421"/>
                </a:cubicBezTo>
                <a:cubicBezTo>
                  <a:pt x="2191400" y="1586832"/>
                  <a:pt x="1902642" y="1482558"/>
                  <a:pt x="1604526" y="1395663"/>
                </a:cubicBezTo>
                <a:cubicBezTo>
                  <a:pt x="1306410" y="1308768"/>
                  <a:pt x="667399" y="1205831"/>
                  <a:pt x="569810" y="1163052"/>
                </a:cubicBezTo>
                <a:cubicBezTo>
                  <a:pt x="472221" y="1120273"/>
                  <a:pt x="1004284" y="1197810"/>
                  <a:pt x="1018989" y="1138989"/>
                </a:cubicBezTo>
                <a:cubicBezTo>
                  <a:pt x="1033694" y="1080168"/>
                  <a:pt x="827821" y="827505"/>
                  <a:pt x="658042" y="810126"/>
                </a:cubicBezTo>
                <a:cubicBezTo>
                  <a:pt x="488263" y="792747"/>
                  <a:pt x="-14390" y="1148347"/>
                  <a:pt x="315" y="1034715"/>
                </a:cubicBezTo>
                <a:cubicBezTo>
                  <a:pt x="15020" y="921083"/>
                  <a:pt x="739589" y="141704"/>
                  <a:pt x="746273" y="128336"/>
                </a:cubicBezTo>
                <a:cubicBezTo>
                  <a:pt x="752957" y="114968"/>
                  <a:pt x="92558" y="918410"/>
                  <a:pt x="72505" y="938463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50000"/>
            </a:schemeClr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フリーフォーム 86">
            <a:extLst>
              <a:ext uri="{FF2B5EF4-FFF2-40B4-BE49-F238E27FC236}">
                <a16:creationId xmlns:a16="http://schemas.microsoft.com/office/drawing/2014/main" id="{89CFEBB9-663B-AA62-87AE-A0991511E6F8}"/>
              </a:ext>
            </a:extLst>
          </p:cNvPr>
          <p:cNvSpPr/>
          <p:nvPr/>
        </p:nvSpPr>
        <p:spPr>
          <a:xfrm>
            <a:off x="2893512" y="1173271"/>
            <a:ext cx="407276" cy="943628"/>
          </a:xfrm>
          <a:custGeom>
            <a:avLst/>
            <a:gdLst>
              <a:gd name="connsiteX0" fmla="*/ 405009 w 407276"/>
              <a:gd name="connsiteY0" fmla="*/ 0 h 943628"/>
              <a:gd name="connsiteX1" fmla="*/ 346554 w 407276"/>
              <a:gd name="connsiteY1" fmla="*/ 225469 h 943628"/>
              <a:gd name="connsiteX2" fmla="*/ 0 w 407276"/>
              <a:gd name="connsiteY2" fmla="*/ 943628 h 94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276" h="943628">
                <a:moveTo>
                  <a:pt x="405009" y="0"/>
                </a:moveTo>
                <a:cubicBezTo>
                  <a:pt x="409532" y="34099"/>
                  <a:pt x="414056" y="68198"/>
                  <a:pt x="346554" y="225469"/>
                </a:cubicBezTo>
                <a:cubicBezTo>
                  <a:pt x="279052" y="382740"/>
                  <a:pt x="139526" y="663184"/>
                  <a:pt x="0" y="943628"/>
                </a:cubicBezTo>
              </a:path>
            </a:pathLst>
          </a:custGeom>
          <a:noFill/>
          <a:ln cap="rnd">
            <a:solidFill>
              <a:srgbClr val="92D05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フリーフォーム 87">
            <a:extLst>
              <a:ext uri="{FF2B5EF4-FFF2-40B4-BE49-F238E27FC236}">
                <a16:creationId xmlns:a16="http://schemas.microsoft.com/office/drawing/2014/main" id="{3E502923-E1C7-F771-7032-5A7E85846472}"/>
              </a:ext>
            </a:extLst>
          </p:cNvPr>
          <p:cNvSpPr/>
          <p:nvPr/>
        </p:nvSpPr>
        <p:spPr>
          <a:xfrm>
            <a:off x="3327748" y="1219200"/>
            <a:ext cx="2713973" cy="1189973"/>
          </a:xfrm>
          <a:custGeom>
            <a:avLst/>
            <a:gdLst>
              <a:gd name="connsiteX0" fmla="*/ 0 w 2713973"/>
              <a:gd name="connsiteY0" fmla="*/ 0 h 1189973"/>
              <a:gd name="connsiteX1" fmla="*/ 1728592 w 2713973"/>
              <a:gd name="connsiteY1" fmla="*/ 755737 h 1189973"/>
              <a:gd name="connsiteX2" fmla="*/ 2713973 w 2713973"/>
              <a:gd name="connsiteY2" fmla="*/ 1189973 h 1189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3973" h="1189973">
                <a:moveTo>
                  <a:pt x="0" y="0"/>
                </a:moveTo>
                <a:lnTo>
                  <a:pt x="1728592" y="755737"/>
                </a:lnTo>
                <a:lnTo>
                  <a:pt x="2713973" y="1189973"/>
                </a:lnTo>
              </a:path>
            </a:pathLst>
          </a:custGeom>
          <a:noFill/>
          <a:ln cap="rnd">
            <a:solidFill>
              <a:srgbClr val="92D05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フリーフォーム 88">
            <a:extLst>
              <a:ext uri="{FF2B5EF4-FFF2-40B4-BE49-F238E27FC236}">
                <a16:creationId xmlns:a16="http://schemas.microsoft.com/office/drawing/2014/main" id="{C51D2FAF-4E58-23E4-37CE-73D4CD078137}"/>
              </a:ext>
            </a:extLst>
          </p:cNvPr>
          <p:cNvSpPr/>
          <p:nvPr/>
        </p:nvSpPr>
        <p:spPr>
          <a:xfrm>
            <a:off x="2885162" y="2054268"/>
            <a:ext cx="2889337" cy="1219200"/>
          </a:xfrm>
          <a:custGeom>
            <a:avLst/>
            <a:gdLst>
              <a:gd name="connsiteX0" fmla="*/ 0 w 2889337"/>
              <a:gd name="connsiteY0" fmla="*/ 0 h 1219200"/>
              <a:gd name="connsiteX1" fmla="*/ 1624208 w 2889337"/>
              <a:gd name="connsiteY1" fmla="*/ 688932 h 1219200"/>
              <a:gd name="connsiteX2" fmla="*/ 2889337 w 2889337"/>
              <a:gd name="connsiteY2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337" h="1219200">
                <a:moveTo>
                  <a:pt x="0" y="0"/>
                </a:moveTo>
                <a:lnTo>
                  <a:pt x="1624208" y="688932"/>
                </a:lnTo>
                <a:lnTo>
                  <a:pt x="2889337" y="1219200"/>
                </a:lnTo>
              </a:path>
            </a:pathLst>
          </a:custGeom>
          <a:noFill/>
          <a:ln cap="rnd">
            <a:solidFill>
              <a:srgbClr val="92D05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フリーフォーム 89">
            <a:extLst>
              <a:ext uri="{FF2B5EF4-FFF2-40B4-BE49-F238E27FC236}">
                <a16:creationId xmlns:a16="http://schemas.microsoft.com/office/drawing/2014/main" id="{6542FF84-6B24-DC27-309D-8683516D1D63}"/>
              </a:ext>
            </a:extLst>
          </p:cNvPr>
          <p:cNvSpPr/>
          <p:nvPr/>
        </p:nvSpPr>
        <p:spPr>
          <a:xfrm>
            <a:off x="5657589" y="2392471"/>
            <a:ext cx="329852" cy="851770"/>
          </a:xfrm>
          <a:custGeom>
            <a:avLst/>
            <a:gdLst>
              <a:gd name="connsiteX0" fmla="*/ 329852 w 329852"/>
              <a:gd name="connsiteY0" fmla="*/ 0 h 851770"/>
              <a:gd name="connsiteX1" fmla="*/ 129436 w 329852"/>
              <a:gd name="connsiteY1" fmla="*/ 576197 h 851770"/>
              <a:gd name="connsiteX2" fmla="*/ 0 w 329852"/>
              <a:gd name="connsiteY2" fmla="*/ 851770 h 851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9852" h="851770">
                <a:moveTo>
                  <a:pt x="329852" y="0"/>
                </a:moveTo>
                <a:cubicBezTo>
                  <a:pt x="257131" y="217117"/>
                  <a:pt x="184411" y="434235"/>
                  <a:pt x="129436" y="576197"/>
                </a:cubicBezTo>
                <a:cubicBezTo>
                  <a:pt x="74461" y="718159"/>
                  <a:pt x="37230" y="784964"/>
                  <a:pt x="0" y="851770"/>
                </a:cubicBezTo>
              </a:path>
            </a:pathLst>
          </a:custGeom>
          <a:noFill/>
          <a:ln cap="rnd">
            <a:solidFill>
              <a:srgbClr val="92D05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フリーフォーム 90">
            <a:extLst>
              <a:ext uri="{FF2B5EF4-FFF2-40B4-BE49-F238E27FC236}">
                <a16:creationId xmlns:a16="http://schemas.microsoft.com/office/drawing/2014/main" id="{2D30E39A-F62B-3433-C6DE-0DFEDDC756F9}"/>
              </a:ext>
            </a:extLst>
          </p:cNvPr>
          <p:cNvSpPr/>
          <p:nvPr/>
        </p:nvSpPr>
        <p:spPr>
          <a:xfrm rot="20155665">
            <a:off x="5695167" y="3050212"/>
            <a:ext cx="376174" cy="181503"/>
          </a:xfrm>
          <a:custGeom>
            <a:avLst/>
            <a:gdLst>
              <a:gd name="connsiteX0" fmla="*/ 0 w 376174"/>
              <a:gd name="connsiteY0" fmla="*/ 10314 h 181503"/>
              <a:gd name="connsiteX1" fmla="*/ 350729 w 376174"/>
              <a:gd name="connsiteY1" fmla="*/ 18665 h 181503"/>
              <a:gd name="connsiteX2" fmla="*/ 321501 w 376174"/>
              <a:gd name="connsiteY2" fmla="*/ 181503 h 181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6174" h="181503">
                <a:moveTo>
                  <a:pt x="0" y="10314"/>
                </a:moveTo>
                <a:cubicBezTo>
                  <a:pt x="148573" y="224"/>
                  <a:pt x="297146" y="-9866"/>
                  <a:pt x="350729" y="18665"/>
                </a:cubicBezTo>
                <a:cubicBezTo>
                  <a:pt x="404312" y="47196"/>
                  <a:pt x="362906" y="114349"/>
                  <a:pt x="321501" y="181503"/>
                </a:cubicBezTo>
              </a:path>
            </a:pathLst>
          </a:custGeom>
          <a:noFill/>
          <a:ln cap="rnd">
            <a:solidFill>
              <a:srgbClr val="92D05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4" name="プリッツ">
            <a:extLst>
              <a:ext uri="{FF2B5EF4-FFF2-40B4-BE49-F238E27FC236}">
                <a16:creationId xmlns:a16="http://schemas.microsoft.com/office/drawing/2014/main" id="{F2D2780E-CE28-1D5C-876F-93BEBD0392FC}"/>
              </a:ext>
            </a:extLst>
          </p:cNvPr>
          <p:cNvGrpSpPr/>
          <p:nvPr/>
        </p:nvGrpSpPr>
        <p:grpSpPr>
          <a:xfrm rot="486108">
            <a:off x="5701119" y="3143797"/>
            <a:ext cx="825215" cy="354135"/>
            <a:chOff x="7678366" y="4773038"/>
            <a:chExt cx="1757464" cy="590145"/>
          </a:xfrm>
        </p:grpSpPr>
        <p:sp>
          <p:nvSpPr>
            <p:cNvPr id="95" name="フリーフォーム 94">
              <a:extLst>
                <a:ext uri="{FF2B5EF4-FFF2-40B4-BE49-F238E27FC236}">
                  <a16:creationId xmlns:a16="http://schemas.microsoft.com/office/drawing/2014/main" id="{DB799BCC-965F-488B-D60E-33E8E52EC64B}"/>
                </a:ext>
              </a:extLst>
            </p:cNvPr>
            <p:cNvSpPr/>
            <p:nvPr/>
          </p:nvSpPr>
          <p:spPr>
            <a:xfrm>
              <a:off x="7723762" y="4837889"/>
              <a:ext cx="1712068" cy="415047"/>
            </a:xfrm>
            <a:custGeom>
              <a:avLst/>
              <a:gdLst>
                <a:gd name="connsiteX0" fmla="*/ 0 w 1712068"/>
                <a:gd name="connsiteY0" fmla="*/ 0 h 415047"/>
                <a:gd name="connsiteX1" fmla="*/ 745787 w 1712068"/>
                <a:gd name="connsiteY1" fmla="*/ 201039 h 415047"/>
                <a:gd name="connsiteX2" fmla="*/ 1712068 w 1712068"/>
                <a:gd name="connsiteY2" fmla="*/ 415047 h 41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2068" h="415047">
                  <a:moveTo>
                    <a:pt x="0" y="0"/>
                  </a:moveTo>
                  <a:cubicBezTo>
                    <a:pt x="230221" y="65932"/>
                    <a:pt x="460442" y="131865"/>
                    <a:pt x="745787" y="201039"/>
                  </a:cubicBezTo>
                  <a:cubicBezTo>
                    <a:pt x="1031132" y="270213"/>
                    <a:pt x="1544536" y="377217"/>
                    <a:pt x="1712068" y="415047"/>
                  </a:cubicBezTo>
                </a:path>
              </a:pathLst>
            </a:custGeom>
            <a:noFill/>
            <a:ln cap="rnd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フリーフォーム 95">
              <a:extLst>
                <a:ext uri="{FF2B5EF4-FFF2-40B4-BE49-F238E27FC236}">
                  <a16:creationId xmlns:a16="http://schemas.microsoft.com/office/drawing/2014/main" id="{1387E63D-5B84-8B23-0781-96954F730D07}"/>
                </a:ext>
              </a:extLst>
            </p:cNvPr>
            <p:cNvSpPr/>
            <p:nvPr/>
          </p:nvSpPr>
          <p:spPr>
            <a:xfrm>
              <a:off x="7704306" y="4915711"/>
              <a:ext cx="1601822" cy="376136"/>
            </a:xfrm>
            <a:custGeom>
              <a:avLst/>
              <a:gdLst>
                <a:gd name="connsiteX0" fmla="*/ 0 w 1601822"/>
                <a:gd name="connsiteY0" fmla="*/ 0 h 376136"/>
                <a:gd name="connsiteX1" fmla="*/ 402077 w 1601822"/>
                <a:gd name="connsiteY1" fmla="*/ 110246 h 376136"/>
                <a:gd name="connsiteX2" fmla="*/ 1601822 w 1601822"/>
                <a:gd name="connsiteY2" fmla="*/ 376136 h 3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1822" h="376136">
                  <a:moveTo>
                    <a:pt x="0" y="0"/>
                  </a:moveTo>
                  <a:cubicBezTo>
                    <a:pt x="67553" y="23778"/>
                    <a:pt x="135107" y="47557"/>
                    <a:pt x="402077" y="110246"/>
                  </a:cubicBezTo>
                  <a:cubicBezTo>
                    <a:pt x="669047" y="172935"/>
                    <a:pt x="1392137" y="330740"/>
                    <a:pt x="1601822" y="376136"/>
                  </a:cubicBezTo>
                </a:path>
              </a:pathLst>
            </a:custGeom>
            <a:noFill/>
            <a:ln cap="rnd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フリーフォーム 96">
              <a:extLst>
                <a:ext uri="{FF2B5EF4-FFF2-40B4-BE49-F238E27FC236}">
                  <a16:creationId xmlns:a16="http://schemas.microsoft.com/office/drawing/2014/main" id="{CED77839-860F-72E3-D2AC-5BA1050BEE8B}"/>
                </a:ext>
              </a:extLst>
            </p:cNvPr>
            <p:cNvSpPr/>
            <p:nvPr/>
          </p:nvSpPr>
          <p:spPr>
            <a:xfrm>
              <a:off x="7788613" y="4773038"/>
              <a:ext cx="1413753" cy="590145"/>
            </a:xfrm>
            <a:custGeom>
              <a:avLst/>
              <a:gdLst>
                <a:gd name="connsiteX0" fmla="*/ 0 w 1413753"/>
                <a:gd name="connsiteY0" fmla="*/ 0 h 590145"/>
                <a:gd name="connsiteX1" fmla="*/ 1115438 w 1413753"/>
                <a:gd name="connsiteY1" fmla="*/ 415047 h 590145"/>
                <a:gd name="connsiteX2" fmla="*/ 1413753 w 1413753"/>
                <a:gd name="connsiteY2" fmla="*/ 590145 h 590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3753" h="590145">
                  <a:moveTo>
                    <a:pt x="0" y="0"/>
                  </a:moveTo>
                  <a:cubicBezTo>
                    <a:pt x="439906" y="158345"/>
                    <a:pt x="879813" y="316690"/>
                    <a:pt x="1115438" y="415047"/>
                  </a:cubicBezTo>
                  <a:cubicBezTo>
                    <a:pt x="1351063" y="513404"/>
                    <a:pt x="1354306" y="560962"/>
                    <a:pt x="1413753" y="590145"/>
                  </a:cubicBezTo>
                </a:path>
              </a:pathLst>
            </a:custGeom>
            <a:noFill/>
            <a:ln cap="rnd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フリーフォーム 97">
              <a:extLst>
                <a:ext uri="{FF2B5EF4-FFF2-40B4-BE49-F238E27FC236}">
                  <a16:creationId xmlns:a16="http://schemas.microsoft.com/office/drawing/2014/main" id="{F64CCC17-EEA5-9B57-61CF-189703BF232B}"/>
                </a:ext>
              </a:extLst>
            </p:cNvPr>
            <p:cNvSpPr/>
            <p:nvPr/>
          </p:nvSpPr>
          <p:spPr>
            <a:xfrm>
              <a:off x="7678366" y="5019472"/>
              <a:ext cx="1634247" cy="311285"/>
            </a:xfrm>
            <a:custGeom>
              <a:avLst/>
              <a:gdLst>
                <a:gd name="connsiteX0" fmla="*/ 0 w 1634247"/>
                <a:gd name="connsiteY0" fmla="*/ 0 h 311285"/>
                <a:gd name="connsiteX1" fmla="*/ 531779 w 1634247"/>
                <a:gd name="connsiteY1" fmla="*/ 103762 h 311285"/>
                <a:gd name="connsiteX2" fmla="*/ 1634247 w 1634247"/>
                <a:gd name="connsiteY2" fmla="*/ 311285 h 311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4247" h="311285">
                  <a:moveTo>
                    <a:pt x="0" y="0"/>
                  </a:moveTo>
                  <a:lnTo>
                    <a:pt x="531779" y="103762"/>
                  </a:lnTo>
                  <a:lnTo>
                    <a:pt x="1634247" y="311285"/>
                  </a:lnTo>
                </a:path>
              </a:pathLst>
            </a:custGeom>
            <a:noFill/>
            <a:ln cap="rnd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99" name="図 98">
            <a:extLst>
              <a:ext uri="{FF2B5EF4-FFF2-40B4-BE49-F238E27FC236}">
                <a16:creationId xmlns:a16="http://schemas.microsoft.com/office/drawing/2014/main" id="{56BA2F57-7FEF-61C4-2F34-98DC056B9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200000">
            <a:off x="4113948" y="1997021"/>
            <a:ext cx="754843" cy="494728"/>
          </a:xfrm>
          <a:prstGeom prst="rect">
            <a:avLst/>
          </a:prstGeom>
        </p:spPr>
      </p:pic>
      <p:sp>
        <p:nvSpPr>
          <p:cNvPr id="101" name="フリーフォーム 100">
            <a:extLst>
              <a:ext uri="{FF2B5EF4-FFF2-40B4-BE49-F238E27FC236}">
                <a16:creationId xmlns:a16="http://schemas.microsoft.com/office/drawing/2014/main" id="{1EFBE8CE-EE29-3A1C-3279-C2275B3C614E}"/>
              </a:ext>
            </a:extLst>
          </p:cNvPr>
          <p:cNvSpPr/>
          <p:nvPr/>
        </p:nvSpPr>
        <p:spPr>
          <a:xfrm>
            <a:off x="3494809" y="3754582"/>
            <a:ext cx="193964" cy="512618"/>
          </a:xfrm>
          <a:custGeom>
            <a:avLst/>
            <a:gdLst>
              <a:gd name="connsiteX0" fmla="*/ 193964 w 193964"/>
              <a:gd name="connsiteY0" fmla="*/ 0 h 512618"/>
              <a:gd name="connsiteX1" fmla="*/ 0 w 193964"/>
              <a:gd name="connsiteY1" fmla="*/ 512618 h 512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964" h="512618">
                <a:moveTo>
                  <a:pt x="193964" y="0"/>
                </a:moveTo>
                <a:lnTo>
                  <a:pt x="0" y="512618"/>
                </a:lnTo>
              </a:path>
            </a:pathLst>
          </a:custGeom>
          <a:noFill/>
          <a:ln cap="rnd">
            <a:solidFill>
              <a:schemeClr val="bg2">
                <a:lumMod val="25000"/>
              </a:scheme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フリーフォーム 103">
            <a:extLst>
              <a:ext uri="{FF2B5EF4-FFF2-40B4-BE49-F238E27FC236}">
                <a16:creationId xmlns:a16="http://schemas.microsoft.com/office/drawing/2014/main" id="{1B97F673-E6E1-5BC0-0523-42ADBB160355}"/>
              </a:ext>
            </a:extLst>
          </p:cNvPr>
          <p:cNvSpPr/>
          <p:nvPr/>
        </p:nvSpPr>
        <p:spPr>
          <a:xfrm>
            <a:off x="7777976" y="2235820"/>
            <a:ext cx="245326" cy="234175"/>
          </a:xfrm>
          <a:custGeom>
            <a:avLst/>
            <a:gdLst>
              <a:gd name="connsiteX0" fmla="*/ 0 w 245326"/>
              <a:gd name="connsiteY0" fmla="*/ 0 h 234175"/>
              <a:gd name="connsiteX1" fmla="*/ 133814 w 245326"/>
              <a:gd name="connsiteY1" fmla="*/ 105936 h 234175"/>
              <a:gd name="connsiteX2" fmla="*/ 245326 w 245326"/>
              <a:gd name="connsiteY2" fmla="*/ 234175 h 23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5326" h="234175">
                <a:moveTo>
                  <a:pt x="0" y="0"/>
                </a:moveTo>
                <a:cubicBezTo>
                  <a:pt x="46463" y="33453"/>
                  <a:pt x="92926" y="66907"/>
                  <a:pt x="133814" y="105936"/>
                </a:cubicBezTo>
                <a:cubicBezTo>
                  <a:pt x="174702" y="144965"/>
                  <a:pt x="210014" y="189570"/>
                  <a:pt x="245326" y="234175"/>
                </a:cubicBezTo>
              </a:path>
            </a:pathLst>
          </a:custGeom>
          <a:noFill/>
          <a:ln cap="rnd">
            <a:solidFill>
              <a:schemeClr val="bg2">
                <a:lumMod val="25000"/>
              </a:scheme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1198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人, 屋内, 女性, 持つ が含まれている画像&#10;&#10;自動的に生成された説明">
            <a:extLst>
              <a:ext uri="{FF2B5EF4-FFF2-40B4-BE49-F238E27FC236}">
                <a16:creationId xmlns:a16="http://schemas.microsoft.com/office/drawing/2014/main" id="{6FCE95C2-57A0-5CBD-72C4-C07CA04F9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01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フリーフォーム 138">
            <a:extLst>
              <a:ext uri="{FF2B5EF4-FFF2-40B4-BE49-F238E27FC236}">
                <a16:creationId xmlns:a16="http://schemas.microsoft.com/office/drawing/2014/main" id="{86E4C9EE-57F5-F5C2-56C9-FFAF0059DBA1}"/>
              </a:ext>
            </a:extLst>
          </p:cNvPr>
          <p:cNvSpPr/>
          <p:nvPr/>
        </p:nvSpPr>
        <p:spPr>
          <a:xfrm>
            <a:off x="3504631" y="2661118"/>
            <a:ext cx="4376165" cy="2661590"/>
          </a:xfrm>
          <a:custGeom>
            <a:avLst/>
            <a:gdLst>
              <a:gd name="connsiteX0" fmla="*/ 626211 w 4376165"/>
              <a:gd name="connsiteY0" fmla="*/ 1871 h 2661590"/>
              <a:gd name="connsiteX1" fmla="*/ 2254485 w 4376165"/>
              <a:gd name="connsiteY1" fmla="*/ 507198 h 2661590"/>
              <a:gd name="connsiteX2" fmla="*/ 2086043 w 4376165"/>
              <a:gd name="connsiteY2" fmla="*/ 483135 h 2661590"/>
              <a:gd name="connsiteX3" fmla="*/ 3730358 w 4376165"/>
              <a:gd name="connsiteY3" fmla="*/ 795956 h 2661590"/>
              <a:gd name="connsiteX4" fmla="*/ 3337327 w 4376165"/>
              <a:gd name="connsiteY4" fmla="*/ 820019 h 2661590"/>
              <a:gd name="connsiteX5" fmla="*/ 4323916 w 4376165"/>
              <a:gd name="connsiteY5" fmla="*/ 1148882 h 2661590"/>
              <a:gd name="connsiteX6" fmla="*/ 4187558 w 4376165"/>
              <a:gd name="connsiteY6" fmla="*/ 1614103 h 2661590"/>
              <a:gd name="connsiteX7" fmla="*/ 4372043 w 4376165"/>
              <a:gd name="connsiteY7" fmla="*/ 2624756 h 2661590"/>
              <a:gd name="connsiteX8" fmla="*/ 3970990 w 4376165"/>
              <a:gd name="connsiteY8" fmla="*/ 2384124 h 2661590"/>
              <a:gd name="connsiteX9" fmla="*/ 2430948 w 4376165"/>
              <a:gd name="connsiteY9" fmla="*/ 1838693 h 2661590"/>
              <a:gd name="connsiteX10" fmla="*/ 56716 w 4376165"/>
              <a:gd name="connsiteY10" fmla="*/ 1100756 h 2661590"/>
              <a:gd name="connsiteX11" fmla="*/ 714443 w 4376165"/>
              <a:gd name="connsiteY11" fmla="*/ 1197008 h 2661590"/>
              <a:gd name="connsiteX12" fmla="*/ 401622 w 4376165"/>
              <a:gd name="connsiteY12" fmla="*/ 723766 h 2661590"/>
              <a:gd name="connsiteX13" fmla="*/ 858822 w 4376165"/>
              <a:gd name="connsiteY13" fmla="*/ 715745 h 2661590"/>
              <a:gd name="connsiteX14" fmla="*/ 626211 w 4376165"/>
              <a:gd name="connsiteY14" fmla="*/ 1871 h 2661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76165" h="2661590">
                <a:moveTo>
                  <a:pt x="626211" y="1871"/>
                </a:moveTo>
                <a:cubicBezTo>
                  <a:pt x="858821" y="-32887"/>
                  <a:pt x="2011180" y="426987"/>
                  <a:pt x="2254485" y="507198"/>
                </a:cubicBezTo>
                <a:cubicBezTo>
                  <a:pt x="2497790" y="587409"/>
                  <a:pt x="2086043" y="483135"/>
                  <a:pt x="2086043" y="483135"/>
                </a:cubicBezTo>
                <a:cubicBezTo>
                  <a:pt x="2332022" y="531261"/>
                  <a:pt x="3521811" y="739809"/>
                  <a:pt x="3730358" y="795956"/>
                </a:cubicBezTo>
                <a:cubicBezTo>
                  <a:pt x="3938905" y="852103"/>
                  <a:pt x="3238401" y="761198"/>
                  <a:pt x="3337327" y="820019"/>
                </a:cubicBezTo>
                <a:cubicBezTo>
                  <a:pt x="3436253" y="878840"/>
                  <a:pt x="4182211" y="1016535"/>
                  <a:pt x="4323916" y="1148882"/>
                </a:cubicBezTo>
                <a:cubicBezTo>
                  <a:pt x="4465621" y="1281229"/>
                  <a:pt x="4179537" y="1368124"/>
                  <a:pt x="4187558" y="1614103"/>
                </a:cubicBezTo>
                <a:cubicBezTo>
                  <a:pt x="4195579" y="1860082"/>
                  <a:pt x="4408138" y="2496419"/>
                  <a:pt x="4372043" y="2624756"/>
                </a:cubicBezTo>
                <a:cubicBezTo>
                  <a:pt x="4335948" y="2753093"/>
                  <a:pt x="4294506" y="2515134"/>
                  <a:pt x="3970990" y="2384124"/>
                </a:cubicBezTo>
                <a:cubicBezTo>
                  <a:pt x="3647474" y="2253114"/>
                  <a:pt x="3083327" y="2052588"/>
                  <a:pt x="2430948" y="1838693"/>
                </a:cubicBezTo>
                <a:cubicBezTo>
                  <a:pt x="1778569" y="1624798"/>
                  <a:pt x="342800" y="1207704"/>
                  <a:pt x="56716" y="1100756"/>
                </a:cubicBezTo>
                <a:cubicBezTo>
                  <a:pt x="-229368" y="993809"/>
                  <a:pt x="656959" y="1259840"/>
                  <a:pt x="714443" y="1197008"/>
                </a:cubicBezTo>
                <a:cubicBezTo>
                  <a:pt x="771927" y="1134176"/>
                  <a:pt x="377559" y="803977"/>
                  <a:pt x="401622" y="723766"/>
                </a:cubicBezTo>
                <a:cubicBezTo>
                  <a:pt x="425685" y="643556"/>
                  <a:pt x="822727" y="834724"/>
                  <a:pt x="858822" y="715745"/>
                </a:cubicBezTo>
                <a:cubicBezTo>
                  <a:pt x="894917" y="596766"/>
                  <a:pt x="393601" y="36629"/>
                  <a:pt x="626211" y="187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50000"/>
            </a:schemeClr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人, 屋内, 持つ, 手 が含まれている画像&#10;&#10;自動的に生成された説明" hidden="1">
            <a:extLst>
              <a:ext uri="{FF2B5EF4-FFF2-40B4-BE49-F238E27FC236}">
                <a16:creationId xmlns:a16="http://schemas.microsoft.com/office/drawing/2014/main" id="{C895FD79-F7EA-67E4-BC03-3DDE9CED3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solidFill>
              <a:srgbClr val="83A681"/>
            </a:solidFill>
          </a:ln>
        </p:spPr>
      </p:pic>
      <p:grpSp>
        <p:nvGrpSpPr>
          <p:cNvPr id="129" name="箱">
            <a:extLst>
              <a:ext uri="{FF2B5EF4-FFF2-40B4-BE49-F238E27FC236}">
                <a16:creationId xmlns:a16="http://schemas.microsoft.com/office/drawing/2014/main" id="{53947DC8-1B6F-BCAA-1940-EE8DE643242B}"/>
              </a:ext>
            </a:extLst>
          </p:cNvPr>
          <p:cNvGrpSpPr/>
          <p:nvPr/>
        </p:nvGrpSpPr>
        <p:grpSpPr>
          <a:xfrm>
            <a:off x="3776353" y="2826327"/>
            <a:ext cx="4465947" cy="2244437"/>
            <a:chOff x="3776353" y="2826327"/>
            <a:chExt cx="4465947" cy="2244437"/>
          </a:xfrm>
        </p:grpSpPr>
        <p:sp>
          <p:nvSpPr>
            <p:cNvPr id="67" name="フリーフォーム 66">
              <a:extLst>
                <a:ext uri="{FF2B5EF4-FFF2-40B4-BE49-F238E27FC236}">
                  <a16:creationId xmlns:a16="http://schemas.microsoft.com/office/drawing/2014/main" id="{8D0EB3C9-4678-C8FD-CDD4-634248E61798}"/>
                </a:ext>
              </a:extLst>
            </p:cNvPr>
            <p:cNvSpPr/>
            <p:nvPr/>
          </p:nvSpPr>
          <p:spPr>
            <a:xfrm>
              <a:off x="4209803" y="4013860"/>
              <a:ext cx="3431968" cy="1056904"/>
            </a:xfrm>
            <a:custGeom>
              <a:avLst/>
              <a:gdLst>
                <a:gd name="connsiteX0" fmla="*/ 0 w 3431968"/>
                <a:gd name="connsiteY0" fmla="*/ 0 h 1056904"/>
                <a:gd name="connsiteX1" fmla="*/ 3431968 w 3431968"/>
                <a:gd name="connsiteY1" fmla="*/ 1056904 h 105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31968" h="1056904">
                  <a:moveTo>
                    <a:pt x="0" y="0"/>
                  </a:moveTo>
                  <a:lnTo>
                    <a:pt x="3431968" y="1056904"/>
                  </a:lnTo>
                </a:path>
              </a:pathLst>
            </a:custGeom>
            <a:noFill/>
            <a:ln cap="rnd">
              <a:solidFill>
                <a:srgbClr val="83A68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フリーフォーム 67">
              <a:extLst>
                <a:ext uri="{FF2B5EF4-FFF2-40B4-BE49-F238E27FC236}">
                  <a16:creationId xmlns:a16="http://schemas.microsoft.com/office/drawing/2014/main" id="{5C49CAE6-4A95-43FD-DD0E-8B406EC548BC}"/>
                </a:ext>
              </a:extLst>
            </p:cNvPr>
            <p:cNvSpPr/>
            <p:nvPr/>
          </p:nvSpPr>
          <p:spPr>
            <a:xfrm>
              <a:off x="3776353" y="3004457"/>
              <a:ext cx="320634" cy="849086"/>
            </a:xfrm>
            <a:custGeom>
              <a:avLst/>
              <a:gdLst>
                <a:gd name="connsiteX0" fmla="*/ 320634 w 320634"/>
                <a:gd name="connsiteY0" fmla="*/ 0 h 849086"/>
                <a:gd name="connsiteX1" fmla="*/ 118753 w 320634"/>
                <a:gd name="connsiteY1" fmla="*/ 486888 h 849086"/>
                <a:gd name="connsiteX2" fmla="*/ 0 w 320634"/>
                <a:gd name="connsiteY2" fmla="*/ 849086 h 84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0634" h="849086">
                  <a:moveTo>
                    <a:pt x="320634" y="0"/>
                  </a:moveTo>
                  <a:cubicBezTo>
                    <a:pt x="246413" y="172687"/>
                    <a:pt x="172192" y="345374"/>
                    <a:pt x="118753" y="486888"/>
                  </a:cubicBezTo>
                  <a:cubicBezTo>
                    <a:pt x="65314" y="628402"/>
                    <a:pt x="32657" y="738744"/>
                    <a:pt x="0" y="849086"/>
                  </a:cubicBezTo>
                </a:path>
              </a:pathLst>
            </a:custGeom>
            <a:noFill/>
            <a:ln cap="rnd">
              <a:solidFill>
                <a:srgbClr val="83A68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フリーフォーム 68">
              <a:extLst>
                <a:ext uri="{FF2B5EF4-FFF2-40B4-BE49-F238E27FC236}">
                  <a16:creationId xmlns:a16="http://schemas.microsoft.com/office/drawing/2014/main" id="{6D6BEEFB-1DD7-12F3-B79F-F1B694161127}"/>
                </a:ext>
              </a:extLst>
            </p:cNvPr>
            <p:cNvSpPr/>
            <p:nvPr/>
          </p:nvSpPr>
          <p:spPr>
            <a:xfrm>
              <a:off x="4690753" y="2826327"/>
              <a:ext cx="3325091" cy="926276"/>
            </a:xfrm>
            <a:custGeom>
              <a:avLst/>
              <a:gdLst>
                <a:gd name="connsiteX0" fmla="*/ 0 w 3325091"/>
                <a:gd name="connsiteY0" fmla="*/ 0 h 926276"/>
                <a:gd name="connsiteX1" fmla="*/ 2333502 w 3325091"/>
                <a:gd name="connsiteY1" fmla="*/ 665018 h 926276"/>
                <a:gd name="connsiteX2" fmla="*/ 3325091 w 3325091"/>
                <a:gd name="connsiteY2" fmla="*/ 926276 h 926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25091" h="926276">
                  <a:moveTo>
                    <a:pt x="0" y="0"/>
                  </a:moveTo>
                  <a:lnTo>
                    <a:pt x="2333502" y="665018"/>
                  </a:lnTo>
                  <a:cubicBezTo>
                    <a:pt x="2887684" y="819397"/>
                    <a:pt x="3145972" y="868879"/>
                    <a:pt x="3325091" y="926276"/>
                  </a:cubicBezTo>
                </a:path>
              </a:pathLst>
            </a:custGeom>
            <a:noFill/>
            <a:ln cap="rnd">
              <a:solidFill>
                <a:srgbClr val="83A68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フリーフォーム 69">
              <a:extLst>
                <a:ext uri="{FF2B5EF4-FFF2-40B4-BE49-F238E27FC236}">
                  <a16:creationId xmlns:a16="http://schemas.microsoft.com/office/drawing/2014/main" id="{31A53E1E-B21E-9BFF-C39B-B59B9C6E2D5F}"/>
                </a:ext>
              </a:extLst>
            </p:cNvPr>
            <p:cNvSpPr/>
            <p:nvPr/>
          </p:nvSpPr>
          <p:spPr>
            <a:xfrm>
              <a:off x="7665522" y="3729089"/>
              <a:ext cx="362197" cy="1323862"/>
            </a:xfrm>
            <a:custGeom>
              <a:avLst/>
              <a:gdLst>
                <a:gd name="connsiteX0" fmla="*/ 362197 w 362197"/>
                <a:gd name="connsiteY0" fmla="*/ 5701 h 1323862"/>
                <a:gd name="connsiteX1" fmla="*/ 285008 w 362197"/>
                <a:gd name="connsiteY1" fmla="*/ 112579 h 1323862"/>
                <a:gd name="connsiteX2" fmla="*/ 130629 w 362197"/>
                <a:gd name="connsiteY2" fmla="*/ 771659 h 1323862"/>
                <a:gd name="connsiteX3" fmla="*/ 0 w 362197"/>
                <a:gd name="connsiteY3" fmla="*/ 1323862 h 1323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2197" h="1323862">
                  <a:moveTo>
                    <a:pt x="362197" y="5701"/>
                  </a:moveTo>
                  <a:cubicBezTo>
                    <a:pt x="342900" y="-4690"/>
                    <a:pt x="323603" y="-15081"/>
                    <a:pt x="285008" y="112579"/>
                  </a:cubicBezTo>
                  <a:cubicBezTo>
                    <a:pt x="246413" y="240239"/>
                    <a:pt x="178130" y="569779"/>
                    <a:pt x="130629" y="771659"/>
                  </a:cubicBezTo>
                  <a:cubicBezTo>
                    <a:pt x="83128" y="973540"/>
                    <a:pt x="41564" y="1148701"/>
                    <a:pt x="0" y="1323862"/>
                  </a:cubicBezTo>
                </a:path>
              </a:pathLst>
            </a:custGeom>
            <a:noFill/>
            <a:ln cap="rnd">
              <a:solidFill>
                <a:srgbClr val="83A68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フリーフォーム 70">
              <a:extLst>
                <a:ext uri="{FF2B5EF4-FFF2-40B4-BE49-F238E27FC236}">
                  <a16:creationId xmlns:a16="http://schemas.microsoft.com/office/drawing/2014/main" id="{71B4B1F3-40D6-DBAF-4A4C-0FA4C6B099BF}"/>
                </a:ext>
              </a:extLst>
            </p:cNvPr>
            <p:cNvSpPr/>
            <p:nvPr/>
          </p:nvSpPr>
          <p:spPr>
            <a:xfrm>
              <a:off x="7743825" y="4590638"/>
              <a:ext cx="498475" cy="267112"/>
            </a:xfrm>
            <a:custGeom>
              <a:avLst/>
              <a:gdLst>
                <a:gd name="connsiteX0" fmla="*/ 0 w 498475"/>
                <a:gd name="connsiteY0" fmla="*/ 54387 h 267112"/>
                <a:gd name="connsiteX1" fmla="*/ 76200 w 498475"/>
                <a:gd name="connsiteY1" fmla="*/ 412 h 267112"/>
                <a:gd name="connsiteX2" fmla="*/ 266700 w 498475"/>
                <a:gd name="connsiteY2" fmla="*/ 79787 h 267112"/>
                <a:gd name="connsiteX3" fmla="*/ 498475 w 498475"/>
                <a:gd name="connsiteY3" fmla="*/ 267112 h 26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8475" h="267112">
                  <a:moveTo>
                    <a:pt x="0" y="54387"/>
                  </a:moveTo>
                  <a:cubicBezTo>
                    <a:pt x="15875" y="25283"/>
                    <a:pt x="31750" y="-3821"/>
                    <a:pt x="76200" y="412"/>
                  </a:cubicBezTo>
                  <a:cubicBezTo>
                    <a:pt x="120650" y="4645"/>
                    <a:pt x="196321" y="35337"/>
                    <a:pt x="266700" y="79787"/>
                  </a:cubicBezTo>
                  <a:cubicBezTo>
                    <a:pt x="337079" y="124237"/>
                    <a:pt x="453496" y="233245"/>
                    <a:pt x="498475" y="267112"/>
                  </a:cubicBezTo>
                </a:path>
              </a:pathLst>
            </a:custGeom>
            <a:noFill/>
            <a:ln cap="rnd">
              <a:solidFill>
                <a:srgbClr val="83A68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フリーフォーム 71">
              <a:extLst>
                <a:ext uri="{FF2B5EF4-FFF2-40B4-BE49-F238E27FC236}">
                  <a16:creationId xmlns:a16="http://schemas.microsoft.com/office/drawing/2014/main" id="{11D2C069-3A13-A384-1527-32F19F0DC622}"/>
                </a:ext>
              </a:extLst>
            </p:cNvPr>
            <p:cNvSpPr/>
            <p:nvPr/>
          </p:nvSpPr>
          <p:spPr>
            <a:xfrm>
              <a:off x="7727950" y="4712664"/>
              <a:ext cx="514350" cy="141911"/>
            </a:xfrm>
            <a:custGeom>
              <a:avLst/>
              <a:gdLst>
                <a:gd name="connsiteX0" fmla="*/ 0 w 514350"/>
                <a:gd name="connsiteY0" fmla="*/ 56186 h 141911"/>
                <a:gd name="connsiteX1" fmla="*/ 117475 w 514350"/>
                <a:gd name="connsiteY1" fmla="*/ 56186 h 141911"/>
                <a:gd name="connsiteX2" fmla="*/ 206375 w 514350"/>
                <a:gd name="connsiteY2" fmla="*/ 2211 h 141911"/>
                <a:gd name="connsiteX3" fmla="*/ 514350 w 514350"/>
                <a:gd name="connsiteY3" fmla="*/ 141911 h 14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50" h="141911">
                  <a:moveTo>
                    <a:pt x="0" y="56186"/>
                  </a:moveTo>
                  <a:cubicBezTo>
                    <a:pt x="41539" y="60684"/>
                    <a:pt x="83079" y="65182"/>
                    <a:pt x="117475" y="56186"/>
                  </a:cubicBezTo>
                  <a:cubicBezTo>
                    <a:pt x="151871" y="47190"/>
                    <a:pt x="140229" y="-12076"/>
                    <a:pt x="206375" y="2211"/>
                  </a:cubicBezTo>
                  <a:cubicBezTo>
                    <a:pt x="272521" y="16498"/>
                    <a:pt x="393435" y="79204"/>
                    <a:pt x="514350" y="141911"/>
                  </a:cubicBezTo>
                </a:path>
              </a:pathLst>
            </a:custGeom>
            <a:noFill/>
            <a:ln cap="rnd">
              <a:solidFill>
                <a:srgbClr val="83A68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" name="右手">
            <a:extLst>
              <a:ext uri="{FF2B5EF4-FFF2-40B4-BE49-F238E27FC236}">
                <a16:creationId xmlns:a16="http://schemas.microsoft.com/office/drawing/2014/main" id="{54F6DA57-AF46-A50E-DB98-D015AC9296BD}"/>
              </a:ext>
            </a:extLst>
          </p:cNvPr>
          <p:cNvGrpSpPr/>
          <p:nvPr/>
        </p:nvGrpSpPr>
        <p:grpSpPr>
          <a:xfrm flipH="1">
            <a:off x="8733711" y="3005891"/>
            <a:ext cx="2398457" cy="3752850"/>
            <a:chOff x="4902200" y="638175"/>
            <a:chExt cx="2398457" cy="3752850"/>
          </a:xfrm>
        </p:grpSpPr>
        <p:sp>
          <p:nvSpPr>
            <p:cNvPr id="73" name="フリーフォーム 72">
              <a:extLst>
                <a:ext uri="{FF2B5EF4-FFF2-40B4-BE49-F238E27FC236}">
                  <a16:creationId xmlns:a16="http://schemas.microsoft.com/office/drawing/2014/main" id="{21014CCD-53D1-A578-3C11-19A249C8B20C}"/>
                </a:ext>
              </a:extLst>
            </p:cNvPr>
            <p:cNvSpPr/>
            <p:nvPr/>
          </p:nvSpPr>
          <p:spPr>
            <a:xfrm>
              <a:off x="5060950" y="1492250"/>
              <a:ext cx="19050" cy="250825"/>
            </a:xfrm>
            <a:custGeom>
              <a:avLst/>
              <a:gdLst>
                <a:gd name="connsiteX0" fmla="*/ 0 w 19050"/>
                <a:gd name="connsiteY0" fmla="*/ 0 h 250825"/>
                <a:gd name="connsiteX1" fmla="*/ 19050 w 19050"/>
                <a:gd name="connsiteY1" fmla="*/ 250825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250825">
                  <a:moveTo>
                    <a:pt x="0" y="0"/>
                  </a:moveTo>
                  <a:lnTo>
                    <a:pt x="19050" y="250825"/>
                  </a:ln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フリーフォーム 73">
              <a:extLst>
                <a:ext uri="{FF2B5EF4-FFF2-40B4-BE49-F238E27FC236}">
                  <a16:creationId xmlns:a16="http://schemas.microsoft.com/office/drawing/2014/main" id="{F16205D9-D3CC-AC40-A88C-BF9B33A4519A}"/>
                </a:ext>
              </a:extLst>
            </p:cNvPr>
            <p:cNvSpPr/>
            <p:nvPr/>
          </p:nvSpPr>
          <p:spPr>
            <a:xfrm>
              <a:off x="5057775" y="1476017"/>
              <a:ext cx="154513" cy="263883"/>
            </a:xfrm>
            <a:custGeom>
              <a:avLst/>
              <a:gdLst>
                <a:gd name="connsiteX0" fmla="*/ 0 w 154513"/>
                <a:gd name="connsiteY0" fmla="*/ 6708 h 263883"/>
                <a:gd name="connsiteX1" fmla="*/ 53975 w 154513"/>
                <a:gd name="connsiteY1" fmla="*/ 358 h 263883"/>
                <a:gd name="connsiteX2" fmla="*/ 152400 w 154513"/>
                <a:gd name="connsiteY2" fmla="*/ 16233 h 263883"/>
                <a:gd name="connsiteX3" fmla="*/ 120650 w 154513"/>
                <a:gd name="connsiteY3" fmla="*/ 98783 h 263883"/>
                <a:gd name="connsiteX4" fmla="*/ 111125 w 154513"/>
                <a:gd name="connsiteY4" fmla="*/ 190858 h 263883"/>
                <a:gd name="connsiteX5" fmla="*/ 88900 w 154513"/>
                <a:gd name="connsiteY5" fmla="*/ 228958 h 263883"/>
                <a:gd name="connsiteX6" fmla="*/ 34925 w 154513"/>
                <a:gd name="connsiteY6" fmla="*/ 263883 h 263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513" h="263883">
                  <a:moveTo>
                    <a:pt x="0" y="6708"/>
                  </a:moveTo>
                  <a:cubicBezTo>
                    <a:pt x="14287" y="2739"/>
                    <a:pt x="28575" y="-1230"/>
                    <a:pt x="53975" y="358"/>
                  </a:cubicBezTo>
                  <a:cubicBezTo>
                    <a:pt x="79375" y="1945"/>
                    <a:pt x="141288" y="-171"/>
                    <a:pt x="152400" y="16233"/>
                  </a:cubicBezTo>
                  <a:cubicBezTo>
                    <a:pt x="163512" y="32637"/>
                    <a:pt x="127529" y="69679"/>
                    <a:pt x="120650" y="98783"/>
                  </a:cubicBezTo>
                  <a:cubicBezTo>
                    <a:pt x="113771" y="127887"/>
                    <a:pt x="116417" y="169162"/>
                    <a:pt x="111125" y="190858"/>
                  </a:cubicBezTo>
                  <a:cubicBezTo>
                    <a:pt x="105833" y="212554"/>
                    <a:pt x="101600" y="216787"/>
                    <a:pt x="88900" y="228958"/>
                  </a:cubicBezTo>
                  <a:cubicBezTo>
                    <a:pt x="76200" y="241129"/>
                    <a:pt x="55562" y="252506"/>
                    <a:pt x="34925" y="263883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フリーフォーム 74">
              <a:extLst>
                <a:ext uri="{FF2B5EF4-FFF2-40B4-BE49-F238E27FC236}">
                  <a16:creationId xmlns:a16="http://schemas.microsoft.com/office/drawing/2014/main" id="{93090CB4-4037-6111-B387-A0675D68E897}"/>
                </a:ext>
              </a:extLst>
            </p:cNvPr>
            <p:cNvSpPr/>
            <p:nvPr/>
          </p:nvSpPr>
          <p:spPr>
            <a:xfrm>
              <a:off x="5086350" y="1455798"/>
              <a:ext cx="288925" cy="442852"/>
            </a:xfrm>
            <a:custGeom>
              <a:avLst/>
              <a:gdLst>
                <a:gd name="connsiteX0" fmla="*/ 0 w 288925"/>
                <a:gd name="connsiteY0" fmla="*/ 17402 h 442852"/>
                <a:gd name="connsiteX1" fmla="*/ 79375 w 288925"/>
                <a:gd name="connsiteY1" fmla="*/ 4702 h 442852"/>
                <a:gd name="connsiteX2" fmla="*/ 238125 w 288925"/>
                <a:gd name="connsiteY2" fmla="*/ 87252 h 442852"/>
                <a:gd name="connsiteX3" fmla="*/ 288925 w 288925"/>
                <a:gd name="connsiteY3" fmla="*/ 442852 h 442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925" h="442852">
                  <a:moveTo>
                    <a:pt x="0" y="17402"/>
                  </a:moveTo>
                  <a:cubicBezTo>
                    <a:pt x="19844" y="5231"/>
                    <a:pt x="39688" y="-6940"/>
                    <a:pt x="79375" y="4702"/>
                  </a:cubicBezTo>
                  <a:cubicBezTo>
                    <a:pt x="119063" y="16344"/>
                    <a:pt x="203200" y="14227"/>
                    <a:pt x="238125" y="87252"/>
                  </a:cubicBezTo>
                  <a:cubicBezTo>
                    <a:pt x="273050" y="160277"/>
                    <a:pt x="280987" y="301564"/>
                    <a:pt x="288925" y="442852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フリーフォーム 75">
              <a:extLst>
                <a:ext uri="{FF2B5EF4-FFF2-40B4-BE49-F238E27FC236}">
                  <a16:creationId xmlns:a16="http://schemas.microsoft.com/office/drawing/2014/main" id="{8E1D4894-BEC9-A3E2-DC44-D65B33EF0222}"/>
                </a:ext>
              </a:extLst>
            </p:cNvPr>
            <p:cNvSpPr/>
            <p:nvPr/>
          </p:nvSpPr>
          <p:spPr>
            <a:xfrm>
              <a:off x="5076689" y="1739900"/>
              <a:ext cx="16011" cy="269875"/>
            </a:xfrm>
            <a:custGeom>
              <a:avLst/>
              <a:gdLst>
                <a:gd name="connsiteX0" fmla="*/ 16011 w 16011"/>
                <a:gd name="connsiteY0" fmla="*/ 0 h 269875"/>
                <a:gd name="connsiteX1" fmla="*/ 136 w 16011"/>
                <a:gd name="connsiteY1" fmla="*/ 123825 h 269875"/>
                <a:gd name="connsiteX2" fmla="*/ 9661 w 16011"/>
                <a:gd name="connsiteY2" fmla="*/ 269875 h 26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11" h="269875">
                  <a:moveTo>
                    <a:pt x="16011" y="0"/>
                  </a:moveTo>
                  <a:cubicBezTo>
                    <a:pt x="8602" y="39423"/>
                    <a:pt x="1194" y="78846"/>
                    <a:pt x="136" y="123825"/>
                  </a:cubicBezTo>
                  <a:cubicBezTo>
                    <a:pt x="-922" y="168804"/>
                    <a:pt x="4369" y="219339"/>
                    <a:pt x="9661" y="269875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フリーフォーム 76">
              <a:extLst>
                <a:ext uri="{FF2B5EF4-FFF2-40B4-BE49-F238E27FC236}">
                  <a16:creationId xmlns:a16="http://schemas.microsoft.com/office/drawing/2014/main" id="{5C3F0C2B-2CB3-D5EA-E930-42DC730B5309}"/>
                </a:ext>
              </a:extLst>
            </p:cNvPr>
            <p:cNvSpPr/>
            <p:nvPr/>
          </p:nvSpPr>
          <p:spPr>
            <a:xfrm>
              <a:off x="5066665" y="2025650"/>
              <a:ext cx="26035" cy="320675"/>
            </a:xfrm>
            <a:custGeom>
              <a:avLst/>
              <a:gdLst>
                <a:gd name="connsiteX0" fmla="*/ 26035 w 26035"/>
                <a:gd name="connsiteY0" fmla="*/ 0 h 320675"/>
                <a:gd name="connsiteX1" fmla="*/ 635 w 26035"/>
                <a:gd name="connsiteY1" fmla="*/ 196850 h 320675"/>
                <a:gd name="connsiteX2" fmla="*/ 10160 w 26035"/>
                <a:gd name="connsiteY2" fmla="*/ 320675 h 320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35" h="320675">
                  <a:moveTo>
                    <a:pt x="26035" y="0"/>
                  </a:moveTo>
                  <a:cubicBezTo>
                    <a:pt x="14658" y="71702"/>
                    <a:pt x="3281" y="143404"/>
                    <a:pt x="635" y="196850"/>
                  </a:cubicBezTo>
                  <a:cubicBezTo>
                    <a:pt x="-2011" y="250296"/>
                    <a:pt x="4074" y="285485"/>
                    <a:pt x="10160" y="320675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フリーフォーム 77">
              <a:extLst>
                <a:ext uri="{FF2B5EF4-FFF2-40B4-BE49-F238E27FC236}">
                  <a16:creationId xmlns:a16="http://schemas.microsoft.com/office/drawing/2014/main" id="{AF8F836E-36BF-D157-2E8A-0A21091F0A35}"/>
                </a:ext>
              </a:extLst>
            </p:cNvPr>
            <p:cNvSpPr/>
            <p:nvPr/>
          </p:nvSpPr>
          <p:spPr>
            <a:xfrm>
              <a:off x="5081648" y="2308225"/>
              <a:ext cx="17402" cy="542925"/>
            </a:xfrm>
            <a:custGeom>
              <a:avLst/>
              <a:gdLst>
                <a:gd name="connsiteX0" fmla="*/ 17402 w 17402"/>
                <a:gd name="connsiteY0" fmla="*/ 0 h 542925"/>
                <a:gd name="connsiteX1" fmla="*/ 1527 w 17402"/>
                <a:gd name="connsiteY1" fmla="*/ 149225 h 542925"/>
                <a:gd name="connsiteX2" fmla="*/ 1527 w 17402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02" h="542925">
                  <a:moveTo>
                    <a:pt x="17402" y="0"/>
                  </a:moveTo>
                  <a:cubicBezTo>
                    <a:pt x="10787" y="29369"/>
                    <a:pt x="4173" y="58738"/>
                    <a:pt x="1527" y="149225"/>
                  </a:cubicBezTo>
                  <a:cubicBezTo>
                    <a:pt x="-1119" y="239712"/>
                    <a:pt x="204" y="391318"/>
                    <a:pt x="1527" y="542925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フリーフォーム 78">
              <a:extLst>
                <a:ext uri="{FF2B5EF4-FFF2-40B4-BE49-F238E27FC236}">
                  <a16:creationId xmlns:a16="http://schemas.microsoft.com/office/drawing/2014/main" id="{F3FD7D76-CF3F-9294-388A-48145E405A1F}"/>
                </a:ext>
              </a:extLst>
            </p:cNvPr>
            <p:cNvSpPr/>
            <p:nvPr/>
          </p:nvSpPr>
          <p:spPr>
            <a:xfrm>
              <a:off x="5133975" y="1892300"/>
              <a:ext cx="263525" cy="977900"/>
            </a:xfrm>
            <a:custGeom>
              <a:avLst/>
              <a:gdLst>
                <a:gd name="connsiteX0" fmla="*/ 263525 w 263525"/>
                <a:gd name="connsiteY0" fmla="*/ 0 h 977900"/>
                <a:gd name="connsiteX1" fmla="*/ 190500 w 263525"/>
                <a:gd name="connsiteY1" fmla="*/ 250825 h 977900"/>
                <a:gd name="connsiteX2" fmla="*/ 111125 w 263525"/>
                <a:gd name="connsiteY2" fmla="*/ 584200 h 977900"/>
                <a:gd name="connsiteX3" fmla="*/ 0 w 263525"/>
                <a:gd name="connsiteY3" fmla="*/ 977900 h 97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525" h="977900">
                  <a:moveTo>
                    <a:pt x="263525" y="0"/>
                  </a:moveTo>
                  <a:cubicBezTo>
                    <a:pt x="239712" y="76729"/>
                    <a:pt x="215900" y="153458"/>
                    <a:pt x="190500" y="250825"/>
                  </a:cubicBezTo>
                  <a:cubicBezTo>
                    <a:pt x="165100" y="348192"/>
                    <a:pt x="142875" y="463021"/>
                    <a:pt x="111125" y="584200"/>
                  </a:cubicBezTo>
                  <a:cubicBezTo>
                    <a:pt x="79375" y="705379"/>
                    <a:pt x="39687" y="841639"/>
                    <a:pt x="0" y="97790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フリーフォーム 79">
              <a:extLst>
                <a:ext uri="{FF2B5EF4-FFF2-40B4-BE49-F238E27FC236}">
                  <a16:creationId xmlns:a16="http://schemas.microsoft.com/office/drawing/2014/main" id="{7F6DFD61-29E1-1317-29C0-91DE994CAF43}"/>
                </a:ext>
              </a:extLst>
            </p:cNvPr>
            <p:cNvSpPr/>
            <p:nvPr/>
          </p:nvSpPr>
          <p:spPr>
            <a:xfrm>
              <a:off x="5400675" y="1266825"/>
              <a:ext cx="247650" cy="628650"/>
            </a:xfrm>
            <a:custGeom>
              <a:avLst/>
              <a:gdLst>
                <a:gd name="connsiteX0" fmla="*/ 247650 w 247650"/>
                <a:gd name="connsiteY0" fmla="*/ 0 h 628650"/>
                <a:gd name="connsiteX1" fmla="*/ 127000 w 247650"/>
                <a:gd name="connsiteY1" fmla="*/ 231775 h 628650"/>
                <a:gd name="connsiteX2" fmla="*/ 0 w 247650"/>
                <a:gd name="connsiteY2" fmla="*/ 628650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50" h="628650">
                  <a:moveTo>
                    <a:pt x="247650" y="0"/>
                  </a:moveTo>
                  <a:cubicBezTo>
                    <a:pt x="207962" y="63500"/>
                    <a:pt x="168275" y="127000"/>
                    <a:pt x="127000" y="231775"/>
                  </a:cubicBezTo>
                  <a:cubicBezTo>
                    <a:pt x="85725" y="336550"/>
                    <a:pt x="42862" y="482600"/>
                    <a:pt x="0" y="62865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フリーフォーム 80">
              <a:extLst>
                <a:ext uri="{FF2B5EF4-FFF2-40B4-BE49-F238E27FC236}">
                  <a16:creationId xmlns:a16="http://schemas.microsoft.com/office/drawing/2014/main" id="{34BB7C3D-2237-5401-65C2-62813161E8B8}"/>
                </a:ext>
              </a:extLst>
            </p:cNvPr>
            <p:cNvSpPr/>
            <p:nvPr/>
          </p:nvSpPr>
          <p:spPr>
            <a:xfrm>
              <a:off x="5632450" y="1076325"/>
              <a:ext cx="73025" cy="193675"/>
            </a:xfrm>
            <a:custGeom>
              <a:avLst/>
              <a:gdLst>
                <a:gd name="connsiteX0" fmla="*/ 73025 w 73025"/>
                <a:gd name="connsiteY0" fmla="*/ 0 h 193675"/>
                <a:gd name="connsiteX1" fmla="*/ 12700 w 73025"/>
                <a:gd name="connsiteY1" fmla="*/ 101600 h 193675"/>
                <a:gd name="connsiteX2" fmla="*/ 0 w 73025"/>
                <a:gd name="connsiteY2" fmla="*/ 193675 h 19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025" h="193675">
                  <a:moveTo>
                    <a:pt x="73025" y="0"/>
                  </a:moveTo>
                  <a:cubicBezTo>
                    <a:pt x="48948" y="34660"/>
                    <a:pt x="24871" y="69321"/>
                    <a:pt x="12700" y="101600"/>
                  </a:cubicBezTo>
                  <a:cubicBezTo>
                    <a:pt x="529" y="133879"/>
                    <a:pt x="264" y="163777"/>
                    <a:pt x="0" y="193675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フリーフォーム 81">
              <a:extLst>
                <a:ext uri="{FF2B5EF4-FFF2-40B4-BE49-F238E27FC236}">
                  <a16:creationId xmlns:a16="http://schemas.microsoft.com/office/drawing/2014/main" id="{25F08509-E0A6-E286-82A2-E4C67E6F9193}"/>
                </a:ext>
              </a:extLst>
            </p:cNvPr>
            <p:cNvSpPr/>
            <p:nvPr/>
          </p:nvSpPr>
          <p:spPr>
            <a:xfrm>
              <a:off x="5718175" y="803275"/>
              <a:ext cx="111125" cy="269875"/>
            </a:xfrm>
            <a:custGeom>
              <a:avLst/>
              <a:gdLst>
                <a:gd name="connsiteX0" fmla="*/ 0 w 111125"/>
                <a:gd name="connsiteY0" fmla="*/ 269875 h 269875"/>
                <a:gd name="connsiteX1" fmla="*/ 53975 w 111125"/>
                <a:gd name="connsiteY1" fmla="*/ 107950 h 269875"/>
                <a:gd name="connsiteX2" fmla="*/ 111125 w 111125"/>
                <a:gd name="connsiteY2" fmla="*/ 0 h 26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125" h="269875">
                  <a:moveTo>
                    <a:pt x="0" y="269875"/>
                  </a:moveTo>
                  <a:cubicBezTo>
                    <a:pt x="17727" y="211402"/>
                    <a:pt x="35454" y="152929"/>
                    <a:pt x="53975" y="107950"/>
                  </a:cubicBezTo>
                  <a:cubicBezTo>
                    <a:pt x="72496" y="62971"/>
                    <a:pt x="97367" y="14288"/>
                    <a:pt x="111125" y="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フリーフォーム 82">
              <a:extLst>
                <a:ext uri="{FF2B5EF4-FFF2-40B4-BE49-F238E27FC236}">
                  <a16:creationId xmlns:a16="http://schemas.microsoft.com/office/drawing/2014/main" id="{F81E52B9-CC41-B4D4-B652-109632DEAE17}"/>
                </a:ext>
              </a:extLst>
            </p:cNvPr>
            <p:cNvSpPr/>
            <p:nvPr/>
          </p:nvSpPr>
          <p:spPr>
            <a:xfrm>
              <a:off x="5705475" y="793750"/>
              <a:ext cx="290143" cy="363521"/>
            </a:xfrm>
            <a:custGeom>
              <a:avLst/>
              <a:gdLst>
                <a:gd name="connsiteX0" fmla="*/ 139700 w 290143"/>
                <a:gd name="connsiteY0" fmla="*/ 0 h 363521"/>
                <a:gd name="connsiteX1" fmla="*/ 234950 w 290143"/>
                <a:gd name="connsiteY1" fmla="*/ 31750 h 363521"/>
                <a:gd name="connsiteX2" fmla="*/ 288925 w 290143"/>
                <a:gd name="connsiteY2" fmla="*/ 92075 h 363521"/>
                <a:gd name="connsiteX3" fmla="*/ 184150 w 290143"/>
                <a:gd name="connsiteY3" fmla="*/ 346075 h 363521"/>
                <a:gd name="connsiteX4" fmla="*/ 104775 w 290143"/>
                <a:gd name="connsiteY4" fmla="*/ 336550 h 363521"/>
                <a:gd name="connsiteX5" fmla="*/ 0 w 290143"/>
                <a:gd name="connsiteY5" fmla="*/ 298450 h 363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0143" h="363521">
                  <a:moveTo>
                    <a:pt x="139700" y="0"/>
                  </a:moveTo>
                  <a:cubicBezTo>
                    <a:pt x="174889" y="8202"/>
                    <a:pt x="210079" y="16404"/>
                    <a:pt x="234950" y="31750"/>
                  </a:cubicBezTo>
                  <a:cubicBezTo>
                    <a:pt x="259821" y="47096"/>
                    <a:pt x="297392" y="39688"/>
                    <a:pt x="288925" y="92075"/>
                  </a:cubicBezTo>
                  <a:cubicBezTo>
                    <a:pt x="280458" y="144462"/>
                    <a:pt x="214842" y="305329"/>
                    <a:pt x="184150" y="346075"/>
                  </a:cubicBezTo>
                  <a:cubicBezTo>
                    <a:pt x="153458" y="386821"/>
                    <a:pt x="135467" y="344487"/>
                    <a:pt x="104775" y="336550"/>
                  </a:cubicBezTo>
                  <a:cubicBezTo>
                    <a:pt x="74083" y="328613"/>
                    <a:pt x="37041" y="313531"/>
                    <a:pt x="0" y="29845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フリーフォーム 83">
              <a:extLst>
                <a:ext uri="{FF2B5EF4-FFF2-40B4-BE49-F238E27FC236}">
                  <a16:creationId xmlns:a16="http://schemas.microsoft.com/office/drawing/2014/main" id="{AAC10DD9-F7ED-BC11-2537-294538FC2C44}"/>
                </a:ext>
              </a:extLst>
            </p:cNvPr>
            <p:cNvSpPr/>
            <p:nvPr/>
          </p:nvSpPr>
          <p:spPr>
            <a:xfrm>
              <a:off x="5921375" y="847725"/>
              <a:ext cx="92143" cy="508000"/>
            </a:xfrm>
            <a:custGeom>
              <a:avLst/>
              <a:gdLst>
                <a:gd name="connsiteX0" fmla="*/ 79375 w 92143"/>
                <a:gd name="connsiteY0" fmla="*/ 0 h 508000"/>
                <a:gd name="connsiteX1" fmla="*/ 85725 w 92143"/>
                <a:gd name="connsiteY1" fmla="*/ 180975 h 508000"/>
                <a:gd name="connsiteX2" fmla="*/ 0 w 92143"/>
                <a:gd name="connsiteY2" fmla="*/ 50800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143" h="508000">
                  <a:moveTo>
                    <a:pt x="79375" y="0"/>
                  </a:moveTo>
                  <a:cubicBezTo>
                    <a:pt x="89164" y="48154"/>
                    <a:pt x="98954" y="96308"/>
                    <a:pt x="85725" y="180975"/>
                  </a:cubicBezTo>
                  <a:cubicBezTo>
                    <a:pt x="72496" y="265642"/>
                    <a:pt x="22225" y="451908"/>
                    <a:pt x="0" y="50800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フリーフォーム 84">
              <a:extLst>
                <a:ext uri="{FF2B5EF4-FFF2-40B4-BE49-F238E27FC236}">
                  <a16:creationId xmlns:a16="http://schemas.microsoft.com/office/drawing/2014/main" id="{D92ED5B6-42EA-5781-E07F-BA18351303DA}"/>
                </a:ext>
              </a:extLst>
            </p:cNvPr>
            <p:cNvSpPr/>
            <p:nvPr/>
          </p:nvSpPr>
          <p:spPr>
            <a:xfrm>
              <a:off x="5797550" y="1358900"/>
              <a:ext cx="123825" cy="463550"/>
            </a:xfrm>
            <a:custGeom>
              <a:avLst/>
              <a:gdLst>
                <a:gd name="connsiteX0" fmla="*/ 123825 w 123825"/>
                <a:gd name="connsiteY0" fmla="*/ 0 h 463550"/>
                <a:gd name="connsiteX1" fmla="*/ 47625 w 123825"/>
                <a:gd name="connsiteY1" fmla="*/ 149225 h 463550"/>
                <a:gd name="connsiteX2" fmla="*/ 0 w 123825"/>
                <a:gd name="connsiteY2" fmla="*/ 463550 h 46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463550">
                  <a:moveTo>
                    <a:pt x="123825" y="0"/>
                  </a:moveTo>
                  <a:cubicBezTo>
                    <a:pt x="96043" y="35983"/>
                    <a:pt x="68262" y="71967"/>
                    <a:pt x="47625" y="149225"/>
                  </a:cubicBezTo>
                  <a:cubicBezTo>
                    <a:pt x="26987" y="226483"/>
                    <a:pt x="13493" y="345016"/>
                    <a:pt x="0" y="46355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フリーフォーム 85">
              <a:extLst>
                <a:ext uri="{FF2B5EF4-FFF2-40B4-BE49-F238E27FC236}">
                  <a16:creationId xmlns:a16="http://schemas.microsoft.com/office/drawing/2014/main" id="{B6B3023E-AC0E-FF18-E098-B7D21B3F00FF}"/>
                </a:ext>
              </a:extLst>
            </p:cNvPr>
            <p:cNvSpPr/>
            <p:nvPr/>
          </p:nvSpPr>
          <p:spPr>
            <a:xfrm>
              <a:off x="5232400" y="2422525"/>
              <a:ext cx="273050" cy="415925"/>
            </a:xfrm>
            <a:custGeom>
              <a:avLst/>
              <a:gdLst>
                <a:gd name="connsiteX0" fmla="*/ 0 w 273050"/>
                <a:gd name="connsiteY0" fmla="*/ 415925 h 415925"/>
                <a:gd name="connsiteX1" fmla="*/ 95250 w 273050"/>
                <a:gd name="connsiteY1" fmla="*/ 174625 h 415925"/>
                <a:gd name="connsiteX2" fmla="*/ 273050 w 273050"/>
                <a:gd name="connsiteY2" fmla="*/ 0 h 41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3050" h="415925">
                  <a:moveTo>
                    <a:pt x="0" y="415925"/>
                  </a:moveTo>
                  <a:cubicBezTo>
                    <a:pt x="24871" y="329935"/>
                    <a:pt x="49742" y="243946"/>
                    <a:pt x="95250" y="174625"/>
                  </a:cubicBezTo>
                  <a:cubicBezTo>
                    <a:pt x="140758" y="105304"/>
                    <a:pt x="206904" y="52652"/>
                    <a:pt x="273050" y="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フリーフォーム 86">
              <a:extLst>
                <a:ext uri="{FF2B5EF4-FFF2-40B4-BE49-F238E27FC236}">
                  <a16:creationId xmlns:a16="http://schemas.microsoft.com/office/drawing/2014/main" id="{6C5FC5D4-6CBA-2EB7-3D66-94E8882A7E05}"/>
                </a:ext>
              </a:extLst>
            </p:cNvPr>
            <p:cNvSpPr/>
            <p:nvPr/>
          </p:nvSpPr>
          <p:spPr>
            <a:xfrm>
              <a:off x="5505450" y="1749425"/>
              <a:ext cx="349250" cy="666750"/>
            </a:xfrm>
            <a:custGeom>
              <a:avLst/>
              <a:gdLst>
                <a:gd name="connsiteX0" fmla="*/ 349250 w 349250"/>
                <a:gd name="connsiteY0" fmla="*/ 0 h 666750"/>
                <a:gd name="connsiteX1" fmla="*/ 254000 w 349250"/>
                <a:gd name="connsiteY1" fmla="*/ 149225 h 666750"/>
                <a:gd name="connsiteX2" fmla="*/ 0 w 349250"/>
                <a:gd name="connsiteY2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9250" h="666750">
                  <a:moveTo>
                    <a:pt x="349250" y="0"/>
                  </a:moveTo>
                  <a:cubicBezTo>
                    <a:pt x="330729" y="19050"/>
                    <a:pt x="312208" y="38100"/>
                    <a:pt x="254000" y="149225"/>
                  </a:cubicBezTo>
                  <a:cubicBezTo>
                    <a:pt x="195792" y="260350"/>
                    <a:pt x="97896" y="463550"/>
                    <a:pt x="0" y="66675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フリーフォーム 87">
              <a:extLst>
                <a:ext uri="{FF2B5EF4-FFF2-40B4-BE49-F238E27FC236}">
                  <a16:creationId xmlns:a16="http://schemas.microsoft.com/office/drawing/2014/main" id="{A6FCAF5B-F69D-05F6-534E-0EFB54704397}"/>
                </a:ext>
              </a:extLst>
            </p:cNvPr>
            <p:cNvSpPr/>
            <p:nvPr/>
          </p:nvSpPr>
          <p:spPr>
            <a:xfrm>
              <a:off x="5861050" y="1143000"/>
              <a:ext cx="396875" cy="600075"/>
            </a:xfrm>
            <a:custGeom>
              <a:avLst/>
              <a:gdLst>
                <a:gd name="connsiteX0" fmla="*/ 396875 w 396875"/>
                <a:gd name="connsiteY0" fmla="*/ 0 h 600075"/>
                <a:gd name="connsiteX1" fmla="*/ 222250 w 396875"/>
                <a:gd name="connsiteY1" fmla="*/ 263525 h 600075"/>
                <a:gd name="connsiteX2" fmla="*/ 104775 w 396875"/>
                <a:gd name="connsiteY2" fmla="*/ 441325 h 600075"/>
                <a:gd name="connsiteX3" fmla="*/ 0 w 396875"/>
                <a:gd name="connsiteY3" fmla="*/ 600075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6875" h="600075">
                  <a:moveTo>
                    <a:pt x="396875" y="0"/>
                  </a:moveTo>
                  <a:lnTo>
                    <a:pt x="222250" y="263525"/>
                  </a:lnTo>
                  <a:lnTo>
                    <a:pt x="104775" y="441325"/>
                  </a:lnTo>
                  <a:lnTo>
                    <a:pt x="0" y="600075"/>
                  </a:ln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フリーフォーム 88">
              <a:extLst>
                <a:ext uri="{FF2B5EF4-FFF2-40B4-BE49-F238E27FC236}">
                  <a16:creationId xmlns:a16="http://schemas.microsoft.com/office/drawing/2014/main" id="{BAEE8E80-4F5E-9C47-CFB6-1B9FAFF51901}"/>
                </a:ext>
              </a:extLst>
            </p:cNvPr>
            <p:cNvSpPr/>
            <p:nvPr/>
          </p:nvSpPr>
          <p:spPr>
            <a:xfrm>
              <a:off x="6235700" y="936625"/>
              <a:ext cx="142875" cy="228600"/>
            </a:xfrm>
            <a:custGeom>
              <a:avLst/>
              <a:gdLst>
                <a:gd name="connsiteX0" fmla="*/ 142875 w 142875"/>
                <a:gd name="connsiteY0" fmla="*/ 0 h 228600"/>
                <a:gd name="connsiteX1" fmla="*/ 63500 w 142875"/>
                <a:gd name="connsiteY1" fmla="*/ 82550 h 228600"/>
                <a:gd name="connsiteX2" fmla="*/ 0 w 142875"/>
                <a:gd name="connsiteY2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228600">
                  <a:moveTo>
                    <a:pt x="142875" y="0"/>
                  </a:moveTo>
                  <a:cubicBezTo>
                    <a:pt x="115093" y="22225"/>
                    <a:pt x="87312" y="44450"/>
                    <a:pt x="63500" y="82550"/>
                  </a:cubicBezTo>
                  <a:cubicBezTo>
                    <a:pt x="39688" y="120650"/>
                    <a:pt x="19844" y="174625"/>
                    <a:pt x="0" y="22860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フリーフォーム 89">
              <a:extLst>
                <a:ext uri="{FF2B5EF4-FFF2-40B4-BE49-F238E27FC236}">
                  <a16:creationId xmlns:a16="http://schemas.microsoft.com/office/drawing/2014/main" id="{58603C7F-98AD-BFCC-5918-D97BD60530E3}"/>
                </a:ext>
              </a:extLst>
            </p:cNvPr>
            <p:cNvSpPr/>
            <p:nvPr/>
          </p:nvSpPr>
          <p:spPr>
            <a:xfrm>
              <a:off x="6378575" y="638175"/>
              <a:ext cx="146050" cy="288925"/>
            </a:xfrm>
            <a:custGeom>
              <a:avLst/>
              <a:gdLst>
                <a:gd name="connsiteX0" fmla="*/ 146050 w 146050"/>
                <a:gd name="connsiteY0" fmla="*/ 0 h 288925"/>
                <a:gd name="connsiteX1" fmla="*/ 76200 w 146050"/>
                <a:gd name="connsiteY1" fmla="*/ 73025 h 288925"/>
                <a:gd name="connsiteX2" fmla="*/ 50800 w 146050"/>
                <a:gd name="connsiteY2" fmla="*/ 120650 h 288925"/>
                <a:gd name="connsiteX3" fmla="*/ 0 w 146050"/>
                <a:gd name="connsiteY3" fmla="*/ 288925 h 28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050" h="288925">
                  <a:moveTo>
                    <a:pt x="146050" y="0"/>
                  </a:moveTo>
                  <a:cubicBezTo>
                    <a:pt x="119062" y="26458"/>
                    <a:pt x="92075" y="52917"/>
                    <a:pt x="76200" y="73025"/>
                  </a:cubicBezTo>
                  <a:cubicBezTo>
                    <a:pt x="60325" y="93133"/>
                    <a:pt x="63500" y="84667"/>
                    <a:pt x="50800" y="120650"/>
                  </a:cubicBezTo>
                  <a:cubicBezTo>
                    <a:pt x="38100" y="156633"/>
                    <a:pt x="19050" y="222779"/>
                    <a:pt x="0" y="288925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フリーフォーム 90">
              <a:extLst>
                <a:ext uri="{FF2B5EF4-FFF2-40B4-BE49-F238E27FC236}">
                  <a16:creationId xmlns:a16="http://schemas.microsoft.com/office/drawing/2014/main" id="{D65EAA6A-C243-3B23-98D7-80894E8E49D1}"/>
                </a:ext>
              </a:extLst>
            </p:cNvPr>
            <p:cNvSpPr/>
            <p:nvPr/>
          </p:nvSpPr>
          <p:spPr>
            <a:xfrm>
              <a:off x="6537325" y="647700"/>
              <a:ext cx="168541" cy="374650"/>
            </a:xfrm>
            <a:custGeom>
              <a:avLst/>
              <a:gdLst>
                <a:gd name="connsiteX0" fmla="*/ 0 w 168541"/>
                <a:gd name="connsiteY0" fmla="*/ 0 h 374650"/>
                <a:gd name="connsiteX1" fmla="*/ 152400 w 168541"/>
                <a:gd name="connsiteY1" fmla="*/ 107950 h 374650"/>
                <a:gd name="connsiteX2" fmla="*/ 161925 w 168541"/>
                <a:gd name="connsiteY2" fmla="*/ 219075 h 374650"/>
                <a:gd name="connsiteX3" fmla="*/ 133350 w 168541"/>
                <a:gd name="connsiteY3" fmla="*/ 307975 h 374650"/>
                <a:gd name="connsiteX4" fmla="*/ 25400 w 168541"/>
                <a:gd name="connsiteY4" fmla="*/ 374650 h 37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541" h="374650">
                  <a:moveTo>
                    <a:pt x="0" y="0"/>
                  </a:moveTo>
                  <a:cubicBezTo>
                    <a:pt x="62706" y="35718"/>
                    <a:pt x="125412" y="71437"/>
                    <a:pt x="152400" y="107950"/>
                  </a:cubicBezTo>
                  <a:cubicBezTo>
                    <a:pt x="179388" y="144463"/>
                    <a:pt x="165100" y="185738"/>
                    <a:pt x="161925" y="219075"/>
                  </a:cubicBezTo>
                  <a:cubicBezTo>
                    <a:pt x="158750" y="252412"/>
                    <a:pt x="156104" y="282046"/>
                    <a:pt x="133350" y="307975"/>
                  </a:cubicBezTo>
                  <a:cubicBezTo>
                    <a:pt x="110596" y="333904"/>
                    <a:pt x="67998" y="354277"/>
                    <a:pt x="25400" y="37465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フリーフォーム 91">
              <a:extLst>
                <a:ext uri="{FF2B5EF4-FFF2-40B4-BE49-F238E27FC236}">
                  <a16:creationId xmlns:a16="http://schemas.microsoft.com/office/drawing/2014/main" id="{93CABC04-E2F4-E8E2-9A14-76B90911599F}"/>
                </a:ext>
              </a:extLst>
            </p:cNvPr>
            <p:cNvSpPr/>
            <p:nvPr/>
          </p:nvSpPr>
          <p:spPr>
            <a:xfrm>
              <a:off x="6384925" y="927100"/>
              <a:ext cx="168275" cy="92075"/>
            </a:xfrm>
            <a:custGeom>
              <a:avLst/>
              <a:gdLst>
                <a:gd name="connsiteX0" fmla="*/ 0 w 168275"/>
                <a:gd name="connsiteY0" fmla="*/ 0 h 92075"/>
                <a:gd name="connsiteX1" fmla="*/ 69850 w 168275"/>
                <a:gd name="connsiteY1" fmla="*/ 50800 h 92075"/>
                <a:gd name="connsiteX2" fmla="*/ 168275 w 168275"/>
                <a:gd name="connsiteY2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275" h="92075">
                  <a:moveTo>
                    <a:pt x="0" y="0"/>
                  </a:moveTo>
                  <a:cubicBezTo>
                    <a:pt x="20902" y="17727"/>
                    <a:pt x="41804" y="35454"/>
                    <a:pt x="69850" y="50800"/>
                  </a:cubicBezTo>
                  <a:cubicBezTo>
                    <a:pt x="97896" y="66146"/>
                    <a:pt x="137054" y="84667"/>
                    <a:pt x="168275" y="92075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フリーフォーム 92">
              <a:extLst>
                <a:ext uri="{FF2B5EF4-FFF2-40B4-BE49-F238E27FC236}">
                  <a16:creationId xmlns:a16="http://schemas.microsoft.com/office/drawing/2014/main" id="{D7380DA9-D5CE-7429-483C-12270115B19B}"/>
                </a:ext>
              </a:extLst>
            </p:cNvPr>
            <p:cNvSpPr/>
            <p:nvPr/>
          </p:nvSpPr>
          <p:spPr>
            <a:xfrm>
              <a:off x="6569075" y="758825"/>
              <a:ext cx="175282" cy="438150"/>
            </a:xfrm>
            <a:custGeom>
              <a:avLst/>
              <a:gdLst>
                <a:gd name="connsiteX0" fmla="*/ 120650 w 175282"/>
                <a:gd name="connsiteY0" fmla="*/ 0 h 438150"/>
                <a:gd name="connsiteX1" fmla="*/ 171450 w 175282"/>
                <a:gd name="connsiteY1" fmla="*/ 152400 h 438150"/>
                <a:gd name="connsiteX2" fmla="*/ 152400 w 175282"/>
                <a:gd name="connsiteY2" fmla="*/ 244475 h 438150"/>
                <a:gd name="connsiteX3" fmla="*/ 0 w 175282"/>
                <a:gd name="connsiteY3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282" h="438150">
                  <a:moveTo>
                    <a:pt x="120650" y="0"/>
                  </a:moveTo>
                  <a:cubicBezTo>
                    <a:pt x="143404" y="55827"/>
                    <a:pt x="166158" y="111654"/>
                    <a:pt x="171450" y="152400"/>
                  </a:cubicBezTo>
                  <a:cubicBezTo>
                    <a:pt x="176742" y="193146"/>
                    <a:pt x="180975" y="196850"/>
                    <a:pt x="152400" y="244475"/>
                  </a:cubicBezTo>
                  <a:cubicBezTo>
                    <a:pt x="123825" y="292100"/>
                    <a:pt x="61912" y="365125"/>
                    <a:pt x="0" y="43815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フリーフォーム 93">
              <a:extLst>
                <a:ext uri="{FF2B5EF4-FFF2-40B4-BE49-F238E27FC236}">
                  <a16:creationId xmlns:a16="http://schemas.microsoft.com/office/drawing/2014/main" id="{48CA1A49-9441-E731-7A98-C0D11B53E255}"/>
                </a:ext>
              </a:extLst>
            </p:cNvPr>
            <p:cNvSpPr/>
            <p:nvPr/>
          </p:nvSpPr>
          <p:spPr>
            <a:xfrm>
              <a:off x="6299200" y="1184275"/>
              <a:ext cx="273050" cy="638175"/>
            </a:xfrm>
            <a:custGeom>
              <a:avLst/>
              <a:gdLst>
                <a:gd name="connsiteX0" fmla="*/ 273050 w 273050"/>
                <a:gd name="connsiteY0" fmla="*/ 0 h 638175"/>
                <a:gd name="connsiteX1" fmla="*/ 139700 w 273050"/>
                <a:gd name="connsiteY1" fmla="*/ 257175 h 638175"/>
                <a:gd name="connsiteX2" fmla="*/ 0 w 273050"/>
                <a:gd name="connsiteY2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3050" h="638175">
                  <a:moveTo>
                    <a:pt x="273050" y="0"/>
                  </a:moveTo>
                  <a:cubicBezTo>
                    <a:pt x="229129" y="75406"/>
                    <a:pt x="185208" y="150813"/>
                    <a:pt x="139700" y="257175"/>
                  </a:cubicBezTo>
                  <a:cubicBezTo>
                    <a:pt x="94192" y="363537"/>
                    <a:pt x="47096" y="500856"/>
                    <a:pt x="0" y="638175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フリーフォーム 94">
              <a:extLst>
                <a:ext uri="{FF2B5EF4-FFF2-40B4-BE49-F238E27FC236}">
                  <a16:creationId xmlns:a16="http://schemas.microsoft.com/office/drawing/2014/main" id="{5ABB66ED-08EC-3C30-7D36-BE550B3356ED}"/>
                </a:ext>
              </a:extLst>
            </p:cNvPr>
            <p:cNvSpPr/>
            <p:nvPr/>
          </p:nvSpPr>
          <p:spPr>
            <a:xfrm>
              <a:off x="6096000" y="1812925"/>
              <a:ext cx="206375" cy="774700"/>
            </a:xfrm>
            <a:custGeom>
              <a:avLst/>
              <a:gdLst>
                <a:gd name="connsiteX0" fmla="*/ 206375 w 206375"/>
                <a:gd name="connsiteY0" fmla="*/ 0 h 774700"/>
                <a:gd name="connsiteX1" fmla="*/ 76200 w 206375"/>
                <a:gd name="connsiteY1" fmla="*/ 234950 h 774700"/>
                <a:gd name="connsiteX2" fmla="*/ 12700 w 206375"/>
                <a:gd name="connsiteY2" fmla="*/ 409575 h 774700"/>
                <a:gd name="connsiteX3" fmla="*/ 0 w 206375"/>
                <a:gd name="connsiteY3" fmla="*/ 774700 h 77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375" h="774700">
                  <a:moveTo>
                    <a:pt x="206375" y="0"/>
                  </a:moveTo>
                  <a:cubicBezTo>
                    <a:pt x="157427" y="83344"/>
                    <a:pt x="108479" y="166688"/>
                    <a:pt x="76200" y="234950"/>
                  </a:cubicBezTo>
                  <a:cubicBezTo>
                    <a:pt x="43921" y="303212"/>
                    <a:pt x="25400" y="319617"/>
                    <a:pt x="12700" y="409575"/>
                  </a:cubicBezTo>
                  <a:cubicBezTo>
                    <a:pt x="0" y="499533"/>
                    <a:pt x="0" y="637116"/>
                    <a:pt x="0" y="77470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フリーフォーム 95">
              <a:extLst>
                <a:ext uri="{FF2B5EF4-FFF2-40B4-BE49-F238E27FC236}">
                  <a16:creationId xmlns:a16="http://schemas.microsoft.com/office/drawing/2014/main" id="{CB3C534E-9AC7-55AC-115E-7DFD71C5A55E}"/>
                </a:ext>
              </a:extLst>
            </p:cNvPr>
            <p:cNvSpPr/>
            <p:nvPr/>
          </p:nvSpPr>
          <p:spPr>
            <a:xfrm>
              <a:off x="5445125" y="2582212"/>
              <a:ext cx="774700" cy="259413"/>
            </a:xfrm>
            <a:custGeom>
              <a:avLst/>
              <a:gdLst>
                <a:gd name="connsiteX0" fmla="*/ 0 w 774700"/>
                <a:gd name="connsiteY0" fmla="*/ 259413 h 259413"/>
                <a:gd name="connsiteX1" fmla="*/ 247650 w 774700"/>
                <a:gd name="connsiteY1" fmla="*/ 27638 h 259413"/>
                <a:gd name="connsiteX2" fmla="*/ 774700 w 774700"/>
                <a:gd name="connsiteY2" fmla="*/ 2238 h 259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4700" h="259413">
                  <a:moveTo>
                    <a:pt x="0" y="259413"/>
                  </a:moveTo>
                  <a:cubicBezTo>
                    <a:pt x="59266" y="164956"/>
                    <a:pt x="118533" y="70500"/>
                    <a:pt x="247650" y="27638"/>
                  </a:cubicBezTo>
                  <a:cubicBezTo>
                    <a:pt x="376767" y="-15224"/>
                    <a:pt x="682625" y="5413"/>
                    <a:pt x="774700" y="2238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フリーフォーム 96">
              <a:extLst>
                <a:ext uri="{FF2B5EF4-FFF2-40B4-BE49-F238E27FC236}">
                  <a16:creationId xmlns:a16="http://schemas.microsoft.com/office/drawing/2014/main" id="{070FECF0-240A-806F-7B9A-D86C4DD9312C}"/>
                </a:ext>
              </a:extLst>
            </p:cNvPr>
            <p:cNvSpPr/>
            <p:nvPr/>
          </p:nvSpPr>
          <p:spPr>
            <a:xfrm>
              <a:off x="6188075" y="2535961"/>
              <a:ext cx="492125" cy="58014"/>
            </a:xfrm>
            <a:custGeom>
              <a:avLst/>
              <a:gdLst>
                <a:gd name="connsiteX0" fmla="*/ 0 w 492125"/>
                <a:gd name="connsiteY0" fmla="*/ 58014 h 58014"/>
                <a:gd name="connsiteX1" fmla="*/ 257175 w 492125"/>
                <a:gd name="connsiteY1" fmla="*/ 864 h 58014"/>
                <a:gd name="connsiteX2" fmla="*/ 492125 w 492125"/>
                <a:gd name="connsiteY2" fmla="*/ 23089 h 58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2125" h="58014">
                  <a:moveTo>
                    <a:pt x="0" y="58014"/>
                  </a:moveTo>
                  <a:cubicBezTo>
                    <a:pt x="87577" y="32349"/>
                    <a:pt x="175154" y="6685"/>
                    <a:pt x="257175" y="864"/>
                  </a:cubicBezTo>
                  <a:cubicBezTo>
                    <a:pt x="339196" y="-4957"/>
                    <a:pt x="447146" y="20443"/>
                    <a:pt x="492125" y="23089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フリーフォーム 97">
              <a:extLst>
                <a:ext uri="{FF2B5EF4-FFF2-40B4-BE49-F238E27FC236}">
                  <a16:creationId xmlns:a16="http://schemas.microsoft.com/office/drawing/2014/main" id="{4AC061B5-7DAE-6502-4BF1-3FEC07C27C43}"/>
                </a:ext>
              </a:extLst>
            </p:cNvPr>
            <p:cNvSpPr/>
            <p:nvPr/>
          </p:nvSpPr>
          <p:spPr>
            <a:xfrm>
              <a:off x="6673850" y="2463177"/>
              <a:ext cx="276225" cy="89523"/>
            </a:xfrm>
            <a:custGeom>
              <a:avLst/>
              <a:gdLst>
                <a:gd name="connsiteX0" fmla="*/ 0 w 276225"/>
                <a:gd name="connsiteY0" fmla="*/ 89523 h 89523"/>
                <a:gd name="connsiteX1" fmla="*/ 215900 w 276225"/>
                <a:gd name="connsiteY1" fmla="*/ 6973 h 89523"/>
                <a:gd name="connsiteX2" fmla="*/ 276225 w 276225"/>
                <a:gd name="connsiteY2" fmla="*/ 10148 h 8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225" h="89523">
                  <a:moveTo>
                    <a:pt x="0" y="89523"/>
                  </a:moveTo>
                  <a:cubicBezTo>
                    <a:pt x="84931" y="54862"/>
                    <a:pt x="169862" y="20202"/>
                    <a:pt x="215900" y="6973"/>
                  </a:cubicBezTo>
                  <a:cubicBezTo>
                    <a:pt x="261938" y="-6256"/>
                    <a:pt x="269081" y="1946"/>
                    <a:pt x="276225" y="10148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9" name="フリーフォーム 98">
              <a:extLst>
                <a:ext uri="{FF2B5EF4-FFF2-40B4-BE49-F238E27FC236}">
                  <a16:creationId xmlns:a16="http://schemas.microsoft.com/office/drawing/2014/main" id="{86FAE8A4-A5C1-76F9-7988-5749BE817B89}"/>
                </a:ext>
              </a:extLst>
            </p:cNvPr>
            <p:cNvSpPr/>
            <p:nvPr/>
          </p:nvSpPr>
          <p:spPr>
            <a:xfrm>
              <a:off x="6988175" y="2400300"/>
              <a:ext cx="276788" cy="120650"/>
            </a:xfrm>
            <a:custGeom>
              <a:avLst/>
              <a:gdLst>
                <a:gd name="connsiteX0" fmla="*/ 0 w 276788"/>
                <a:gd name="connsiteY0" fmla="*/ 34925 h 120650"/>
                <a:gd name="connsiteX1" fmla="*/ 107950 w 276788"/>
                <a:gd name="connsiteY1" fmla="*/ 88900 h 120650"/>
                <a:gd name="connsiteX2" fmla="*/ 190500 w 276788"/>
                <a:gd name="connsiteY2" fmla="*/ 120650 h 120650"/>
                <a:gd name="connsiteX3" fmla="*/ 257175 w 276788"/>
                <a:gd name="connsiteY3" fmla="*/ 88900 h 120650"/>
                <a:gd name="connsiteX4" fmla="*/ 276225 w 276788"/>
                <a:gd name="connsiteY4" fmla="*/ 38100 h 120650"/>
                <a:gd name="connsiteX5" fmla="*/ 269875 w 276788"/>
                <a:gd name="connsiteY5" fmla="*/ 0 h 12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788" h="120650">
                  <a:moveTo>
                    <a:pt x="0" y="34925"/>
                  </a:moveTo>
                  <a:cubicBezTo>
                    <a:pt x="38100" y="54769"/>
                    <a:pt x="76200" y="74613"/>
                    <a:pt x="107950" y="88900"/>
                  </a:cubicBezTo>
                  <a:cubicBezTo>
                    <a:pt x="139700" y="103188"/>
                    <a:pt x="165629" y="120650"/>
                    <a:pt x="190500" y="120650"/>
                  </a:cubicBezTo>
                  <a:cubicBezTo>
                    <a:pt x="215371" y="120650"/>
                    <a:pt x="242887" y="102658"/>
                    <a:pt x="257175" y="88900"/>
                  </a:cubicBezTo>
                  <a:cubicBezTo>
                    <a:pt x="271463" y="75142"/>
                    <a:pt x="274108" y="52917"/>
                    <a:pt x="276225" y="38100"/>
                  </a:cubicBezTo>
                  <a:cubicBezTo>
                    <a:pt x="278342" y="23283"/>
                    <a:pt x="274108" y="11641"/>
                    <a:pt x="269875" y="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フリーフォーム 99">
              <a:extLst>
                <a:ext uri="{FF2B5EF4-FFF2-40B4-BE49-F238E27FC236}">
                  <a16:creationId xmlns:a16="http://schemas.microsoft.com/office/drawing/2014/main" id="{6ACF8B07-36CE-2E08-F85C-849CF757C57F}"/>
                </a:ext>
              </a:extLst>
            </p:cNvPr>
            <p:cNvSpPr/>
            <p:nvPr/>
          </p:nvSpPr>
          <p:spPr>
            <a:xfrm>
              <a:off x="6918325" y="2371284"/>
              <a:ext cx="333375" cy="92516"/>
            </a:xfrm>
            <a:custGeom>
              <a:avLst/>
              <a:gdLst>
                <a:gd name="connsiteX0" fmla="*/ 0 w 333375"/>
                <a:gd name="connsiteY0" fmla="*/ 92516 h 92516"/>
                <a:gd name="connsiteX1" fmla="*/ 168275 w 333375"/>
                <a:gd name="connsiteY1" fmla="*/ 16316 h 92516"/>
                <a:gd name="connsiteX2" fmla="*/ 279400 w 333375"/>
                <a:gd name="connsiteY2" fmla="*/ 441 h 92516"/>
                <a:gd name="connsiteX3" fmla="*/ 333375 w 333375"/>
                <a:gd name="connsiteY3" fmla="*/ 25841 h 92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92516">
                  <a:moveTo>
                    <a:pt x="0" y="92516"/>
                  </a:moveTo>
                  <a:cubicBezTo>
                    <a:pt x="60854" y="62089"/>
                    <a:pt x="121708" y="31662"/>
                    <a:pt x="168275" y="16316"/>
                  </a:cubicBezTo>
                  <a:cubicBezTo>
                    <a:pt x="214842" y="970"/>
                    <a:pt x="251883" y="-1146"/>
                    <a:pt x="279400" y="441"/>
                  </a:cubicBezTo>
                  <a:cubicBezTo>
                    <a:pt x="306917" y="2028"/>
                    <a:pt x="320146" y="13934"/>
                    <a:pt x="333375" y="25841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フリーフォーム 100">
              <a:extLst>
                <a:ext uri="{FF2B5EF4-FFF2-40B4-BE49-F238E27FC236}">
                  <a16:creationId xmlns:a16="http://schemas.microsoft.com/office/drawing/2014/main" id="{35808AB8-8D85-A406-3935-C5D03BAC927A}"/>
                </a:ext>
              </a:extLst>
            </p:cNvPr>
            <p:cNvSpPr/>
            <p:nvPr/>
          </p:nvSpPr>
          <p:spPr>
            <a:xfrm>
              <a:off x="6705600" y="2600325"/>
              <a:ext cx="520700" cy="244475"/>
            </a:xfrm>
            <a:custGeom>
              <a:avLst/>
              <a:gdLst>
                <a:gd name="connsiteX0" fmla="*/ 0 w 520700"/>
                <a:gd name="connsiteY0" fmla="*/ 244475 h 244475"/>
                <a:gd name="connsiteX1" fmla="*/ 323850 w 520700"/>
                <a:gd name="connsiteY1" fmla="*/ 142875 h 244475"/>
                <a:gd name="connsiteX2" fmla="*/ 520700 w 520700"/>
                <a:gd name="connsiteY2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0700" h="244475">
                  <a:moveTo>
                    <a:pt x="0" y="244475"/>
                  </a:moveTo>
                  <a:cubicBezTo>
                    <a:pt x="118533" y="214048"/>
                    <a:pt x="237067" y="183621"/>
                    <a:pt x="323850" y="142875"/>
                  </a:cubicBezTo>
                  <a:cubicBezTo>
                    <a:pt x="410633" y="102129"/>
                    <a:pt x="465666" y="51064"/>
                    <a:pt x="520700" y="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フリーフォーム 101">
              <a:extLst>
                <a:ext uri="{FF2B5EF4-FFF2-40B4-BE49-F238E27FC236}">
                  <a16:creationId xmlns:a16="http://schemas.microsoft.com/office/drawing/2014/main" id="{02C6ACA3-D10A-DA2A-B666-30B7EE18F22B}"/>
                </a:ext>
              </a:extLst>
            </p:cNvPr>
            <p:cNvSpPr/>
            <p:nvPr/>
          </p:nvSpPr>
          <p:spPr>
            <a:xfrm>
              <a:off x="7232650" y="2397125"/>
              <a:ext cx="68007" cy="200025"/>
            </a:xfrm>
            <a:custGeom>
              <a:avLst/>
              <a:gdLst>
                <a:gd name="connsiteX0" fmla="*/ 38100 w 68007"/>
                <a:gd name="connsiteY0" fmla="*/ 0 h 200025"/>
                <a:gd name="connsiteX1" fmla="*/ 66675 w 68007"/>
                <a:gd name="connsiteY1" fmla="*/ 107950 h 200025"/>
                <a:gd name="connsiteX2" fmla="*/ 0 w 68007"/>
                <a:gd name="connsiteY2" fmla="*/ 20002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007" h="200025">
                  <a:moveTo>
                    <a:pt x="38100" y="0"/>
                  </a:moveTo>
                  <a:cubicBezTo>
                    <a:pt x="55562" y="37306"/>
                    <a:pt x="73025" y="74613"/>
                    <a:pt x="66675" y="107950"/>
                  </a:cubicBezTo>
                  <a:cubicBezTo>
                    <a:pt x="60325" y="141288"/>
                    <a:pt x="30162" y="170656"/>
                    <a:pt x="0" y="200025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フリーフォーム 102">
              <a:extLst>
                <a:ext uri="{FF2B5EF4-FFF2-40B4-BE49-F238E27FC236}">
                  <a16:creationId xmlns:a16="http://schemas.microsoft.com/office/drawing/2014/main" id="{BC31312B-9901-B7BC-F6AA-65E0E845C8F9}"/>
                </a:ext>
              </a:extLst>
            </p:cNvPr>
            <p:cNvSpPr/>
            <p:nvPr/>
          </p:nvSpPr>
          <p:spPr>
            <a:xfrm>
              <a:off x="6051550" y="2803525"/>
              <a:ext cx="708025" cy="224491"/>
            </a:xfrm>
            <a:custGeom>
              <a:avLst/>
              <a:gdLst>
                <a:gd name="connsiteX0" fmla="*/ 0 w 708025"/>
                <a:gd name="connsiteY0" fmla="*/ 174625 h 224491"/>
                <a:gd name="connsiteX1" fmla="*/ 317500 w 708025"/>
                <a:gd name="connsiteY1" fmla="*/ 222250 h 224491"/>
                <a:gd name="connsiteX2" fmla="*/ 476250 w 708025"/>
                <a:gd name="connsiteY2" fmla="*/ 193675 h 224491"/>
                <a:gd name="connsiteX3" fmla="*/ 708025 w 708025"/>
                <a:gd name="connsiteY3" fmla="*/ 0 h 224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8025" h="224491">
                  <a:moveTo>
                    <a:pt x="0" y="174625"/>
                  </a:moveTo>
                  <a:cubicBezTo>
                    <a:pt x="119062" y="196850"/>
                    <a:pt x="238125" y="219075"/>
                    <a:pt x="317500" y="222250"/>
                  </a:cubicBezTo>
                  <a:cubicBezTo>
                    <a:pt x="396875" y="225425"/>
                    <a:pt x="411162" y="230717"/>
                    <a:pt x="476250" y="193675"/>
                  </a:cubicBezTo>
                  <a:cubicBezTo>
                    <a:pt x="541338" y="156633"/>
                    <a:pt x="667279" y="32808"/>
                    <a:pt x="708025" y="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フリーフォーム 103">
              <a:extLst>
                <a:ext uri="{FF2B5EF4-FFF2-40B4-BE49-F238E27FC236}">
                  <a16:creationId xmlns:a16="http://schemas.microsoft.com/office/drawing/2014/main" id="{F4E3C5AC-1AF7-0884-F6A9-DE25BD8E973D}"/>
                </a:ext>
              </a:extLst>
            </p:cNvPr>
            <p:cNvSpPr/>
            <p:nvPr/>
          </p:nvSpPr>
          <p:spPr>
            <a:xfrm>
              <a:off x="6171863" y="2971800"/>
              <a:ext cx="170547" cy="590550"/>
            </a:xfrm>
            <a:custGeom>
              <a:avLst/>
              <a:gdLst>
                <a:gd name="connsiteX0" fmla="*/ 86062 w 170547"/>
                <a:gd name="connsiteY0" fmla="*/ 0 h 590550"/>
                <a:gd name="connsiteX1" fmla="*/ 168612 w 170547"/>
                <a:gd name="connsiteY1" fmla="*/ 142875 h 590550"/>
                <a:gd name="connsiteX2" fmla="*/ 13037 w 170547"/>
                <a:gd name="connsiteY2" fmla="*/ 377825 h 590550"/>
                <a:gd name="connsiteX3" fmla="*/ 19387 w 170547"/>
                <a:gd name="connsiteY3" fmla="*/ 5905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47" h="590550">
                  <a:moveTo>
                    <a:pt x="86062" y="0"/>
                  </a:moveTo>
                  <a:cubicBezTo>
                    <a:pt x="133422" y="39952"/>
                    <a:pt x="180783" y="79904"/>
                    <a:pt x="168612" y="142875"/>
                  </a:cubicBezTo>
                  <a:cubicBezTo>
                    <a:pt x="156441" y="205846"/>
                    <a:pt x="37908" y="303212"/>
                    <a:pt x="13037" y="377825"/>
                  </a:cubicBezTo>
                  <a:cubicBezTo>
                    <a:pt x="-11834" y="452438"/>
                    <a:pt x="3776" y="521494"/>
                    <a:pt x="19387" y="59055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" name="フリーフォーム 104">
              <a:extLst>
                <a:ext uri="{FF2B5EF4-FFF2-40B4-BE49-F238E27FC236}">
                  <a16:creationId xmlns:a16="http://schemas.microsoft.com/office/drawing/2014/main" id="{07B63E35-436A-B472-2CA6-328A181F0B84}"/>
                </a:ext>
              </a:extLst>
            </p:cNvPr>
            <p:cNvSpPr/>
            <p:nvPr/>
          </p:nvSpPr>
          <p:spPr>
            <a:xfrm>
              <a:off x="6188075" y="3326811"/>
              <a:ext cx="339725" cy="260939"/>
            </a:xfrm>
            <a:custGeom>
              <a:avLst/>
              <a:gdLst>
                <a:gd name="connsiteX0" fmla="*/ 0 w 339725"/>
                <a:gd name="connsiteY0" fmla="*/ 260939 h 260939"/>
                <a:gd name="connsiteX1" fmla="*/ 149225 w 339725"/>
                <a:gd name="connsiteY1" fmla="*/ 35514 h 260939"/>
                <a:gd name="connsiteX2" fmla="*/ 339725 w 339725"/>
                <a:gd name="connsiteY2" fmla="*/ 3764 h 260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9725" h="260939">
                  <a:moveTo>
                    <a:pt x="0" y="260939"/>
                  </a:moveTo>
                  <a:cubicBezTo>
                    <a:pt x="46302" y="169657"/>
                    <a:pt x="92604" y="78376"/>
                    <a:pt x="149225" y="35514"/>
                  </a:cubicBezTo>
                  <a:cubicBezTo>
                    <a:pt x="205846" y="-7348"/>
                    <a:pt x="272785" y="-1792"/>
                    <a:pt x="339725" y="3764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" name="フリーフォーム 105">
              <a:extLst>
                <a:ext uri="{FF2B5EF4-FFF2-40B4-BE49-F238E27FC236}">
                  <a16:creationId xmlns:a16="http://schemas.microsoft.com/office/drawing/2014/main" id="{BCE9C9D1-EA5A-49EB-FBD0-DD64C5176682}"/>
                </a:ext>
              </a:extLst>
            </p:cNvPr>
            <p:cNvSpPr/>
            <p:nvPr/>
          </p:nvSpPr>
          <p:spPr>
            <a:xfrm>
              <a:off x="6489696" y="3013075"/>
              <a:ext cx="365129" cy="314371"/>
            </a:xfrm>
            <a:custGeom>
              <a:avLst/>
              <a:gdLst>
                <a:gd name="connsiteX0" fmla="*/ 365129 w 365129"/>
                <a:gd name="connsiteY0" fmla="*/ 0 h 314371"/>
                <a:gd name="connsiteX1" fmla="*/ 200029 w 365129"/>
                <a:gd name="connsiteY1" fmla="*/ 44450 h 314371"/>
                <a:gd name="connsiteX2" fmla="*/ 79379 w 365129"/>
                <a:gd name="connsiteY2" fmla="*/ 111125 h 314371"/>
                <a:gd name="connsiteX3" fmla="*/ 4 w 365129"/>
                <a:gd name="connsiteY3" fmla="*/ 314325 h 31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5129" h="314371">
                  <a:moveTo>
                    <a:pt x="365129" y="0"/>
                  </a:moveTo>
                  <a:cubicBezTo>
                    <a:pt x="306391" y="12964"/>
                    <a:pt x="247654" y="25929"/>
                    <a:pt x="200029" y="44450"/>
                  </a:cubicBezTo>
                  <a:cubicBezTo>
                    <a:pt x="152404" y="62971"/>
                    <a:pt x="112716" y="66146"/>
                    <a:pt x="79379" y="111125"/>
                  </a:cubicBezTo>
                  <a:cubicBezTo>
                    <a:pt x="46041" y="156104"/>
                    <a:pt x="-525" y="317500"/>
                    <a:pt x="4" y="314325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フリーフォーム 106">
              <a:extLst>
                <a:ext uri="{FF2B5EF4-FFF2-40B4-BE49-F238E27FC236}">
                  <a16:creationId xmlns:a16="http://schemas.microsoft.com/office/drawing/2014/main" id="{214AA5D4-BC1C-F464-E99B-14689D61E369}"/>
                </a:ext>
              </a:extLst>
            </p:cNvPr>
            <p:cNvSpPr/>
            <p:nvPr/>
          </p:nvSpPr>
          <p:spPr>
            <a:xfrm>
              <a:off x="6826250" y="2946008"/>
              <a:ext cx="419100" cy="82942"/>
            </a:xfrm>
            <a:custGeom>
              <a:avLst/>
              <a:gdLst>
                <a:gd name="connsiteX0" fmla="*/ 0 w 419100"/>
                <a:gd name="connsiteY0" fmla="*/ 82942 h 82942"/>
                <a:gd name="connsiteX1" fmla="*/ 123825 w 419100"/>
                <a:gd name="connsiteY1" fmla="*/ 392 h 82942"/>
                <a:gd name="connsiteX2" fmla="*/ 419100 w 419100"/>
                <a:gd name="connsiteY2" fmla="*/ 57542 h 82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9100" h="82942">
                  <a:moveTo>
                    <a:pt x="0" y="82942"/>
                  </a:moveTo>
                  <a:cubicBezTo>
                    <a:pt x="26987" y="43783"/>
                    <a:pt x="53975" y="4625"/>
                    <a:pt x="123825" y="392"/>
                  </a:cubicBezTo>
                  <a:cubicBezTo>
                    <a:pt x="193675" y="-3841"/>
                    <a:pt x="306387" y="26850"/>
                    <a:pt x="419100" y="57542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" name="フリーフォーム 107">
              <a:extLst>
                <a:ext uri="{FF2B5EF4-FFF2-40B4-BE49-F238E27FC236}">
                  <a16:creationId xmlns:a16="http://schemas.microsoft.com/office/drawing/2014/main" id="{8490D065-BABD-D437-4E62-5424BC0326BB}"/>
                </a:ext>
              </a:extLst>
            </p:cNvPr>
            <p:cNvSpPr/>
            <p:nvPr/>
          </p:nvSpPr>
          <p:spPr>
            <a:xfrm>
              <a:off x="7001092" y="3041650"/>
              <a:ext cx="88683" cy="155575"/>
            </a:xfrm>
            <a:custGeom>
              <a:avLst/>
              <a:gdLst>
                <a:gd name="connsiteX0" fmla="*/ 88683 w 88683"/>
                <a:gd name="connsiteY0" fmla="*/ 0 h 155575"/>
                <a:gd name="connsiteX1" fmla="*/ 2958 w 88683"/>
                <a:gd name="connsiteY1" fmla="*/ 85725 h 155575"/>
                <a:gd name="connsiteX2" fmla="*/ 22008 w 88683"/>
                <a:gd name="connsiteY2" fmla="*/ 155575 h 15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683" h="155575">
                  <a:moveTo>
                    <a:pt x="88683" y="0"/>
                  </a:moveTo>
                  <a:cubicBezTo>
                    <a:pt x="51376" y="29898"/>
                    <a:pt x="14070" y="59796"/>
                    <a:pt x="2958" y="85725"/>
                  </a:cubicBezTo>
                  <a:cubicBezTo>
                    <a:pt x="-8155" y="111654"/>
                    <a:pt x="15129" y="141288"/>
                    <a:pt x="22008" y="155575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" name="フリーフォーム 108">
              <a:extLst>
                <a:ext uri="{FF2B5EF4-FFF2-40B4-BE49-F238E27FC236}">
                  <a16:creationId xmlns:a16="http://schemas.microsoft.com/office/drawing/2014/main" id="{43065CB7-1624-6F21-9C43-0CD0BB1CE142}"/>
                </a:ext>
              </a:extLst>
            </p:cNvPr>
            <p:cNvSpPr/>
            <p:nvPr/>
          </p:nvSpPr>
          <p:spPr>
            <a:xfrm>
              <a:off x="7038975" y="3003461"/>
              <a:ext cx="237068" cy="206464"/>
            </a:xfrm>
            <a:custGeom>
              <a:avLst/>
              <a:gdLst>
                <a:gd name="connsiteX0" fmla="*/ 38100 w 237068"/>
                <a:gd name="connsiteY0" fmla="*/ 38189 h 206464"/>
                <a:gd name="connsiteX1" fmla="*/ 155575 w 237068"/>
                <a:gd name="connsiteY1" fmla="*/ 89 h 206464"/>
                <a:gd name="connsiteX2" fmla="*/ 231775 w 237068"/>
                <a:gd name="connsiteY2" fmla="*/ 47714 h 206464"/>
                <a:gd name="connsiteX3" fmla="*/ 225425 w 237068"/>
                <a:gd name="connsiteY3" fmla="*/ 88989 h 206464"/>
                <a:gd name="connsiteX4" fmla="*/ 184150 w 237068"/>
                <a:gd name="connsiteY4" fmla="*/ 101689 h 206464"/>
                <a:gd name="connsiteX5" fmla="*/ 69850 w 237068"/>
                <a:gd name="connsiteY5" fmla="*/ 127089 h 206464"/>
                <a:gd name="connsiteX6" fmla="*/ 0 w 237068"/>
                <a:gd name="connsiteY6" fmla="*/ 206464 h 20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068" h="206464">
                  <a:moveTo>
                    <a:pt x="38100" y="38189"/>
                  </a:moveTo>
                  <a:cubicBezTo>
                    <a:pt x="80698" y="18345"/>
                    <a:pt x="123296" y="-1498"/>
                    <a:pt x="155575" y="89"/>
                  </a:cubicBezTo>
                  <a:cubicBezTo>
                    <a:pt x="187854" y="1676"/>
                    <a:pt x="220133" y="32898"/>
                    <a:pt x="231775" y="47714"/>
                  </a:cubicBezTo>
                  <a:cubicBezTo>
                    <a:pt x="243417" y="62530"/>
                    <a:pt x="233363" y="79993"/>
                    <a:pt x="225425" y="88989"/>
                  </a:cubicBezTo>
                  <a:cubicBezTo>
                    <a:pt x="217488" y="97985"/>
                    <a:pt x="210079" y="95339"/>
                    <a:pt x="184150" y="101689"/>
                  </a:cubicBezTo>
                  <a:cubicBezTo>
                    <a:pt x="158221" y="108039"/>
                    <a:pt x="100542" y="109627"/>
                    <a:pt x="69850" y="127089"/>
                  </a:cubicBezTo>
                  <a:cubicBezTo>
                    <a:pt x="39158" y="144552"/>
                    <a:pt x="6350" y="189531"/>
                    <a:pt x="0" y="206464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フリーフォーム 109">
              <a:extLst>
                <a:ext uri="{FF2B5EF4-FFF2-40B4-BE49-F238E27FC236}">
                  <a16:creationId xmlns:a16="http://schemas.microsoft.com/office/drawing/2014/main" id="{061AC09B-F904-6673-1A7C-131DEB54C4E6}"/>
                </a:ext>
              </a:extLst>
            </p:cNvPr>
            <p:cNvSpPr/>
            <p:nvPr/>
          </p:nvSpPr>
          <p:spPr>
            <a:xfrm>
              <a:off x="6616700" y="3209925"/>
              <a:ext cx="333375" cy="349250"/>
            </a:xfrm>
            <a:custGeom>
              <a:avLst/>
              <a:gdLst>
                <a:gd name="connsiteX0" fmla="*/ 333375 w 333375"/>
                <a:gd name="connsiteY0" fmla="*/ 0 h 349250"/>
                <a:gd name="connsiteX1" fmla="*/ 311150 w 333375"/>
                <a:gd name="connsiteY1" fmla="*/ 117475 h 349250"/>
                <a:gd name="connsiteX2" fmla="*/ 247650 w 333375"/>
                <a:gd name="connsiteY2" fmla="*/ 174625 h 349250"/>
                <a:gd name="connsiteX3" fmla="*/ 95250 w 333375"/>
                <a:gd name="connsiteY3" fmla="*/ 238125 h 349250"/>
                <a:gd name="connsiteX4" fmla="*/ 0 w 333375"/>
                <a:gd name="connsiteY4" fmla="*/ 349250 h 34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375" h="349250">
                  <a:moveTo>
                    <a:pt x="333375" y="0"/>
                  </a:moveTo>
                  <a:cubicBezTo>
                    <a:pt x="329406" y="44185"/>
                    <a:pt x="325437" y="88371"/>
                    <a:pt x="311150" y="117475"/>
                  </a:cubicBezTo>
                  <a:cubicBezTo>
                    <a:pt x="296863" y="146579"/>
                    <a:pt x="283633" y="154517"/>
                    <a:pt x="247650" y="174625"/>
                  </a:cubicBezTo>
                  <a:cubicBezTo>
                    <a:pt x="211667" y="194733"/>
                    <a:pt x="136525" y="209021"/>
                    <a:pt x="95250" y="238125"/>
                  </a:cubicBezTo>
                  <a:cubicBezTo>
                    <a:pt x="53975" y="267229"/>
                    <a:pt x="21167" y="328083"/>
                    <a:pt x="0" y="34925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" name="フリーフォーム 110">
              <a:extLst>
                <a:ext uri="{FF2B5EF4-FFF2-40B4-BE49-F238E27FC236}">
                  <a16:creationId xmlns:a16="http://schemas.microsoft.com/office/drawing/2014/main" id="{1B18334F-B3A8-4C78-A64B-05D3A7EAB3E4}"/>
                </a:ext>
              </a:extLst>
            </p:cNvPr>
            <p:cNvSpPr/>
            <p:nvPr/>
          </p:nvSpPr>
          <p:spPr>
            <a:xfrm>
              <a:off x="6226175" y="3463925"/>
              <a:ext cx="346075" cy="539750"/>
            </a:xfrm>
            <a:custGeom>
              <a:avLst/>
              <a:gdLst>
                <a:gd name="connsiteX0" fmla="*/ 346075 w 346075"/>
                <a:gd name="connsiteY0" fmla="*/ 0 h 539750"/>
                <a:gd name="connsiteX1" fmla="*/ 317500 w 346075"/>
                <a:gd name="connsiteY1" fmla="*/ 241300 h 539750"/>
                <a:gd name="connsiteX2" fmla="*/ 241300 w 346075"/>
                <a:gd name="connsiteY2" fmla="*/ 358775 h 539750"/>
                <a:gd name="connsiteX3" fmla="*/ 0 w 346075"/>
                <a:gd name="connsiteY3" fmla="*/ 539750 h 53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539750">
                  <a:moveTo>
                    <a:pt x="346075" y="0"/>
                  </a:moveTo>
                  <a:cubicBezTo>
                    <a:pt x="340518" y="90752"/>
                    <a:pt x="334962" y="181504"/>
                    <a:pt x="317500" y="241300"/>
                  </a:cubicBezTo>
                  <a:cubicBezTo>
                    <a:pt x="300038" y="301096"/>
                    <a:pt x="294217" y="309033"/>
                    <a:pt x="241300" y="358775"/>
                  </a:cubicBezTo>
                  <a:cubicBezTo>
                    <a:pt x="188383" y="408517"/>
                    <a:pt x="94191" y="474133"/>
                    <a:pt x="0" y="53975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フリーフォーム 111">
              <a:extLst>
                <a:ext uri="{FF2B5EF4-FFF2-40B4-BE49-F238E27FC236}">
                  <a16:creationId xmlns:a16="http://schemas.microsoft.com/office/drawing/2014/main" id="{0DC01B91-12A5-3D48-1D4F-D2F4DA9AF014}"/>
                </a:ext>
              </a:extLst>
            </p:cNvPr>
            <p:cNvSpPr/>
            <p:nvPr/>
          </p:nvSpPr>
          <p:spPr>
            <a:xfrm>
              <a:off x="5238750" y="1584325"/>
              <a:ext cx="64343" cy="422275"/>
            </a:xfrm>
            <a:custGeom>
              <a:avLst/>
              <a:gdLst>
                <a:gd name="connsiteX0" fmla="*/ 0 w 64343"/>
                <a:gd name="connsiteY0" fmla="*/ 0 h 422275"/>
                <a:gd name="connsiteX1" fmla="*/ 63500 w 64343"/>
                <a:gd name="connsiteY1" fmla="*/ 139700 h 422275"/>
                <a:gd name="connsiteX2" fmla="*/ 34925 w 64343"/>
                <a:gd name="connsiteY2" fmla="*/ 422275 h 42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343" h="422275">
                  <a:moveTo>
                    <a:pt x="0" y="0"/>
                  </a:moveTo>
                  <a:cubicBezTo>
                    <a:pt x="28839" y="34660"/>
                    <a:pt x="57679" y="69321"/>
                    <a:pt x="63500" y="139700"/>
                  </a:cubicBezTo>
                  <a:cubicBezTo>
                    <a:pt x="69321" y="210079"/>
                    <a:pt x="43392" y="382588"/>
                    <a:pt x="34925" y="422275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フリーフォーム 112">
              <a:extLst>
                <a:ext uri="{FF2B5EF4-FFF2-40B4-BE49-F238E27FC236}">
                  <a16:creationId xmlns:a16="http://schemas.microsoft.com/office/drawing/2014/main" id="{3BF7E61D-6BAE-52A8-D36D-8DA021E285B3}"/>
                </a:ext>
              </a:extLst>
            </p:cNvPr>
            <p:cNvSpPr/>
            <p:nvPr/>
          </p:nvSpPr>
          <p:spPr>
            <a:xfrm>
              <a:off x="5168114" y="1765300"/>
              <a:ext cx="32536" cy="561975"/>
            </a:xfrm>
            <a:custGeom>
              <a:avLst/>
              <a:gdLst>
                <a:gd name="connsiteX0" fmla="*/ 32536 w 32536"/>
                <a:gd name="connsiteY0" fmla="*/ 0 h 561975"/>
                <a:gd name="connsiteX1" fmla="*/ 786 w 32536"/>
                <a:gd name="connsiteY1" fmla="*/ 142875 h 561975"/>
                <a:gd name="connsiteX2" fmla="*/ 13486 w 32536"/>
                <a:gd name="connsiteY2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536" h="561975">
                  <a:moveTo>
                    <a:pt x="32536" y="0"/>
                  </a:moveTo>
                  <a:cubicBezTo>
                    <a:pt x="18248" y="24606"/>
                    <a:pt x="3961" y="49213"/>
                    <a:pt x="786" y="142875"/>
                  </a:cubicBezTo>
                  <a:cubicBezTo>
                    <a:pt x="-2389" y="236537"/>
                    <a:pt x="4490" y="496358"/>
                    <a:pt x="13486" y="561975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" name="フリーフォーム 113">
              <a:extLst>
                <a:ext uri="{FF2B5EF4-FFF2-40B4-BE49-F238E27FC236}">
                  <a16:creationId xmlns:a16="http://schemas.microsoft.com/office/drawing/2014/main" id="{7987A4BC-C03F-9930-B7AC-E66ADF453239}"/>
                </a:ext>
              </a:extLst>
            </p:cNvPr>
            <p:cNvSpPr/>
            <p:nvPr/>
          </p:nvSpPr>
          <p:spPr>
            <a:xfrm>
              <a:off x="5527675" y="1272685"/>
              <a:ext cx="333375" cy="530715"/>
            </a:xfrm>
            <a:custGeom>
              <a:avLst/>
              <a:gdLst>
                <a:gd name="connsiteX0" fmla="*/ 333375 w 333375"/>
                <a:gd name="connsiteY0" fmla="*/ 16365 h 530715"/>
                <a:gd name="connsiteX1" fmla="*/ 257175 w 333375"/>
                <a:gd name="connsiteY1" fmla="*/ 10015 h 530715"/>
                <a:gd name="connsiteX2" fmla="*/ 174625 w 333375"/>
                <a:gd name="connsiteY2" fmla="*/ 133840 h 530715"/>
                <a:gd name="connsiteX3" fmla="*/ 0 w 333375"/>
                <a:gd name="connsiteY3" fmla="*/ 530715 h 53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30715">
                  <a:moveTo>
                    <a:pt x="333375" y="16365"/>
                  </a:moveTo>
                  <a:cubicBezTo>
                    <a:pt x="308504" y="3400"/>
                    <a:pt x="283633" y="-9564"/>
                    <a:pt x="257175" y="10015"/>
                  </a:cubicBezTo>
                  <a:cubicBezTo>
                    <a:pt x="230717" y="29594"/>
                    <a:pt x="217487" y="47057"/>
                    <a:pt x="174625" y="133840"/>
                  </a:cubicBezTo>
                  <a:cubicBezTo>
                    <a:pt x="131763" y="220623"/>
                    <a:pt x="65881" y="375669"/>
                    <a:pt x="0" y="530715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" name="フリーフォーム 114">
              <a:extLst>
                <a:ext uri="{FF2B5EF4-FFF2-40B4-BE49-F238E27FC236}">
                  <a16:creationId xmlns:a16="http://schemas.microsoft.com/office/drawing/2014/main" id="{4B4E6665-06E8-E14A-2B92-8F4BC7F5EAEF}"/>
                </a:ext>
              </a:extLst>
            </p:cNvPr>
            <p:cNvSpPr/>
            <p:nvPr/>
          </p:nvSpPr>
          <p:spPr>
            <a:xfrm>
              <a:off x="5368925" y="1917307"/>
              <a:ext cx="254000" cy="473468"/>
            </a:xfrm>
            <a:custGeom>
              <a:avLst/>
              <a:gdLst>
                <a:gd name="connsiteX0" fmla="*/ 0 w 254000"/>
                <a:gd name="connsiteY0" fmla="*/ 473468 h 473468"/>
                <a:gd name="connsiteX1" fmla="*/ 136525 w 254000"/>
                <a:gd name="connsiteY1" fmla="*/ 38493 h 473468"/>
                <a:gd name="connsiteX2" fmla="*/ 254000 w 254000"/>
                <a:gd name="connsiteY2" fmla="*/ 19443 h 473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000" h="473468">
                  <a:moveTo>
                    <a:pt x="0" y="473468"/>
                  </a:moveTo>
                  <a:cubicBezTo>
                    <a:pt x="47096" y="293816"/>
                    <a:pt x="94192" y="114164"/>
                    <a:pt x="136525" y="38493"/>
                  </a:cubicBezTo>
                  <a:cubicBezTo>
                    <a:pt x="178858" y="-37178"/>
                    <a:pt x="229658" y="22618"/>
                    <a:pt x="254000" y="19443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" name="フリーフォーム 115">
              <a:extLst>
                <a:ext uri="{FF2B5EF4-FFF2-40B4-BE49-F238E27FC236}">
                  <a16:creationId xmlns:a16="http://schemas.microsoft.com/office/drawing/2014/main" id="{5DF714F0-EA7B-6671-EF1D-0D8696888F56}"/>
                </a:ext>
              </a:extLst>
            </p:cNvPr>
            <p:cNvSpPr/>
            <p:nvPr/>
          </p:nvSpPr>
          <p:spPr>
            <a:xfrm>
              <a:off x="5842000" y="1102608"/>
              <a:ext cx="720725" cy="916692"/>
            </a:xfrm>
            <a:custGeom>
              <a:avLst/>
              <a:gdLst>
                <a:gd name="connsiteX0" fmla="*/ 720725 w 720725"/>
                <a:gd name="connsiteY0" fmla="*/ 34042 h 916692"/>
                <a:gd name="connsiteX1" fmla="*/ 584200 w 720725"/>
                <a:gd name="connsiteY1" fmla="*/ 43567 h 916692"/>
                <a:gd name="connsiteX2" fmla="*/ 234950 w 720725"/>
                <a:gd name="connsiteY2" fmla="*/ 462667 h 916692"/>
                <a:gd name="connsiteX3" fmla="*/ 0 w 720725"/>
                <a:gd name="connsiteY3" fmla="*/ 916692 h 91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0725" h="916692">
                  <a:moveTo>
                    <a:pt x="720725" y="34042"/>
                  </a:moveTo>
                  <a:cubicBezTo>
                    <a:pt x="692943" y="3085"/>
                    <a:pt x="665162" y="-27871"/>
                    <a:pt x="584200" y="43567"/>
                  </a:cubicBezTo>
                  <a:cubicBezTo>
                    <a:pt x="503237" y="115005"/>
                    <a:pt x="332317" y="317146"/>
                    <a:pt x="234950" y="462667"/>
                  </a:cubicBezTo>
                  <a:cubicBezTo>
                    <a:pt x="137583" y="608188"/>
                    <a:pt x="55033" y="829380"/>
                    <a:pt x="0" y="916692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フリーフォーム 116">
              <a:extLst>
                <a:ext uri="{FF2B5EF4-FFF2-40B4-BE49-F238E27FC236}">
                  <a16:creationId xmlns:a16="http://schemas.microsoft.com/office/drawing/2014/main" id="{2F5CF0FC-E611-2EEE-54E9-BC6297316E3C}"/>
                </a:ext>
              </a:extLst>
            </p:cNvPr>
            <p:cNvSpPr/>
            <p:nvPr/>
          </p:nvSpPr>
          <p:spPr>
            <a:xfrm>
              <a:off x="5524500" y="2671140"/>
              <a:ext cx="730250" cy="199060"/>
            </a:xfrm>
            <a:custGeom>
              <a:avLst/>
              <a:gdLst>
                <a:gd name="connsiteX0" fmla="*/ 0 w 730250"/>
                <a:gd name="connsiteY0" fmla="*/ 199060 h 199060"/>
                <a:gd name="connsiteX1" fmla="*/ 234950 w 730250"/>
                <a:gd name="connsiteY1" fmla="*/ 18085 h 199060"/>
                <a:gd name="connsiteX2" fmla="*/ 730250 w 730250"/>
                <a:gd name="connsiteY2" fmla="*/ 8560 h 19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0250" h="199060">
                  <a:moveTo>
                    <a:pt x="0" y="199060"/>
                  </a:moveTo>
                  <a:cubicBezTo>
                    <a:pt x="56621" y="124447"/>
                    <a:pt x="113242" y="49835"/>
                    <a:pt x="234950" y="18085"/>
                  </a:cubicBezTo>
                  <a:cubicBezTo>
                    <a:pt x="356658" y="-13665"/>
                    <a:pt x="642938" y="5385"/>
                    <a:pt x="730250" y="856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" name="フリーフォーム 117">
              <a:extLst>
                <a:ext uri="{FF2B5EF4-FFF2-40B4-BE49-F238E27FC236}">
                  <a16:creationId xmlns:a16="http://schemas.microsoft.com/office/drawing/2014/main" id="{725947E4-3435-9984-0356-6DD9AFB8AF0E}"/>
                </a:ext>
              </a:extLst>
            </p:cNvPr>
            <p:cNvSpPr/>
            <p:nvPr/>
          </p:nvSpPr>
          <p:spPr>
            <a:xfrm>
              <a:off x="6553146" y="2538934"/>
              <a:ext cx="638229" cy="86791"/>
            </a:xfrm>
            <a:custGeom>
              <a:avLst/>
              <a:gdLst>
                <a:gd name="connsiteX0" fmla="*/ 638229 w 638229"/>
                <a:gd name="connsiteY0" fmla="*/ 26466 h 86791"/>
                <a:gd name="connsiteX1" fmla="*/ 517579 w 638229"/>
                <a:gd name="connsiteY1" fmla="*/ 1066 h 86791"/>
                <a:gd name="connsiteX2" fmla="*/ 304854 w 638229"/>
                <a:gd name="connsiteY2" fmla="*/ 58216 h 86791"/>
                <a:gd name="connsiteX3" fmla="*/ 142929 w 638229"/>
                <a:gd name="connsiteY3" fmla="*/ 86791 h 86791"/>
                <a:gd name="connsiteX4" fmla="*/ 54 w 638229"/>
                <a:gd name="connsiteY4" fmla="*/ 58216 h 8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229" h="86791">
                  <a:moveTo>
                    <a:pt x="638229" y="26466"/>
                  </a:moveTo>
                  <a:cubicBezTo>
                    <a:pt x="605685" y="11120"/>
                    <a:pt x="573141" y="-4226"/>
                    <a:pt x="517579" y="1066"/>
                  </a:cubicBezTo>
                  <a:cubicBezTo>
                    <a:pt x="462017" y="6358"/>
                    <a:pt x="367296" y="43929"/>
                    <a:pt x="304854" y="58216"/>
                  </a:cubicBezTo>
                  <a:cubicBezTo>
                    <a:pt x="242412" y="72503"/>
                    <a:pt x="193729" y="86791"/>
                    <a:pt x="142929" y="86791"/>
                  </a:cubicBezTo>
                  <a:cubicBezTo>
                    <a:pt x="92129" y="86791"/>
                    <a:pt x="-2592" y="56629"/>
                    <a:pt x="54" y="58216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フリーフォーム 118">
              <a:extLst>
                <a:ext uri="{FF2B5EF4-FFF2-40B4-BE49-F238E27FC236}">
                  <a16:creationId xmlns:a16="http://schemas.microsoft.com/office/drawing/2014/main" id="{0C988139-3CEB-F0B4-E635-7B8B6570CE8F}"/>
                </a:ext>
              </a:extLst>
            </p:cNvPr>
            <p:cNvSpPr/>
            <p:nvPr/>
          </p:nvSpPr>
          <p:spPr>
            <a:xfrm>
              <a:off x="5619750" y="2945170"/>
              <a:ext cx="539750" cy="293330"/>
            </a:xfrm>
            <a:custGeom>
              <a:avLst/>
              <a:gdLst>
                <a:gd name="connsiteX0" fmla="*/ 0 w 539750"/>
                <a:gd name="connsiteY0" fmla="*/ 293330 h 293330"/>
                <a:gd name="connsiteX1" fmla="*/ 209550 w 539750"/>
                <a:gd name="connsiteY1" fmla="*/ 93305 h 293330"/>
                <a:gd name="connsiteX2" fmla="*/ 206375 w 539750"/>
                <a:gd name="connsiteY2" fmla="*/ 1230 h 293330"/>
                <a:gd name="connsiteX3" fmla="*/ 365125 w 539750"/>
                <a:gd name="connsiteY3" fmla="*/ 153630 h 293330"/>
                <a:gd name="connsiteX4" fmla="*/ 539750 w 539750"/>
                <a:gd name="connsiteY4" fmla="*/ 236180 h 293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750" h="293330">
                  <a:moveTo>
                    <a:pt x="0" y="293330"/>
                  </a:moveTo>
                  <a:cubicBezTo>
                    <a:pt x="87577" y="217659"/>
                    <a:pt x="175154" y="141988"/>
                    <a:pt x="209550" y="93305"/>
                  </a:cubicBezTo>
                  <a:cubicBezTo>
                    <a:pt x="243946" y="44622"/>
                    <a:pt x="180446" y="-8824"/>
                    <a:pt x="206375" y="1230"/>
                  </a:cubicBezTo>
                  <a:cubicBezTo>
                    <a:pt x="232304" y="11284"/>
                    <a:pt x="309563" y="114472"/>
                    <a:pt x="365125" y="153630"/>
                  </a:cubicBezTo>
                  <a:cubicBezTo>
                    <a:pt x="420688" y="192788"/>
                    <a:pt x="505354" y="219776"/>
                    <a:pt x="539750" y="23618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" name="フリーフォーム 119">
              <a:extLst>
                <a:ext uri="{FF2B5EF4-FFF2-40B4-BE49-F238E27FC236}">
                  <a16:creationId xmlns:a16="http://schemas.microsoft.com/office/drawing/2014/main" id="{E9490149-8616-EC99-099C-42B3FD92FE26}"/>
                </a:ext>
              </a:extLst>
            </p:cNvPr>
            <p:cNvSpPr/>
            <p:nvPr/>
          </p:nvSpPr>
          <p:spPr>
            <a:xfrm>
              <a:off x="6607175" y="3101975"/>
              <a:ext cx="285750" cy="225425"/>
            </a:xfrm>
            <a:custGeom>
              <a:avLst/>
              <a:gdLst>
                <a:gd name="connsiteX0" fmla="*/ 285750 w 285750"/>
                <a:gd name="connsiteY0" fmla="*/ 0 h 225425"/>
                <a:gd name="connsiteX1" fmla="*/ 79375 w 285750"/>
                <a:gd name="connsiteY1" fmla="*/ 66675 h 225425"/>
                <a:gd name="connsiteX2" fmla="*/ 0 w 285750"/>
                <a:gd name="connsiteY2" fmla="*/ 225425 h 22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25425">
                  <a:moveTo>
                    <a:pt x="285750" y="0"/>
                  </a:moveTo>
                  <a:cubicBezTo>
                    <a:pt x="206375" y="14552"/>
                    <a:pt x="127000" y="29104"/>
                    <a:pt x="79375" y="66675"/>
                  </a:cubicBezTo>
                  <a:cubicBezTo>
                    <a:pt x="31750" y="104246"/>
                    <a:pt x="15875" y="164835"/>
                    <a:pt x="0" y="225425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" name="フリーフォーム 120">
              <a:extLst>
                <a:ext uri="{FF2B5EF4-FFF2-40B4-BE49-F238E27FC236}">
                  <a16:creationId xmlns:a16="http://schemas.microsoft.com/office/drawing/2014/main" id="{EC5978FC-266C-342C-C1D5-481DA8169141}"/>
                </a:ext>
              </a:extLst>
            </p:cNvPr>
            <p:cNvSpPr/>
            <p:nvPr/>
          </p:nvSpPr>
          <p:spPr>
            <a:xfrm>
              <a:off x="6962775" y="2987675"/>
              <a:ext cx="120650" cy="127000"/>
            </a:xfrm>
            <a:custGeom>
              <a:avLst/>
              <a:gdLst>
                <a:gd name="connsiteX0" fmla="*/ 0 w 120650"/>
                <a:gd name="connsiteY0" fmla="*/ 127000 h 127000"/>
                <a:gd name="connsiteX1" fmla="*/ 25400 w 120650"/>
                <a:gd name="connsiteY1" fmla="*/ 53975 h 127000"/>
                <a:gd name="connsiteX2" fmla="*/ 120650 w 120650"/>
                <a:gd name="connsiteY2" fmla="*/ 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650" h="127000">
                  <a:moveTo>
                    <a:pt x="0" y="127000"/>
                  </a:moveTo>
                  <a:cubicBezTo>
                    <a:pt x="2646" y="101071"/>
                    <a:pt x="5292" y="75142"/>
                    <a:pt x="25400" y="53975"/>
                  </a:cubicBezTo>
                  <a:cubicBezTo>
                    <a:pt x="45508" y="32808"/>
                    <a:pt x="83079" y="16404"/>
                    <a:pt x="120650" y="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2" name="フリーフォーム 121">
              <a:extLst>
                <a:ext uri="{FF2B5EF4-FFF2-40B4-BE49-F238E27FC236}">
                  <a16:creationId xmlns:a16="http://schemas.microsoft.com/office/drawing/2014/main" id="{2D1DEE61-78BB-D910-A8E4-84F4F959BBED}"/>
                </a:ext>
              </a:extLst>
            </p:cNvPr>
            <p:cNvSpPr/>
            <p:nvPr/>
          </p:nvSpPr>
          <p:spPr>
            <a:xfrm>
              <a:off x="5981700" y="3673475"/>
              <a:ext cx="173888" cy="412750"/>
            </a:xfrm>
            <a:custGeom>
              <a:avLst/>
              <a:gdLst>
                <a:gd name="connsiteX0" fmla="*/ 117475 w 173888"/>
                <a:gd name="connsiteY0" fmla="*/ 0 h 412750"/>
                <a:gd name="connsiteX1" fmla="*/ 168275 w 173888"/>
                <a:gd name="connsiteY1" fmla="*/ 209550 h 412750"/>
                <a:gd name="connsiteX2" fmla="*/ 0 w 173888"/>
                <a:gd name="connsiteY2" fmla="*/ 412750 h 41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888" h="412750">
                  <a:moveTo>
                    <a:pt x="117475" y="0"/>
                  </a:moveTo>
                  <a:cubicBezTo>
                    <a:pt x="152664" y="70379"/>
                    <a:pt x="187854" y="140758"/>
                    <a:pt x="168275" y="209550"/>
                  </a:cubicBezTo>
                  <a:cubicBezTo>
                    <a:pt x="148696" y="278342"/>
                    <a:pt x="74348" y="345546"/>
                    <a:pt x="0" y="41275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3" name="フリーフォーム 122">
              <a:extLst>
                <a:ext uri="{FF2B5EF4-FFF2-40B4-BE49-F238E27FC236}">
                  <a16:creationId xmlns:a16="http://schemas.microsoft.com/office/drawing/2014/main" id="{818119C8-5191-DF68-B83C-65BE493BF92E}"/>
                </a:ext>
              </a:extLst>
            </p:cNvPr>
            <p:cNvSpPr/>
            <p:nvPr/>
          </p:nvSpPr>
          <p:spPr>
            <a:xfrm>
              <a:off x="4902200" y="2844800"/>
              <a:ext cx="184150" cy="904875"/>
            </a:xfrm>
            <a:custGeom>
              <a:avLst/>
              <a:gdLst>
                <a:gd name="connsiteX0" fmla="*/ 184150 w 184150"/>
                <a:gd name="connsiteY0" fmla="*/ 0 h 904875"/>
                <a:gd name="connsiteX1" fmla="*/ 139700 w 184150"/>
                <a:gd name="connsiteY1" fmla="*/ 422275 h 904875"/>
                <a:gd name="connsiteX2" fmla="*/ 0 w 184150"/>
                <a:gd name="connsiteY2" fmla="*/ 904875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50" h="904875">
                  <a:moveTo>
                    <a:pt x="184150" y="0"/>
                  </a:moveTo>
                  <a:cubicBezTo>
                    <a:pt x="177271" y="135731"/>
                    <a:pt x="170392" y="271463"/>
                    <a:pt x="139700" y="422275"/>
                  </a:cubicBezTo>
                  <a:cubicBezTo>
                    <a:pt x="109008" y="573088"/>
                    <a:pt x="25400" y="817563"/>
                    <a:pt x="0" y="904875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フリーフォーム 123">
              <a:extLst>
                <a:ext uri="{FF2B5EF4-FFF2-40B4-BE49-F238E27FC236}">
                  <a16:creationId xmlns:a16="http://schemas.microsoft.com/office/drawing/2014/main" id="{DCA65C98-1AF8-713C-9993-85003B15DE37}"/>
                </a:ext>
              </a:extLst>
            </p:cNvPr>
            <p:cNvSpPr/>
            <p:nvPr/>
          </p:nvSpPr>
          <p:spPr>
            <a:xfrm>
              <a:off x="6048375" y="3863975"/>
              <a:ext cx="300821" cy="527050"/>
            </a:xfrm>
            <a:custGeom>
              <a:avLst/>
              <a:gdLst>
                <a:gd name="connsiteX0" fmla="*/ 298450 w 300821"/>
                <a:gd name="connsiteY0" fmla="*/ 0 h 527050"/>
                <a:gd name="connsiteX1" fmla="*/ 257175 w 300821"/>
                <a:gd name="connsiteY1" fmla="*/ 257175 h 527050"/>
                <a:gd name="connsiteX2" fmla="*/ 0 w 300821"/>
                <a:gd name="connsiteY2" fmla="*/ 527050 h 52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0821" h="527050">
                  <a:moveTo>
                    <a:pt x="298450" y="0"/>
                  </a:moveTo>
                  <a:cubicBezTo>
                    <a:pt x="302683" y="84666"/>
                    <a:pt x="306917" y="169333"/>
                    <a:pt x="257175" y="257175"/>
                  </a:cubicBezTo>
                  <a:cubicBezTo>
                    <a:pt x="207433" y="345017"/>
                    <a:pt x="103716" y="436033"/>
                    <a:pt x="0" y="52705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5" name="フリーフォーム 124">
              <a:extLst>
                <a:ext uri="{FF2B5EF4-FFF2-40B4-BE49-F238E27FC236}">
                  <a16:creationId xmlns:a16="http://schemas.microsoft.com/office/drawing/2014/main" id="{E17A7DA3-DD38-3C63-EE6F-70946373DD1B}"/>
                </a:ext>
              </a:extLst>
            </p:cNvPr>
            <p:cNvSpPr/>
            <p:nvPr/>
          </p:nvSpPr>
          <p:spPr>
            <a:xfrm>
              <a:off x="5844400" y="1771650"/>
              <a:ext cx="280469" cy="765175"/>
            </a:xfrm>
            <a:custGeom>
              <a:avLst/>
              <a:gdLst>
                <a:gd name="connsiteX0" fmla="*/ 181750 w 280469"/>
                <a:gd name="connsiteY0" fmla="*/ 0 h 765175"/>
                <a:gd name="connsiteX1" fmla="*/ 280175 w 280469"/>
                <a:gd name="connsiteY1" fmla="*/ 66675 h 765175"/>
                <a:gd name="connsiteX2" fmla="*/ 213500 w 280469"/>
                <a:gd name="connsiteY2" fmla="*/ 203200 h 765175"/>
                <a:gd name="connsiteX3" fmla="*/ 254775 w 280469"/>
                <a:gd name="connsiteY3" fmla="*/ 282575 h 765175"/>
                <a:gd name="connsiteX4" fmla="*/ 3950 w 280469"/>
                <a:gd name="connsiteY4" fmla="*/ 571500 h 765175"/>
                <a:gd name="connsiteX5" fmla="*/ 108725 w 280469"/>
                <a:gd name="connsiteY5" fmla="*/ 635000 h 765175"/>
                <a:gd name="connsiteX6" fmla="*/ 210325 w 280469"/>
                <a:gd name="connsiteY6" fmla="*/ 765175 h 76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469" h="765175">
                  <a:moveTo>
                    <a:pt x="181750" y="0"/>
                  </a:moveTo>
                  <a:cubicBezTo>
                    <a:pt x="228316" y="16404"/>
                    <a:pt x="274883" y="32808"/>
                    <a:pt x="280175" y="66675"/>
                  </a:cubicBezTo>
                  <a:cubicBezTo>
                    <a:pt x="285467" y="100542"/>
                    <a:pt x="217733" y="167217"/>
                    <a:pt x="213500" y="203200"/>
                  </a:cubicBezTo>
                  <a:cubicBezTo>
                    <a:pt x="209267" y="239183"/>
                    <a:pt x="289700" y="221192"/>
                    <a:pt x="254775" y="282575"/>
                  </a:cubicBezTo>
                  <a:cubicBezTo>
                    <a:pt x="219850" y="343958"/>
                    <a:pt x="28292" y="512763"/>
                    <a:pt x="3950" y="571500"/>
                  </a:cubicBezTo>
                  <a:cubicBezTo>
                    <a:pt x="-20392" y="630237"/>
                    <a:pt x="74329" y="602721"/>
                    <a:pt x="108725" y="635000"/>
                  </a:cubicBezTo>
                  <a:cubicBezTo>
                    <a:pt x="143121" y="667279"/>
                    <a:pt x="180692" y="742421"/>
                    <a:pt x="210325" y="765175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6" name="フリーフォーム 125">
              <a:extLst>
                <a:ext uri="{FF2B5EF4-FFF2-40B4-BE49-F238E27FC236}">
                  <a16:creationId xmlns:a16="http://schemas.microsoft.com/office/drawing/2014/main" id="{BF2BD721-99A7-A9C4-6C83-779DEF960488}"/>
                </a:ext>
              </a:extLst>
            </p:cNvPr>
            <p:cNvSpPr/>
            <p:nvPr/>
          </p:nvSpPr>
          <p:spPr>
            <a:xfrm>
              <a:off x="6232525" y="1314450"/>
              <a:ext cx="114300" cy="358775"/>
            </a:xfrm>
            <a:custGeom>
              <a:avLst/>
              <a:gdLst>
                <a:gd name="connsiteX0" fmla="*/ 114300 w 114300"/>
                <a:gd name="connsiteY0" fmla="*/ 0 h 358775"/>
                <a:gd name="connsiteX1" fmla="*/ 66675 w 114300"/>
                <a:gd name="connsiteY1" fmla="*/ 257175 h 358775"/>
                <a:gd name="connsiteX2" fmla="*/ 0 w 114300"/>
                <a:gd name="connsiteY2" fmla="*/ 358775 h 35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358775">
                  <a:moveTo>
                    <a:pt x="114300" y="0"/>
                  </a:moveTo>
                  <a:cubicBezTo>
                    <a:pt x="100012" y="98689"/>
                    <a:pt x="85725" y="197379"/>
                    <a:pt x="66675" y="257175"/>
                  </a:cubicBezTo>
                  <a:cubicBezTo>
                    <a:pt x="47625" y="316971"/>
                    <a:pt x="23812" y="337873"/>
                    <a:pt x="0" y="358775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7" name="フリーフォーム 126">
              <a:extLst>
                <a:ext uri="{FF2B5EF4-FFF2-40B4-BE49-F238E27FC236}">
                  <a16:creationId xmlns:a16="http://schemas.microsoft.com/office/drawing/2014/main" id="{18F0C91C-207A-0FB2-A70F-56319911ECC1}"/>
                </a:ext>
              </a:extLst>
            </p:cNvPr>
            <p:cNvSpPr/>
            <p:nvPr/>
          </p:nvSpPr>
          <p:spPr>
            <a:xfrm>
              <a:off x="5422900" y="2181225"/>
              <a:ext cx="358775" cy="403225"/>
            </a:xfrm>
            <a:custGeom>
              <a:avLst/>
              <a:gdLst>
                <a:gd name="connsiteX0" fmla="*/ 358775 w 358775"/>
                <a:gd name="connsiteY0" fmla="*/ 0 h 403225"/>
                <a:gd name="connsiteX1" fmla="*/ 142875 w 358775"/>
                <a:gd name="connsiteY1" fmla="*/ 269875 h 403225"/>
                <a:gd name="connsiteX2" fmla="*/ 0 w 358775"/>
                <a:gd name="connsiteY2" fmla="*/ 403225 h 40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8775" h="403225">
                  <a:moveTo>
                    <a:pt x="358775" y="0"/>
                  </a:moveTo>
                  <a:cubicBezTo>
                    <a:pt x="280723" y="101335"/>
                    <a:pt x="202671" y="202671"/>
                    <a:pt x="142875" y="269875"/>
                  </a:cubicBezTo>
                  <a:cubicBezTo>
                    <a:pt x="83079" y="337079"/>
                    <a:pt x="41539" y="370152"/>
                    <a:pt x="0" y="403225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8" name="フリーフォーム 127">
              <a:extLst>
                <a:ext uri="{FF2B5EF4-FFF2-40B4-BE49-F238E27FC236}">
                  <a16:creationId xmlns:a16="http://schemas.microsoft.com/office/drawing/2014/main" id="{AFA33BC2-0598-7093-AE82-53B60FD99E8B}"/>
                </a:ext>
              </a:extLst>
            </p:cNvPr>
            <p:cNvSpPr/>
            <p:nvPr/>
          </p:nvSpPr>
          <p:spPr>
            <a:xfrm>
              <a:off x="6086475" y="2797175"/>
              <a:ext cx="539750" cy="159317"/>
            </a:xfrm>
            <a:custGeom>
              <a:avLst/>
              <a:gdLst>
                <a:gd name="connsiteX0" fmla="*/ 0 w 539750"/>
                <a:gd name="connsiteY0" fmla="*/ 0 h 159317"/>
                <a:gd name="connsiteX1" fmla="*/ 225425 w 539750"/>
                <a:gd name="connsiteY1" fmla="*/ 104775 h 159317"/>
                <a:gd name="connsiteX2" fmla="*/ 374650 w 539750"/>
                <a:gd name="connsiteY2" fmla="*/ 158750 h 159317"/>
                <a:gd name="connsiteX3" fmla="*/ 539750 w 539750"/>
                <a:gd name="connsiteY3" fmla="*/ 73025 h 15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9750" h="159317">
                  <a:moveTo>
                    <a:pt x="0" y="0"/>
                  </a:moveTo>
                  <a:cubicBezTo>
                    <a:pt x="81491" y="39158"/>
                    <a:pt x="162983" y="78317"/>
                    <a:pt x="225425" y="104775"/>
                  </a:cubicBezTo>
                  <a:cubicBezTo>
                    <a:pt x="287867" y="131233"/>
                    <a:pt x="322263" y="164042"/>
                    <a:pt x="374650" y="158750"/>
                  </a:cubicBezTo>
                  <a:cubicBezTo>
                    <a:pt x="427037" y="153458"/>
                    <a:pt x="483393" y="113241"/>
                    <a:pt x="539750" y="73025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4" name="グループ化 133">
            <a:extLst>
              <a:ext uri="{FF2B5EF4-FFF2-40B4-BE49-F238E27FC236}">
                <a16:creationId xmlns:a16="http://schemas.microsoft.com/office/drawing/2014/main" id="{671938BA-3D23-B038-9EF8-2093287CB4F7}"/>
              </a:ext>
            </a:extLst>
          </p:cNvPr>
          <p:cNvGrpSpPr/>
          <p:nvPr/>
        </p:nvGrpSpPr>
        <p:grpSpPr>
          <a:xfrm>
            <a:off x="7678366" y="4773038"/>
            <a:ext cx="1757464" cy="590145"/>
            <a:chOff x="7678366" y="4773038"/>
            <a:chExt cx="1757464" cy="590145"/>
          </a:xfrm>
        </p:grpSpPr>
        <p:sp>
          <p:nvSpPr>
            <p:cNvPr id="130" name="フリーフォーム 129">
              <a:extLst>
                <a:ext uri="{FF2B5EF4-FFF2-40B4-BE49-F238E27FC236}">
                  <a16:creationId xmlns:a16="http://schemas.microsoft.com/office/drawing/2014/main" id="{0A333761-6417-8559-84AE-504D81FAF56B}"/>
                </a:ext>
              </a:extLst>
            </p:cNvPr>
            <p:cNvSpPr/>
            <p:nvPr/>
          </p:nvSpPr>
          <p:spPr>
            <a:xfrm>
              <a:off x="7723762" y="4837889"/>
              <a:ext cx="1712068" cy="415047"/>
            </a:xfrm>
            <a:custGeom>
              <a:avLst/>
              <a:gdLst>
                <a:gd name="connsiteX0" fmla="*/ 0 w 1712068"/>
                <a:gd name="connsiteY0" fmla="*/ 0 h 415047"/>
                <a:gd name="connsiteX1" fmla="*/ 745787 w 1712068"/>
                <a:gd name="connsiteY1" fmla="*/ 201039 h 415047"/>
                <a:gd name="connsiteX2" fmla="*/ 1712068 w 1712068"/>
                <a:gd name="connsiteY2" fmla="*/ 415047 h 41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2068" h="415047">
                  <a:moveTo>
                    <a:pt x="0" y="0"/>
                  </a:moveTo>
                  <a:cubicBezTo>
                    <a:pt x="230221" y="65932"/>
                    <a:pt x="460442" y="131865"/>
                    <a:pt x="745787" y="201039"/>
                  </a:cubicBezTo>
                  <a:cubicBezTo>
                    <a:pt x="1031132" y="270213"/>
                    <a:pt x="1544536" y="377217"/>
                    <a:pt x="1712068" y="415047"/>
                  </a:cubicBezTo>
                </a:path>
              </a:pathLst>
            </a:custGeom>
            <a:noFill/>
            <a:ln cap="rnd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1" name="フリーフォーム 130">
              <a:extLst>
                <a:ext uri="{FF2B5EF4-FFF2-40B4-BE49-F238E27FC236}">
                  <a16:creationId xmlns:a16="http://schemas.microsoft.com/office/drawing/2014/main" id="{AA4A650A-EDC5-45D1-9432-0F73C8525906}"/>
                </a:ext>
              </a:extLst>
            </p:cNvPr>
            <p:cNvSpPr/>
            <p:nvPr/>
          </p:nvSpPr>
          <p:spPr>
            <a:xfrm>
              <a:off x="7704306" y="4915711"/>
              <a:ext cx="1601822" cy="376136"/>
            </a:xfrm>
            <a:custGeom>
              <a:avLst/>
              <a:gdLst>
                <a:gd name="connsiteX0" fmla="*/ 0 w 1601822"/>
                <a:gd name="connsiteY0" fmla="*/ 0 h 376136"/>
                <a:gd name="connsiteX1" fmla="*/ 402077 w 1601822"/>
                <a:gd name="connsiteY1" fmla="*/ 110246 h 376136"/>
                <a:gd name="connsiteX2" fmla="*/ 1601822 w 1601822"/>
                <a:gd name="connsiteY2" fmla="*/ 376136 h 3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1822" h="376136">
                  <a:moveTo>
                    <a:pt x="0" y="0"/>
                  </a:moveTo>
                  <a:cubicBezTo>
                    <a:pt x="67553" y="23778"/>
                    <a:pt x="135107" y="47557"/>
                    <a:pt x="402077" y="110246"/>
                  </a:cubicBezTo>
                  <a:cubicBezTo>
                    <a:pt x="669047" y="172935"/>
                    <a:pt x="1392137" y="330740"/>
                    <a:pt x="1601822" y="376136"/>
                  </a:cubicBezTo>
                </a:path>
              </a:pathLst>
            </a:custGeom>
            <a:noFill/>
            <a:ln cap="rnd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2" name="フリーフォーム 131">
              <a:extLst>
                <a:ext uri="{FF2B5EF4-FFF2-40B4-BE49-F238E27FC236}">
                  <a16:creationId xmlns:a16="http://schemas.microsoft.com/office/drawing/2014/main" id="{5A399D3C-AA7F-F69A-D4C9-D25AD09D2B49}"/>
                </a:ext>
              </a:extLst>
            </p:cNvPr>
            <p:cNvSpPr/>
            <p:nvPr/>
          </p:nvSpPr>
          <p:spPr>
            <a:xfrm>
              <a:off x="7788613" y="4773038"/>
              <a:ext cx="1413753" cy="590145"/>
            </a:xfrm>
            <a:custGeom>
              <a:avLst/>
              <a:gdLst>
                <a:gd name="connsiteX0" fmla="*/ 0 w 1413753"/>
                <a:gd name="connsiteY0" fmla="*/ 0 h 590145"/>
                <a:gd name="connsiteX1" fmla="*/ 1115438 w 1413753"/>
                <a:gd name="connsiteY1" fmla="*/ 415047 h 590145"/>
                <a:gd name="connsiteX2" fmla="*/ 1413753 w 1413753"/>
                <a:gd name="connsiteY2" fmla="*/ 590145 h 590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3753" h="590145">
                  <a:moveTo>
                    <a:pt x="0" y="0"/>
                  </a:moveTo>
                  <a:cubicBezTo>
                    <a:pt x="439906" y="158345"/>
                    <a:pt x="879813" y="316690"/>
                    <a:pt x="1115438" y="415047"/>
                  </a:cubicBezTo>
                  <a:cubicBezTo>
                    <a:pt x="1351063" y="513404"/>
                    <a:pt x="1354306" y="560962"/>
                    <a:pt x="1413753" y="590145"/>
                  </a:cubicBezTo>
                </a:path>
              </a:pathLst>
            </a:custGeom>
            <a:noFill/>
            <a:ln cap="rnd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3" name="フリーフォーム 132">
              <a:extLst>
                <a:ext uri="{FF2B5EF4-FFF2-40B4-BE49-F238E27FC236}">
                  <a16:creationId xmlns:a16="http://schemas.microsoft.com/office/drawing/2014/main" id="{7C371C47-7DCD-86DD-94AA-00E6745AFF5E}"/>
                </a:ext>
              </a:extLst>
            </p:cNvPr>
            <p:cNvSpPr/>
            <p:nvPr/>
          </p:nvSpPr>
          <p:spPr>
            <a:xfrm>
              <a:off x="7678366" y="5019472"/>
              <a:ext cx="1634247" cy="311285"/>
            </a:xfrm>
            <a:custGeom>
              <a:avLst/>
              <a:gdLst>
                <a:gd name="connsiteX0" fmla="*/ 0 w 1634247"/>
                <a:gd name="connsiteY0" fmla="*/ 0 h 311285"/>
                <a:gd name="connsiteX1" fmla="*/ 531779 w 1634247"/>
                <a:gd name="connsiteY1" fmla="*/ 103762 h 311285"/>
                <a:gd name="connsiteX2" fmla="*/ 1634247 w 1634247"/>
                <a:gd name="connsiteY2" fmla="*/ 311285 h 311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4247" h="311285">
                  <a:moveTo>
                    <a:pt x="0" y="0"/>
                  </a:moveTo>
                  <a:lnTo>
                    <a:pt x="531779" y="103762"/>
                  </a:lnTo>
                  <a:lnTo>
                    <a:pt x="1634247" y="311285"/>
                  </a:lnTo>
                </a:path>
              </a:pathLst>
            </a:custGeom>
            <a:noFill/>
            <a:ln cap="rnd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0" name="グループ化 139">
            <a:extLst>
              <a:ext uri="{FF2B5EF4-FFF2-40B4-BE49-F238E27FC236}">
                <a16:creationId xmlns:a16="http://schemas.microsoft.com/office/drawing/2014/main" id="{BE462BD6-4E4B-4FC8-1C64-224ACDFA8F06}"/>
              </a:ext>
            </a:extLst>
          </p:cNvPr>
          <p:cNvGrpSpPr/>
          <p:nvPr/>
        </p:nvGrpSpPr>
        <p:grpSpPr>
          <a:xfrm>
            <a:off x="1516566" y="812800"/>
            <a:ext cx="3502534" cy="3965651"/>
            <a:chOff x="1516566" y="812800"/>
            <a:chExt cx="3502534" cy="3965651"/>
          </a:xfrm>
        </p:grpSpPr>
        <p:grpSp>
          <p:nvGrpSpPr>
            <p:cNvPr id="66" name="左手">
              <a:extLst>
                <a:ext uri="{FF2B5EF4-FFF2-40B4-BE49-F238E27FC236}">
                  <a16:creationId xmlns:a16="http://schemas.microsoft.com/office/drawing/2014/main" id="{71D959B0-98A7-D2D0-01A8-DA38B0137BA1}"/>
                </a:ext>
              </a:extLst>
            </p:cNvPr>
            <p:cNvGrpSpPr/>
            <p:nvPr/>
          </p:nvGrpSpPr>
          <p:grpSpPr>
            <a:xfrm>
              <a:off x="1516566" y="812800"/>
              <a:ext cx="3502534" cy="3965651"/>
              <a:chOff x="1516566" y="812800"/>
              <a:chExt cx="3502534" cy="3965651"/>
            </a:xfrm>
          </p:grpSpPr>
          <p:grpSp>
            <p:nvGrpSpPr>
              <p:cNvPr id="64" name="左手">
                <a:extLst>
                  <a:ext uri="{FF2B5EF4-FFF2-40B4-BE49-F238E27FC236}">
                    <a16:creationId xmlns:a16="http://schemas.microsoft.com/office/drawing/2014/main" id="{C6B44A2B-80D8-C7DF-9D46-FA9C6CB7A8F6}"/>
                  </a:ext>
                </a:extLst>
              </p:cNvPr>
              <p:cNvGrpSpPr/>
              <p:nvPr/>
            </p:nvGrpSpPr>
            <p:grpSpPr>
              <a:xfrm>
                <a:off x="1516566" y="812800"/>
                <a:ext cx="3502534" cy="3965651"/>
                <a:chOff x="1516566" y="812800"/>
                <a:chExt cx="3502534" cy="3965651"/>
              </a:xfrm>
            </p:grpSpPr>
            <p:sp>
              <p:nvSpPr>
                <p:cNvPr id="3" name="フリーフォーム 2">
                  <a:extLst>
                    <a:ext uri="{FF2B5EF4-FFF2-40B4-BE49-F238E27FC236}">
                      <a16:creationId xmlns:a16="http://schemas.microsoft.com/office/drawing/2014/main" id="{E5587AB7-6C1E-12BA-EE33-4BD0322B0267}"/>
                    </a:ext>
                  </a:extLst>
                </p:cNvPr>
                <p:cNvSpPr/>
                <p:nvPr/>
              </p:nvSpPr>
              <p:spPr>
                <a:xfrm>
                  <a:off x="1516566" y="2430966"/>
                  <a:ext cx="628929" cy="664613"/>
                </a:xfrm>
                <a:custGeom>
                  <a:avLst/>
                  <a:gdLst>
                    <a:gd name="connsiteX0" fmla="*/ 0 w 628929"/>
                    <a:gd name="connsiteY0" fmla="*/ 664613 h 664613"/>
                    <a:gd name="connsiteX1" fmla="*/ 285471 w 628929"/>
                    <a:gd name="connsiteY1" fmla="*/ 298853 h 664613"/>
                    <a:gd name="connsiteX2" fmla="*/ 628929 w 628929"/>
                    <a:gd name="connsiteY2" fmla="*/ 0 h 664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8929" h="664613">
                      <a:moveTo>
                        <a:pt x="0" y="664613"/>
                      </a:moveTo>
                      <a:cubicBezTo>
                        <a:pt x="90325" y="537117"/>
                        <a:pt x="180650" y="409622"/>
                        <a:pt x="285471" y="298853"/>
                      </a:cubicBezTo>
                      <a:cubicBezTo>
                        <a:pt x="390293" y="188084"/>
                        <a:pt x="509611" y="94042"/>
                        <a:pt x="628929" y="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" name="フリーフォーム 3">
                  <a:extLst>
                    <a:ext uri="{FF2B5EF4-FFF2-40B4-BE49-F238E27FC236}">
                      <a16:creationId xmlns:a16="http://schemas.microsoft.com/office/drawing/2014/main" id="{464E1649-4602-738C-F628-C06AA03176A5}"/>
                    </a:ext>
                  </a:extLst>
                </p:cNvPr>
                <p:cNvSpPr/>
                <p:nvPr/>
              </p:nvSpPr>
              <p:spPr>
                <a:xfrm>
                  <a:off x="2145495" y="1929630"/>
                  <a:ext cx="347918" cy="505796"/>
                </a:xfrm>
                <a:custGeom>
                  <a:avLst/>
                  <a:gdLst>
                    <a:gd name="connsiteX0" fmla="*/ 347918 w 347918"/>
                    <a:gd name="connsiteY0" fmla="*/ 1761 h 505796"/>
                    <a:gd name="connsiteX1" fmla="*/ 272089 w 347918"/>
                    <a:gd name="connsiteY1" fmla="*/ 77590 h 505796"/>
                    <a:gd name="connsiteX2" fmla="*/ 0 w 347918"/>
                    <a:gd name="connsiteY2" fmla="*/ 505796 h 505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7918" h="505796">
                      <a:moveTo>
                        <a:pt x="347918" y="1761"/>
                      </a:moveTo>
                      <a:cubicBezTo>
                        <a:pt x="338996" y="-2328"/>
                        <a:pt x="330075" y="-6416"/>
                        <a:pt x="272089" y="77590"/>
                      </a:cubicBezTo>
                      <a:cubicBezTo>
                        <a:pt x="214103" y="161596"/>
                        <a:pt x="51295" y="435172"/>
                        <a:pt x="0" y="505796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" name="フリーフォーム 5">
                  <a:extLst>
                    <a:ext uri="{FF2B5EF4-FFF2-40B4-BE49-F238E27FC236}">
                      <a16:creationId xmlns:a16="http://schemas.microsoft.com/office/drawing/2014/main" id="{1086CC35-ACC4-4EC1-BEEE-4A90ADCFD053}"/>
                    </a:ext>
                  </a:extLst>
                </p:cNvPr>
                <p:cNvSpPr/>
                <p:nvPr/>
              </p:nvSpPr>
              <p:spPr>
                <a:xfrm>
                  <a:off x="2497873" y="1538868"/>
                  <a:ext cx="281011" cy="383602"/>
                </a:xfrm>
                <a:custGeom>
                  <a:avLst/>
                  <a:gdLst>
                    <a:gd name="connsiteX0" fmla="*/ 281011 w 281011"/>
                    <a:gd name="connsiteY0" fmla="*/ 0 h 383602"/>
                    <a:gd name="connsiteX1" fmla="*/ 160578 w 281011"/>
                    <a:gd name="connsiteY1" fmla="*/ 165038 h 383602"/>
                    <a:gd name="connsiteX2" fmla="*/ 0 w 281011"/>
                    <a:gd name="connsiteY2" fmla="*/ 383602 h 383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1011" h="383602">
                      <a:moveTo>
                        <a:pt x="281011" y="0"/>
                      </a:moveTo>
                      <a:lnTo>
                        <a:pt x="160578" y="165038"/>
                      </a:lnTo>
                      <a:lnTo>
                        <a:pt x="0" y="383602"/>
                      </a:ln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" name="フリーフォーム 6">
                  <a:extLst>
                    <a:ext uri="{FF2B5EF4-FFF2-40B4-BE49-F238E27FC236}">
                      <a16:creationId xmlns:a16="http://schemas.microsoft.com/office/drawing/2014/main" id="{765E605B-90C2-D7CD-D55E-713480C5BB07}"/>
                    </a:ext>
                  </a:extLst>
                </p:cNvPr>
                <p:cNvSpPr/>
                <p:nvPr/>
              </p:nvSpPr>
              <p:spPr>
                <a:xfrm>
                  <a:off x="2774423" y="1311383"/>
                  <a:ext cx="147197" cy="223025"/>
                </a:xfrm>
                <a:custGeom>
                  <a:avLst/>
                  <a:gdLst>
                    <a:gd name="connsiteX0" fmla="*/ 0 w 147197"/>
                    <a:gd name="connsiteY0" fmla="*/ 223025 h 223025"/>
                    <a:gd name="connsiteX1" fmla="*/ 66908 w 147197"/>
                    <a:gd name="connsiteY1" fmla="*/ 89210 h 223025"/>
                    <a:gd name="connsiteX2" fmla="*/ 147197 w 147197"/>
                    <a:gd name="connsiteY2" fmla="*/ 0 h 223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7197" h="223025">
                      <a:moveTo>
                        <a:pt x="0" y="223025"/>
                      </a:moveTo>
                      <a:cubicBezTo>
                        <a:pt x="21187" y="174703"/>
                        <a:pt x="42375" y="126381"/>
                        <a:pt x="66908" y="89210"/>
                      </a:cubicBezTo>
                      <a:cubicBezTo>
                        <a:pt x="91441" y="52039"/>
                        <a:pt x="119319" y="26019"/>
                        <a:pt x="147197" y="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" name="フリーフォーム 7">
                  <a:extLst>
                    <a:ext uri="{FF2B5EF4-FFF2-40B4-BE49-F238E27FC236}">
                      <a16:creationId xmlns:a16="http://schemas.microsoft.com/office/drawing/2014/main" id="{47070EC5-922E-572B-FB7E-E7C34771D955}"/>
                    </a:ext>
                  </a:extLst>
                </p:cNvPr>
                <p:cNvSpPr/>
                <p:nvPr/>
              </p:nvSpPr>
              <p:spPr>
                <a:xfrm>
                  <a:off x="3203575" y="1073150"/>
                  <a:ext cx="71320" cy="260350"/>
                </a:xfrm>
                <a:custGeom>
                  <a:avLst/>
                  <a:gdLst>
                    <a:gd name="connsiteX0" fmla="*/ 0 w 71320"/>
                    <a:gd name="connsiteY0" fmla="*/ 0 h 260350"/>
                    <a:gd name="connsiteX1" fmla="*/ 66675 w 71320"/>
                    <a:gd name="connsiteY1" fmla="*/ 123825 h 260350"/>
                    <a:gd name="connsiteX2" fmla="*/ 60325 w 71320"/>
                    <a:gd name="connsiteY2" fmla="*/ 260350 h 260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320" h="260350">
                      <a:moveTo>
                        <a:pt x="0" y="0"/>
                      </a:moveTo>
                      <a:cubicBezTo>
                        <a:pt x="28310" y="40216"/>
                        <a:pt x="56621" y="80433"/>
                        <a:pt x="66675" y="123825"/>
                      </a:cubicBezTo>
                      <a:cubicBezTo>
                        <a:pt x="76729" y="167217"/>
                        <a:pt x="68527" y="213783"/>
                        <a:pt x="60325" y="26035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" name="フリーフォーム 8">
                  <a:extLst>
                    <a:ext uri="{FF2B5EF4-FFF2-40B4-BE49-F238E27FC236}">
                      <a16:creationId xmlns:a16="http://schemas.microsoft.com/office/drawing/2014/main" id="{F0450DAC-7CB0-B390-6A4A-0891D26B0237}"/>
                    </a:ext>
                  </a:extLst>
                </p:cNvPr>
                <p:cNvSpPr/>
                <p:nvPr/>
              </p:nvSpPr>
              <p:spPr>
                <a:xfrm>
                  <a:off x="3086100" y="1336675"/>
                  <a:ext cx="171450" cy="361950"/>
                </a:xfrm>
                <a:custGeom>
                  <a:avLst/>
                  <a:gdLst>
                    <a:gd name="connsiteX0" fmla="*/ 171450 w 171450"/>
                    <a:gd name="connsiteY0" fmla="*/ 0 h 361950"/>
                    <a:gd name="connsiteX1" fmla="*/ 0 w 171450"/>
                    <a:gd name="connsiteY1" fmla="*/ 361950 h 361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450" h="361950">
                      <a:moveTo>
                        <a:pt x="171450" y="0"/>
                      </a:moveTo>
                      <a:lnTo>
                        <a:pt x="0" y="361950"/>
                      </a:ln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" name="フリーフォーム 9">
                  <a:extLst>
                    <a:ext uri="{FF2B5EF4-FFF2-40B4-BE49-F238E27FC236}">
                      <a16:creationId xmlns:a16="http://schemas.microsoft.com/office/drawing/2014/main" id="{F7FC29A1-100B-19F0-A9F8-D028CC6A54E4}"/>
                    </a:ext>
                  </a:extLst>
                </p:cNvPr>
                <p:cNvSpPr/>
                <p:nvPr/>
              </p:nvSpPr>
              <p:spPr>
                <a:xfrm>
                  <a:off x="2924175" y="1704975"/>
                  <a:ext cx="161925" cy="285750"/>
                </a:xfrm>
                <a:custGeom>
                  <a:avLst/>
                  <a:gdLst>
                    <a:gd name="connsiteX0" fmla="*/ 161925 w 161925"/>
                    <a:gd name="connsiteY0" fmla="*/ 0 h 285750"/>
                    <a:gd name="connsiteX1" fmla="*/ 0 w 161925"/>
                    <a:gd name="connsiteY1" fmla="*/ 285750 h 28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1925" h="285750">
                      <a:moveTo>
                        <a:pt x="161925" y="0"/>
                      </a:moveTo>
                      <a:lnTo>
                        <a:pt x="0" y="285750"/>
                      </a:ln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" name="フリーフォーム 10">
                  <a:extLst>
                    <a:ext uri="{FF2B5EF4-FFF2-40B4-BE49-F238E27FC236}">
                      <a16:creationId xmlns:a16="http://schemas.microsoft.com/office/drawing/2014/main" id="{806E18DD-7DB2-3AED-440D-5D7E2C755E6F}"/>
                    </a:ext>
                  </a:extLst>
                </p:cNvPr>
                <p:cNvSpPr/>
                <p:nvPr/>
              </p:nvSpPr>
              <p:spPr>
                <a:xfrm>
                  <a:off x="2936875" y="1082675"/>
                  <a:ext cx="190500" cy="222250"/>
                </a:xfrm>
                <a:custGeom>
                  <a:avLst/>
                  <a:gdLst>
                    <a:gd name="connsiteX0" fmla="*/ 0 w 190500"/>
                    <a:gd name="connsiteY0" fmla="*/ 222250 h 222250"/>
                    <a:gd name="connsiteX1" fmla="*/ 130175 w 190500"/>
                    <a:gd name="connsiteY1" fmla="*/ 50800 h 222250"/>
                    <a:gd name="connsiteX2" fmla="*/ 190500 w 190500"/>
                    <a:gd name="connsiteY2" fmla="*/ 0 h 222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0500" h="222250">
                      <a:moveTo>
                        <a:pt x="0" y="222250"/>
                      </a:moveTo>
                      <a:cubicBezTo>
                        <a:pt x="49212" y="155046"/>
                        <a:pt x="98425" y="87842"/>
                        <a:pt x="130175" y="50800"/>
                      </a:cubicBezTo>
                      <a:cubicBezTo>
                        <a:pt x="161925" y="13758"/>
                        <a:pt x="176212" y="6879"/>
                        <a:pt x="190500" y="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" name="フリーフォーム 11">
                  <a:extLst>
                    <a:ext uri="{FF2B5EF4-FFF2-40B4-BE49-F238E27FC236}">
                      <a16:creationId xmlns:a16="http://schemas.microsoft.com/office/drawing/2014/main" id="{02803D70-7263-6487-6425-D5A82882FA11}"/>
                    </a:ext>
                  </a:extLst>
                </p:cNvPr>
                <p:cNvSpPr/>
                <p:nvPr/>
              </p:nvSpPr>
              <p:spPr>
                <a:xfrm>
                  <a:off x="3111500" y="1069251"/>
                  <a:ext cx="111125" cy="19774"/>
                </a:xfrm>
                <a:custGeom>
                  <a:avLst/>
                  <a:gdLst>
                    <a:gd name="connsiteX0" fmla="*/ 0 w 111125"/>
                    <a:gd name="connsiteY0" fmla="*/ 19774 h 19774"/>
                    <a:gd name="connsiteX1" fmla="*/ 57150 w 111125"/>
                    <a:gd name="connsiteY1" fmla="*/ 724 h 19774"/>
                    <a:gd name="connsiteX2" fmla="*/ 111125 w 111125"/>
                    <a:gd name="connsiteY2" fmla="*/ 7074 h 19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1125" h="19774">
                      <a:moveTo>
                        <a:pt x="0" y="19774"/>
                      </a:moveTo>
                      <a:cubicBezTo>
                        <a:pt x="19314" y="11307"/>
                        <a:pt x="38629" y="2841"/>
                        <a:pt x="57150" y="724"/>
                      </a:cubicBezTo>
                      <a:cubicBezTo>
                        <a:pt x="75671" y="-1393"/>
                        <a:pt x="75142" y="1253"/>
                        <a:pt x="111125" y="7074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" name="フリーフォーム 12">
                  <a:extLst>
                    <a:ext uri="{FF2B5EF4-FFF2-40B4-BE49-F238E27FC236}">
                      <a16:creationId xmlns:a16="http://schemas.microsoft.com/office/drawing/2014/main" id="{BB19F7C8-7435-85A5-38D7-F181E5723B13}"/>
                    </a:ext>
                  </a:extLst>
                </p:cNvPr>
                <p:cNvSpPr/>
                <p:nvPr/>
              </p:nvSpPr>
              <p:spPr>
                <a:xfrm>
                  <a:off x="3057525" y="1089025"/>
                  <a:ext cx="181466" cy="307975"/>
                </a:xfrm>
                <a:custGeom>
                  <a:avLst/>
                  <a:gdLst>
                    <a:gd name="connsiteX0" fmla="*/ 82550 w 181466"/>
                    <a:gd name="connsiteY0" fmla="*/ 0 h 307975"/>
                    <a:gd name="connsiteX1" fmla="*/ 158750 w 181466"/>
                    <a:gd name="connsiteY1" fmla="*/ 76200 h 307975"/>
                    <a:gd name="connsiteX2" fmla="*/ 177800 w 181466"/>
                    <a:gd name="connsiteY2" fmla="*/ 139700 h 307975"/>
                    <a:gd name="connsiteX3" fmla="*/ 177800 w 181466"/>
                    <a:gd name="connsiteY3" fmla="*/ 196850 h 307975"/>
                    <a:gd name="connsiteX4" fmla="*/ 139700 w 181466"/>
                    <a:gd name="connsiteY4" fmla="*/ 254000 h 307975"/>
                    <a:gd name="connsiteX5" fmla="*/ 104775 w 181466"/>
                    <a:gd name="connsiteY5" fmla="*/ 282575 h 307975"/>
                    <a:gd name="connsiteX6" fmla="*/ 0 w 181466"/>
                    <a:gd name="connsiteY6" fmla="*/ 307975 h 307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1466" h="307975">
                      <a:moveTo>
                        <a:pt x="82550" y="0"/>
                      </a:moveTo>
                      <a:cubicBezTo>
                        <a:pt x="112712" y="26458"/>
                        <a:pt x="142875" y="52917"/>
                        <a:pt x="158750" y="76200"/>
                      </a:cubicBezTo>
                      <a:cubicBezTo>
                        <a:pt x="174625" y="99483"/>
                        <a:pt x="174625" y="119592"/>
                        <a:pt x="177800" y="139700"/>
                      </a:cubicBezTo>
                      <a:cubicBezTo>
                        <a:pt x="180975" y="159808"/>
                        <a:pt x="184150" y="177800"/>
                        <a:pt x="177800" y="196850"/>
                      </a:cubicBezTo>
                      <a:cubicBezTo>
                        <a:pt x="171450" y="215900"/>
                        <a:pt x="151871" y="239713"/>
                        <a:pt x="139700" y="254000"/>
                      </a:cubicBezTo>
                      <a:cubicBezTo>
                        <a:pt x="127529" y="268287"/>
                        <a:pt x="128058" y="273579"/>
                        <a:pt x="104775" y="282575"/>
                      </a:cubicBezTo>
                      <a:cubicBezTo>
                        <a:pt x="81492" y="291571"/>
                        <a:pt x="40746" y="299773"/>
                        <a:pt x="0" y="307975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" name="フリーフォーム 13">
                  <a:extLst>
                    <a:ext uri="{FF2B5EF4-FFF2-40B4-BE49-F238E27FC236}">
                      <a16:creationId xmlns:a16="http://schemas.microsoft.com/office/drawing/2014/main" id="{E8DD6781-459E-4522-26A4-22C7F4D114F3}"/>
                    </a:ext>
                  </a:extLst>
                </p:cNvPr>
                <p:cNvSpPr/>
                <p:nvPr/>
              </p:nvSpPr>
              <p:spPr>
                <a:xfrm>
                  <a:off x="2930525" y="1311275"/>
                  <a:ext cx="123825" cy="79375"/>
                </a:xfrm>
                <a:custGeom>
                  <a:avLst/>
                  <a:gdLst>
                    <a:gd name="connsiteX0" fmla="*/ 0 w 123825"/>
                    <a:gd name="connsiteY0" fmla="*/ 0 h 79375"/>
                    <a:gd name="connsiteX1" fmla="*/ 50800 w 123825"/>
                    <a:gd name="connsiteY1" fmla="*/ 57150 h 79375"/>
                    <a:gd name="connsiteX2" fmla="*/ 123825 w 123825"/>
                    <a:gd name="connsiteY2" fmla="*/ 79375 h 79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3825" h="79375">
                      <a:moveTo>
                        <a:pt x="0" y="0"/>
                      </a:moveTo>
                      <a:cubicBezTo>
                        <a:pt x="15081" y="21960"/>
                        <a:pt x="30162" y="43921"/>
                        <a:pt x="50800" y="57150"/>
                      </a:cubicBezTo>
                      <a:cubicBezTo>
                        <a:pt x="71438" y="70379"/>
                        <a:pt x="97631" y="74877"/>
                        <a:pt x="123825" y="79375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" name="フリーフォーム 14">
                  <a:extLst>
                    <a:ext uri="{FF2B5EF4-FFF2-40B4-BE49-F238E27FC236}">
                      <a16:creationId xmlns:a16="http://schemas.microsoft.com/office/drawing/2014/main" id="{7047DC56-9887-0E46-ECF7-DB1BA77CB7F8}"/>
                    </a:ext>
                  </a:extLst>
                </p:cNvPr>
                <p:cNvSpPr/>
                <p:nvPr/>
              </p:nvSpPr>
              <p:spPr>
                <a:xfrm>
                  <a:off x="2181225" y="1949450"/>
                  <a:ext cx="812800" cy="647700"/>
                </a:xfrm>
                <a:custGeom>
                  <a:avLst/>
                  <a:gdLst>
                    <a:gd name="connsiteX0" fmla="*/ 0 w 812800"/>
                    <a:gd name="connsiteY0" fmla="*/ 647700 h 647700"/>
                    <a:gd name="connsiteX1" fmla="*/ 460375 w 812800"/>
                    <a:gd name="connsiteY1" fmla="*/ 358775 h 647700"/>
                    <a:gd name="connsiteX2" fmla="*/ 812800 w 812800"/>
                    <a:gd name="connsiteY2" fmla="*/ 0 h 64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12800" h="647700">
                      <a:moveTo>
                        <a:pt x="0" y="647700"/>
                      </a:moveTo>
                      <a:cubicBezTo>
                        <a:pt x="162454" y="557212"/>
                        <a:pt x="324908" y="466725"/>
                        <a:pt x="460375" y="358775"/>
                      </a:cubicBezTo>
                      <a:cubicBezTo>
                        <a:pt x="595842" y="250825"/>
                        <a:pt x="757767" y="68262"/>
                        <a:pt x="812800" y="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" name="フリーフォーム 15">
                  <a:extLst>
                    <a:ext uri="{FF2B5EF4-FFF2-40B4-BE49-F238E27FC236}">
                      <a16:creationId xmlns:a16="http://schemas.microsoft.com/office/drawing/2014/main" id="{3AB6DD5D-B94A-CE33-BB8A-53A119471629}"/>
                    </a:ext>
                  </a:extLst>
                </p:cNvPr>
                <p:cNvSpPr/>
                <p:nvPr/>
              </p:nvSpPr>
              <p:spPr>
                <a:xfrm>
                  <a:off x="2981325" y="1635125"/>
                  <a:ext cx="406400" cy="323850"/>
                </a:xfrm>
                <a:custGeom>
                  <a:avLst/>
                  <a:gdLst>
                    <a:gd name="connsiteX0" fmla="*/ 406400 w 406400"/>
                    <a:gd name="connsiteY0" fmla="*/ 0 h 323850"/>
                    <a:gd name="connsiteX1" fmla="*/ 206375 w 406400"/>
                    <a:gd name="connsiteY1" fmla="*/ 133350 h 323850"/>
                    <a:gd name="connsiteX2" fmla="*/ 0 w 406400"/>
                    <a:gd name="connsiteY2" fmla="*/ 323850 h 323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323850">
                      <a:moveTo>
                        <a:pt x="406400" y="0"/>
                      </a:moveTo>
                      <a:cubicBezTo>
                        <a:pt x="340254" y="39687"/>
                        <a:pt x="274108" y="79375"/>
                        <a:pt x="206375" y="133350"/>
                      </a:cubicBezTo>
                      <a:cubicBezTo>
                        <a:pt x="138642" y="187325"/>
                        <a:pt x="69321" y="255587"/>
                        <a:pt x="0" y="32385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" name="フリーフォーム 16">
                  <a:extLst>
                    <a:ext uri="{FF2B5EF4-FFF2-40B4-BE49-F238E27FC236}">
                      <a16:creationId xmlns:a16="http://schemas.microsoft.com/office/drawing/2014/main" id="{2EA7E56B-A175-2FAA-2BB2-756BDE5451B1}"/>
                    </a:ext>
                  </a:extLst>
                </p:cNvPr>
                <p:cNvSpPr/>
                <p:nvPr/>
              </p:nvSpPr>
              <p:spPr>
                <a:xfrm>
                  <a:off x="2317750" y="1987550"/>
                  <a:ext cx="606425" cy="473075"/>
                </a:xfrm>
                <a:custGeom>
                  <a:avLst/>
                  <a:gdLst>
                    <a:gd name="connsiteX0" fmla="*/ 606425 w 606425"/>
                    <a:gd name="connsiteY0" fmla="*/ 0 h 473075"/>
                    <a:gd name="connsiteX1" fmla="*/ 200025 w 606425"/>
                    <a:gd name="connsiteY1" fmla="*/ 368300 h 473075"/>
                    <a:gd name="connsiteX2" fmla="*/ 0 w 606425"/>
                    <a:gd name="connsiteY2" fmla="*/ 473075 h 47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6425" h="473075">
                      <a:moveTo>
                        <a:pt x="606425" y="0"/>
                      </a:moveTo>
                      <a:cubicBezTo>
                        <a:pt x="453760" y="144727"/>
                        <a:pt x="301096" y="289454"/>
                        <a:pt x="200025" y="368300"/>
                      </a:cubicBezTo>
                      <a:cubicBezTo>
                        <a:pt x="98954" y="447146"/>
                        <a:pt x="49477" y="460110"/>
                        <a:pt x="0" y="473075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8" name="フリーフォーム 17">
                  <a:extLst>
                    <a:ext uri="{FF2B5EF4-FFF2-40B4-BE49-F238E27FC236}">
                      <a16:creationId xmlns:a16="http://schemas.microsoft.com/office/drawing/2014/main" id="{864B6C1D-3593-B292-4611-37E5DCF3BBA5}"/>
                    </a:ext>
                  </a:extLst>
                </p:cNvPr>
                <p:cNvSpPr/>
                <p:nvPr/>
              </p:nvSpPr>
              <p:spPr>
                <a:xfrm>
                  <a:off x="3387725" y="1209675"/>
                  <a:ext cx="396875" cy="422275"/>
                </a:xfrm>
                <a:custGeom>
                  <a:avLst/>
                  <a:gdLst>
                    <a:gd name="connsiteX0" fmla="*/ 0 w 396875"/>
                    <a:gd name="connsiteY0" fmla="*/ 422275 h 422275"/>
                    <a:gd name="connsiteX1" fmla="*/ 250825 w 396875"/>
                    <a:gd name="connsiteY1" fmla="*/ 174625 h 422275"/>
                    <a:gd name="connsiteX2" fmla="*/ 396875 w 396875"/>
                    <a:gd name="connsiteY2" fmla="*/ 0 h 422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6875" h="422275">
                      <a:moveTo>
                        <a:pt x="0" y="422275"/>
                      </a:moveTo>
                      <a:cubicBezTo>
                        <a:pt x="92339" y="333639"/>
                        <a:pt x="184679" y="245004"/>
                        <a:pt x="250825" y="174625"/>
                      </a:cubicBezTo>
                      <a:cubicBezTo>
                        <a:pt x="316971" y="104246"/>
                        <a:pt x="359833" y="29104"/>
                        <a:pt x="396875" y="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9" name="フリーフォーム 18">
                  <a:extLst>
                    <a:ext uri="{FF2B5EF4-FFF2-40B4-BE49-F238E27FC236}">
                      <a16:creationId xmlns:a16="http://schemas.microsoft.com/office/drawing/2014/main" id="{250CDFB6-1AB7-27CB-BC15-1464EC49BA77}"/>
                    </a:ext>
                  </a:extLst>
                </p:cNvPr>
                <p:cNvSpPr/>
                <p:nvPr/>
              </p:nvSpPr>
              <p:spPr>
                <a:xfrm>
                  <a:off x="3794125" y="977900"/>
                  <a:ext cx="228600" cy="225425"/>
                </a:xfrm>
                <a:custGeom>
                  <a:avLst/>
                  <a:gdLst>
                    <a:gd name="connsiteX0" fmla="*/ 228600 w 228600"/>
                    <a:gd name="connsiteY0" fmla="*/ 0 h 225425"/>
                    <a:gd name="connsiteX1" fmla="*/ 88900 w 228600"/>
                    <a:gd name="connsiteY1" fmla="*/ 117475 h 225425"/>
                    <a:gd name="connsiteX2" fmla="*/ 0 w 228600"/>
                    <a:gd name="connsiteY2" fmla="*/ 225425 h 225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8600" h="225425">
                      <a:moveTo>
                        <a:pt x="228600" y="0"/>
                      </a:moveTo>
                      <a:cubicBezTo>
                        <a:pt x="177800" y="39952"/>
                        <a:pt x="127000" y="79904"/>
                        <a:pt x="88900" y="117475"/>
                      </a:cubicBezTo>
                      <a:cubicBezTo>
                        <a:pt x="50800" y="155046"/>
                        <a:pt x="25400" y="190235"/>
                        <a:pt x="0" y="225425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0" name="フリーフォーム 19">
                  <a:extLst>
                    <a:ext uri="{FF2B5EF4-FFF2-40B4-BE49-F238E27FC236}">
                      <a16:creationId xmlns:a16="http://schemas.microsoft.com/office/drawing/2014/main" id="{291ADBF7-D950-E831-4CB8-6B500FE6EE33}"/>
                    </a:ext>
                  </a:extLst>
                </p:cNvPr>
                <p:cNvSpPr/>
                <p:nvPr/>
              </p:nvSpPr>
              <p:spPr>
                <a:xfrm>
                  <a:off x="4324350" y="866775"/>
                  <a:ext cx="90493" cy="260350"/>
                </a:xfrm>
                <a:custGeom>
                  <a:avLst/>
                  <a:gdLst>
                    <a:gd name="connsiteX0" fmla="*/ 0 w 90493"/>
                    <a:gd name="connsiteY0" fmla="*/ 0 h 260350"/>
                    <a:gd name="connsiteX1" fmla="*/ 82550 w 90493"/>
                    <a:gd name="connsiteY1" fmla="*/ 104775 h 260350"/>
                    <a:gd name="connsiteX2" fmla="*/ 82550 w 90493"/>
                    <a:gd name="connsiteY2" fmla="*/ 260350 h 260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0493" h="260350">
                      <a:moveTo>
                        <a:pt x="0" y="0"/>
                      </a:moveTo>
                      <a:cubicBezTo>
                        <a:pt x="34396" y="30691"/>
                        <a:pt x="68792" y="61383"/>
                        <a:pt x="82550" y="104775"/>
                      </a:cubicBezTo>
                      <a:cubicBezTo>
                        <a:pt x="96308" y="148167"/>
                        <a:pt x="89429" y="204258"/>
                        <a:pt x="82550" y="26035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1" name="フリーフォーム 20">
                  <a:extLst>
                    <a:ext uri="{FF2B5EF4-FFF2-40B4-BE49-F238E27FC236}">
                      <a16:creationId xmlns:a16="http://schemas.microsoft.com/office/drawing/2014/main" id="{A3A62C15-CFBE-BE16-4288-28232DA153DC}"/>
                    </a:ext>
                  </a:extLst>
                </p:cNvPr>
                <p:cNvSpPr/>
                <p:nvPr/>
              </p:nvSpPr>
              <p:spPr>
                <a:xfrm>
                  <a:off x="4067175" y="1123950"/>
                  <a:ext cx="342900" cy="346075"/>
                </a:xfrm>
                <a:custGeom>
                  <a:avLst/>
                  <a:gdLst>
                    <a:gd name="connsiteX0" fmla="*/ 0 w 342900"/>
                    <a:gd name="connsiteY0" fmla="*/ 346075 h 346075"/>
                    <a:gd name="connsiteX1" fmla="*/ 215900 w 342900"/>
                    <a:gd name="connsiteY1" fmla="*/ 117475 h 346075"/>
                    <a:gd name="connsiteX2" fmla="*/ 342900 w 342900"/>
                    <a:gd name="connsiteY2" fmla="*/ 0 h 346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346075">
                      <a:moveTo>
                        <a:pt x="0" y="346075"/>
                      </a:moveTo>
                      <a:cubicBezTo>
                        <a:pt x="79375" y="260614"/>
                        <a:pt x="158750" y="175154"/>
                        <a:pt x="215900" y="117475"/>
                      </a:cubicBezTo>
                      <a:cubicBezTo>
                        <a:pt x="273050" y="59796"/>
                        <a:pt x="307975" y="29898"/>
                        <a:pt x="342900" y="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2" name="フリーフォーム 21">
                  <a:extLst>
                    <a:ext uri="{FF2B5EF4-FFF2-40B4-BE49-F238E27FC236}">
                      <a16:creationId xmlns:a16="http://schemas.microsoft.com/office/drawing/2014/main" id="{A2B15879-5F18-676E-C837-4A39E3120550}"/>
                    </a:ext>
                  </a:extLst>
                </p:cNvPr>
                <p:cNvSpPr/>
                <p:nvPr/>
              </p:nvSpPr>
              <p:spPr>
                <a:xfrm>
                  <a:off x="3981450" y="812800"/>
                  <a:ext cx="234950" cy="241300"/>
                </a:xfrm>
                <a:custGeom>
                  <a:avLst/>
                  <a:gdLst>
                    <a:gd name="connsiteX0" fmla="*/ 0 w 234950"/>
                    <a:gd name="connsiteY0" fmla="*/ 241300 h 241300"/>
                    <a:gd name="connsiteX1" fmla="*/ 69850 w 234950"/>
                    <a:gd name="connsiteY1" fmla="*/ 133350 h 241300"/>
                    <a:gd name="connsiteX2" fmla="*/ 234950 w 234950"/>
                    <a:gd name="connsiteY2" fmla="*/ 0 h 2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4950" h="241300">
                      <a:moveTo>
                        <a:pt x="0" y="241300"/>
                      </a:moveTo>
                      <a:cubicBezTo>
                        <a:pt x="15346" y="207433"/>
                        <a:pt x="30692" y="173567"/>
                        <a:pt x="69850" y="133350"/>
                      </a:cubicBezTo>
                      <a:cubicBezTo>
                        <a:pt x="109008" y="93133"/>
                        <a:pt x="171979" y="46566"/>
                        <a:pt x="234950" y="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3" name="フリーフォーム 22">
                  <a:extLst>
                    <a:ext uri="{FF2B5EF4-FFF2-40B4-BE49-F238E27FC236}">
                      <a16:creationId xmlns:a16="http://schemas.microsoft.com/office/drawing/2014/main" id="{3314B6CD-C3EF-C363-F4A7-C5E1CBAD4261}"/>
                    </a:ext>
                  </a:extLst>
                </p:cNvPr>
                <p:cNvSpPr/>
                <p:nvPr/>
              </p:nvSpPr>
              <p:spPr>
                <a:xfrm>
                  <a:off x="4232275" y="812800"/>
                  <a:ext cx="149225" cy="244475"/>
                </a:xfrm>
                <a:custGeom>
                  <a:avLst/>
                  <a:gdLst>
                    <a:gd name="connsiteX0" fmla="*/ 0 w 149225"/>
                    <a:gd name="connsiteY0" fmla="*/ 0 h 244475"/>
                    <a:gd name="connsiteX1" fmla="*/ 85725 w 149225"/>
                    <a:gd name="connsiteY1" fmla="*/ 63500 h 244475"/>
                    <a:gd name="connsiteX2" fmla="*/ 149225 w 149225"/>
                    <a:gd name="connsiteY2" fmla="*/ 244475 h 24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9225" h="244475">
                      <a:moveTo>
                        <a:pt x="0" y="0"/>
                      </a:moveTo>
                      <a:cubicBezTo>
                        <a:pt x="30427" y="11377"/>
                        <a:pt x="60854" y="22754"/>
                        <a:pt x="85725" y="63500"/>
                      </a:cubicBezTo>
                      <a:cubicBezTo>
                        <a:pt x="110596" y="104246"/>
                        <a:pt x="129910" y="174360"/>
                        <a:pt x="149225" y="244475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4" name="フリーフォーム 23">
                  <a:extLst>
                    <a:ext uri="{FF2B5EF4-FFF2-40B4-BE49-F238E27FC236}">
                      <a16:creationId xmlns:a16="http://schemas.microsoft.com/office/drawing/2014/main" id="{D8C47BC4-A9E4-4F8F-19D0-C3E890544A31}"/>
                    </a:ext>
                  </a:extLst>
                </p:cNvPr>
                <p:cNvSpPr/>
                <p:nvPr/>
              </p:nvSpPr>
              <p:spPr>
                <a:xfrm>
                  <a:off x="4191000" y="1060450"/>
                  <a:ext cx="193675" cy="152400"/>
                </a:xfrm>
                <a:custGeom>
                  <a:avLst/>
                  <a:gdLst>
                    <a:gd name="connsiteX0" fmla="*/ 193675 w 193675"/>
                    <a:gd name="connsiteY0" fmla="*/ 0 h 152400"/>
                    <a:gd name="connsiteX1" fmla="*/ 98425 w 193675"/>
                    <a:gd name="connsiteY1" fmla="*/ 92075 h 152400"/>
                    <a:gd name="connsiteX2" fmla="*/ 0 w 193675"/>
                    <a:gd name="connsiteY2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3675" h="152400">
                      <a:moveTo>
                        <a:pt x="193675" y="0"/>
                      </a:moveTo>
                      <a:cubicBezTo>
                        <a:pt x="162189" y="33337"/>
                        <a:pt x="130704" y="66675"/>
                        <a:pt x="98425" y="92075"/>
                      </a:cubicBezTo>
                      <a:cubicBezTo>
                        <a:pt x="66146" y="117475"/>
                        <a:pt x="33073" y="134937"/>
                        <a:pt x="0" y="15240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5" name="フリーフォーム 24">
                  <a:extLst>
                    <a:ext uri="{FF2B5EF4-FFF2-40B4-BE49-F238E27FC236}">
                      <a16:creationId xmlns:a16="http://schemas.microsoft.com/office/drawing/2014/main" id="{6B708571-3D1D-6BBD-F05B-F43D77886F43}"/>
                    </a:ext>
                  </a:extLst>
                </p:cNvPr>
                <p:cNvSpPr/>
                <p:nvPr/>
              </p:nvSpPr>
              <p:spPr>
                <a:xfrm>
                  <a:off x="3990975" y="1054100"/>
                  <a:ext cx="196850" cy="165100"/>
                </a:xfrm>
                <a:custGeom>
                  <a:avLst/>
                  <a:gdLst>
                    <a:gd name="connsiteX0" fmla="*/ 0 w 196850"/>
                    <a:gd name="connsiteY0" fmla="*/ 0 h 165100"/>
                    <a:gd name="connsiteX1" fmla="*/ 60325 w 196850"/>
                    <a:gd name="connsiteY1" fmla="*/ 92075 h 165100"/>
                    <a:gd name="connsiteX2" fmla="*/ 196850 w 196850"/>
                    <a:gd name="connsiteY2" fmla="*/ 165100 h 165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6850" h="165100">
                      <a:moveTo>
                        <a:pt x="0" y="0"/>
                      </a:moveTo>
                      <a:cubicBezTo>
                        <a:pt x="13758" y="32279"/>
                        <a:pt x="27517" y="64558"/>
                        <a:pt x="60325" y="92075"/>
                      </a:cubicBezTo>
                      <a:cubicBezTo>
                        <a:pt x="93133" y="119592"/>
                        <a:pt x="144991" y="142346"/>
                        <a:pt x="196850" y="16510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6" name="フリーフォーム 25">
                  <a:extLst>
                    <a:ext uri="{FF2B5EF4-FFF2-40B4-BE49-F238E27FC236}">
                      <a16:creationId xmlns:a16="http://schemas.microsoft.com/office/drawing/2014/main" id="{94356767-1595-FBD2-359B-AFC820756F21}"/>
                    </a:ext>
                  </a:extLst>
                </p:cNvPr>
                <p:cNvSpPr/>
                <p:nvPr/>
              </p:nvSpPr>
              <p:spPr>
                <a:xfrm>
                  <a:off x="3035300" y="1736725"/>
                  <a:ext cx="730250" cy="584200"/>
                </a:xfrm>
                <a:custGeom>
                  <a:avLst/>
                  <a:gdLst>
                    <a:gd name="connsiteX0" fmla="*/ 0 w 730250"/>
                    <a:gd name="connsiteY0" fmla="*/ 584200 h 584200"/>
                    <a:gd name="connsiteX1" fmla="*/ 346075 w 730250"/>
                    <a:gd name="connsiteY1" fmla="*/ 314325 h 584200"/>
                    <a:gd name="connsiteX2" fmla="*/ 730250 w 730250"/>
                    <a:gd name="connsiteY2" fmla="*/ 0 h 584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30250" h="584200">
                      <a:moveTo>
                        <a:pt x="0" y="584200"/>
                      </a:moveTo>
                      <a:cubicBezTo>
                        <a:pt x="112183" y="497946"/>
                        <a:pt x="224367" y="411692"/>
                        <a:pt x="346075" y="314325"/>
                      </a:cubicBezTo>
                      <a:cubicBezTo>
                        <a:pt x="467783" y="216958"/>
                        <a:pt x="599016" y="108479"/>
                        <a:pt x="730250" y="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7" name="フリーフォーム 26">
                  <a:extLst>
                    <a:ext uri="{FF2B5EF4-FFF2-40B4-BE49-F238E27FC236}">
                      <a16:creationId xmlns:a16="http://schemas.microsoft.com/office/drawing/2014/main" id="{37BBA99F-5E7C-DF31-AEC4-BB68D3DC72CF}"/>
                    </a:ext>
                  </a:extLst>
                </p:cNvPr>
                <p:cNvSpPr/>
                <p:nvPr/>
              </p:nvSpPr>
              <p:spPr>
                <a:xfrm>
                  <a:off x="3762375" y="1489075"/>
                  <a:ext cx="431800" cy="238125"/>
                </a:xfrm>
                <a:custGeom>
                  <a:avLst/>
                  <a:gdLst>
                    <a:gd name="connsiteX0" fmla="*/ 0 w 431800"/>
                    <a:gd name="connsiteY0" fmla="*/ 238125 h 238125"/>
                    <a:gd name="connsiteX1" fmla="*/ 222250 w 431800"/>
                    <a:gd name="connsiteY1" fmla="*/ 107950 h 238125"/>
                    <a:gd name="connsiteX2" fmla="*/ 431800 w 431800"/>
                    <a:gd name="connsiteY2" fmla="*/ 0 h 238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1800" h="238125">
                      <a:moveTo>
                        <a:pt x="0" y="238125"/>
                      </a:moveTo>
                      <a:cubicBezTo>
                        <a:pt x="75141" y="192881"/>
                        <a:pt x="150283" y="147637"/>
                        <a:pt x="222250" y="107950"/>
                      </a:cubicBezTo>
                      <a:cubicBezTo>
                        <a:pt x="294217" y="68263"/>
                        <a:pt x="363008" y="34131"/>
                        <a:pt x="431800" y="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8" name="フリーフォーム 27">
                  <a:extLst>
                    <a:ext uri="{FF2B5EF4-FFF2-40B4-BE49-F238E27FC236}">
                      <a16:creationId xmlns:a16="http://schemas.microsoft.com/office/drawing/2014/main" id="{E75B2B96-E530-4EAE-E244-C6D496721FC0}"/>
                    </a:ext>
                  </a:extLst>
                </p:cNvPr>
                <p:cNvSpPr/>
                <p:nvPr/>
              </p:nvSpPr>
              <p:spPr>
                <a:xfrm>
                  <a:off x="4197350" y="1174750"/>
                  <a:ext cx="412750" cy="307975"/>
                </a:xfrm>
                <a:custGeom>
                  <a:avLst/>
                  <a:gdLst>
                    <a:gd name="connsiteX0" fmla="*/ 0 w 412750"/>
                    <a:gd name="connsiteY0" fmla="*/ 307975 h 307975"/>
                    <a:gd name="connsiteX1" fmla="*/ 212725 w 412750"/>
                    <a:gd name="connsiteY1" fmla="*/ 146050 h 307975"/>
                    <a:gd name="connsiteX2" fmla="*/ 412750 w 412750"/>
                    <a:gd name="connsiteY2" fmla="*/ 0 h 307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2750" h="307975">
                      <a:moveTo>
                        <a:pt x="0" y="307975"/>
                      </a:moveTo>
                      <a:lnTo>
                        <a:pt x="212725" y="146050"/>
                      </a:lnTo>
                      <a:cubicBezTo>
                        <a:pt x="281517" y="94721"/>
                        <a:pt x="347133" y="47360"/>
                        <a:pt x="412750" y="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9" name="フリーフォーム 28">
                  <a:extLst>
                    <a:ext uri="{FF2B5EF4-FFF2-40B4-BE49-F238E27FC236}">
                      <a16:creationId xmlns:a16="http://schemas.microsoft.com/office/drawing/2014/main" id="{81221C81-A866-F45B-A700-ADCA82F02E29}"/>
                    </a:ext>
                  </a:extLst>
                </p:cNvPr>
                <p:cNvSpPr/>
                <p:nvPr/>
              </p:nvSpPr>
              <p:spPr>
                <a:xfrm>
                  <a:off x="3549650" y="1924050"/>
                  <a:ext cx="704850" cy="514350"/>
                </a:xfrm>
                <a:custGeom>
                  <a:avLst/>
                  <a:gdLst>
                    <a:gd name="connsiteX0" fmla="*/ 0 w 704850"/>
                    <a:gd name="connsiteY0" fmla="*/ 514350 h 514350"/>
                    <a:gd name="connsiteX1" fmla="*/ 498475 w 704850"/>
                    <a:gd name="connsiteY1" fmla="*/ 111125 h 514350"/>
                    <a:gd name="connsiteX2" fmla="*/ 704850 w 704850"/>
                    <a:gd name="connsiteY2" fmla="*/ 0 h 514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4850" h="514350">
                      <a:moveTo>
                        <a:pt x="0" y="514350"/>
                      </a:moveTo>
                      <a:cubicBezTo>
                        <a:pt x="190500" y="355600"/>
                        <a:pt x="381000" y="196850"/>
                        <a:pt x="498475" y="111125"/>
                      </a:cubicBezTo>
                      <a:cubicBezTo>
                        <a:pt x="615950" y="25400"/>
                        <a:pt x="660400" y="12700"/>
                        <a:pt x="704850" y="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0" name="フリーフォーム 29">
                  <a:extLst>
                    <a:ext uri="{FF2B5EF4-FFF2-40B4-BE49-F238E27FC236}">
                      <a16:creationId xmlns:a16="http://schemas.microsoft.com/office/drawing/2014/main" id="{5D7D4B73-2E5D-D89D-5E85-C5FA2E008952}"/>
                    </a:ext>
                  </a:extLst>
                </p:cNvPr>
                <p:cNvSpPr/>
                <p:nvPr/>
              </p:nvSpPr>
              <p:spPr>
                <a:xfrm>
                  <a:off x="4264025" y="1422400"/>
                  <a:ext cx="546100" cy="501650"/>
                </a:xfrm>
                <a:custGeom>
                  <a:avLst/>
                  <a:gdLst>
                    <a:gd name="connsiteX0" fmla="*/ 546100 w 546100"/>
                    <a:gd name="connsiteY0" fmla="*/ 0 h 501650"/>
                    <a:gd name="connsiteX1" fmla="*/ 301625 w 546100"/>
                    <a:gd name="connsiteY1" fmla="*/ 266700 h 501650"/>
                    <a:gd name="connsiteX2" fmla="*/ 0 w 546100"/>
                    <a:gd name="connsiteY2" fmla="*/ 501650 h 501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46100" h="501650">
                      <a:moveTo>
                        <a:pt x="546100" y="0"/>
                      </a:moveTo>
                      <a:cubicBezTo>
                        <a:pt x="469371" y="91546"/>
                        <a:pt x="392642" y="183092"/>
                        <a:pt x="301625" y="266700"/>
                      </a:cubicBezTo>
                      <a:cubicBezTo>
                        <a:pt x="210608" y="350308"/>
                        <a:pt x="105304" y="425979"/>
                        <a:pt x="0" y="50165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1" name="フリーフォーム 30">
                  <a:extLst>
                    <a:ext uri="{FF2B5EF4-FFF2-40B4-BE49-F238E27FC236}">
                      <a16:creationId xmlns:a16="http://schemas.microsoft.com/office/drawing/2014/main" id="{D30F89C3-8B11-5A3E-1597-A333230EB980}"/>
                    </a:ext>
                  </a:extLst>
                </p:cNvPr>
                <p:cNvSpPr/>
                <p:nvPr/>
              </p:nvSpPr>
              <p:spPr>
                <a:xfrm>
                  <a:off x="4794250" y="1095375"/>
                  <a:ext cx="224850" cy="330200"/>
                </a:xfrm>
                <a:custGeom>
                  <a:avLst/>
                  <a:gdLst>
                    <a:gd name="connsiteX0" fmla="*/ 203200 w 224850"/>
                    <a:gd name="connsiteY0" fmla="*/ 0 h 330200"/>
                    <a:gd name="connsiteX1" fmla="*/ 222250 w 224850"/>
                    <a:gd name="connsiteY1" fmla="*/ 152400 h 330200"/>
                    <a:gd name="connsiteX2" fmla="*/ 152400 w 224850"/>
                    <a:gd name="connsiteY2" fmla="*/ 234950 h 330200"/>
                    <a:gd name="connsiteX3" fmla="*/ 0 w 224850"/>
                    <a:gd name="connsiteY3" fmla="*/ 330200 h 33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4850" h="330200">
                      <a:moveTo>
                        <a:pt x="203200" y="0"/>
                      </a:moveTo>
                      <a:cubicBezTo>
                        <a:pt x="216958" y="56621"/>
                        <a:pt x="230717" y="113242"/>
                        <a:pt x="222250" y="152400"/>
                      </a:cubicBezTo>
                      <a:cubicBezTo>
                        <a:pt x="213783" y="191558"/>
                        <a:pt x="189442" y="205317"/>
                        <a:pt x="152400" y="234950"/>
                      </a:cubicBezTo>
                      <a:cubicBezTo>
                        <a:pt x="115358" y="264583"/>
                        <a:pt x="57679" y="297391"/>
                        <a:pt x="0" y="33020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2" name="フリーフォーム 31">
                  <a:extLst>
                    <a:ext uri="{FF2B5EF4-FFF2-40B4-BE49-F238E27FC236}">
                      <a16:creationId xmlns:a16="http://schemas.microsoft.com/office/drawing/2014/main" id="{5C520EB5-8A78-7CB4-F169-199666D3A7E1}"/>
                    </a:ext>
                  </a:extLst>
                </p:cNvPr>
                <p:cNvSpPr/>
                <p:nvPr/>
              </p:nvSpPr>
              <p:spPr>
                <a:xfrm>
                  <a:off x="4648052" y="1130300"/>
                  <a:ext cx="158898" cy="165100"/>
                </a:xfrm>
                <a:custGeom>
                  <a:avLst/>
                  <a:gdLst>
                    <a:gd name="connsiteX0" fmla="*/ 148 w 158898"/>
                    <a:gd name="connsiteY0" fmla="*/ 0 h 165100"/>
                    <a:gd name="connsiteX1" fmla="*/ 25548 w 158898"/>
                    <a:gd name="connsiteY1" fmla="*/ 98425 h 165100"/>
                    <a:gd name="connsiteX2" fmla="*/ 158898 w 158898"/>
                    <a:gd name="connsiteY2" fmla="*/ 165100 h 165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8898" h="165100">
                      <a:moveTo>
                        <a:pt x="148" y="0"/>
                      </a:moveTo>
                      <a:cubicBezTo>
                        <a:pt x="-381" y="35454"/>
                        <a:pt x="-910" y="70908"/>
                        <a:pt x="25548" y="98425"/>
                      </a:cubicBezTo>
                      <a:cubicBezTo>
                        <a:pt x="52006" y="125942"/>
                        <a:pt x="105452" y="145521"/>
                        <a:pt x="158898" y="16510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3" name="フリーフォーム 32">
                  <a:extLst>
                    <a:ext uri="{FF2B5EF4-FFF2-40B4-BE49-F238E27FC236}">
                      <a16:creationId xmlns:a16="http://schemas.microsoft.com/office/drawing/2014/main" id="{EC3861E1-D402-05A7-650D-78726095BAB9}"/>
                    </a:ext>
                  </a:extLst>
                </p:cNvPr>
                <p:cNvSpPr/>
                <p:nvPr/>
              </p:nvSpPr>
              <p:spPr>
                <a:xfrm>
                  <a:off x="4641850" y="990600"/>
                  <a:ext cx="209550" cy="133350"/>
                </a:xfrm>
                <a:custGeom>
                  <a:avLst/>
                  <a:gdLst>
                    <a:gd name="connsiteX0" fmla="*/ 0 w 209550"/>
                    <a:gd name="connsiteY0" fmla="*/ 133350 h 133350"/>
                    <a:gd name="connsiteX1" fmla="*/ 63500 w 209550"/>
                    <a:gd name="connsiteY1" fmla="*/ 76200 h 133350"/>
                    <a:gd name="connsiteX2" fmla="*/ 209550 w 209550"/>
                    <a:gd name="connsiteY2" fmla="*/ 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9550" h="133350">
                      <a:moveTo>
                        <a:pt x="0" y="133350"/>
                      </a:moveTo>
                      <a:cubicBezTo>
                        <a:pt x="14287" y="115887"/>
                        <a:pt x="28575" y="98425"/>
                        <a:pt x="63500" y="76200"/>
                      </a:cubicBezTo>
                      <a:cubicBezTo>
                        <a:pt x="98425" y="53975"/>
                        <a:pt x="180446" y="9525"/>
                        <a:pt x="209550" y="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4" name="フリーフォーム 33">
                  <a:extLst>
                    <a:ext uri="{FF2B5EF4-FFF2-40B4-BE49-F238E27FC236}">
                      <a16:creationId xmlns:a16="http://schemas.microsoft.com/office/drawing/2014/main" id="{7B3EB639-5222-23F9-E8BD-2A6CA2BA8735}"/>
                    </a:ext>
                  </a:extLst>
                </p:cNvPr>
                <p:cNvSpPr/>
                <p:nvPr/>
              </p:nvSpPr>
              <p:spPr>
                <a:xfrm>
                  <a:off x="4867275" y="984250"/>
                  <a:ext cx="132175" cy="225425"/>
                </a:xfrm>
                <a:custGeom>
                  <a:avLst/>
                  <a:gdLst>
                    <a:gd name="connsiteX0" fmla="*/ 0 w 132175"/>
                    <a:gd name="connsiteY0" fmla="*/ 0 h 225425"/>
                    <a:gd name="connsiteX1" fmla="*/ 63500 w 132175"/>
                    <a:gd name="connsiteY1" fmla="*/ 44450 h 225425"/>
                    <a:gd name="connsiteX2" fmla="*/ 123825 w 132175"/>
                    <a:gd name="connsiteY2" fmla="*/ 155575 h 225425"/>
                    <a:gd name="connsiteX3" fmla="*/ 130175 w 132175"/>
                    <a:gd name="connsiteY3" fmla="*/ 225425 h 225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2175" h="225425">
                      <a:moveTo>
                        <a:pt x="0" y="0"/>
                      </a:moveTo>
                      <a:cubicBezTo>
                        <a:pt x="21431" y="9260"/>
                        <a:pt x="42863" y="18521"/>
                        <a:pt x="63500" y="44450"/>
                      </a:cubicBezTo>
                      <a:cubicBezTo>
                        <a:pt x="84138" y="70379"/>
                        <a:pt x="112713" y="125413"/>
                        <a:pt x="123825" y="155575"/>
                      </a:cubicBezTo>
                      <a:cubicBezTo>
                        <a:pt x="134937" y="185737"/>
                        <a:pt x="132556" y="205581"/>
                        <a:pt x="130175" y="225425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5" name="フリーフォーム 34">
                  <a:extLst>
                    <a:ext uri="{FF2B5EF4-FFF2-40B4-BE49-F238E27FC236}">
                      <a16:creationId xmlns:a16="http://schemas.microsoft.com/office/drawing/2014/main" id="{4CBC2F26-99A7-DCED-B815-CA54896E5391}"/>
                    </a:ext>
                  </a:extLst>
                </p:cNvPr>
                <p:cNvSpPr/>
                <p:nvPr/>
              </p:nvSpPr>
              <p:spPr>
                <a:xfrm>
                  <a:off x="4816475" y="1212850"/>
                  <a:ext cx="174625" cy="85725"/>
                </a:xfrm>
                <a:custGeom>
                  <a:avLst/>
                  <a:gdLst>
                    <a:gd name="connsiteX0" fmla="*/ 0 w 174625"/>
                    <a:gd name="connsiteY0" fmla="*/ 85725 h 85725"/>
                    <a:gd name="connsiteX1" fmla="*/ 92075 w 174625"/>
                    <a:gd name="connsiteY1" fmla="*/ 44450 h 85725"/>
                    <a:gd name="connsiteX2" fmla="*/ 174625 w 174625"/>
                    <a:gd name="connsiteY2" fmla="*/ 0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4625" h="85725">
                      <a:moveTo>
                        <a:pt x="0" y="85725"/>
                      </a:moveTo>
                      <a:cubicBezTo>
                        <a:pt x="31485" y="72231"/>
                        <a:pt x="62971" y="58737"/>
                        <a:pt x="92075" y="44450"/>
                      </a:cubicBezTo>
                      <a:cubicBezTo>
                        <a:pt x="121179" y="30163"/>
                        <a:pt x="160338" y="11112"/>
                        <a:pt x="174625" y="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6" name="フリーフォーム 35">
                  <a:extLst>
                    <a:ext uri="{FF2B5EF4-FFF2-40B4-BE49-F238E27FC236}">
                      <a16:creationId xmlns:a16="http://schemas.microsoft.com/office/drawing/2014/main" id="{38CDA3C1-39E9-A213-92C7-2813E1233DB0}"/>
                    </a:ext>
                  </a:extLst>
                </p:cNvPr>
                <p:cNvSpPr/>
                <p:nvPr/>
              </p:nvSpPr>
              <p:spPr>
                <a:xfrm>
                  <a:off x="3089275" y="2359025"/>
                  <a:ext cx="1022350" cy="323850"/>
                </a:xfrm>
                <a:custGeom>
                  <a:avLst/>
                  <a:gdLst>
                    <a:gd name="connsiteX0" fmla="*/ 0 w 1022350"/>
                    <a:gd name="connsiteY0" fmla="*/ 323850 h 323850"/>
                    <a:gd name="connsiteX1" fmla="*/ 222250 w 1022350"/>
                    <a:gd name="connsiteY1" fmla="*/ 225425 h 323850"/>
                    <a:gd name="connsiteX2" fmla="*/ 504825 w 1022350"/>
                    <a:gd name="connsiteY2" fmla="*/ 196850 h 323850"/>
                    <a:gd name="connsiteX3" fmla="*/ 1022350 w 1022350"/>
                    <a:gd name="connsiteY3" fmla="*/ 0 h 323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22350" h="323850">
                      <a:moveTo>
                        <a:pt x="0" y="323850"/>
                      </a:moveTo>
                      <a:cubicBezTo>
                        <a:pt x="69056" y="285221"/>
                        <a:pt x="138113" y="246592"/>
                        <a:pt x="222250" y="225425"/>
                      </a:cubicBezTo>
                      <a:cubicBezTo>
                        <a:pt x="306388" y="204258"/>
                        <a:pt x="371475" y="234421"/>
                        <a:pt x="504825" y="196850"/>
                      </a:cubicBezTo>
                      <a:cubicBezTo>
                        <a:pt x="638175" y="159279"/>
                        <a:pt x="830262" y="79639"/>
                        <a:pt x="1022350" y="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7" name="フリーフォーム 36">
                  <a:extLst>
                    <a:ext uri="{FF2B5EF4-FFF2-40B4-BE49-F238E27FC236}">
                      <a16:creationId xmlns:a16="http://schemas.microsoft.com/office/drawing/2014/main" id="{DCD16AD6-F144-24DE-581E-72C228F004F5}"/>
                    </a:ext>
                  </a:extLst>
                </p:cNvPr>
                <p:cNvSpPr/>
                <p:nvPr/>
              </p:nvSpPr>
              <p:spPr>
                <a:xfrm>
                  <a:off x="4060825" y="2348674"/>
                  <a:ext cx="311150" cy="57976"/>
                </a:xfrm>
                <a:custGeom>
                  <a:avLst/>
                  <a:gdLst>
                    <a:gd name="connsiteX0" fmla="*/ 0 w 311150"/>
                    <a:gd name="connsiteY0" fmla="*/ 29401 h 57976"/>
                    <a:gd name="connsiteX1" fmla="*/ 149225 w 311150"/>
                    <a:gd name="connsiteY1" fmla="*/ 826 h 57976"/>
                    <a:gd name="connsiteX2" fmla="*/ 311150 w 311150"/>
                    <a:gd name="connsiteY2" fmla="*/ 57976 h 57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1150" h="57976">
                      <a:moveTo>
                        <a:pt x="0" y="29401"/>
                      </a:moveTo>
                      <a:cubicBezTo>
                        <a:pt x="48683" y="12732"/>
                        <a:pt x="97367" y="-3937"/>
                        <a:pt x="149225" y="826"/>
                      </a:cubicBezTo>
                      <a:cubicBezTo>
                        <a:pt x="201083" y="5588"/>
                        <a:pt x="256116" y="31782"/>
                        <a:pt x="311150" y="57976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8" name="フリーフォーム 37">
                  <a:extLst>
                    <a:ext uri="{FF2B5EF4-FFF2-40B4-BE49-F238E27FC236}">
                      <a16:creationId xmlns:a16="http://schemas.microsoft.com/office/drawing/2014/main" id="{10561870-EA5C-B4A4-3D9C-D761BF63149D}"/>
                    </a:ext>
                  </a:extLst>
                </p:cNvPr>
                <p:cNvSpPr/>
                <p:nvPr/>
              </p:nvSpPr>
              <p:spPr>
                <a:xfrm>
                  <a:off x="4375150" y="2413250"/>
                  <a:ext cx="533400" cy="450600"/>
                </a:xfrm>
                <a:custGeom>
                  <a:avLst/>
                  <a:gdLst>
                    <a:gd name="connsiteX0" fmla="*/ 0 w 533400"/>
                    <a:gd name="connsiteY0" fmla="*/ 2925 h 450600"/>
                    <a:gd name="connsiteX1" fmla="*/ 311150 w 533400"/>
                    <a:gd name="connsiteY1" fmla="*/ 66425 h 450600"/>
                    <a:gd name="connsiteX2" fmla="*/ 533400 w 533400"/>
                    <a:gd name="connsiteY2" fmla="*/ 450600 h 450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3400" h="450600">
                      <a:moveTo>
                        <a:pt x="0" y="2925"/>
                      </a:moveTo>
                      <a:cubicBezTo>
                        <a:pt x="111125" y="-2632"/>
                        <a:pt x="222250" y="-8188"/>
                        <a:pt x="311150" y="66425"/>
                      </a:cubicBezTo>
                      <a:cubicBezTo>
                        <a:pt x="400050" y="141038"/>
                        <a:pt x="491067" y="387100"/>
                        <a:pt x="533400" y="45060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9" name="フリーフォーム 38">
                  <a:extLst>
                    <a:ext uri="{FF2B5EF4-FFF2-40B4-BE49-F238E27FC236}">
                      <a16:creationId xmlns:a16="http://schemas.microsoft.com/office/drawing/2014/main" id="{B2472BAA-9860-1928-8E73-35A5B0428549}"/>
                    </a:ext>
                  </a:extLst>
                </p:cNvPr>
                <p:cNvSpPr/>
                <p:nvPr/>
              </p:nvSpPr>
              <p:spPr>
                <a:xfrm>
                  <a:off x="3619500" y="2682875"/>
                  <a:ext cx="736600" cy="301625"/>
                </a:xfrm>
                <a:custGeom>
                  <a:avLst/>
                  <a:gdLst>
                    <a:gd name="connsiteX0" fmla="*/ 0 w 736600"/>
                    <a:gd name="connsiteY0" fmla="*/ 301625 h 301625"/>
                    <a:gd name="connsiteX1" fmla="*/ 384175 w 736600"/>
                    <a:gd name="connsiteY1" fmla="*/ 98425 h 301625"/>
                    <a:gd name="connsiteX2" fmla="*/ 736600 w 736600"/>
                    <a:gd name="connsiteY2" fmla="*/ 0 h 301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36600" h="301625">
                      <a:moveTo>
                        <a:pt x="0" y="301625"/>
                      </a:moveTo>
                      <a:cubicBezTo>
                        <a:pt x="130704" y="225160"/>
                        <a:pt x="261408" y="148696"/>
                        <a:pt x="384175" y="98425"/>
                      </a:cubicBezTo>
                      <a:cubicBezTo>
                        <a:pt x="506942" y="48154"/>
                        <a:pt x="621771" y="24077"/>
                        <a:pt x="736600" y="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0" name="フリーフォーム 39">
                  <a:extLst>
                    <a:ext uri="{FF2B5EF4-FFF2-40B4-BE49-F238E27FC236}">
                      <a16:creationId xmlns:a16="http://schemas.microsoft.com/office/drawing/2014/main" id="{D58F1882-30E2-B9EE-7093-6BD6EA397E0C}"/>
                    </a:ext>
                  </a:extLst>
                </p:cNvPr>
                <p:cNvSpPr/>
                <p:nvPr/>
              </p:nvSpPr>
              <p:spPr>
                <a:xfrm>
                  <a:off x="4343400" y="2682875"/>
                  <a:ext cx="327025" cy="152400"/>
                </a:xfrm>
                <a:custGeom>
                  <a:avLst/>
                  <a:gdLst>
                    <a:gd name="connsiteX0" fmla="*/ 0 w 327025"/>
                    <a:gd name="connsiteY0" fmla="*/ 0 h 152400"/>
                    <a:gd name="connsiteX1" fmla="*/ 114300 w 327025"/>
                    <a:gd name="connsiteY1" fmla="*/ 79375 h 152400"/>
                    <a:gd name="connsiteX2" fmla="*/ 327025 w 327025"/>
                    <a:gd name="connsiteY2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7025" h="152400">
                      <a:moveTo>
                        <a:pt x="0" y="0"/>
                      </a:moveTo>
                      <a:cubicBezTo>
                        <a:pt x="29898" y="26987"/>
                        <a:pt x="59796" y="53975"/>
                        <a:pt x="114300" y="79375"/>
                      </a:cubicBezTo>
                      <a:cubicBezTo>
                        <a:pt x="168804" y="104775"/>
                        <a:pt x="247914" y="128587"/>
                        <a:pt x="327025" y="15240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1" name="フリーフォーム 40">
                  <a:extLst>
                    <a:ext uri="{FF2B5EF4-FFF2-40B4-BE49-F238E27FC236}">
                      <a16:creationId xmlns:a16="http://schemas.microsoft.com/office/drawing/2014/main" id="{7DE70657-6A77-257D-7776-A63B84417687}"/>
                    </a:ext>
                  </a:extLst>
                </p:cNvPr>
                <p:cNvSpPr/>
                <p:nvPr/>
              </p:nvSpPr>
              <p:spPr>
                <a:xfrm>
                  <a:off x="3333750" y="3073400"/>
                  <a:ext cx="536575" cy="708025"/>
                </a:xfrm>
                <a:custGeom>
                  <a:avLst/>
                  <a:gdLst>
                    <a:gd name="connsiteX0" fmla="*/ 536575 w 536575"/>
                    <a:gd name="connsiteY0" fmla="*/ 0 h 708025"/>
                    <a:gd name="connsiteX1" fmla="*/ 292100 w 536575"/>
                    <a:gd name="connsiteY1" fmla="*/ 174625 h 708025"/>
                    <a:gd name="connsiteX2" fmla="*/ 117475 w 536575"/>
                    <a:gd name="connsiteY2" fmla="*/ 400050 h 708025"/>
                    <a:gd name="connsiteX3" fmla="*/ 0 w 536575"/>
                    <a:gd name="connsiteY3" fmla="*/ 708025 h 708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6575" h="708025">
                      <a:moveTo>
                        <a:pt x="536575" y="0"/>
                      </a:moveTo>
                      <a:cubicBezTo>
                        <a:pt x="449262" y="53975"/>
                        <a:pt x="361950" y="107950"/>
                        <a:pt x="292100" y="174625"/>
                      </a:cubicBezTo>
                      <a:cubicBezTo>
                        <a:pt x="222250" y="241300"/>
                        <a:pt x="166158" y="311150"/>
                        <a:pt x="117475" y="400050"/>
                      </a:cubicBezTo>
                      <a:cubicBezTo>
                        <a:pt x="68792" y="488950"/>
                        <a:pt x="34396" y="598487"/>
                        <a:pt x="0" y="708025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2" name="フリーフォーム 41">
                  <a:extLst>
                    <a:ext uri="{FF2B5EF4-FFF2-40B4-BE49-F238E27FC236}">
                      <a16:creationId xmlns:a16="http://schemas.microsoft.com/office/drawing/2014/main" id="{070BE77F-FB36-F6B9-6344-C1A305CF2B2E}"/>
                    </a:ext>
                  </a:extLst>
                </p:cNvPr>
                <p:cNvSpPr/>
                <p:nvPr/>
              </p:nvSpPr>
              <p:spPr>
                <a:xfrm>
                  <a:off x="3302000" y="3714750"/>
                  <a:ext cx="63692" cy="469900"/>
                </a:xfrm>
                <a:custGeom>
                  <a:avLst/>
                  <a:gdLst>
                    <a:gd name="connsiteX0" fmla="*/ 15875 w 63692"/>
                    <a:gd name="connsiteY0" fmla="*/ 0 h 469900"/>
                    <a:gd name="connsiteX1" fmla="*/ 63500 w 63692"/>
                    <a:gd name="connsiteY1" fmla="*/ 168275 h 469900"/>
                    <a:gd name="connsiteX2" fmla="*/ 0 w 63692"/>
                    <a:gd name="connsiteY2" fmla="*/ 469900 h 469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3692" h="469900">
                      <a:moveTo>
                        <a:pt x="15875" y="0"/>
                      </a:moveTo>
                      <a:cubicBezTo>
                        <a:pt x="41010" y="44979"/>
                        <a:pt x="66146" y="89958"/>
                        <a:pt x="63500" y="168275"/>
                      </a:cubicBezTo>
                      <a:cubicBezTo>
                        <a:pt x="60854" y="246592"/>
                        <a:pt x="15346" y="417513"/>
                        <a:pt x="0" y="46990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3" name="フリーフォーム 42">
                  <a:extLst>
                    <a:ext uri="{FF2B5EF4-FFF2-40B4-BE49-F238E27FC236}">
                      <a16:creationId xmlns:a16="http://schemas.microsoft.com/office/drawing/2014/main" id="{D9960870-898A-9FB4-6525-F6F2103954FA}"/>
                    </a:ext>
                  </a:extLst>
                </p:cNvPr>
                <p:cNvSpPr/>
                <p:nvPr/>
              </p:nvSpPr>
              <p:spPr>
                <a:xfrm>
                  <a:off x="3314700" y="3880486"/>
                  <a:ext cx="860425" cy="193039"/>
                </a:xfrm>
                <a:custGeom>
                  <a:avLst/>
                  <a:gdLst>
                    <a:gd name="connsiteX0" fmla="*/ 0 w 860425"/>
                    <a:gd name="connsiteY0" fmla="*/ 193039 h 193039"/>
                    <a:gd name="connsiteX1" fmla="*/ 485775 w 860425"/>
                    <a:gd name="connsiteY1" fmla="*/ 2539 h 193039"/>
                    <a:gd name="connsiteX2" fmla="*/ 860425 w 860425"/>
                    <a:gd name="connsiteY2" fmla="*/ 100964 h 193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0425" h="193039">
                      <a:moveTo>
                        <a:pt x="0" y="193039"/>
                      </a:moveTo>
                      <a:cubicBezTo>
                        <a:pt x="171185" y="105462"/>
                        <a:pt x="342371" y="17885"/>
                        <a:pt x="485775" y="2539"/>
                      </a:cubicBezTo>
                      <a:cubicBezTo>
                        <a:pt x="629179" y="-12807"/>
                        <a:pt x="744802" y="44078"/>
                        <a:pt x="860425" y="100964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4" name="フリーフォーム 43">
                  <a:extLst>
                    <a:ext uri="{FF2B5EF4-FFF2-40B4-BE49-F238E27FC236}">
                      <a16:creationId xmlns:a16="http://schemas.microsoft.com/office/drawing/2014/main" id="{A1EF9DF4-4042-2438-B2FB-680C4F375349}"/>
                    </a:ext>
                  </a:extLst>
                </p:cNvPr>
                <p:cNvSpPr/>
                <p:nvPr/>
              </p:nvSpPr>
              <p:spPr>
                <a:xfrm>
                  <a:off x="3419475" y="4260850"/>
                  <a:ext cx="660400" cy="159901"/>
                </a:xfrm>
                <a:custGeom>
                  <a:avLst/>
                  <a:gdLst>
                    <a:gd name="connsiteX0" fmla="*/ 0 w 660400"/>
                    <a:gd name="connsiteY0" fmla="*/ 158750 h 159901"/>
                    <a:gd name="connsiteX1" fmla="*/ 409575 w 660400"/>
                    <a:gd name="connsiteY1" fmla="*/ 136525 h 159901"/>
                    <a:gd name="connsiteX2" fmla="*/ 660400 w 660400"/>
                    <a:gd name="connsiteY2" fmla="*/ 0 h 159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0400" h="159901">
                      <a:moveTo>
                        <a:pt x="0" y="158750"/>
                      </a:moveTo>
                      <a:cubicBezTo>
                        <a:pt x="149754" y="160866"/>
                        <a:pt x="299508" y="162983"/>
                        <a:pt x="409575" y="136525"/>
                      </a:cubicBezTo>
                      <a:cubicBezTo>
                        <a:pt x="519642" y="110067"/>
                        <a:pt x="590021" y="55033"/>
                        <a:pt x="660400" y="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5" name="フリーフォーム 44">
                  <a:extLst>
                    <a:ext uri="{FF2B5EF4-FFF2-40B4-BE49-F238E27FC236}">
                      <a16:creationId xmlns:a16="http://schemas.microsoft.com/office/drawing/2014/main" id="{45D8F6B2-34BC-D2D8-2734-9AC3255B0840}"/>
                    </a:ext>
                  </a:extLst>
                </p:cNvPr>
                <p:cNvSpPr/>
                <p:nvPr/>
              </p:nvSpPr>
              <p:spPr>
                <a:xfrm>
                  <a:off x="4213225" y="4010025"/>
                  <a:ext cx="323850" cy="117475"/>
                </a:xfrm>
                <a:custGeom>
                  <a:avLst/>
                  <a:gdLst>
                    <a:gd name="connsiteX0" fmla="*/ 0 w 323850"/>
                    <a:gd name="connsiteY0" fmla="*/ 0 h 117475"/>
                    <a:gd name="connsiteX1" fmla="*/ 152400 w 323850"/>
                    <a:gd name="connsiteY1" fmla="*/ 92075 h 117475"/>
                    <a:gd name="connsiteX2" fmla="*/ 323850 w 323850"/>
                    <a:gd name="connsiteY2" fmla="*/ 117475 h 117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3850" h="117475">
                      <a:moveTo>
                        <a:pt x="0" y="0"/>
                      </a:moveTo>
                      <a:cubicBezTo>
                        <a:pt x="49212" y="36248"/>
                        <a:pt x="98425" y="72496"/>
                        <a:pt x="152400" y="92075"/>
                      </a:cubicBezTo>
                      <a:cubicBezTo>
                        <a:pt x="206375" y="111654"/>
                        <a:pt x="289454" y="112713"/>
                        <a:pt x="323850" y="117475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6" name="フリーフォーム 45">
                  <a:extLst>
                    <a:ext uri="{FF2B5EF4-FFF2-40B4-BE49-F238E27FC236}">
                      <a16:creationId xmlns:a16="http://schemas.microsoft.com/office/drawing/2014/main" id="{43F1C3EB-708D-47CE-88BE-BAE148BBD269}"/>
                    </a:ext>
                  </a:extLst>
                </p:cNvPr>
                <p:cNvSpPr/>
                <p:nvPr/>
              </p:nvSpPr>
              <p:spPr>
                <a:xfrm>
                  <a:off x="4076700" y="4260850"/>
                  <a:ext cx="149225" cy="48103"/>
                </a:xfrm>
                <a:custGeom>
                  <a:avLst/>
                  <a:gdLst>
                    <a:gd name="connsiteX0" fmla="*/ 0 w 149225"/>
                    <a:gd name="connsiteY0" fmla="*/ 0 h 48103"/>
                    <a:gd name="connsiteX1" fmla="*/ 98425 w 149225"/>
                    <a:gd name="connsiteY1" fmla="*/ 41275 h 48103"/>
                    <a:gd name="connsiteX2" fmla="*/ 149225 w 149225"/>
                    <a:gd name="connsiteY2" fmla="*/ 47625 h 48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9225" h="48103">
                      <a:moveTo>
                        <a:pt x="0" y="0"/>
                      </a:moveTo>
                      <a:cubicBezTo>
                        <a:pt x="36777" y="16669"/>
                        <a:pt x="73554" y="33338"/>
                        <a:pt x="98425" y="41275"/>
                      </a:cubicBezTo>
                      <a:cubicBezTo>
                        <a:pt x="123296" y="49212"/>
                        <a:pt x="136260" y="48418"/>
                        <a:pt x="149225" y="47625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7" name="フリーフォーム 46">
                  <a:extLst>
                    <a:ext uri="{FF2B5EF4-FFF2-40B4-BE49-F238E27FC236}">
                      <a16:creationId xmlns:a16="http://schemas.microsoft.com/office/drawing/2014/main" id="{4E5C8197-EABA-0A4E-8E57-8EDFA9CFD888}"/>
                    </a:ext>
                  </a:extLst>
                </p:cNvPr>
                <p:cNvSpPr/>
                <p:nvPr/>
              </p:nvSpPr>
              <p:spPr>
                <a:xfrm>
                  <a:off x="4181475" y="4159250"/>
                  <a:ext cx="361950" cy="152400"/>
                </a:xfrm>
                <a:custGeom>
                  <a:avLst/>
                  <a:gdLst>
                    <a:gd name="connsiteX0" fmla="*/ 0 w 361950"/>
                    <a:gd name="connsiteY0" fmla="*/ 152400 h 152400"/>
                    <a:gd name="connsiteX1" fmla="*/ 63500 w 361950"/>
                    <a:gd name="connsiteY1" fmla="*/ 38100 h 152400"/>
                    <a:gd name="connsiteX2" fmla="*/ 117475 w 361950"/>
                    <a:gd name="connsiteY2" fmla="*/ 0 h 152400"/>
                    <a:gd name="connsiteX3" fmla="*/ 361950 w 361950"/>
                    <a:gd name="connsiteY3" fmla="*/ 381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950" h="152400">
                      <a:moveTo>
                        <a:pt x="0" y="152400"/>
                      </a:moveTo>
                      <a:cubicBezTo>
                        <a:pt x="21960" y="107950"/>
                        <a:pt x="43921" y="63500"/>
                        <a:pt x="63500" y="38100"/>
                      </a:cubicBezTo>
                      <a:cubicBezTo>
                        <a:pt x="83079" y="12700"/>
                        <a:pt x="67733" y="0"/>
                        <a:pt x="117475" y="0"/>
                      </a:cubicBezTo>
                      <a:cubicBezTo>
                        <a:pt x="167217" y="0"/>
                        <a:pt x="264583" y="19050"/>
                        <a:pt x="361950" y="3810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8" name="フリーフォーム 47">
                  <a:extLst>
                    <a:ext uri="{FF2B5EF4-FFF2-40B4-BE49-F238E27FC236}">
                      <a16:creationId xmlns:a16="http://schemas.microsoft.com/office/drawing/2014/main" id="{C17A4D3E-6693-AF45-FAEB-3477FF4E3597}"/>
                    </a:ext>
                  </a:extLst>
                </p:cNvPr>
                <p:cNvSpPr/>
                <p:nvPr/>
              </p:nvSpPr>
              <p:spPr>
                <a:xfrm>
                  <a:off x="4222750" y="4140200"/>
                  <a:ext cx="341531" cy="191682"/>
                </a:xfrm>
                <a:custGeom>
                  <a:avLst/>
                  <a:gdLst>
                    <a:gd name="connsiteX0" fmla="*/ 0 w 341531"/>
                    <a:gd name="connsiteY0" fmla="*/ 168275 h 191682"/>
                    <a:gd name="connsiteX1" fmla="*/ 171450 w 341531"/>
                    <a:gd name="connsiteY1" fmla="*/ 187325 h 191682"/>
                    <a:gd name="connsiteX2" fmla="*/ 279400 w 341531"/>
                    <a:gd name="connsiteY2" fmla="*/ 190500 h 191682"/>
                    <a:gd name="connsiteX3" fmla="*/ 333375 w 341531"/>
                    <a:gd name="connsiteY3" fmla="*/ 171450 h 191682"/>
                    <a:gd name="connsiteX4" fmla="*/ 339725 w 341531"/>
                    <a:gd name="connsiteY4" fmla="*/ 60325 h 191682"/>
                    <a:gd name="connsiteX5" fmla="*/ 317500 w 341531"/>
                    <a:gd name="connsiteY5" fmla="*/ 0 h 191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1531" h="191682">
                      <a:moveTo>
                        <a:pt x="0" y="168275"/>
                      </a:moveTo>
                      <a:cubicBezTo>
                        <a:pt x="62441" y="175948"/>
                        <a:pt x="124883" y="183621"/>
                        <a:pt x="171450" y="187325"/>
                      </a:cubicBezTo>
                      <a:cubicBezTo>
                        <a:pt x="218017" y="191029"/>
                        <a:pt x="252413" y="193146"/>
                        <a:pt x="279400" y="190500"/>
                      </a:cubicBezTo>
                      <a:cubicBezTo>
                        <a:pt x="306388" y="187854"/>
                        <a:pt x="323321" y="193146"/>
                        <a:pt x="333375" y="171450"/>
                      </a:cubicBezTo>
                      <a:cubicBezTo>
                        <a:pt x="343429" y="149754"/>
                        <a:pt x="342371" y="88900"/>
                        <a:pt x="339725" y="60325"/>
                      </a:cubicBezTo>
                      <a:cubicBezTo>
                        <a:pt x="337079" y="31750"/>
                        <a:pt x="327289" y="15875"/>
                        <a:pt x="317500" y="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9" name="フリーフォーム 48">
                  <a:extLst>
                    <a:ext uri="{FF2B5EF4-FFF2-40B4-BE49-F238E27FC236}">
                      <a16:creationId xmlns:a16="http://schemas.microsoft.com/office/drawing/2014/main" id="{C0575371-28AC-E22A-F3AA-AB7D3F5E0CFC}"/>
                    </a:ext>
                  </a:extLst>
                </p:cNvPr>
                <p:cNvSpPr/>
                <p:nvPr/>
              </p:nvSpPr>
              <p:spPr>
                <a:xfrm>
                  <a:off x="2847975" y="1528763"/>
                  <a:ext cx="157020" cy="171450"/>
                </a:xfrm>
                <a:custGeom>
                  <a:avLst/>
                  <a:gdLst>
                    <a:gd name="connsiteX0" fmla="*/ 0 w 157020"/>
                    <a:gd name="connsiteY0" fmla="*/ 0 h 171450"/>
                    <a:gd name="connsiteX1" fmla="*/ 152400 w 157020"/>
                    <a:gd name="connsiteY1" fmla="*/ 19050 h 171450"/>
                    <a:gd name="connsiteX2" fmla="*/ 114300 w 157020"/>
                    <a:gd name="connsiteY2" fmla="*/ 61912 h 171450"/>
                    <a:gd name="connsiteX3" fmla="*/ 80963 w 157020"/>
                    <a:gd name="connsiteY3" fmla="*/ 171450 h 171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7020" h="171450">
                      <a:moveTo>
                        <a:pt x="0" y="0"/>
                      </a:moveTo>
                      <a:cubicBezTo>
                        <a:pt x="66675" y="4365"/>
                        <a:pt x="133350" y="8731"/>
                        <a:pt x="152400" y="19050"/>
                      </a:cubicBezTo>
                      <a:cubicBezTo>
                        <a:pt x="171450" y="29369"/>
                        <a:pt x="126206" y="36512"/>
                        <a:pt x="114300" y="61912"/>
                      </a:cubicBezTo>
                      <a:cubicBezTo>
                        <a:pt x="102394" y="87312"/>
                        <a:pt x="91678" y="129381"/>
                        <a:pt x="80963" y="17145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0" name="フリーフォーム 49">
                  <a:extLst>
                    <a:ext uri="{FF2B5EF4-FFF2-40B4-BE49-F238E27FC236}">
                      <a16:creationId xmlns:a16="http://schemas.microsoft.com/office/drawing/2014/main" id="{B642BD50-2C3E-D05B-7D2A-B542EACD08EE}"/>
                    </a:ext>
                  </a:extLst>
                </p:cNvPr>
                <p:cNvSpPr/>
                <p:nvPr/>
              </p:nvSpPr>
              <p:spPr>
                <a:xfrm>
                  <a:off x="2562225" y="1833563"/>
                  <a:ext cx="174702" cy="214312"/>
                </a:xfrm>
                <a:custGeom>
                  <a:avLst/>
                  <a:gdLst>
                    <a:gd name="connsiteX0" fmla="*/ 128588 w 174702"/>
                    <a:gd name="connsiteY0" fmla="*/ 0 h 214312"/>
                    <a:gd name="connsiteX1" fmla="*/ 171450 w 174702"/>
                    <a:gd name="connsiteY1" fmla="*/ 104775 h 214312"/>
                    <a:gd name="connsiteX2" fmla="*/ 152400 w 174702"/>
                    <a:gd name="connsiteY2" fmla="*/ 152400 h 214312"/>
                    <a:gd name="connsiteX3" fmla="*/ 0 w 174702"/>
                    <a:gd name="connsiteY3" fmla="*/ 214312 h 214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4702" h="214312">
                      <a:moveTo>
                        <a:pt x="128588" y="0"/>
                      </a:moveTo>
                      <a:cubicBezTo>
                        <a:pt x="148034" y="39687"/>
                        <a:pt x="167481" y="79375"/>
                        <a:pt x="171450" y="104775"/>
                      </a:cubicBezTo>
                      <a:cubicBezTo>
                        <a:pt x="175419" y="130175"/>
                        <a:pt x="180975" y="134144"/>
                        <a:pt x="152400" y="152400"/>
                      </a:cubicBezTo>
                      <a:cubicBezTo>
                        <a:pt x="123825" y="170656"/>
                        <a:pt x="61912" y="192484"/>
                        <a:pt x="0" y="214312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1" name="フリーフォーム 50">
                  <a:extLst>
                    <a:ext uri="{FF2B5EF4-FFF2-40B4-BE49-F238E27FC236}">
                      <a16:creationId xmlns:a16="http://schemas.microsoft.com/office/drawing/2014/main" id="{46123AAA-FD86-2D5F-2F27-0E27AD6FE718}"/>
                    </a:ext>
                  </a:extLst>
                </p:cNvPr>
                <p:cNvSpPr/>
                <p:nvPr/>
              </p:nvSpPr>
              <p:spPr>
                <a:xfrm>
                  <a:off x="3376613" y="1724025"/>
                  <a:ext cx="104775" cy="90488"/>
                </a:xfrm>
                <a:custGeom>
                  <a:avLst/>
                  <a:gdLst>
                    <a:gd name="connsiteX0" fmla="*/ 0 w 104775"/>
                    <a:gd name="connsiteY0" fmla="*/ 0 h 90488"/>
                    <a:gd name="connsiteX1" fmla="*/ 85725 w 104775"/>
                    <a:gd name="connsiteY1" fmla="*/ 23813 h 90488"/>
                    <a:gd name="connsiteX2" fmla="*/ 104775 w 104775"/>
                    <a:gd name="connsiteY2" fmla="*/ 90488 h 90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775" h="90488">
                      <a:moveTo>
                        <a:pt x="0" y="0"/>
                      </a:moveTo>
                      <a:cubicBezTo>
                        <a:pt x="34131" y="4366"/>
                        <a:pt x="68263" y="8732"/>
                        <a:pt x="85725" y="23813"/>
                      </a:cubicBezTo>
                      <a:cubicBezTo>
                        <a:pt x="103188" y="38894"/>
                        <a:pt x="103981" y="64691"/>
                        <a:pt x="104775" y="90488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2" name="フリーフォーム 51">
                  <a:extLst>
                    <a:ext uri="{FF2B5EF4-FFF2-40B4-BE49-F238E27FC236}">
                      <a16:creationId xmlns:a16="http://schemas.microsoft.com/office/drawing/2014/main" id="{1E7F8E9E-D685-A559-504D-43D713ADE5B4}"/>
                    </a:ext>
                  </a:extLst>
                </p:cNvPr>
                <p:cNvSpPr/>
                <p:nvPr/>
              </p:nvSpPr>
              <p:spPr>
                <a:xfrm>
                  <a:off x="3957638" y="1262063"/>
                  <a:ext cx="47646" cy="214312"/>
                </a:xfrm>
                <a:custGeom>
                  <a:avLst/>
                  <a:gdLst>
                    <a:gd name="connsiteX0" fmla="*/ 4762 w 47646"/>
                    <a:gd name="connsiteY0" fmla="*/ 0 h 214312"/>
                    <a:gd name="connsiteX1" fmla="*/ 47625 w 47646"/>
                    <a:gd name="connsiteY1" fmla="*/ 109537 h 214312"/>
                    <a:gd name="connsiteX2" fmla="*/ 0 w 47646"/>
                    <a:gd name="connsiteY2" fmla="*/ 214312 h 214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46" h="214312">
                      <a:moveTo>
                        <a:pt x="4762" y="0"/>
                      </a:moveTo>
                      <a:cubicBezTo>
                        <a:pt x="26590" y="36909"/>
                        <a:pt x="48419" y="73818"/>
                        <a:pt x="47625" y="109537"/>
                      </a:cubicBezTo>
                      <a:cubicBezTo>
                        <a:pt x="46831" y="145256"/>
                        <a:pt x="23415" y="179784"/>
                        <a:pt x="0" y="214312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3" name="フリーフォーム 52">
                  <a:extLst>
                    <a:ext uri="{FF2B5EF4-FFF2-40B4-BE49-F238E27FC236}">
                      <a16:creationId xmlns:a16="http://schemas.microsoft.com/office/drawing/2014/main" id="{D4D05BA5-9127-B17F-A167-6887466BF63C}"/>
                    </a:ext>
                  </a:extLst>
                </p:cNvPr>
                <p:cNvSpPr/>
                <p:nvPr/>
              </p:nvSpPr>
              <p:spPr>
                <a:xfrm>
                  <a:off x="3419475" y="1914525"/>
                  <a:ext cx="574735" cy="347663"/>
                </a:xfrm>
                <a:custGeom>
                  <a:avLst/>
                  <a:gdLst>
                    <a:gd name="connsiteX0" fmla="*/ 0 w 574735"/>
                    <a:gd name="connsiteY0" fmla="*/ 347663 h 347663"/>
                    <a:gd name="connsiteX1" fmla="*/ 542925 w 574735"/>
                    <a:gd name="connsiteY1" fmla="*/ 95250 h 347663"/>
                    <a:gd name="connsiteX2" fmla="*/ 495300 w 574735"/>
                    <a:gd name="connsiteY2" fmla="*/ 104775 h 347663"/>
                    <a:gd name="connsiteX3" fmla="*/ 366713 w 574735"/>
                    <a:gd name="connsiteY3" fmla="*/ 0 h 347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4735" h="347663">
                      <a:moveTo>
                        <a:pt x="0" y="347663"/>
                      </a:moveTo>
                      <a:lnTo>
                        <a:pt x="542925" y="95250"/>
                      </a:lnTo>
                      <a:cubicBezTo>
                        <a:pt x="625475" y="54769"/>
                        <a:pt x="524669" y="120650"/>
                        <a:pt x="495300" y="104775"/>
                      </a:cubicBezTo>
                      <a:cubicBezTo>
                        <a:pt x="465931" y="88900"/>
                        <a:pt x="416322" y="44450"/>
                        <a:pt x="366713" y="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4" name="フリーフォーム 53">
                  <a:extLst>
                    <a:ext uri="{FF2B5EF4-FFF2-40B4-BE49-F238E27FC236}">
                      <a16:creationId xmlns:a16="http://schemas.microsoft.com/office/drawing/2014/main" id="{01CD476D-D95A-D82C-0AB8-A67CA5C972C5}"/>
                    </a:ext>
                  </a:extLst>
                </p:cNvPr>
                <p:cNvSpPr/>
                <p:nvPr/>
              </p:nvSpPr>
              <p:spPr>
                <a:xfrm>
                  <a:off x="4243388" y="1290638"/>
                  <a:ext cx="420914" cy="390525"/>
                </a:xfrm>
                <a:custGeom>
                  <a:avLst/>
                  <a:gdLst>
                    <a:gd name="connsiteX0" fmla="*/ 0 w 420914"/>
                    <a:gd name="connsiteY0" fmla="*/ 390525 h 390525"/>
                    <a:gd name="connsiteX1" fmla="*/ 381000 w 420914"/>
                    <a:gd name="connsiteY1" fmla="*/ 180975 h 390525"/>
                    <a:gd name="connsiteX2" fmla="*/ 390525 w 420914"/>
                    <a:gd name="connsiteY2" fmla="*/ 0 h 390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20914" h="390525">
                      <a:moveTo>
                        <a:pt x="0" y="390525"/>
                      </a:moveTo>
                      <a:cubicBezTo>
                        <a:pt x="157956" y="318293"/>
                        <a:pt x="315913" y="246062"/>
                        <a:pt x="381000" y="180975"/>
                      </a:cubicBezTo>
                      <a:cubicBezTo>
                        <a:pt x="446087" y="115888"/>
                        <a:pt x="418306" y="57944"/>
                        <a:pt x="390525" y="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5" name="フリーフォーム 54">
                  <a:extLst>
                    <a:ext uri="{FF2B5EF4-FFF2-40B4-BE49-F238E27FC236}">
                      <a16:creationId xmlns:a16="http://schemas.microsoft.com/office/drawing/2014/main" id="{97D795F2-0FFD-5589-78F9-1E3AB2B61236}"/>
                    </a:ext>
                  </a:extLst>
                </p:cNvPr>
                <p:cNvSpPr/>
                <p:nvPr/>
              </p:nvSpPr>
              <p:spPr>
                <a:xfrm>
                  <a:off x="3476625" y="2476425"/>
                  <a:ext cx="981075" cy="233438"/>
                </a:xfrm>
                <a:custGeom>
                  <a:avLst/>
                  <a:gdLst>
                    <a:gd name="connsiteX0" fmla="*/ 0 w 981075"/>
                    <a:gd name="connsiteY0" fmla="*/ 233438 h 233438"/>
                    <a:gd name="connsiteX1" fmla="*/ 728663 w 981075"/>
                    <a:gd name="connsiteY1" fmla="*/ 9600 h 233438"/>
                    <a:gd name="connsiteX2" fmla="*/ 981075 w 981075"/>
                    <a:gd name="connsiteY2" fmla="*/ 61988 h 233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81075" h="233438">
                      <a:moveTo>
                        <a:pt x="0" y="233438"/>
                      </a:moveTo>
                      <a:cubicBezTo>
                        <a:pt x="282575" y="135806"/>
                        <a:pt x="565151" y="38175"/>
                        <a:pt x="728663" y="9600"/>
                      </a:cubicBezTo>
                      <a:cubicBezTo>
                        <a:pt x="892176" y="-18975"/>
                        <a:pt x="936625" y="21506"/>
                        <a:pt x="981075" y="61988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6" name="フリーフォーム 55">
                  <a:extLst>
                    <a:ext uri="{FF2B5EF4-FFF2-40B4-BE49-F238E27FC236}">
                      <a16:creationId xmlns:a16="http://schemas.microsoft.com/office/drawing/2014/main" id="{25B296FE-A4BB-37B2-D118-3A4E011FF430}"/>
                    </a:ext>
                  </a:extLst>
                </p:cNvPr>
                <p:cNvSpPr/>
                <p:nvPr/>
              </p:nvSpPr>
              <p:spPr>
                <a:xfrm>
                  <a:off x="4614863" y="2586038"/>
                  <a:ext cx="123825" cy="95250"/>
                </a:xfrm>
                <a:custGeom>
                  <a:avLst/>
                  <a:gdLst>
                    <a:gd name="connsiteX0" fmla="*/ 0 w 123825"/>
                    <a:gd name="connsiteY0" fmla="*/ 0 h 95250"/>
                    <a:gd name="connsiteX1" fmla="*/ 71437 w 123825"/>
                    <a:gd name="connsiteY1" fmla="*/ 33337 h 95250"/>
                    <a:gd name="connsiteX2" fmla="*/ 123825 w 123825"/>
                    <a:gd name="connsiteY2" fmla="*/ 95250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3825" h="95250">
                      <a:moveTo>
                        <a:pt x="0" y="0"/>
                      </a:moveTo>
                      <a:cubicBezTo>
                        <a:pt x="25400" y="8731"/>
                        <a:pt x="50800" y="17462"/>
                        <a:pt x="71437" y="33337"/>
                      </a:cubicBezTo>
                      <a:cubicBezTo>
                        <a:pt x="92075" y="49212"/>
                        <a:pt x="107950" y="72231"/>
                        <a:pt x="123825" y="9525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7" name="フリーフォーム 56">
                  <a:extLst>
                    <a:ext uri="{FF2B5EF4-FFF2-40B4-BE49-F238E27FC236}">
                      <a16:creationId xmlns:a16="http://schemas.microsoft.com/office/drawing/2014/main" id="{318F3AAE-CAA8-3BC5-C4DF-C38A5D40E7C0}"/>
                    </a:ext>
                  </a:extLst>
                </p:cNvPr>
                <p:cNvSpPr/>
                <p:nvPr/>
              </p:nvSpPr>
              <p:spPr>
                <a:xfrm>
                  <a:off x="3619500" y="3986030"/>
                  <a:ext cx="501435" cy="185920"/>
                </a:xfrm>
                <a:custGeom>
                  <a:avLst/>
                  <a:gdLst>
                    <a:gd name="connsiteX0" fmla="*/ 0 w 501435"/>
                    <a:gd name="connsiteY0" fmla="*/ 71620 h 185920"/>
                    <a:gd name="connsiteX1" fmla="*/ 371475 w 501435"/>
                    <a:gd name="connsiteY1" fmla="*/ 183 h 185920"/>
                    <a:gd name="connsiteX2" fmla="*/ 447675 w 501435"/>
                    <a:gd name="connsiteY2" fmla="*/ 52570 h 185920"/>
                    <a:gd name="connsiteX3" fmla="*/ 500063 w 501435"/>
                    <a:gd name="connsiteY3" fmla="*/ 100195 h 185920"/>
                    <a:gd name="connsiteX4" fmla="*/ 481013 w 501435"/>
                    <a:gd name="connsiteY4" fmla="*/ 185920 h 185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1435" h="185920">
                      <a:moveTo>
                        <a:pt x="0" y="71620"/>
                      </a:moveTo>
                      <a:cubicBezTo>
                        <a:pt x="148431" y="37489"/>
                        <a:pt x="296863" y="3358"/>
                        <a:pt x="371475" y="183"/>
                      </a:cubicBezTo>
                      <a:cubicBezTo>
                        <a:pt x="446087" y="-2992"/>
                        <a:pt x="426244" y="35901"/>
                        <a:pt x="447675" y="52570"/>
                      </a:cubicBezTo>
                      <a:cubicBezTo>
                        <a:pt x="469106" y="69239"/>
                        <a:pt x="494507" y="77970"/>
                        <a:pt x="500063" y="100195"/>
                      </a:cubicBezTo>
                      <a:cubicBezTo>
                        <a:pt x="505619" y="122420"/>
                        <a:pt x="493316" y="154170"/>
                        <a:pt x="481013" y="18592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8" name="フリーフォーム 57">
                  <a:extLst>
                    <a:ext uri="{FF2B5EF4-FFF2-40B4-BE49-F238E27FC236}">
                      <a16:creationId xmlns:a16="http://schemas.microsoft.com/office/drawing/2014/main" id="{4648C4AF-8229-F235-700F-9BA0A06E001D}"/>
                    </a:ext>
                  </a:extLst>
                </p:cNvPr>
                <p:cNvSpPr/>
                <p:nvPr/>
              </p:nvSpPr>
              <p:spPr>
                <a:xfrm>
                  <a:off x="2256312" y="3449782"/>
                  <a:ext cx="1145969" cy="849086"/>
                </a:xfrm>
                <a:custGeom>
                  <a:avLst/>
                  <a:gdLst>
                    <a:gd name="connsiteX0" fmla="*/ 1145969 w 1145969"/>
                    <a:gd name="connsiteY0" fmla="*/ 0 h 849086"/>
                    <a:gd name="connsiteX1" fmla="*/ 967839 w 1145969"/>
                    <a:gd name="connsiteY1" fmla="*/ 160317 h 849086"/>
                    <a:gd name="connsiteX2" fmla="*/ 843148 w 1145969"/>
                    <a:gd name="connsiteY2" fmla="*/ 385948 h 849086"/>
                    <a:gd name="connsiteX3" fmla="*/ 0 w 1145969"/>
                    <a:gd name="connsiteY3" fmla="*/ 849086 h 849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5969" h="849086">
                      <a:moveTo>
                        <a:pt x="1145969" y="0"/>
                      </a:moveTo>
                      <a:cubicBezTo>
                        <a:pt x="1082139" y="47996"/>
                        <a:pt x="1018309" y="95992"/>
                        <a:pt x="967839" y="160317"/>
                      </a:cubicBezTo>
                      <a:cubicBezTo>
                        <a:pt x="917369" y="224642"/>
                        <a:pt x="1004454" y="271153"/>
                        <a:pt x="843148" y="385948"/>
                      </a:cubicBezTo>
                      <a:cubicBezTo>
                        <a:pt x="681841" y="500743"/>
                        <a:pt x="340920" y="674914"/>
                        <a:pt x="0" y="849086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9" name="フリーフォーム 58">
                  <a:extLst>
                    <a:ext uri="{FF2B5EF4-FFF2-40B4-BE49-F238E27FC236}">
                      <a16:creationId xmlns:a16="http://schemas.microsoft.com/office/drawing/2014/main" id="{5C07EB07-B855-7BBC-2DD4-BE007254497D}"/>
                    </a:ext>
                  </a:extLst>
                </p:cNvPr>
                <p:cNvSpPr/>
                <p:nvPr/>
              </p:nvSpPr>
              <p:spPr>
                <a:xfrm>
                  <a:off x="1525979" y="4726379"/>
                  <a:ext cx="1181595" cy="52072"/>
                </a:xfrm>
                <a:custGeom>
                  <a:avLst/>
                  <a:gdLst>
                    <a:gd name="connsiteX0" fmla="*/ 0 w 1181595"/>
                    <a:gd name="connsiteY0" fmla="*/ 47502 h 52072"/>
                    <a:gd name="connsiteX1" fmla="*/ 831273 w 1181595"/>
                    <a:gd name="connsiteY1" fmla="*/ 47502 h 52072"/>
                    <a:gd name="connsiteX2" fmla="*/ 1181595 w 1181595"/>
                    <a:gd name="connsiteY2" fmla="*/ 0 h 52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81595" h="52072">
                      <a:moveTo>
                        <a:pt x="0" y="47502"/>
                      </a:moveTo>
                      <a:cubicBezTo>
                        <a:pt x="317170" y="51460"/>
                        <a:pt x="634341" y="55419"/>
                        <a:pt x="831273" y="47502"/>
                      </a:cubicBezTo>
                      <a:cubicBezTo>
                        <a:pt x="1028206" y="39585"/>
                        <a:pt x="1104900" y="19792"/>
                        <a:pt x="1181595" y="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0" name="フリーフォーム 59">
                  <a:extLst>
                    <a:ext uri="{FF2B5EF4-FFF2-40B4-BE49-F238E27FC236}">
                      <a16:creationId xmlns:a16="http://schemas.microsoft.com/office/drawing/2014/main" id="{0B3D551A-4180-E07E-C5AD-83481D6C0FBC}"/>
                    </a:ext>
                  </a:extLst>
                </p:cNvPr>
                <p:cNvSpPr/>
                <p:nvPr/>
              </p:nvSpPr>
              <p:spPr>
                <a:xfrm>
                  <a:off x="2671948" y="4470441"/>
                  <a:ext cx="932213" cy="196562"/>
                </a:xfrm>
                <a:custGeom>
                  <a:avLst/>
                  <a:gdLst>
                    <a:gd name="connsiteX0" fmla="*/ 0 w 932213"/>
                    <a:gd name="connsiteY0" fmla="*/ 196562 h 196562"/>
                    <a:gd name="connsiteX1" fmla="*/ 451262 w 932213"/>
                    <a:gd name="connsiteY1" fmla="*/ 30307 h 196562"/>
                    <a:gd name="connsiteX2" fmla="*/ 932213 w 932213"/>
                    <a:gd name="connsiteY2" fmla="*/ 619 h 1965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32213" h="196562">
                      <a:moveTo>
                        <a:pt x="0" y="196562"/>
                      </a:moveTo>
                      <a:cubicBezTo>
                        <a:pt x="147946" y="129763"/>
                        <a:pt x="295893" y="62964"/>
                        <a:pt x="451262" y="30307"/>
                      </a:cubicBezTo>
                      <a:cubicBezTo>
                        <a:pt x="606631" y="-2350"/>
                        <a:pt x="769422" y="-866"/>
                        <a:pt x="932213" y="619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1" name="フリーフォーム 60">
                  <a:extLst>
                    <a:ext uri="{FF2B5EF4-FFF2-40B4-BE49-F238E27FC236}">
                      <a16:creationId xmlns:a16="http://schemas.microsoft.com/office/drawing/2014/main" id="{27260C1E-7CCD-95D9-7EC5-F182DF260CA7}"/>
                    </a:ext>
                  </a:extLst>
                </p:cNvPr>
                <p:cNvSpPr/>
                <p:nvPr/>
              </p:nvSpPr>
              <p:spPr>
                <a:xfrm>
                  <a:off x="2084119" y="3141023"/>
                  <a:ext cx="1122219" cy="670956"/>
                </a:xfrm>
                <a:custGeom>
                  <a:avLst/>
                  <a:gdLst>
                    <a:gd name="connsiteX0" fmla="*/ 0 w 1122219"/>
                    <a:gd name="connsiteY0" fmla="*/ 670956 h 670956"/>
                    <a:gd name="connsiteX1" fmla="*/ 558141 w 1122219"/>
                    <a:gd name="connsiteY1" fmla="*/ 190006 h 670956"/>
                    <a:gd name="connsiteX2" fmla="*/ 1122219 w 1122219"/>
                    <a:gd name="connsiteY2" fmla="*/ 0 h 670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22219" h="670956">
                      <a:moveTo>
                        <a:pt x="0" y="670956"/>
                      </a:moveTo>
                      <a:cubicBezTo>
                        <a:pt x="185552" y="486394"/>
                        <a:pt x="371105" y="301832"/>
                        <a:pt x="558141" y="190006"/>
                      </a:cubicBezTo>
                      <a:cubicBezTo>
                        <a:pt x="745177" y="78180"/>
                        <a:pt x="933698" y="39090"/>
                        <a:pt x="1122219" y="0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2" name="フリーフォーム 61">
                  <a:extLst>
                    <a:ext uri="{FF2B5EF4-FFF2-40B4-BE49-F238E27FC236}">
                      <a16:creationId xmlns:a16="http://schemas.microsoft.com/office/drawing/2014/main" id="{1B90ACB5-C417-89F6-3140-E8A3F452E1FE}"/>
                    </a:ext>
                  </a:extLst>
                </p:cNvPr>
                <p:cNvSpPr/>
                <p:nvPr/>
              </p:nvSpPr>
              <p:spPr>
                <a:xfrm>
                  <a:off x="3331029" y="2719449"/>
                  <a:ext cx="127736" cy="320634"/>
                </a:xfrm>
                <a:custGeom>
                  <a:avLst/>
                  <a:gdLst>
                    <a:gd name="connsiteX0" fmla="*/ 0 w 127736"/>
                    <a:gd name="connsiteY0" fmla="*/ 0 h 320634"/>
                    <a:gd name="connsiteX1" fmla="*/ 124690 w 127736"/>
                    <a:gd name="connsiteY1" fmla="*/ 148442 h 320634"/>
                    <a:gd name="connsiteX2" fmla="*/ 77189 w 127736"/>
                    <a:gd name="connsiteY2" fmla="*/ 320634 h 320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7736" h="320634">
                      <a:moveTo>
                        <a:pt x="0" y="0"/>
                      </a:moveTo>
                      <a:cubicBezTo>
                        <a:pt x="55912" y="47501"/>
                        <a:pt x="111825" y="95003"/>
                        <a:pt x="124690" y="148442"/>
                      </a:cubicBezTo>
                      <a:cubicBezTo>
                        <a:pt x="137555" y="201881"/>
                        <a:pt x="107372" y="261257"/>
                        <a:pt x="77189" y="320634"/>
                      </a:cubicBez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3" name="フリーフォーム 62">
                  <a:extLst>
                    <a:ext uri="{FF2B5EF4-FFF2-40B4-BE49-F238E27FC236}">
                      <a16:creationId xmlns:a16="http://schemas.microsoft.com/office/drawing/2014/main" id="{2C206EBC-DCE4-D0A6-380C-9BCB075D71B1}"/>
                    </a:ext>
                  </a:extLst>
                </p:cNvPr>
                <p:cNvSpPr/>
                <p:nvPr/>
              </p:nvSpPr>
              <p:spPr>
                <a:xfrm>
                  <a:off x="1953491" y="2493818"/>
                  <a:ext cx="860961" cy="635330"/>
                </a:xfrm>
                <a:custGeom>
                  <a:avLst/>
                  <a:gdLst>
                    <a:gd name="connsiteX0" fmla="*/ 0 w 860961"/>
                    <a:gd name="connsiteY0" fmla="*/ 635330 h 635330"/>
                    <a:gd name="connsiteX1" fmla="*/ 860961 w 860961"/>
                    <a:gd name="connsiteY1" fmla="*/ 0 h 635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60961" h="635330">
                      <a:moveTo>
                        <a:pt x="0" y="635330"/>
                      </a:moveTo>
                      <a:lnTo>
                        <a:pt x="860961" y="0"/>
                      </a:lnTo>
                    </a:path>
                  </a:pathLst>
                </a:custGeom>
                <a:noFill/>
                <a:ln cap="rnd">
                  <a:solidFill>
                    <a:schemeClr val="bg2">
                      <a:lumMod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65" name="フリーフォーム 64">
                <a:extLst>
                  <a:ext uri="{FF2B5EF4-FFF2-40B4-BE49-F238E27FC236}">
                    <a16:creationId xmlns:a16="http://schemas.microsoft.com/office/drawing/2014/main" id="{EFEEB3B4-0E7D-E3BB-6379-620BCDC607A5}"/>
                  </a:ext>
                </a:extLst>
              </p:cNvPr>
              <p:cNvSpPr/>
              <p:nvPr/>
            </p:nvSpPr>
            <p:spPr>
              <a:xfrm>
                <a:off x="3895106" y="2761013"/>
                <a:ext cx="433450" cy="308758"/>
              </a:xfrm>
              <a:custGeom>
                <a:avLst/>
                <a:gdLst>
                  <a:gd name="connsiteX0" fmla="*/ 0 w 433450"/>
                  <a:gd name="connsiteY0" fmla="*/ 308758 h 308758"/>
                  <a:gd name="connsiteX1" fmla="*/ 178130 w 433450"/>
                  <a:gd name="connsiteY1" fmla="*/ 237506 h 308758"/>
                  <a:gd name="connsiteX2" fmla="*/ 433450 w 433450"/>
                  <a:gd name="connsiteY2" fmla="*/ 0 h 308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3450" h="308758">
                    <a:moveTo>
                      <a:pt x="0" y="308758"/>
                    </a:moveTo>
                    <a:cubicBezTo>
                      <a:pt x="52944" y="298862"/>
                      <a:pt x="105888" y="288966"/>
                      <a:pt x="178130" y="237506"/>
                    </a:cubicBezTo>
                    <a:cubicBezTo>
                      <a:pt x="250372" y="186046"/>
                      <a:pt x="341911" y="93023"/>
                      <a:pt x="433450" y="0"/>
                    </a:cubicBezTo>
                  </a:path>
                </a:pathLst>
              </a:custGeom>
              <a:noFill/>
              <a:ln cap="rnd">
                <a:solidFill>
                  <a:schemeClr val="bg2">
                    <a:lumMod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35" name="フリーフォーム 134">
              <a:extLst>
                <a:ext uri="{FF2B5EF4-FFF2-40B4-BE49-F238E27FC236}">
                  <a16:creationId xmlns:a16="http://schemas.microsoft.com/office/drawing/2014/main" id="{7B4882E5-3514-3B7F-6E8E-A58C182E9668}"/>
                </a:ext>
              </a:extLst>
            </p:cNvPr>
            <p:cNvSpPr/>
            <p:nvPr/>
          </p:nvSpPr>
          <p:spPr>
            <a:xfrm>
              <a:off x="1848255" y="2794841"/>
              <a:ext cx="1171304" cy="765482"/>
            </a:xfrm>
            <a:custGeom>
              <a:avLst/>
              <a:gdLst>
                <a:gd name="connsiteX0" fmla="*/ 0 w 1171304"/>
                <a:gd name="connsiteY0" fmla="*/ 765482 h 765482"/>
                <a:gd name="connsiteX1" fmla="*/ 901430 w 1171304"/>
                <a:gd name="connsiteY1" fmla="*/ 52121 h 765482"/>
                <a:gd name="connsiteX2" fmla="*/ 1154349 w 1171304"/>
                <a:gd name="connsiteY2" fmla="*/ 78061 h 765482"/>
                <a:gd name="connsiteX3" fmla="*/ 1154349 w 1171304"/>
                <a:gd name="connsiteY3" fmla="*/ 266129 h 76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1304" h="765482">
                  <a:moveTo>
                    <a:pt x="0" y="765482"/>
                  </a:moveTo>
                  <a:cubicBezTo>
                    <a:pt x="354519" y="466086"/>
                    <a:pt x="709039" y="166691"/>
                    <a:pt x="901430" y="52121"/>
                  </a:cubicBezTo>
                  <a:cubicBezTo>
                    <a:pt x="1093821" y="-62449"/>
                    <a:pt x="1112196" y="42393"/>
                    <a:pt x="1154349" y="78061"/>
                  </a:cubicBezTo>
                  <a:cubicBezTo>
                    <a:pt x="1196502" y="113729"/>
                    <a:pt x="1145702" y="220733"/>
                    <a:pt x="1154349" y="266129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6" name="フリーフォーム 135">
              <a:extLst>
                <a:ext uri="{FF2B5EF4-FFF2-40B4-BE49-F238E27FC236}">
                  <a16:creationId xmlns:a16="http://schemas.microsoft.com/office/drawing/2014/main" id="{359BC9EF-E37C-BC59-03E7-7149EFC2872D}"/>
                </a:ext>
              </a:extLst>
            </p:cNvPr>
            <p:cNvSpPr/>
            <p:nvPr/>
          </p:nvSpPr>
          <p:spPr>
            <a:xfrm>
              <a:off x="3480782" y="1303399"/>
              <a:ext cx="404079" cy="328376"/>
            </a:xfrm>
            <a:custGeom>
              <a:avLst/>
              <a:gdLst>
                <a:gd name="connsiteX0" fmla="*/ 378895 w 404079"/>
                <a:gd name="connsiteY0" fmla="*/ 0 h 328376"/>
                <a:gd name="connsiteX1" fmla="*/ 363740 w 404079"/>
                <a:gd name="connsiteY1" fmla="*/ 85883 h 328376"/>
                <a:gd name="connsiteX2" fmla="*/ 0 w 404079"/>
                <a:gd name="connsiteY2" fmla="*/ 328376 h 328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4079" h="328376">
                  <a:moveTo>
                    <a:pt x="378895" y="0"/>
                  </a:moveTo>
                  <a:cubicBezTo>
                    <a:pt x="402892" y="15577"/>
                    <a:pt x="426889" y="31154"/>
                    <a:pt x="363740" y="85883"/>
                  </a:cubicBezTo>
                  <a:cubicBezTo>
                    <a:pt x="300591" y="140612"/>
                    <a:pt x="150295" y="234494"/>
                    <a:pt x="0" y="328376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7" name="フリーフォーム 136">
              <a:extLst>
                <a:ext uri="{FF2B5EF4-FFF2-40B4-BE49-F238E27FC236}">
                  <a16:creationId xmlns:a16="http://schemas.microsoft.com/office/drawing/2014/main" id="{E4849A40-7918-321A-CE27-380226947E59}"/>
                </a:ext>
              </a:extLst>
            </p:cNvPr>
            <p:cNvSpPr/>
            <p:nvPr/>
          </p:nvSpPr>
          <p:spPr>
            <a:xfrm>
              <a:off x="2763408" y="1854060"/>
              <a:ext cx="383947" cy="404154"/>
            </a:xfrm>
            <a:custGeom>
              <a:avLst/>
              <a:gdLst>
                <a:gd name="connsiteX0" fmla="*/ 0 w 383947"/>
                <a:gd name="connsiteY0" fmla="*/ 404154 h 404154"/>
                <a:gd name="connsiteX1" fmla="*/ 383947 w 383947"/>
                <a:gd name="connsiteY1" fmla="*/ 0 h 40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3947" h="404154">
                  <a:moveTo>
                    <a:pt x="0" y="404154"/>
                  </a:moveTo>
                  <a:cubicBezTo>
                    <a:pt x="164609" y="237019"/>
                    <a:pt x="329218" y="69885"/>
                    <a:pt x="383947" y="0"/>
                  </a:cubicBezTo>
                </a:path>
              </a:pathLst>
            </a:custGeom>
            <a:noFill/>
            <a:ln cap="rnd">
              <a:solidFill>
                <a:schemeClr val="bg2">
                  <a:lumMod val="25000"/>
                </a:scheme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38" name="図 137">
            <a:extLst>
              <a:ext uri="{FF2B5EF4-FFF2-40B4-BE49-F238E27FC236}">
                <a16:creationId xmlns:a16="http://schemas.microsoft.com/office/drawing/2014/main" id="{9677F15E-F11F-C189-9D5D-5473C4B2B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101724">
            <a:off x="5426071" y="3536350"/>
            <a:ext cx="952083" cy="6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96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図 73" descr="屋内, 人, テレビ, 男 が含まれている画像&#10;&#10;自動的に生成された説明" hidden="1">
            <a:extLst>
              <a:ext uri="{FF2B5EF4-FFF2-40B4-BE49-F238E27FC236}">
                <a16:creationId xmlns:a16="http://schemas.microsoft.com/office/drawing/2014/main" id="{4209C3EB-B7D9-9422-6A35-79D6FAE3D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grpSp>
        <p:nvGrpSpPr>
          <p:cNvPr id="132" name="右手">
            <a:extLst>
              <a:ext uri="{FF2B5EF4-FFF2-40B4-BE49-F238E27FC236}">
                <a16:creationId xmlns:a16="http://schemas.microsoft.com/office/drawing/2014/main" id="{4F37ADA3-B3E0-EB7A-3DBA-F67A57A4106F}"/>
              </a:ext>
            </a:extLst>
          </p:cNvPr>
          <p:cNvGrpSpPr/>
          <p:nvPr/>
        </p:nvGrpSpPr>
        <p:grpSpPr>
          <a:xfrm>
            <a:off x="4902200" y="638175"/>
            <a:ext cx="2398457" cy="3752850"/>
            <a:chOff x="4902200" y="638175"/>
            <a:chExt cx="2398457" cy="3752850"/>
          </a:xfrm>
        </p:grpSpPr>
        <p:sp>
          <p:nvSpPr>
            <p:cNvPr id="75" name="フリーフォーム 74">
              <a:extLst>
                <a:ext uri="{FF2B5EF4-FFF2-40B4-BE49-F238E27FC236}">
                  <a16:creationId xmlns:a16="http://schemas.microsoft.com/office/drawing/2014/main" id="{20FB13FE-9651-5EAA-D840-24694E724E58}"/>
                </a:ext>
              </a:extLst>
            </p:cNvPr>
            <p:cNvSpPr/>
            <p:nvPr/>
          </p:nvSpPr>
          <p:spPr>
            <a:xfrm>
              <a:off x="5060950" y="1492250"/>
              <a:ext cx="19050" cy="250825"/>
            </a:xfrm>
            <a:custGeom>
              <a:avLst/>
              <a:gdLst>
                <a:gd name="connsiteX0" fmla="*/ 0 w 19050"/>
                <a:gd name="connsiteY0" fmla="*/ 0 h 250825"/>
                <a:gd name="connsiteX1" fmla="*/ 19050 w 19050"/>
                <a:gd name="connsiteY1" fmla="*/ 250825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250825">
                  <a:moveTo>
                    <a:pt x="0" y="0"/>
                  </a:moveTo>
                  <a:lnTo>
                    <a:pt x="19050" y="250825"/>
                  </a:ln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フリーフォーム 75">
              <a:extLst>
                <a:ext uri="{FF2B5EF4-FFF2-40B4-BE49-F238E27FC236}">
                  <a16:creationId xmlns:a16="http://schemas.microsoft.com/office/drawing/2014/main" id="{328C0ED4-EDB8-5168-BE21-F8FA4333C175}"/>
                </a:ext>
              </a:extLst>
            </p:cNvPr>
            <p:cNvSpPr/>
            <p:nvPr/>
          </p:nvSpPr>
          <p:spPr>
            <a:xfrm>
              <a:off x="5057775" y="1476017"/>
              <a:ext cx="154513" cy="263883"/>
            </a:xfrm>
            <a:custGeom>
              <a:avLst/>
              <a:gdLst>
                <a:gd name="connsiteX0" fmla="*/ 0 w 154513"/>
                <a:gd name="connsiteY0" fmla="*/ 6708 h 263883"/>
                <a:gd name="connsiteX1" fmla="*/ 53975 w 154513"/>
                <a:gd name="connsiteY1" fmla="*/ 358 h 263883"/>
                <a:gd name="connsiteX2" fmla="*/ 152400 w 154513"/>
                <a:gd name="connsiteY2" fmla="*/ 16233 h 263883"/>
                <a:gd name="connsiteX3" fmla="*/ 120650 w 154513"/>
                <a:gd name="connsiteY3" fmla="*/ 98783 h 263883"/>
                <a:gd name="connsiteX4" fmla="*/ 111125 w 154513"/>
                <a:gd name="connsiteY4" fmla="*/ 190858 h 263883"/>
                <a:gd name="connsiteX5" fmla="*/ 88900 w 154513"/>
                <a:gd name="connsiteY5" fmla="*/ 228958 h 263883"/>
                <a:gd name="connsiteX6" fmla="*/ 34925 w 154513"/>
                <a:gd name="connsiteY6" fmla="*/ 263883 h 263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513" h="263883">
                  <a:moveTo>
                    <a:pt x="0" y="6708"/>
                  </a:moveTo>
                  <a:cubicBezTo>
                    <a:pt x="14287" y="2739"/>
                    <a:pt x="28575" y="-1230"/>
                    <a:pt x="53975" y="358"/>
                  </a:cubicBezTo>
                  <a:cubicBezTo>
                    <a:pt x="79375" y="1945"/>
                    <a:pt x="141288" y="-171"/>
                    <a:pt x="152400" y="16233"/>
                  </a:cubicBezTo>
                  <a:cubicBezTo>
                    <a:pt x="163512" y="32637"/>
                    <a:pt x="127529" y="69679"/>
                    <a:pt x="120650" y="98783"/>
                  </a:cubicBezTo>
                  <a:cubicBezTo>
                    <a:pt x="113771" y="127887"/>
                    <a:pt x="116417" y="169162"/>
                    <a:pt x="111125" y="190858"/>
                  </a:cubicBezTo>
                  <a:cubicBezTo>
                    <a:pt x="105833" y="212554"/>
                    <a:pt x="101600" y="216787"/>
                    <a:pt x="88900" y="228958"/>
                  </a:cubicBezTo>
                  <a:cubicBezTo>
                    <a:pt x="76200" y="241129"/>
                    <a:pt x="55562" y="252506"/>
                    <a:pt x="34925" y="263883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フリーフォーム 76">
              <a:extLst>
                <a:ext uri="{FF2B5EF4-FFF2-40B4-BE49-F238E27FC236}">
                  <a16:creationId xmlns:a16="http://schemas.microsoft.com/office/drawing/2014/main" id="{E94C558A-151D-C313-DAAC-EFB9F66CB7B3}"/>
                </a:ext>
              </a:extLst>
            </p:cNvPr>
            <p:cNvSpPr/>
            <p:nvPr/>
          </p:nvSpPr>
          <p:spPr>
            <a:xfrm>
              <a:off x="5086350" y="1455798"/>
              <a:ext cx="288925" cy="442852"/>
            </a:xfrm>
            <a:custGeom>
              <a:avLst/>
              <a:gdLst>
                <a:gd name="connsiteX0" fmla="*/ 0 w 288925"/>
                <a:gd name="connsiteY0" fmla="*/ 17402 h 442852"/>
                <a:gd name="connsiteX1" fmla="*/ 79375 w 288925"/>
                <a:gd name="connsiteY1" fmla="*/ 4702 h 442852"/>
                <a:gd name="connsiteX2" fmla="*/ 238125 w 288925"/>
                <a:gd name="connsiteY2" fmla="*/ 87252 h 442852"/>
                <a:gd name="connsiteX3" fmla="*/ 288925 w 288925"/>
                <a:gd name="connsiteY3" fmla="*/ 442852 h 442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925" h="442852">
                  <a:moveTo>
                    <a:pt x="0" y="17402"/>
                  </a:moveTo>
                  <a:cubicBezTo>
                    <a:pt x="19844" y="5231"/>
                    <a:pt x="39688" y="-6940"/>
                    <a:pt x="79375" y="4702"/>
                  </a:cubicBezTo>
                  <a:cubicBezTo>
                    <a:pt x="119063" y="16344"/>
                    <a:pt x="203200" y="14227"/>
                    <a:pt x="238125" y="87252"/>
                  </a:cubicBezTo>
                  <a:cubicBezTo>
                    <a:pt x="273050" y="160277"/>
                    <a:pt x="280987" y="301564"/>
                    <a:pt x="288925" y="442852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フリーフォーム 77">
              <a:extLst>
                <a:ext uri="{FF2B5EF4-FFF2-40B4-BE49-F238E27FC236}">
                  <a16:creationId xmlns:a16="http://schemas.microsoft.com/office/drawing/2014/main" id="{E3E10971-EA41-A6C0-E233-55BDF8653028}"/>
                </a:ext>
              </a:extLst>
            </p:cNvPr>
            <p:cNvSpPr/>
            <p:nvPr/>
          </p:nvSpPr>
          <p:spPr>
            <a:xfrm>
              <a:off x="5076689" y="1739900"/>
              <a:ext cx="16011" cy="269875"/>
            </a:xfrm>
            <a:custGeom>
              <a:avLst/>
              <a:gdLst>
                <a:gd name="connsiteX0" fmla="*/ 16011 w 16011"/>
                <a:gd name="connsiteY0" fmla="*/ 0 h 269875"/>
                <a:gd name="connsiteX1" fmla="*/ 136 w 16011"/>
                <a:gd name="connsiteY1" fmla="*/ 123825 h 269875"/>
                <a:gd name="connsiteX2" fmla="*/ 9661 w 16011"/>
                <a:gd name="connsiteY2" fmla="*/ 269875 h 26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11" h="269875">
                  <a:moveTo>
                    <a:pt x="16011" y="0"/>
                  </a:moveTo>
                  <a:cubicBezTo>
                    <a:pt x="8602" y="39423"/>
                    <a:pt x="1194" y="78846"/>
                    <a:pt x="136" y="123825"/>
                  </a:cubicBezTo>
                  <a:cubicBezTo>
                    <a:pt x="-922" y="168804"/>
                    <a:pt x="4369" y="219339"/>
                    <a:pt x="9661" y="269875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フリーフォーム 78">
              <a:extLst>
                <a:ext uri="{FF2B5EF4-FFF2-40B4-BE49-F238E27FC236}">
                  <a16:creationId xmlns:a16="http://schemas.microsoft.com/office/drawing/2014/main" id="{5340B552-648F-D3AE-7FE4-B041B7E0A418}"/>
                </a:ext>
              </a:extLst>
            </p:cNvPr>
            <p:cNvSpPr/>
            <p:nvPr/>
          </p:nvSpPr>
          <p:spPr>
            <a:xfrm>
              <a:off x="5066665" y="2025650"/>
              <a:ext cx="26035" cy="320675"/>
            </a:xfrm>
            <a:custGeom>
              <a:avLst/>
              <a:gdLst>
                <a:gd name="connsiteX0" fmla="*/ 26035 w 26035"/>
                <a:gd name="connsiteY0" fmla="*/ 0 h 320675"/>
                <a:gd name="connsiteX1" fmla="*/ 635 w 26035"/>
                <a:gd name="connsiteY1" fmla="*/ 196850 h 320675"/>
                <a:gd name="connsiteX2" fmla="*/ 10160 w 26035"/>
                <a:gd name="connsiteY2" fmla="*/ 320675 h 320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35" h="320675">
                  <a:moveTo>
                    <a:pt x="26035" y="0"/>
                  </a:moveTo>
                  <a:cubicBezTo>
                    <a:pt x="14658" y="71702"/>
                    <a:pt x="3281" y="143404"/>
                    <a:pt x="635" y="196850"/>
                  </a:cubicBezTo>
                  <a:cubicBezTo>
                    <a:pt x="-2011" y="250296"/>
                    <a:pt x="4074" y="285485"/>
                    <a:pt x="10160" y="320675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フリーフォーム 79">
              <a:extLst>
                <a:ext uri="{FF2B5EF4-FFF2-40B4-BE49-F238E27FC236}">
                  <a16:creationId xmlns:a16="http://schemas.microsoft.com/office/drawing/2014/main" id="{7F3B965B-3385-2694-E3D3-4424534A6191}"/>
                </a:ext>
              </a:extLst>
            </p:cNvPr>
            <p:cNvSpPr/>
            <p:nvPr/>
          </p:nvSpPr>
          <p:spPr>
            <a:xfrm>
              <a:off x="5081648" y="2308225"/>
              <a:ext cx="17402" cy="542925"/>
            </a:xfrm>
            <a:custGeom>
              <a:avLst/>
              <a:gdLst>
                <a:gd name="connsiteX0" fmla="*/ 17402 w 17402"/>
                <a:gd name="connsiteY0" fmla="*/ 0 h 542925"/>
                <a:gd name="connsiteX1" fmla="*/ 1527 w 17402"/>
                <a:gd name="connsiteY1" fmla="*/ 149225 h 542925"/>
                <a:gd name="connsiteX2" fmla="*/ 1527 w 17402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02" h="542925">
                  <a:moveTo>
                    <a:pt x="17402" y="0"/>
                  </a:moveTo>
                  <a:cubicBezTo>
                    <a:pt x="10787" y="29369"/>
                    <a:pt x="4173" y="58738"/>
                    <a:pt x="1527" y="149225"/>
                  </a:cubicBezTo>
                  <a:cubicBezTo>
                    <a:pt x="-1119" y="239712"/>
                    <a:pt x="204" y="391318"/>
                    <a:pt x="1527" y="542925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フリーフォーム 80">
              <a:extLst>
                <a:ext uri="{FF2B5EF4-FFF2-40B4-BE49-F238E27FC236}">
                  <a16:creationId xmlns:a16="http://schemas.microsoft.com/office/drawing/2014/main" id="{6E914819-1ACC-5657-4D51-35A486FAA1D8}"/>
                </a:ext>
              </a:extLst>
            </p:cNvPr>
            <p:cNvSpPr/>
            <p:nvPr/>
          </p:nvSpPr>
          <p:spPr>
            <a:xfrm>
              <a:off x="5133975" y="1892300"/>
              <a:ext cx="263525" cy="977900"/>
            </a:xfrm>
            <a:custGeom>
              <a:avLst/>
              <a:gdLst>
                <a:gd name="connsiteX0" fmla="*/ 263525 w 263525"/>
                <a:gd name="connsiteY0" fmla="*/ 0 h 977900"/>
                <a:gd name="connsiteX1" fmla="*/ 190500 w 263525"/>
                <a:gd name="connsiteY1" fmla="*/ 250825 h 977900"/>
                <a:gd name="connsiteX2" fmla="*/ 111125 w 263525"/>
                <a:gd name="connsiteY2" fmla="*/ 584200 h 977900"/>
                <a:gd name="connsiteX3" fmla="*/ 0 w 263525"/>
                <a:gd name="connsiteY3" fmla="*/ 977900 h 97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525" h="977900">
                  <a:moveTo>
                    <a:pt x="263525" y="0"/>
                  </a:moveTo>
                  <a:cubicBezTo>
                    <a:pt x="239712" y="76729"/>
                    <a:pt x="215900" y="153458"/>
                    <a:pt x="190500" y="250825"/>
                  </a:cubicBezTo>
                  <a:cubicBezTo>
                    <a:pt x="165100" y="348192"/>
                    <a:pt x="142875" y="463021"/>
                    <a:pt x="111125" y="584200"/>
                  </a:cubicBezTo>
                  <a:cubicBezTo>
                    <a:pt x="79375" y="705379"/>
                    <a:pt x="39687" y="841639"/>
                    <a:pt x="0" y="977900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フリーフォーム 81">
              <a:extLst>
                <a:ext uri="{FF2B5EF4-FFF2-40B4-BE49-F238E27FC236}">
                  <a16:creationId xmlns:a16="http://schemas.microsoft.com/office/drawing/2014/main" id="{50D2ADCB-2A7F-F334-4CBA-E151FDCEF9C9}"/>
                </a:ext>
              </a:extLst>
            </p:cNvPr>
            <p:cNvSpPr/>
            <p:nvPr/>
          </p:nvSpPr>
          <p:spPr>
            <a:xfrm>
              <a:off x="5400675" y="1266825"/>
              <a:ext cx="247650" cy="628650"/>
            </a:xfrm>
            <a:custGeom>
              <a:avLst/>
              <a:gdLst>
                <a:gd name="connsiteX0" fmla="*/ 247650 w 247650"/>
                <a:gd name="connsiteY0" fmla="*/ 0 h 628650"/>
                <a:gd name="connsiteX1" fmla="*/ 127000 w 247650"/>
                <a:gd name="connsiteY1" fmla="*/ 231775 h 628650"/>
                <a:gd name="connsiteX2" fmla="*/ 0 w 247650"/>
                <a:gd name="connsiteY2" fmla="*/ 628650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50" h="628650">
                  <a:moveTo>
                    <a:pt x="247650" y="0"/>
                  </a:moveTo>
                  <a:cubicBezTo>
                    <a:pt x="207962" y="63500"/>
                    <a:pt x="168275" y="127000"/>
                    <a:pt x="127000" y="231775"/>
                  </a:cubicBezTo>
                  <a:cubicBezTo>
                    <a:pt x="85725" y="336550"/>
                    <a:pt x="42862" y="482600"/>
                    <a:pt x="0" y="628650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フリーフォーム 82">
              <a:extLst>
                <a:ext uri="{FF2B5EF4-FFF2-40B4-BE49-F238E27FC236}">
                  <a16:creationId xmlns:a16="http://schemas.microsoft.com/office/drawing/2014/main" id="{D3591597-10EC-CA80-F4C9-18C94D5506A1}"/>
                </a:ext>
              </a:extLst>
            </p:cNvPr>
            <p:cNvSpPr/>
            <p:nvPr/>
          </p:nvSpPr>
          <p:spPr>
            <a:xfrm>
              <a:off x="5632450" y="1076325"/>
              <a:ext cx="73025" cy="193675"/>
            </a:xfrm>
            <a:custGeom>
              <a:avLst/>
              <a:gdLst>
                <a:gd name="connsiteX0" fmla="*/ 73025 w 73025"/>
                <a:gd name="connsiteY0" fmla="*/ 0 h 193675"/>
                <a:gd name="connsiteX1" fmla="*/ 12700 w 73025"/>
                <a:gd name="connsiteY1" fmla="*/ 101600 h 193675"/>
                <a:gd name="connsiteX2" fmla="*/ 0 w 73025"/>
                <a:gd name="connsiteY2" fmla="*/ 193675 h 19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025" h="193675">
                  <a:moveTo>
                    <a:pt x="73025" y="0"/>
                  </a:moveTo>
                  <a:cubicBezTo>
                    <a:pt x="48948" y="34660"/>
                    <a:pt x="24871" y="69321"/>
                    <a:pt x="12700" y="101600"/>
                  </a:cubicBezTo>
                  <a:cubicBezTo>
                    <a:pt x="529" y="133879"/>
                    <a:pt x="264" y="163777"/>
                    <a:pt x="0" y="193675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フリーフォーム 83">
              <a:extLst>
                <a:ext uri="{FF2B5EF4-FFF2-40B4-BE49-F238E27FC236}">
                  <a16:creationId xmlns:a16="http://schemas.microsoft.com/office/drawing/2014/main" id="{633D8830-4E48-2162-07C4-AE671D7E7676}"/>
                </a:ext>
              </a:extLst>
            </p:cNvPr>
            <p:cNvSpPr/>
            <p:nvPr/>
          </p:nvSpPr>
          <p:spPr>
            <a:xfrm>
              <a:off x="5718175" y="803275"/>
              <a:ext cx="111125" cy="269875"/>
            </a:xfrm>
            <a:custGeom>
              <a:avLst/>
              <a:gdLst>
                <a:gd name="connsiteX0" fmla="*/ 0 w 111125"/>
                <a:gd name="connsiteY0" fmla="*/ 269875 h 269875"/>
                <a:gd name="connsiteX1" fmla="*/ 53975 w 111125"/>
                <a:gd name="connsiteY1" fmla="*/ 107950 h 269875"/>
                <a:gd name="connsiteX2" fmla="*/ 111125 w 111125"/>
                <a:gd name="connsiteY2" fmla="*/ 0 h 26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125" h="269875">
                  <a:moveTo>
                    <a:pt x="0" y="269875"/>
                  </a:moveTo>
                  <a:cubicBezTo>
                    <a:pt x="17727" y="211402"/>
                    <a:pt x="35454" y="152929"/>
                    <a:pt x="53975" y="107950"/>
                  </a:cubicBezTo>
                  <a:cubicBezTo>
                    <a:pt x="72496" y="62971"/>
                    <a:pt x="97367" y="14288"/>
                    <a:pt x="111125" y="0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フリーフォーム 84">
              <a:extLst>
                <a:ext uri="{FF2B5EF4-FFF2-40B4-BE49-F238E27FC236}">
                  <a16:creationId xmlns:a16="http://schemas.microsoft.com/office/drawing/2014/main" id="{D5BA9790-25D2-24C6-5950-D45A64A4B5BB}"/>
                </a:ext>
              </a:extLst>
            </p:cNvPr>
            <p:cNvSpPr/>
            <p:nvPr/>
          </p:nvSpPr>
          <p:spPr>
            <a:xfrm>
              <a:off x="5705475" y="793750"/>
              <a:ext cx="290143" cy="363521"/>
            </a:xfrm>
            <a:custGeom>
              <a:avLst/>
              <a:gdLst>
                <a:gd name="connsiteX0" fmla="*/ 139700 w 290143"/>
                <a:gd name="connsiteY0" fmla="*/ 0 h 363521"/>
                <a:gd name="connsiteX1" fmla="*/ 234950 w 290143"/>
                <a:gd name="connsiteY1" fmla="*/ 31750 h 363521"/>
                <a:gd name="connsiteX2" fmla="*/ 288925 w 290143"/>
                <a:gd name="connsiteY2" fmla="*/ 92075 h 363521"/>
                <a:gd name="connsiteX3" fmla="*/ 184150 w 290143"/>
                <a:gd name="connsiteY3" fmla="*/ 346075 h 363521"/>
                <a:gd name="connsiteX4" fmla="*/ 104775 w 290143"/>
                <a:gd name="connsiteY4" fmla="*/ 336550 h 363521"/>
                <a:gd name="connsiteX5" fmla="*/ 0 w 290143"/>
                <a:gd name="connsiteY5" fmla="*/ 298450 h 363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0143" h="363521">
                  <a:moveTo>
                    <a:pt x="139700" y="0"/>
                  </a:moveTo>
                  <a:cubicBezTo>
                    <a:pt x="174889" y="8202"/>
                    <a:pt x="210079" y="16404"/>
                    <a:pt x="234950" y="31750"/>
                  </a:cubicBezTo>
                  <a:cubicBezTo>
                    <a:pt x="259821" y="47096"/>
                    <a:pt x="297392" y="39688"/>
                    <a:pt x="288925" y="92075"/>
                  </a:cubicBezTo>
                  <a:cubicBezTo>
                    <a:pt x="280458" y="144462"/>
                    <a:pt x="214842" y="305329"/>
                    <a:pt x="184150" y="346075"/>
                  </a:cubicBezTo>
                  <a:cubicBezTo>
                    <a:pt x="153458" y="386821"/>
                    <a:pt x="135467" y="344487"/>
                    <a:pt x="104775" y="336550"/>
                  </a:cubicBezTo>
                  <a:cubicBezTo>
                    <a:pt x="74083" y="328613"/>
                    <a:pt x="37041" y="313531"/>
                    <a:pt x="0" y="298450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フリーフォーム 85">
              <a:extLst>
                <a:ext uri="{FF2B5EF4-FFF2-40B4-BE49-F238E27FC236}">
                  <a16:creationId xmlns:a16="http://schemas.microsoft.com/office/drawing/2014/main" id="{9B840654-87FF-A527-3CFC-5EFA2B1C516E}"/>
                </a:ext>
              </a:extLst>
            </p:cNvPr>
            <p:cNvSpPr/>
            <p:nvPr/>
          </p:nvSpPr>
          <p:spPr>
            <a:xfrm>
              <a:off x="5921375" y="847725"/>
              <a:ext cx="92143" cy="508000"/>
            </a:xfrm>
            <a:custGeom>
              <a:avLst/>
              <a:gdLst>
                <a:gd name="connsiteX0" fmla="*/ 79375 w 92143"/>
                <a:gd name="connsiteY0" fmla="*/ 0 h 508000"/>
                <a:gd name="connsiteX1" fmla="*/ 85725 w 92143"/>
                <a:gd name="connsiteY1" fmla="*/ 180975 h 508000"/>
                <a:gd name="connsiteX2" fmla="*/ 0 w 92143"/>
                <a:gd name="connsiteY2" fmla="*/ 50800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143" h="508000">
                  <a:moveTo>
                    <a:pt x="79375" y="0"/>
                  </a:moveTo>
                  <a:cubicBezTo>
                    <a:pt x="89164" y="48154"/>
                    <a:pt x="98954" y="96308"/>
                    <a:pt x="85725" y="180975"/>
                  </a:cubicBezTo>
                  <a:cubicBezTo>
                    <a:pt x="72496" y="265642"/>
                    <a:pt x="22225" y="451908"/>
                    <a:pt x="0" y="508000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フリーフォーム 86">
              <a:extLst>
                <a:ext uri="{FF2B5EF4-FFF2-40B4-BE49-F238E27FC236}">
                  <a16:creationId xmlns:a16="http://schemas.microsoft.com/office/drawing/2014/main" id="{F0E2689B-5869-6075-C809-06F7AD454DB9}"/>
                </a:ext>
              </a:extLst>
            </p:cNvPr>
            <p:cNvSpPr/>
            <p:nvPr/>
          </p:nvSpPr>
          <p:spPr>
            <a:xfrm>
              <a:off x="5797550" y="1358900"/>
              <a:ext cx="123825" cy="463550"/>
            </a:xfrm>
            <a:custGeom>
              <a:avLst/>
              <a:gdLst>
                <a:gd name="connsiteX0" fmla="*/ 123825 w 123825"/>
                <a:gd name="connsiteY0" fmla="*/ 0 h 463550"/>
                <a:gd name="connsiteX1" fmla="*/ 47625 w 123825"/>
                <a:gd name="connsiteY1" fmla="*/ 149225 h 463550"/>
                <a:gd name="connsiteX2" fmla="*/ 0 w 123825"/>
                <a:gd name="connsiteY2" fmla="*/ 463550 h 46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463550">
                  <a:moveTo>
                    <a:pt x="123825" y="0"/>
                  </a:moveTo>
                  <a:cubicBezTo>
                    <a:pt x="96043" y="35983"/>
                    <a:pt x="68262" y="71967"/>
                    <a:pt x="47625" y="149225"/>
                  </a:cubicBezTo>
                  <a:cubicBezTo>
                    <a:pt x="26987" y="226483"/>
                    <a:pt x="13493" y="345016"/>
                    <a:pt x="0" y="463550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フリーフォーム 87">
              <a:extLst>
                <a:ext uri="{FF2B5EF4-FFF2-40B4-BE49-F238E27FC236}">
                  <a16:creationId xmlns:a16="http://schemas.microsoft.com/office/drawing/2014/main" id="{A3E9DBE4-A99F-08F0-0367-9ED0C37863CF}"/>
                </a:ext>
              </a:extLst>
            </p:cNvPr>
            <p:cNvSpPr/>
            <p:nvPr/>
          </p:nvSpPr>
          <p:spPr>
            <a:xfrm>
              <a:off x="5232400" y="2422525"/>
              <a:ext cx="273050" cy="415925"/>
            </a:xfrm>
            <a:custGeom>
              <a:avLst/>
              <a:gdLst>
                <a:gd name="connsiteX0" fmla="*/ 0 w 273050"/>
                <a:gd name="connsiteY0" fmla="*/ 415925 h 415925"/>
                <a:gd name="connsiteX1" fmla="*/ 95250 w 273050"/>
                <a:gd name="connsiteY1" fmla="*/ 174625 h 415925"/>
                <a:gd name="connsiteX2" fmla="*/ 273050 w 273050"/>
                <a:gd name="connsiteY2" fmla="*/ 0 h 41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3050" h="415925">
                  <a:moveTo>
                    <a:pt x="0" y="415925"/>
                  </a:moveTo>
                  <a:cubicBezTo>
                    <a:pt x="24871" y="329935"/>
                    <a:pt x="49742" y="243946"/>
                    <a:pt x="95250" y="174625"/>
                  </a:cubicBezTo>
                  <a:cubicBezTo>
                    <a:pt x="140758" y="105304"/>
                    <a:pt x="206904" y="52652"/>
                    <a:pt x="273050" y="0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フリーフォーム 88">
              <a:extLst>
                <a:ext uri="{FF2B5EF4-FFF2-40B4-BE49-F238E27FC236}">
                  <a16:creationId xmlns:a16="http://schemas.microsoft.com/office/drawing/2014/main" id="{9D46881B-6875-AF25-163A-CC34EF4CE4CD}"/>
                </a:ext>
              </a:extLst>
            </p:cNvPr>
            <p:cNvSpPr/>
            <p:nvPr/>
          </p:nvSpPr>
          <p:spPr>
            <a:xfrm>
              <a:off x="5505450" y="1749425"/>
              <a:ext cx="349250" cy="666750"/>
            </a:xfrm>
            <a:custGeom>
              <a:avLst/>
              <a:gdLst>
                <a:gd name="connsiteX0" fmla="*/ 349250 w 349250"/>
                <a:gd name="connsiteY0" fmla="*/ 0 h 666750"/>
                <a:gd name="connsiteX1" fmla="*/ 254000 w 349250"/>
                <a:gd name="connsiteY1" fmla="*/ 149225 h 666750"/>
                <a:gd name="connsiteX2" fmla="*/ 0 w 349250"/>
                <a:gd name="connsiteY2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9250" h="666750">
                  <a:moveTo>
                    <a:pt x="349250" y="0"/>
                  </a:moveTo>
                  <a:cubicBezTo>
                    <a:pt x="330729" y="19050"/>
                    <a:pt x="312208" y="38100"/>
                    <a:pt x="254000" y="149225"/>
                  </a:cubicBezTo>
                  <a:cubicBezTo>
                    <a:pt x="195792" y="260350"/>
                    <a:pt x="97896" y="463550"/>
                    <a:pt x="0" y="666750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フリーフォーム 89">
              <a:extLst>
                <a:ext uri="{FF2B5EF4-FFF2-40B4-BE49-F238E27FC236}">
                  <a16:creationId xmlns:a16="http://schemas.microsoft.com/office/drawing/2014/main" id="{136C528C-86AB-D0E3-A247-208187D616E2}"/>
                </a:ext>
              </a:extLst>
            </p:cNvPr>
            <p:cNvSpPr/>
            <p:nvPr/>
          </p:nvSpPr>
          <p:spPr>
            <a:xfrm>
              <a:off x="5861050" y="1143000"/>
              <a:ext cx="396875" cy="600075"/>
            </a:xfrm>
            <a:custGeom>
              <a:avLst/>
              <a:gdLst>
                <a:gd name="connsiteX0" fmla="*/ 396875 w 396875"/>
                <a:gd name="connsiteY0" fmla="*/ 0 h 600075"/>
                <a:gd name="connsiteX1" fmla="*/ 222250 w 396875"/>
                <a:gd name="connsiteY1" fmla="*/ 263525 h 600075"/>
                <a:gd name="connsiteX2" fmla="*/ 104775 w 396875"/>
                <a:gd name="connsiteY2" fmla="*/ 441325 h 600075"/>
                <a:gd name="connsiteX3" fmla="*/ 0 w 396875"/>
                <a:gd name="connsiteY3" fmla="*/ 600075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6875" h="600075">
                  <a:moveTo>
                    <a:pt x="396875" y="0"/>
                  </a:moveTo>
                  <a:lnTo>
                    <a:pt x="222250" y="263525"/>
                  </a:lnTo>
                  <a:lnTo>
                    <a:pt x="104775" y="441325"/>
                  </a:lnTo>
                  <a:lnTo>
                    <a:pt x="0" y="600075"/>
                  </a:ln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フリーフォーム 90">
              <a:extLst>
                <a:ext uri="{FF2B5EF4-FFF2-40B4-BE49-F238E27FC236}">
                  <a16:creationId xmlns:a16="http://schemas.microsoft.com/office/drawing/2014/main" id="{74256165-5BC1-1FB7-2F85-C5972AD35326}"/>
                </a:ext>
              </a:extLst>
            </p:cNvPr>
            <p:cNvSpPr/>
            <p:nvPr/>
          </p:nvSpPr>
          <p:spPr>
            <a:xfrm>
              <a:off x="6235700" y="936625"/>
              <a:ext cx="142875" cy="228600"/>
            </a:xfrm>
            <a:custGeom>
              <a:avLst/>
              <a:gdLst>
                <a:gd name="connsiteX0" fmla="*/ 142875 w 142875"/>
                <a:gd name="connsiteY0" fmla="*/ 0 h 228600"/>
                <a:gd name="connsiteX1" fmla="*/ 63500 w 142875"/>
                <a:gd name="connsiteY1" fmla="*/ 82550 h 228600"/>
                <a:gd name="connsiteX2" fmla="*/ 0 w 142875"/>
                <a:gd name="connsiteY2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228600">
                  <a:moveTo>
                    <a:pt x="142875" y="0"/>
                  </a:moveTo>
                  <a:cubicBezTo>
                    <a:pt x="115093" y="22225"/>
                    <a:pt x="87312" y="44450"/>
                    <a:pt x="63500" y="82550"/>
                  </a:cubicBezTo>
                  <a:cubicBezTo>
                    <a:pt x="39688" y="120650"/>
                    <a:pt x="19844" y="174625"/>
                    <a:pt x="0" y="228600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フリーフォーム 92">
              <a:extLst>
                <a:ext uri="{FF2B5EF4-FFF2-40B4-BE49-F238E27FC236}">
                  <a16:creationId xmlns:a16="http://schemas.microsoft.com/office/drawing/2014/main" id="{AC6BF0DB-A6A0-DB4A-9967-0C50EB795CF8}"/>
                </a:ext>
              </a:extLst>
            </p:cNvPr>
            <p:cNvSpPr/>
            <p:nvPr/>
          </p:nvSpPr>
          <p:spPr>
            <a:xfrm>
              <a:off x="6378575" y="638175"/>
              <a:ext cx="146050" cy="288925"/>
            </a:xfrm>
            <a:custGeom>
              <a:avLst/>
              <a:gdLst>
                <a:gd name="connsiteX0" fmla="*/ 146050 w 146050"/>
                <a:gd name="connsiteY0" fmla="*/ 0 h 288925"/>
                <a:gd name="connsiteX1" fmla="*/ 76200 w 146050"/>
                <a:gd name="connsiteY1" fmla="*/ 73025 h 288925"/>
                <a:gd name="connsiteX2" fmla="*/ 50800 w 146050"/>
                <a:gd name="connsiteY2" fmla="*/ 120650 h 288925"/>
                <a:gd name="connsiteX3" fmla="*/ 0 w 146050"/>
                <a:gd name="connsiteY3" fmla="*/ 288925 h 28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050" h="288925">
                  <a:moveTo>
                    <a:pt x="146050" y="0"/>
                  </a:moveTo>
                  <a:cubicBezTo>
                    <a:pt x="119062" y="26458"/>
                    <a:pt x="92075" y="52917"/>
                    <a:pt x="76200" y="73025"/>
                  </a:cubicBezTo>
                  <a:cubicBezTo>
                    <a:pt x="60325" y="93133"/>
                    <a:pt x="63500" y="84667"/>
                    <a:pt x="50800" y="120650"/>
                  </a:cubicBezTo>
                  <a:cubicBezTo>
                    <a:pt x="38100" y="156633"/>
                    <a:pt x="19050" y="222779"/>
                    <a:pt x="0" y="288925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フリーフォーム 93">
              <a:extLst>
                <a:ext uri="{FF2B5EF4-FFF2-40B4-BE49-F238E27FC236}">
                  <a16:creationId xmlns:a16="http://schemas.microsoft.com/office/drawing/2014/main" id="{525B1CE7-D74C-8EE5-6B84-E84C997CAD17}"/>
                </a:ext>
              </a:extLst>
            </p:cNvPr>
            <p:cNvSpPr/>
            <p:nvPr/>
          </p:nvSpPr>
          <p:spPr>
            <a:xfrm>
              <a:off x="6537325" y="647700"/>
              <a:ext cx="168541" cy="374650"/>
            </a:xfrm>
            <a:custGeom>
              <a:avLst/>
              <a:gdLst>
                <a:gd name="connsiteX0" fmla="*/ 0 w 168541"/>
                <a:gd name="connsiteY0" fmla="*/ 0 h 374650"/>
                <a:gd name="connsiteX1" fmla="*/ 152400 w 168541"/>
                <a:gd name="connsiteY1" fmla="*/ 107950 h 374650"/>
                <a:gd name="connsiteX2" fmla="*/ 161925 w 168541"/>
                <a:gd name="connsiteY2" fmla="*/ 219075 h 374650"/>
                <a:gd name="connsiteX3" fmla="*/ 133350 w 168541"/>
                <a:gd name="connsiteY3" fmla="*/ 307975 h 374650"/>
                <a:gd name="connsiteX4" fmla="*/ 25400 w 168541"/>
                <a:gd name="connsiteY4" fmla="*/ 374650 h 37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541" h="374650">
                  <a:moveTo>
                    <a:pt x="0" y="0"/>
                  </a:moveTo>
                  <a:cubicBezTo>
                    <a:pt x="62706" y="35718"/>
                    <a:pt x="125412" y="71437"/>
                    <a:pt x="152400" y="107950"/>
                  </a:cubicBezTo>
                  <a:cubicBezTo>
                    <a:pt x="179388" y="144463"/>
                    <a:pt x="165100" y="185738"/>
                    <a:pt x="161925" y="219075"/>
                  </a:cubicBezTo>
                  <a:cubicBezTo>
                    <a:pt x="158750" y="252412"/>
                    <a:pt x="156104" y="282046"/>
                    <a:pt x="133350" y="307975"/>
                  </a:cubicBezTo>
                  <a:cubicBezTo>
                    <a:pt x="110596" y="333904"/>
                    <a:pt x="67998" y="354277"/>
                    <a:pt x="25400" y="374650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フリーフォーム 94">
              <a:extLst>
                <a:ext uri="{FF2B5EF4-FFF2-40B4-BE49-F238E27FC236}">
                  <a16:creationId xmlns:a16="http://schemas.microsoft.com/office/drawing/2014/main" id="{92BF2B14-25DF-259D-22C9-7F750540BBCD}"/>
                </a:ext>
              </a:extLst>
            </p:cNvPr>
            <p:cNvSpPr/>
            <p:nvPr/>
          </p:nvSpPr>
          <p:spPr>
            <a:xfrm>
              <a:off x="6384925" y="927100"/>
              <a:ext cx="168275" cy="92075"/>
            </a:xfrm>
            <a:custGeom>
              <a:avLst/>
              <a:gdLst>
                <a:gd name="connsiteX0" fmla="*/ 0 w 168275"/>
                <a:gd name="connsiteY0" fmla="*/ 0 h 92075"/>
                <a:gd name="connsiteX1" fmla="*/ 69850 w 168275"/>
                <a:gd name="connsiteY1" fmla="*/ 50800 h 92075"/>
                <a:gd name="connsiteX2" fmla="*/ 168275 w 168275"/>
                <a:gd name="connsiteY2" fmla="*/ 92075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275" h="92075">
                  <a:moveTo>
                    <a:pt x="0" y="0"/>
                  </a:moveTo>
                  <a:cubicBezTo>
                    <a:pt x="20902" y="17727"/>
                    <a:pt x="41804" y="35454"/>
                    <a:pt x="69850" y="50800"/>
                  </a:cubicBezTo>
                  <a:cubicBezTo>
                    <a:pt x="97896" y="66146"/>
                    <a:pt x="137054" y="84667"/>
                    <a:pt x="168275" y="92075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フリーフォーム 95">
              <a:extLst>
                <a:ext uri="{FF2B5EF4-FFF2-40B4-BE49-F238E27FC236}">
                  <a16:creationId xmlns:a16="http://schemas.microsoft.com/office/drawing/2014/main" id="{92D86C52-3018-C202-8652-724CA7C8FA26}"/>
                </a:ext>
              </a:extLst>
            </p:cNvPr>
            <p:cNvSpPr/>
            <p:nvPr/>
          </p:nvSpPr>
          <p:spPr>
            <a:xfrm>
              <a:off x="6569075" y="758825"/>
              <a:ext cx="175282" cy="438150"/>
            </a:xfrm>
            <a:custGeom>
              <a:avLst/>
              <a:gdLst>
                <a:gd name="connsiteX0" fmla="*/ 120650 w 175282"/>
                <a:gd name="connsiteY0" fmla="*/ 0 h 438150"/>
                <a:gd name="connsiteX1" fmla="*/ 171450 w 175282"/>
                <a:gd name="connsiteY1" fmla="*/ 152400 h 438150"/>
                <a:gd name="connsiteX2" fmla="*/ 152400 w 175282"/>
                <a:gd name="connsiteY2" fmla="*/ 244475 h 438150"/>
                <a:gd name="connsiteX3" fmla="*/ 0 w 175282"/>
                <a:gd name="connsiteY3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282" h="438150">
                  <a:moveTo>
                    <a:pt x="120650" y="0"/>
                  </a:moveTo>
                  <a:cubicBezTo>
                    <a:pt x="143404" y="55827"/>
                    <a:pt x="166158" y="111654"/>
                    <a:pt x="171450" y="152400"/>
                  </a:cubicBezTo>
                  <a:cubicBezTo>
                    <a:pt x="176742" y="193146"/>
                    <a:pt x="180975" y="196850"/>
                    <a:pt x="152400" y="244475"/>
                  </a:cubicBezTo>
                  <a:cubicBezTo>
                    <a:pt x="123825" y="292100"/>
                    <a:pt x="61912" y="365125"/>
                    <a:pt x="0" y="438150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フリーフォーム 96">
              <a:extLst>
                <a:ext uri="{FF2B5EF4-FFF2-40B4-BE49-F238E27FC236}">
                  <a16:creationId xmlns:a16="http://schemas.microsoft.com/office/drawing/2014/main" id="{49C3B2D4-3E0B-86D5-C8DF-3F89AB8A6093}"/>
                </a:ext>
              </a:extLst>
            </p:cNvPr>
            <p:cNvSpPr/>
            <p:nvPr/>
          </p:nvSpPr>
          <p:spPr>
            <a:xfrm>
              <a:off x="6299200" y="1184275"/>
              <a:ext cx="273050" cy="638175"/>
            </a:xfrm>
            <a:custGeom>
              <a:avLst/>
              <a:gdLst>
                <a:gd name="connsiteX0" fmla="*/ 273050 w 273050"/>
                <a:gd name="connsiteY0" fmla="*/ 0 h 638175"/>
                <a:gd name="connsiteX1" fmla="*/ 139700 w 273050"/>
                <a:gd name="connsiteY1" fmla="*/ 257175 h 638175"/>
                <a:gd name="connsiteX2" fmla="*/ 0 w 273050"/>
                <a:gd name="connsiteY2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3050" h="638175">
                  <a:moveTo>
                    <a:pt x="273050" y="0"/>
                  </a:moveTo>
                  <a:cubicBezTo>
                    <a:pt x="229129" y="75406"/>
                    <a:pt x="185208" y="150813"/>
                    <a:pt x="139700" y="257175"/>
                  </a:cubicBezTo>
                  <a:cubicBezTo>
                    <a:pt x="94192" y="363537"/>
                    <a:pt x="47096" y="500856"/>
                    <a:pt x="0" y="638175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フリーフォーム 97">
              <a:extLst>
                <a:ext uri="{FF2B5EF4-FFF2-40B4-BE49-F238E27FC236}">
                  <a16:creationId xmlns:a16="http://schemas.microsoft.com/office/drawing/2014/main" id="{D1CDD170-05D8-9845-9ADA-5AF5AD1AB6D5}"/>
                </a:ext>
              </a:extLst>
            </p:cNvPr>
            <p:cNvSpPr/>
            <p:nvPr/>
          </p:nvSpPr>
          <p:spPr>
            <a:xfrm>
              <a:off x="6096000" y="1812925"/>
              <a:ext cx="206375" cy="774700"/>
            </a:xfrm>
            <a:custGeom>
              <a:avLst/>
              <a:gdLst>
                <a:gd name="connsiteX0" fmla="*/ 206375 w 206375"/>
                <a:gd name="connsiteY0" fmla="*/ 0 h 774700"/>
                <a:gd name="connsiteX1" fmla="*/ 76200 w 206375"/>
                <a:gd name="connsiteY1" fmla="*/ 234950 h 774700"/>
                <a:gd name="connsiteX2" fmla="*/ 12700 w 206375"/>
                <a:gd name="connsiteY2" fmla="*/ 409575 h 774700"/>
                <a:gd name="connsiteX3" fmla="*/ 0 w 206375"/>
                <a:gd name="connsiteY3" fmla="*/ 774700 h 77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375" h="774700">
                  <a:moveTo>
                    <a:pt x="206375" y="0"/>
                  </a:moveTo>
                  <a:cubicBezTo>
                    <a:pt x="157427" y="83344"/>
                    <a:pt x="108479" y="166688"/>
                    <a:pt x="76200" y="234950"/>
                  </a:cubicBezTo>
                  <a:cubicBezTo>
                    <a:pt x="43921" y="303212"/>
                    <a:pt x="25400" y="319617"/>
                    <a:pt x="12700" y="409575"/>
                  </a:cubicBezTo>
                  <a:cubicBezTo>
                    <a:pt x="0" y="499533"/>
                    <a:pt x="0" y="637116"/>
                    <a:pt x="0" y="774700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9" name="フリーフォーム 98">
              <a:extLst>
                <a:ext uri="{FF2B5EF4-FFF2-40B4-BE49-F238E27FC236}">
                  <a16:creationId xmlns:a16="http://schemas.microsoft.com/office/drawing/2014/main" id="{4C437C92-4599-C534-025C-63DC27586E9B}"/>
                </a:ext>
              </a:extLst>
            </p:cNvPr>
            <p:cNvSpPr/>
            <p:nvPr/>
          </p:nvSpPr>
          <p:spPr>
            <a:xfrm>
              <a:off x="5445125" y="2582212"/>
              <a:ext cx="774700" cy="259413"/>
            </a:xfrm>
            <a:custGeom>
              <a:avLst/>
              <a:gdLst>
                <a:gd name="connsiteX0" fmla="*/ 0 w 774700"/>
                <a:gd name="connsiteY0" fmla="*/ 259413 h 259413"/>
                <a:gd name="connsiteX1" fmla="*/ 247650 w 774700"/>
                <a:gd name="connsiteY1" fmla="*/ 27638 h 259413"/>
                <a:gd name="connsiteX2" fmla="*/ 774700 w 774700"/>
                <a:gd name="connsiteY2" fmla="*/ 2238 h 259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4700" h="259413">
                  <a:moveTo>
                    <a:pt x="0" y="259413"/>
                  </a:moveTo>
                  <a:cubicBezTo>
                    <a:pt x="59266" y="164956"/>
                    <a:pt x="118533" y="70500"/>
                    <a:pt x="247650" y="27638"/>
                  </a:cubicBezTo>
                  <a:cubicBezTo>
                    <a:pt x="376767" y="-15224"/>
                    <a:pt x="682625" y="5413"/>
                    <a:pt x="774700" y="2238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フリーフォーム 99">
              <a:extLst>
                <a:ext uri="{FF2B5EF4-FFF2-40B4-BE49-F238E27FC236}">
                  <a16:creationId xmlns:a16="http://schemas.microsoft.com/office/drawing/2014/main" id="{980146AC-2A67-D4C0-468C-71621385D7AE}"/>
                </a:ext>
              </a:extLst>
            </p:cNvPr>
            <p:cNvSpPr/>
            <p:nvPr/>
          </p:nvSpPr>
          <p:spPr>
            <a:xfrm>
              <a:off x="6188075" y="2535961"/>
              <a:ext cx="492125" cy="58014"/>
            </a:xfrm>
            <a:custGeom>
              <a:avLst/>
              <a:gdLst>
                <a:gd name="connsiteX0" fmla="*/ 0 w 492125"/>
                <a:gd name="connsiteY0" fmla="*/ 58014 h 58014"/>
                <a:gd name="connsiteX1" fmla="*/ 257175 w 492125"/>
                <a:gd name="connsiteY1" fmla="*/ 864 h 58014"/>
                <a:gd name="connsiteX2" fmla="*/ 492125 w 492125"/>
                <a:gd name="connsiteY2" fmla="*/ 23089 h 58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2125" h="58014">
                  <a:moveTo>
                    <a:pt x="0" y="58014"/>
                  </a:moveTo>
                  <a:cubicBezTo>
                    <a:pt x="87577" y="32349"/>
                    <a:pt x="175154" y="6685"/>
                    <a:pt x="257175" y="864"/>
                  </a:cubicBezTo>
                  <a:cubicBezTo>
                    <a:pt x="339196" y="-4957"/>
                    <a:pt x="447146" y="20443"/>
                    <a:pt x="492125" y="23089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フリーフォーム 100">
              <a:extLst>
                <a:ext uri="{FF2B5EF4-FFF2-40B4-BE49-F238E27FC236}">
                  <a16:creationId xmlns:a16="http://schemas.microsoft.com/office/drawing/2014/main" id="{F8747364-1B3F-AE31-9EC5-04BE138B3566}"/>
                </a:ext>
              </a:extLst>
            </p:cNvPr>
            <p:cNvSpPr/>
            <p:nvPr/>
          </p:nvSpPr>
          <p:spPr>
            <a:xfrm>
              <a:off x="6673850" y="2463177"/>
              <a:ext cx="276225" cy="89523"/>
            </a:xfrm>
            <a:custGeom>
              <a:avLst/>
              <a:gdLst>
                <a:gd name="connsiteX0" fmla="*/ 0 w 276225"/>
                <a:gd name="connsiteY0" fmla="*/ 89523 h 89523"/>
                <a:gd name="connsiteX1" fmla="*/ 215900 w 276225"/>
                <a:gd name="connsiteY1" fmla="*/ 6973 h 89523"/>
                <a:gd name="connsiteX2" fmla="*/ 276225 w 276225"/>
                <a:gd name="connsiteY2" fmla="*/ 10148 h 8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225" h="89523">
                  <a:moveTo>
                    <a:pt x="0" y="89523"/>
                  </a:moveTo>
                  <a:cubicBezTo>
                    <a:pt x="84931" y="54862"/>
                    <a:pt x="169862" y="20202"/>
                    <a:pt x="215900" y="6973"/>
                  </a:cubicBezTo>
                  <a:cubicBezTo>
                    <a:pt x="261938" y="-6256"/>
                    <a:pt x="269081" y="1946"/>
                    <a:pt x="276225" y="10148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フリーフォーム 101">
              <a:extLst>
                <a:ext uri="{FF2B5EF4-FFF2-40B4-BE49-F238E27FC236}">
                  <a16:creationId xmlns:a16="http://schemas.microsoft.com/office/drawing/2014/main" id="{0BBBB991-B740-5294-5422-845539D48606}"/>
                </a:ext>
              </a:extLst>
            </p:cNvPr>
            <p:cNvSpPr/>
            <p:nvPr/>
          </p:nvSpPr>
          <p:spPr>
            <a:xfrm>
              <a:off x="6988175" y="2400300"/>
              <a:ext cx="276788" cy="120650"/>
            </a:xfrm>
            <a:custGeom>
              <a:avLst/>
              <a:gdLst>
                <a:gd name="connsiteX0" fmla="*/ 0 w 276788"/>
                <a:gd name="connsiteY0" fmla="*/ 34925 h 120650"/>
                <a:gd name="connsiteX1" fmla="*/ 107950 w 276788"/>
                <a:gd name="connsiteY1" fmla="*/ 88900 h 120650"/>
                <a:gd name="connsiteX2" fmla="*/ 190500 w 276788"/>
                <a:gd name="connsiteY2" fmla="*/ 120650 h 120650"/>
                <a:gd name="connsiteX3" fmla="*/ 257175 w 276788"/>
                <a:gd name="connsiteY3" fmla="*/ 88900 h 120650"/>
                <a:gd name="connsiteX4" fmla="*/ 276225 w 276788"/>
                <a:gd name="connsiteY4" fmla="*/ 38100 h 120650"/>
                <a:gd name="connsiteX5" fmla="*/ 269875 w 276788"/>
                <a:gd name="connsiteY5" fmla="*/ 0 h 12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788" h="120650">
                  <a:moveTo>
                    <a:pt x="0" y="34925"/>
                  </a:moveTo>
                  <a:cubicBezTo>
                    <a:pt x="38100" y="54769"/>
                    <a:pt x="76200" y="74613"/>
                    <a:pt x="107950" y="88900"/>
                  </a:cubicBezTo>
                  <a:cubicBezTo>
                    <a:pt x="139700" y="103188"/>
                    <a:pt x="165629" y="120650"/>
                    <a:pt x="190500" y="120650"/>
                  </a:cubicBezTo>
                  <a:cubicBezTo>
                    <a:pt x="215371" y="120650"/>
                    <a:pt x="242887" y="102658"/>
                    <a:pt x="257175" y="88900"/>
                  </a:cubicBezTo>
                  <a:cubicBezTo>
                    <a:pt x="271463" y="75142"/>
                    <a:pt x="274108" y="52917"/>
                    <a:pt x="276225" y="38100"/>
                  </a:cubicBezTo>
                  <a:cubicBezTo>
                    <a:pt x="278342" y="23283"/>
                    <a:pt x="274108" y="11641"/>
                    <a:pt x="269875" y="0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フリーフォーム 102">
              <a:extLst>
                <a:ext uri="{FF2B5EF4-FFF2-40B4-BE49-F238E27FC236}">
                  <a16:creationId xmlns:a16="http://schemas.microsoft.com/office/drawing/2014/main" id="{9431A9CF-6490-4421-A5E9-7BB29A60C9ED}"/>
                </a:ext>
              </a:extLst>
            </p:cNvPr>
            <p:cNvSpPr/>
            <p:nvPr/>
          </p:nvSpPr>
          <p:spPr>
            <a:xfrm>
              <a:off x="6918325" y="2371284"/>
              <a:ext cx="333375" cy="92516"/>
            </a:xfrm>
            <a:custGeom>
              <a:avLst/>
              <a:gdLst>
                <a:gd name="connsiteX0" fmla="*/ 0 w 333375"/>
                <a:gd name="connsiteY0" fmla="*/ 92516 h 92516"/>
                <a:gd name="connsiteX1" fmla="*/ 168275 w 333375"/>
                <a:gd name="connsiteY1" fmla="*/ 16316 h 92516"/>
                <a:gd name="connsiteX2" fmla="*/ 279400 w 333375"/>
                <a:gd name="connsiteY2" fmla="*/ 441 h 92516"/>
                <a:gd name="connsiteX3" fmla="*/ 333375 w 333375"/>
                <a:gd name="connsiteY3" fmla="*/ 25841 h 92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92516">
                  <a:moveTo>
                    <a:pt x="0" y="92516"/>
                  </a:moveTo>
                  <a:cubicBezTo>
                    <a:pt x="60854" y="62089"/>
                    <a:pt x="121708" y="31662"/>
                    <a:pt x="168275" y="16316"/>
                  </a:cubicBezTo>
                  <a:cubicBezTo>
                    <a:pt x="214842" y="970"/>
                    <a:pt x="251883" y="-1146"/>
                    <a:pt x="279400" y="441"/>
                  </a:cubicBezTo>
                  <a:cubicBezTo>
                    <a:pt x="306917" y="2028"/>
                    <a:pt x="320146" y="13934"/>
                    <a:pt x="333375" y="25841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フリーフォーム 103">
              <a:extLst>
                <a:ext uri="{FF2B5EF4-FFF2-40B4-BE49-F238E27FC236}">
                  <a16:creationId xmlns:a16="http://schemas.microsoft.com/office/drawing/2014/main" id="{BF2BD7B3-5ED5-FED0-5051-EF6EAA91C104}"/>
                </a:ext>
              </a:extLst>
            </p:cNvPr>
            <p:cNvSpPr/>
            <p:nvPr/>
          </p:nvSpPr>
          <p:spPr>
            <a:xfrm>
              <a:off x="6705600" y="2600325"/>
              <a:ext cx="520700" cy="244475"/>
            </a:xfrm>
            <a:custGeom>
              <a:avLst/>
              <a:gdLst>
                <a:gd name="connsiteX0" fmla="*/ 0 w 520700"/>
                <a:gd name="connsiteY0" fmla="*/ 244475 h 244475"/>
                <a:gd name="connsiteX1" fmla="*/ 323850 w 520700"/>
                <a:gd name="connsiteY1" fmla="*/ 142875 h 244475"/>
                <a:gd name="connsiteX2" fmla="*/ 520700 w 520700"/>
                <a:gd name="connsiteY2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0700" h="244475">
                  <a:moveTo>
                    <a:pt x="0" y="244475"/>
                  </a:moveTo>
                  <a:cubicBezTo>
                    <a:pt x="118533" y="214048"/>
                    <a:pt x="237067" y="183621"/>
                    <a:pt x="323850" y="142875"/>
                  </a:cubicBezTo>
                  <a:cubicBezTo>
                    <a:pt x="410633" y="102129"/>
                    <a:pt x="465666" y="51064"/>
                    <a:pt x="520700" y="0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" name="フリーフォーム 104">
              <a:extLst>
                <a:ext uri="{FF2B5EF4-FFF2-40B4-BE49-F238E27FC236}">
                  <a16:creationId xmlns:a16="http://schemas.microsoft.com/office/drawing/2014/main" id="{86167496-65E6-73E7-D95F-BC9DB7F1270B}"/>
                </a:ext>
              </a:extLst>
            </p:cNvPr>
            <p:cNvSpPr/>
            <p:nvPr/>
          </p:nvSpPr>
          <p:spPr>
            <a:xfrm>
              <a:off x="7232650" y="2397125"/>
              <a:ext cx="68007" cy="200025"/>
            </a:xfrm>
            <a:custGeom>
              <a:avLst/>
              <a:gdLst>
                <a:gd name="connsiteX0" fmla="*/ 38100 w 68007"/>
                <a:gd name="connsiteY0" fmla="*/ 0 h 200025"/>
                <a:gd name="connsiteX1" fmla="*/ 66675 w 68007"/>
                <a:gd name="connsiteY1" fmla="*/ 107950 h 200025"/>
                <a:gd name="connsiteX2" fmla="*/ 0 w 68007"/>
                <a:gd name="connsiteY2" fmla="*/ 20002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007" h="200025">
                  <a:moveTo>
                    <a:pt x="38100" y="0"/>
                  </a:moveTo>
                  <a:cubicBezTo>
                    <a:pt x="55562" y="37306"/>
                    <a:pt x="73025" y="74613"/>
                    <a:pt x="66675" y="107950"/>
                  </a:cubicBezTo>
                  <a:cubicBezTo>
                    <a:pt x="60325" y="141288"/>
                    <a:pt x="30162" y="170656"/>
                    <a:pt x="0" y="200025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" name="フリーフォーム 105">
              <a:extLst>
                <a:ext uri="{FF2B5EF4-FFF2-40B4-BE49-F238E27FC236}">
                  <a16:creationId xmlns:a16="http://schemas.microsoft.com/office/drawing/2014/main" id="{7C6CEADB-8AFD-FE48-1E8E-417C23968DAB}"/>
                </a:ext>
              </a:extLst>
            </p:cNvPr>
            <p:cNvSpPr/>
            <p:nvPr/>
          </p:nvSpPr>
          <p:spPr>
            <a:xfrm>
              <a:off x="6051550" y="2803525"/>
              <a:ext cx="708025" cy="224491"/>
            </a:xfrm>
            <a:custGeom>
              <a:avLst/>
              <a:gdLst>
                <a:gd name="connsiteX0" fmla="*/ 0 w 708025"/>
                <a:gd name="connsiteY0" fmla="*/ 174625 h 224491"/>
                <a:gd name="connsiteX1" fmla="*/ 317500 w 708025"/>
                <a:gd name="connsiteY1" fmla="*/ 222250 h 224491"/>
                <a:gd name="connsiteX2" fmla="*/ 476250 w 708025"/>
                <a:gd name="connsiteY2" fmla="*/ 193675 h 224491"/>
                <a:gd name="connsiteX3" fmla="*/ 708025 w 708025"/>
                <a:gd name="connsiteY3" fmla="*/ 0 h 224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8025" h="224491">
                  <a:moveTo>
                    <a:pt x="0" y="174625"/>
                  </a:moveTo>
                  <a:cubicBezTo>
                    <a:pt x="119062" y="196850"/>
                    <a:pt x="238125" y="219075"/>
                    <a:pt x="317500" y="222250"/>
                  </a:cubicBezTo>
                  <a:cubicBezTo>
                    <a:pt x="396875" y="225425"/>
                    <a:pt x="411162" y="230717"/>
                    <a:pt x="476250" y="193675"/>
                  </a:cubicBezTo>
                  <a:cubicBezTo>
                    <a:pt x="541338" y="156633"/>
                    <a:pt x="667279" y="32808"/>
                    <a:pt x="708025" y="0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フリーフォーム 106">
              <a:extLst>
                <a:ext uri="{FF2B5EF4-FFF2-40B4-BE49-F238E27FC236}">
                  <a16:creationId xmlns:a16="http://schemas.microsoft.com/office/drawing/2014/main" id="{8A7423CF-55BD-244D-4BE9-E350D8A255CA}"/>
                </a:ext>
              </a:extLst>
            </p:cNvPr>
            <p:cNvSpPr/>
            <p:nvPr/>
          </p:nvSpPr>
          <p:spPr>
            <a:xfrm>
              <a:off x="6171863" y="2971800"/>
              <a:ext cx="170547" cy="590550"/>
            </a:xfrm>
            <a:custGeom>
              <a:avLst/>
              <a:gdLst>
                <a:gd name="connsiteX0" fmla="*/ 86062 w 170547"/>
                <a:gd name="connsiteY0" fmla="*/ 0 h 590550"/>
                <a:gd name="connsiteX1" fmla="*/ 168612 w 170547"/>
                <a:gd name="connsiteY1" fmla="*/ 142875 h 590550"/>
                <a:gd name="connsiteX2" fmla="*/ 13037 w 170547"/>
                <a:gd name="connsiteY2" fmla="*/ 377825 h 590550"/>
                <a:gd name="connsiteX3" fmla="*/ 19387 w 170547"/>
                <a:gd name="connsiteY3" fmla="*/ 5905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47" h="590550">
                  <a:moveTo>
                    <a:pt x="86062" y="0"/>
                  </a:moveTo>
                  <a:cubicBezTo>
                    <a:pt x="133422" y="39952"/>
                    <a:pt x="180783" y="79904"/>
                    <a:pt x="168612" y="142875"/>
                  </a:cubicBezTo>
                  <a:cubicBezTo>
                    <a:pt x="156441" y="205846"/>
                    <a:pt x="37908" y="303212"/>
                    <a:pt x="13037" y="377825"/>
                  </a:cubicBezTo>
                  <a:cubicBezTo>
                    <a:pt x="-11834" y="452438"/>
                    <a:pt x="3776" y="521494"/>
                    <a:pt x="19387" y="590550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" name="フリーフォーム 107">
              <a:extLst>
                <a:ext uri="{FF2B5EF4-FFF2-40B4-BE49-F238E27FC236}">
                  <a16:creationId xmlns:a16="http://schemas.microsoft.com/office/drawing/2014/main" id="{40B0307E-08FE-8D1C-9770-3ED6A92C5556}"/>
                </a:ext>
              </a:extLst>
            </p:cNvPr>
            <p:cNvSpPr/>
            <p:nvPr/>
          </p:nvSpPr>
          <p:spPr>
            <a:xfrm>
              <a:off x="6188075" y="3326811"/>
              <a:ext cx="339725" cy="260939"/>
            </a:xfrm>
            <a:custGeom>
              <a:avLst/>
              <a:gdLst>
                <a:gd name="connsiteX0" fmla="*/ 0 w 339725"/>
                <a:gd name="connsiteY0" fmla="*/ 260939 h 260939"/>
                <a:gd name="connsiteX1" fmla="*/ 149225 w 339725"/>
                <a:gd name="connsiteY1" fmla="*/ 35514 h 260939"/>
                <a:gd name="connsiteX2" fmla="*/ 339725 w 339725"/>
                <a:gd name="connsiteY2" fmla="*/ 3764 h 260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9725" h="260939">
                  <a:moveTo>
                    <a:pt x="0" y="260939"/>
                  </a:moveTo>
                  <a:cubicBezTo>
                    <a:pt x="46302" y="169657"/>
                    <a:pt x="92604" y="78376"/>
                    <a:pt x="149225" y="35514"/>
                  </a:cubicBezTo>
                  <a:cubicBezTo>
                    <a:pt x="205846" y="-7348"/>
                    <a:pt x="272785" y="-1792"/>
                    <a:pt x="339725" y="3764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" name="フリーフォーム 108">
              <a:extLst>
                <a:ext uri="{FF2B5EF4-FFF2-40B4-BE49-F238E27FC236}">
                  <a16:creationId xmlns:a16="http://schemas.microsoft.com/office/drawing/2014/main" id="{40DF9D6C-0F1C-8222-DD18-B6865189644D}"/>
                </a:ext>
              </a:extLst>
            </p:cNvPr>
            <p:cNvSpPr/>
            <p:nvPr/>
          </p:nvSpPr>
          <p:spPr>
            <a:xfrm>
              <a:off x="6489696" y="3013075"/>
              <a:ext cx="365129" cy="314371"/>
            </a:xfrm>
            <a:custGeom>
              <a:avLst/>
              <a:gdLst>
                <a:gd name="connsiteX0" fmla="*/ 365129 w 365129"/>
                <a:gd name="connsiteY0" fmla="*/ 0 h 314371"/>
                <a:gd name="connsiteX1" fmla="*/ 200029 w 365129"/>
                <a:gd name="connsiteY1" fmla="*/ 44450 h 314371"/>
                <a:gd name="connsiteX2" fmla="*/ 79379 w 365129"/>
                <a:gd name="connsiteY2" fmla="*/ 111125 h 314371"/>
                <a:gd name="connsiteX3" fmla="*/ 4 w 365129"/>
                <a:gd name="connsiteY3" fmla="*/ 314325 h 31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5129" h="314371">
                  <a:moveTo>
                    <a:pt x="365129" y="0"/>
                  </a:moveTo>
                  <a:cubicBezTo>
                    <a:pt x="306391" y="12964"/>
                    <a:pt x="247654" y="25929"/>
                    <a:pt x="200029" y="44450"/>
                  </a:cubicBezTo>
                  <a:cubicBezTo>
                    <a:pt x="152404" y="62971"/>
                    <a:pt x="112716" y="66146"/>
                    <a:pt x="79379" y="111125"/>
                  </a:cubicBezTo>
                  <a:cubicBezTo>
                    <a:pt x="46041" y="156104"/>
                    <a:pt x="-525" y="317500"/>
                    <a:pt x="4" y="314325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フリーフォーム 109">
              <a:extLst>
                <a:ext uri="{FF2B5EF4-FFF2-40B4-BE49-F238E27FC236}">
                  <a16:creationId xmlns:a16="http://schemas.microsoft.com/office/drawing/2014/main" id="{9533D99C-DECD-7414-6ED1-AA9B0FD9AD3C}"/>
                </a:ext>
              </a:extLst>
            </p:cNvPr>
            <p:cNvSpPr/>
            <p:nvPr/>
          </p:nvSpPr>
          <p:spPr>
            <a:xfrm>
              <a:off x="6826250" y="2946008"/>
              <a:ext cx="419100" cy="82942"/>
            </a:xfrm>
            <a:custGeom>
              <a:avLst/>
              <a:gdLst>
                <a:gd name="connsiteX0" fmla="*/ 0 w 419100"/>
                <a:gd name="connsiteY0" fmla="*/ 82942 h 82942"/>
                <a:gd name="connsiteX1" fmla="*/ 123825 w 419100"/>
                <a:gd name="connsiteY1" fmla="*/ 392 h 82942"/>
                <a:gd name="connsiteX2" fmla="*/ 419100 w 419100"/>
                <a:gd name="connsiteY2" fmla="*/ 57542 h 82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9100" h="82942">
                  <a:moveTo>
                    <a:pt x="0" y="82942"/>
                  </a:moveTo>
                  <a:cubicBezTo>
                    <a:pt x="26987" y="43783"/>
                    <a:pt x="53975" y="4625"/>
                    <a:pt x="123825" y="392"/>
                  </a:cubicBezTo>
                  <a:cubicBezTo>
                    <a:pt x="193675" y="-3841"/>
                    <a:pt x="306387" y="26850"/>
                    <a:pt x="419100" y="57542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" name="フリーフォーム 110">
              <a:extLst>
                <a:ext uri="{FF2B5EF4-FFF2-40B4-BE49-F238E27FC236}">
                  <a16:creationId xmlns:a16="http://schemas.microsoft.com/office/drawing/2014/main" id="{5AA485A3-6660-07C5-3555-19BB644F4244}"/>
                </a:ext>
              </a:extLst>
            </p:cNvPr>
            <p:cNvSpPr/>
            <p:nvPr/>
          </p:nvSpPr>
          <p:spPr>
            <a:xfrm>
              <a:off x="7001092" y="3041650"/>
              <a:ext cx="88683" cy="155575"/>
            </a:xfrm>
            <a:custGeom>
              <a:avLst/>
              <a:gdLst>
                <a:gd name="connsiteX0" fmla="*/ 88683 w 88683"/>
                <a:gd name="connsiteY0" fmla="*/ 0 h 155575"/>
                <a:gd name="connsiteX1" fmla="*/ 2958 w 88683"/>
                <a:gd name="connsiteY1" fmla="*/ 85725 h 155575"/>
                <a:gd name="connsiteX2" fmla="*/ 22008 w 88683"/>
                <a:gd name="connsiteY2" fmla="*/ 155575 h 15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683" h="155575">
                  <a:moveTo>
                    <a:pt x="88683" y="0"/>
                  </a:moveTo>
                  <a:cubicBezTo>
                    <a:pt x="51376" y="29898"/>
                    <a:pt x="14070" y="59796"/>
                    <a:pt x="2958" y="85725"/>
                  </a:cubicBezTo>
                  <a:cubicBezTo>
                    <a:pt x="-8155" y="111654"/>
                    <a:pt x="15129" y="141288"/>
                    <a:pt x="22008" y="155575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フリーフォーム 111">
              <a:extLst>
                <a:ext uri="{FF2B5EF4-FFF2-40B4-BE49-F238E27FC236}">
                  <a16:creationId xmlns:a16="http://schemas.microsoft.com/office/drawing/2014/main" id="{011FAD8A-49EE-3909-DB2A-22D1659756C7}"/>
                </a:ext>
              </a:extLst>
            </p:cNvPr>
            <p:cNvSpPr/>
            <p:nvPr/>
          </p:nvSpPr>
          <p:spPr>
            <a:xfrm>
              <a:off x="7038975" y="3003461"/>
              <a:ext cx="237068" cy="206464"/>
            </a:xfrm>
            <a:custGeom>
              <a:avLst/>
              <a:gdLst>
                <a:gd name="connsiteX0" fmla="*/ 38100 w 237068"/>
                <a:gd name="connsiteY0" fmla="*/ 38189 h 206464"/>
                <a:gd name="connsiteX1" fmla="*/ 155575 w 237068"/>
                <a:gd name="connsiteY1" fmla="*/ 89 h 206464"/>
                <a:gd name="connsiteX2" fmla="*/ 231775 w 237068"/>
                <a:gd name="connsiteY2" fmla="*/ 47714 h 206464"/>
                <a:gd name="connsiteX3" fmla="*/ 225425 w 237068"/>
                <a:gd name="connsiteY3" fmla="*/ 88989 h 206464"/>
                <a:gd name="connsiteX4" fmla="*/ 184150 w 237068"/>
                <a:gd name="connsiteY4" fmla="*/ 101689 h 206464"/>
                <a:gd name="connsiteX5" fmla="*/ 69850 w 237068"/>
                <a:gd name="connsiteY5" fmla="*/ 127089 h 206464"/>
                <a:gd name="connsiteX6" fmla="*/ 0 w 237068"/>
                <a:gd name="connsiteY6" fmla="*/ 206464 h 20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068" h="206464">
                  <a:moveTo>
                    <a:pt x="38100" y="38189"/>
                  </a:moveTo>
                  <a:cubicBezTo>
                    <a:pt x="80698" y="18345"/>
                    <a:pt x="123296" y="-1498"/>
                    <a:pt x="155575" y="89"/>
                  </a:cubicBezTo>
                  <a:cubicBezTo>
                    <a:pt x="187854" y="1676"/>
                    <a:pt x="220133" y="32898"/>
                    <a:pt x="231775" y="47714"/>
                  </a:cubicBezTo>
                  <a:cubicBezTo>
                    <a:pt x="243417" y="62530"/>
                    <a:pt x="233363" y="79993"/>
                    <a:pt x="225425" y="88989"/>
                  </a:cubicBezTo>
                  <a:cubicBezTo>
                    <a:pt x="217488" y="97985"/>
                    <a:pt x="210079" y="95339"/>
                    <a:pt x="184150" y="101689"/>
                  </a:cubicBezTo>
                  <a:cubicBezTo>
                    <a:pt x="158221" y="108039"/>
                    <a:pt x="100542" y="109627"/>
                    <a:pt x="69850" y="127089"/>
                  </a:cubicBezTo>
                  <a:cubicBezTo>
                    <a:pt x="39158" y="144552"/>
                    <a:pt x="6350" y="189531"/>
                    <a:pt x="0" y="206464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フリーフォーム 112">
              <a:extLst>
                <a:ext uri="{FF2B5EF4-FFF2-40B4-BE49-F238E27FC236}">
                  <a16:creationId xmlns:a16="http://schemas.microsoft.com/office/drawing/2014/main" id="{22CF428C-C260-B5F5-CFAA-6069FFC715E3}"/>
                </a:ext>
              </a:extLst>
            </p:cNvPr>
            <p:cNvSpPr/>
            <p:nvPr/>
          </p:nvSpPr>
          <p:spPr>
            <a:xfrm>
              <a:off x="6616700" y="3209925"/>
              <a:ext cx="333375" cy="349250"/>
            </a:xfrm>
            <a:custGeom>
              <a:avLst/>
              <a:gdLst>
                <a:gd name="connsiteX0" fmla="*/ 333375 w 333375"/>
                <a:gd name="connsiteY0" fmla="*/ 0 h 349250"/>
                <a:gd name="connsiteX1" fmla="*/ 311150 w 333375"/>
                <a:gd name="connsiteY1" fmla="*/ 117475 h 349250"/>
                <a:gd name="connsiteX2" fmla="*/ 247650 w 333375"/>
                <a:gd name="connsiteY2" fmla="*/ 174625 h 349250"/>
                <a:gd name="connsiteX3" fmla="*/ 95250 w 333375"/>
                <a:gd name="connsiteY3" fmla="*/ 238125 h 349250"/>
                <a:gd name="connsiteX4" fmla="*/ 0 w 333375"/>
                <a:gd name="connsiteY4" fmla="*/ 349250 h 34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375" h="349250">
                  <a:moveTo>
                    <a:pt x="333375" y="0"/>
                  </a:moveTo>
                  <a:cubicBezTo>
                    <a:pt x="329406" y="44185"/>
                    <a:pt x="325437" y="88371"/>
                    <a:pt x="311150" y="117475"/>
                  </a:cubicBezTo>
                  <a:cubicBezTo>
                    <a:pt x="296863" y="146579"/>
                    <a:pt x="283633" y="154517"/>
                    <a:pt x="247650" y="174625"/>
                  </a:cubicBezTo>
                  <a:cubicBezTo>
                    <a:pt x="211667" y="194733"/>
                    <a:pt x="136525" y="209021"/>
                    <a:pt x="95250" y="238125"/>
                  </a:cubicBezTo>
                  <a:cubicBezTo>
                    <a:pt x="53975" y="267229"/>
                    <a:pt x="21167" y="328083"/>
                    <a:pt x="0" y="349250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" name="フリーフォーム 113">
              <a:extLst>
                <a:ext uri="{FF2B5EF4-FFF2-40B4-BE49-F238E27FC236}">
                  <a16:creationId xmlns:a16="http://schemas.microsoft.com/office/drawing/2014/main" id="{AD27C289-5CCC-174C-79D2-C7F583DBC664}"/>
                </a:ext>
              </a:extLst>
            </p:cNvPr>
            <p:cNvSpPr/>
            <p:nvPr/>
          </p:nvSpPr>
          <p:spPr>
            <a:xfrm>
              <a:off x="6226175" y="3463925"/>
              <a:ext cx="346075" cy="539750"/>
            </a:xfrm>
            <a:custGeom>
              <a:avLst/>
              <a:gdLst>
                <a:gd name="connsiteX0" fmla="*/ 346075 w 346075"/>
                <a:gd name="connsiteY0" fmla="*/ 0 h 539750"/>
                <a:gd name="connsiteX1" fmla="*/ 317500 w 346075"/>
                <a:gd name="connsiteY1" fmla="*/ 241300 h 539750"/>
                <a:gd name="connsiteX2" fmla="*/ 241300 w 346075"/>
                <a:gd name="connsiteY2" fmla="*/ 358775 h 539750"/>
                <a:gd name="connsiteX3" fmla="*/ 0 w 346075"/>
                <a:gd name="connsiteY3" fmla="*/ 539750 h 53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539750">
                  <a:moveTo>
                    <a:pt x="346075" y="0"/>
                  </a:moveTo>
                  <a:cubicBezTo>
                    <a:pt x="340518" y="90752"/>
                    <a:pt x="334962" y="181504"/>
                    <a:pt x="317500" y="241300"/>
                  </a:cubicBezTo>
                  <a:cubicBezTo>
                    <a:pt x="300038" y="301096"/>
                    <a:pt x="294217" y="309033"/>
                    <a:pt x="241300" y="358775"/>
                  </a:cubicBezTo>
                  <a:cubicBezTo>
                    <a:pt x="188383" y="408517"/>
                    <a:pt x="94191" y="474133"/>
                    <a:pt x="0" y="539750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" name="フリーフォーム 114">
              <a:extLst>
                <a:ext uri="{FF2B5EF4-FFF2-40B4-BE49-F238E27FC236}">
                  <a16:creationId xmlns:a16="http://schemas.microsoft.com/office/drawing/2014/main" id="{A70C6B22-58B3-2675-0284-2C901E58B306}"/>
                </a:ext>
              </a:extLst>
            </p:cNvPr>
            <p:cNvSpPr/>
            <p:nvPr/>
          </p:nvSpPr>
          <p:spPr>
            <a:xfrm>
              <a:off x="5238750" y="1584325"/>
              <a:ext cx="64343" cy="422275"/>
            </a:xfrm>
            <a:custGeom>
              <a:avLst/>
              <a:gdLst>
                <a:gd name="connsiteX0" fmla="*/ 0 w 64343"/>
                <a:gd name="connsiteY0" fmla="*/ 0 h 422275"/>
                <a:gd name="connsiteX1" fmla="*/ 63500 w 64343"/>
                <a:gd name="connsiteY1" fmla="*/ 139700 h 422275"/>
                <a:gd name="connsiteX2" fmla="*/ 34925 w 64343"/>
                <a:gd name="connsiteY2" fmla="*/ 422275 h 42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343" h="422275">
                  <a:moveTo>
                    <a:pt x="0" y="0"/>
                  </a:moveTo>
                  <a:cubicBezTo>
                    <a:pt x="28839" y="34660"/>
                    <a:pt x="57679" y="69321"/>
                    <a:pt x="63500" y="139700"/>
                  </a:cubicBezTo>
                  <a:cubicBezTo>
                    <a:pt x="69321" y="210079"/>
                    <a:pt x="43392" y="382588"/>
                    <a:pt x="34925" y="422275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" name="フリーフォーム 115">
              <a:extLst>
                <a:ext uri="{FF2B5EF4-FFF2-40B4-BE49-F238E27FC236}">
                  <a16:creationId xmlns:a16="http://schemas.microsoft.com/office/drawing/2014/main" id="{D8E996FC-4EE5-AE6D-91DB-020628454C3E}"/>
                </a:ext>
              </a:extLst>
            </p:cNvPr>
            <p:cNvSpPr/>
            <p:nvPr/>
          </p:nvSpPr>
          <p:spPr>
            <a:xfrm>
              <a:off x="5168114" y="1765300"/>
              <a:ext cx="32536" cy="561975"/>
            </a:xfrm>
            <a:custGeom>
              <a:avLst/>
              <a:gdLst>
                <a:gd name="connsiteX0" fmla="*/ 32536 w 32536"/>
                <a:gd name="connsiteY0" fmla="*/ 0 h 561975"/>
                <a:gd name="connsiteX1" fmla="*/ 786 w 32536"/>
                <a:gd name="connsiteY1" fmla="*/ 142875 h 561975"/>
                <a:gd name="connsiteX2" fmla="*/ 13486 w 32536"/>
                <a:gd name="connsiteY2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536" h="561975">
                  <a:moveTo>
                    <a:pt x="32536" y="0"/>
                  </a:moveTo>
                  <a:cubicBezTo>
                    <a:pt x="18248" y="24606"/>
                    <a:pt x="3961" y="49213"/>
                    <a:pt x="786" y="142875"/>
                  </a:cubicBezTo>
                  <a:cubicBezTo>
                    <a:pt x="-2389" y="236537"/>
                    <a:pt x="4490" y="496358"/>
                    <a:pt x="13486" y="561975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フリーフォーム 116">
              <a:extLst>
                <a:ext uri="{FF2B5EF4-FFF2-40B4-BE49-F238E27FC236}">
                  <a16:creationId xmlns:a16="http://schemas.microsoft.com/office/drawing/2014/main" id="{11B17079-B386-80C0-3BAA-6E437D92C1A8}"/>
                </a:ext>
              </a:extLst>
            </p:cNvPr>
            <p:cNvSpPr/>
            <p:nvPr/>
          </p:nvSpPr>
          <p:spPr>
            <a:xfrm>
              <a:off x="5527675" y="1272685"/>
              <a:ext cx="333375" cy="530715"/>
            </a:xfrm>
            <a:custGeom>
              <a:avLst/>
              <a:gdLst>
                <a:gd name="connsiteX0" fmla="*/ 333375 w 333375"/>
                <a:gd name="connsiteY0" fmla="*/ 16365 h 530715"/>
                <a:gd name="connsiteX1" fmla="*/ 257175 w 333375"/>
                <a:gd name="connsiteY1" fmla="*/ 10015 h 530715"/>
                <a:gd name="connsiteX2" fmla="*/ 174625 w 333375"/>
                <a:gd name="connsiteY2" fmla="*/ 133840 h 530715"/>
                <a:gd name="connsiteX3" fmla="*/ 0 w 333375"/>
                <a:gd name="connsiteY3" fmla="*/ 530715 h 53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30715">
                  <a:moveTo>
                    <a:pt x="333375" y="16365"/>
                  </a:moveTo>
                  <a:cubicBezTo>
                    <a:pt x="308504" y="3400"/>
                    <a:pt x="283633" y="-9564"/>
                    <a:pt x="257175" y="10015"/>
                  </a:cubicBezTo>
                  <a:cubicBezTo>
                    <a:pt x="230717" y="29594"/>
                    <a:pt x="217487" y="47057"/>
                    <a:pt x="174625" y="133840"/>
                  </a:cubicBezTo>
                  <a:cubicBezTo>
                    <a:pt x="131763" y="220623"/>
                    <a:pt x="65881" y="375669"/>
                    <a:pt x="0" y="530715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" name="フリーフォーム 117">
              <a:extLst>
                <a:ext uri="{FF2B5EF4-FFF2-40B4-BE49-F238E27FC236}">
                  <a16:creationId xmlns:a16="http://schemas.microsoft.com/office/drawing/2014/main" id="{9C5912A0-B1BE-BA33-9C2D-77FD07437FD9}"/>
                </a:ext>
              </a:extLst>
            </p:cNvPr>
            <p:cNvSpPr/>
            <p:nvPr/>
          </p:nvSpPr>
          <p:spPr>
            <a:xfrm>
              <a:off x="5368925" y="1917307"/>
              <a:ext cx="254000" cy="473468"/>
            </a:xfrm>
            <a:custGeom>
              <a:avLst/>
              <a:gdLst>
                <a:gd name="connsiteX0" fmla="*/ 0 w 254000"/>
                <a:gd name="connsiteY0" fmla="*/ 473468 h 473468"/>
                <a:gd name="connsiteX1" fmla="*/ 136525 w 254000"/>
                <a:gd name="connsiteY1" fmla="*/ 38493 h 473468"/>
                <a:gd name="connsiteX2" fmla="*/ 254000 w 254000"/>
                <a:gd name="connsiteY2" fmla="*/ 19443 h 473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000" h="473468">
                  <a:moveTo>
                    <a:pt x="0" y="473468"/>
                  </a:moveTo>
                  <a:cubicBezTo>
                    <a:pt x="47096" y="293816"/>
                    <a:pt x="94192" y="114164"/>
                    <a:pt x="136525" y="38493"/>
                  </a:cubicBezTo>
                  <a:cubicBezTo>
                    <a:pt x="178858" y="-37178"/>
                    <a:pt x="229658" y="22618"/>
                    <a:pt x="254000" y="19443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フリーフォーム 118">
              <a:extLst>
                <a:ext uri="{FF2B5EF4-FFF2-40B4-BE49-F238E27FC236}">
                  <a16:creationId xmlns:a16="http://schemas.microsoft.com/office/drawing/2014/main" id="{BD39804C-7D65-2020-4303-DF8808E9D6C1}"/>
                </a:ext>
              </a:extLst>
            </p:cNvPr>
            <p:cNvSpPr/>
            <p:nvPr/>
          </p:nvSpPr>
          <p:spPr>
            <a:xfrm>
              <a:off x="5842000" y="1102608"/>
              <a:ext cx="720725" cy="916692"/>
            </a:xfrm>
            <a:custGeom>
              <a:avLst/>
              <a:gdLst>
                <a:gd name="connsiteX0" fmla="*/ 720725 w 720725"/>
                <a:gd name="connsiteY0" fmla="*/ 34042 h 916692"/>
                <a:gd name="connsiteX1" fmla="*/ 584200 w 720725"/>
                <a:gd name="connsiteY1" fmla="*/ 43567 h 916692"/>
                <a:gd name="connsiteX2" fmla="*/ 234950 w 720725"/>
                <a:gd name="connsiteY2" fmla="*/ 462667 h 916692"/>
                <a:gd name="connsiteX3" fmla="*/ 0 w 720725"/>
                <a:gd name="connsiteY3" fmla="*/ 916692 h 91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0725" h="916692">
                  <a:moveTo>
                    <a:pt x="720725" y="34042"/>
                  </a:moveTo>
                  <a:cubicBezTo>
                    <a:pt x="692943" y="3085"/>
                    <a:pt x="665162" y="-27871"/>
                    <a:pt x="584200" y="43567"/>
                  </a:cubicBezTo>
                  <a:cubicBezTo>
                    <a:pt x="503237" y="115005"/>
                    <a:pt x="332317" y="317146"/>
                    <a:pt x="234950" y="462667"/>
                  </a:cubicBezTo>
                  <a:cubicBezTo>
                    <a:pt x="137583" y="608188"/>
                    <a:pt x="55033" y="829380"/>
                    <a:pt x="0" y="916692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" name="フリーフォーム 119">
              <a:extLst>
                <a:ext uri="{FF2B5EF4-FFF2-40B4-BE49-F238E27FC236}">
                  <a16:creationId xmlns:a16="http://schemas.microsoft.com/office/drawing/2014/main" id="{14E2EA66-E363-9B24-1C18-00EF35E9ADF2}"/>
                </a:ext>
              </a:extLst>
            </p:cNvPr>
            <p:cNvSpPr/>
            <p:nvPr/>
          </p:nvSpPr>
          <p:spPr>
            <a:xfrm>
              <a:off x="5524500" y="2671140"/>
              <a:ext cx="730250" cy="199060"/>
            </a:xfrm>
            <a:custGeom>
              <a:avLst/>
              <a:gdLst>
                <a:gd name="connsiteX0" fmla="*/ 0 w 730250"/>
                <a:gd name="connsiteY0" fmla="*/ 199060 h 199060"/>
                <a:gd name="connsiteX1" fmla="*/ 234950 w 730250"/>
                <a:gd name="connsiteY1" fmla="*/ 18085 h 199060"/>
                <a:gd name="connsiteX2" fmla="*/ 730250 w 730250"/>
                <a:gd name="connsiteY2" fmla="*/ 8560 h 19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0250" h="199060">
                  <a:moveTo>
                    <a:pt x="0" y="199060"/>
                  </a:moveTo>
                  <a:cubicBezTo>
                    <a:pt x="56621" y="124447"/>
                    <a:pt x="113242" y="49835"/>
                    <a:pt x="234950" y="18085"/>
                  </a:cubicBezTo>
                  <a:cubicBezTo>
                    <a:pt x="356658" y="-13665"/>
                    <a:pt x="642938" y="5385"/>
                    <a:pt x="730250" y="8560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" name="フリーフォーム 120">
              <a:extLst>
                <a:ext uri="{FF2B5EF4-FFF2-40B4-BE49-F238E27FC236}">
                  <a16:creationId xmlns:a16="http://schemas.microsoft.com/office/drawing/2014/main" id="{9798A8FA-8119-1856-7A4D-DA7D0B5BB1A6}"/>
                </a:ext>
              </a:extLst>
            </p:cNvPr>
            <p:cNvSpPr/>
            <p:nvPr/>
          </p:nvSpPr>
          <p:spPr>
            <a:xfrm>
              <a:off x="6553146" y="2538934"/>
              <a:ext cx="638229" cy="86791"/>
            </a:xfrm>
            <a:custGeom>
              <a:avLst/>
              <a:gdLst>
                <a:gd name="connsiteX0" fmla="*/ 638229 w 638229"/>
                <a:gd name="connsiteY0" fmla="*/ 26466 h 86791"/>
                <a:gd name="connsiteX1" fmla="*/ 517579 w 638229"/>
                <a:gd name="connsiteY1" fmla="*/ 1066 h 86791"/>
                <a:gd name="connsiteX2" fmla="*/ 304854 w 638229"/>
                <a:gd name="connsiteY2" fmla="*/ 58216 h 86791"/>
                <a:gd name="connsiteX3" fmla="*/ 142929 w 638229"/>
                <a:gd name="connsiteY3" fmla="*/ 86791 h 86791"/>
                <a:gd name="connsiteX4" fmla="*/ 54 w 638229"/>
                <a:gd name="connsiteY4" fmla="*/ 58216 h 8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229" h="86791">
                  <a:moveTo>
                    <a:pt x="638229" y="26466"/>
                  </a:moveTo>
                  <a:cubicBezTo>
                    <a:pt x="605685" y="11120"/>
                    <a:pt x="573141" y="-4226"/>
                    <a:pt x="517579" y="1066"/>
                  </a:cubicBezTo>
                  <a:cubicBezTo>
                    <a:pt x="462017" y="6358"/>
                    <a:pt x="367296" y="43929"/>
                    <a:pt x="304854" y="58216"/>
                  </a:cubicBezTo>
                  <a:cubicBezTo>
                    <a:pt x="242412" y="72503"/>
                    <a:pt x="193729" y="86791"/>
                    <a:pt x="142929" y="86791"/>
                  </a:cubicBezTo>
                  <a:cubicBezTo>
                    <a:pt x="92129" y="86791"/>
                    <a:pt x="-2592" y="56629"/>
                    <a:pt x="54" y="58216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2" name="フリーフォーム 121">
              <a:extLst>
                <a:ext uri="{FF2B5EF4-FFF2-40B4-BE49-F238E27FC236}">
                  <a16:creationId xmlns:a16="http://schemas.microsoft.com/office/drawing/2014/main" id="{0743511B-89CC-D51B-BABD-E22126D32A8B}"/>
                </a:ext>
              </a:extLst>
            </p:cNvPr>
            <p:cNvSpPr/>
            <p:nvPr/>
          </p:nvSpPr>
          <p:spPr>
            <a:xfrm>
              <a:off x="5619750" y="2945170"/>
              <a:ext cx="539750" cy="293330"/>
            </a:xfrm>
            <a:custGeom>
              <a:avLst/>
              <a:gdLst>
                <a:gd name="connsiteX0" fmla="*/ 0 w 539750"/>
                <a:gd name="connsiteY0" fmla="*/ 293330 h 293330"/>
                <a:gd name="connsiteX1" fmla="*/ 209550 w 539750"/>
                <a:gd name="connsiteY1" fmla="*/ 93305 h 293330"/>
                <a:gd name="connsiteX2" fmla="*/ 206375 w 539750"/>
                <a:gd name="connsiteY2" fmla="*/ 1230 h 293330"/>
                <a:gd name="connsiteX3" fmla="*/ 365125 w 539750"/>
                <a:gd name="connsiteY3" fmla="*/ 153630 h 293330"/>
                <a:gd name="connsiteX4" fmla="*/ 539750 w 539750"/>
                <a:gd name="connsiteY4" fmla="*/ 236180 h 293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750" h="293330">
                  <a:moveTo>
                    <a:pt x="0" y="293330"/>
                  </a:moveTo>
                  <a:cubicBezTo>
                    <a:pt x="87577" y="217659"/>
                    <a:pt x="175154" y="141988"/>
                    <a:pt x="209550" y="93305"/>
                  </a:cubicBezTo>
                  <a:cubicBezTo>
                    <a:pt x="243946" y="44622"/>
                    <a:pt x="180446" y="-8824"/>
                    <a:pt x="206375" y="1230"/>
                  </a:cubicBezTo>
                  <a:cubicBezTo>
                    <a:pt x="232304" y="11284"/>
                    <a:pt x="309563" y="114472"/>
                    <a:pt x="365125" y="153630"/>
                  </a:cubicBezTo>
                  <a:cubicBezTo>
                    <a:pt x="420688" y="192788"/>
                    <a:pt x="505354" y="219776"/>
                    <a:pt x="539750" y="236180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3" name="フリーフォーム 122">
              <a:extLst>
                <a:ext uri="{FF2B5EF4-FFF2-40B4-BE49-F238E27FC236}">
                  <a16:creationId xmlns:a16="http://schemas.microsoft.com/office/drawing/2014/main" id="{EC09EB7E-247B-99C2-E0E0-1A3A2949B7ED}"/>
                </a:ext>
              </a:extLst>
            </p:cNvPr>
            <p:cNvSpPr/>
            <p:nvPr/>
          </p:nvSpPr>
          <p:spPr>
            <a:xfrm>
              <a:off x="6607175" y="3101975"/>
              <a:ext cx="285750" cy="225425"/>
            </a:xfrm>
            <a:custGeom>
              <a:avLst/>
              <a:gdLst>
                <a:gd name="connsiteX0" fmla="*/ 285750 w 285750"/>
                <a:gd name="connsiteY0" fmla="*/ 0 h 225425"/>
                <a:gd name="connsiteX1" fmla="*/ 79375 w 285750"/>
                <a:gd name="connsiteY1" fmla="*/ 66675 h 225425"/>
                <a:gd name="connsiteX2" fmla="*/ 0 w 285750"/>
                <a:gd name="connsiteY2" fmla="*/ 225425 h 22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25425">
                  <a:moveTo>
                    <a:pt x="285750" y="0"/>
                  </a:moveTo>
                  <a:cubicBezTo>
                    <a:pt x="206375" y="14552"/>
                    <a:pt x="127000" y="29104"/>
                    <a:pt x="79375" y="66675"/>
                  </a:cubicBezTo>
                  <a:cubicBezTo>
                    <a:pt x="31750" y="104246"/>
                    <a:pt x="15875" y="164835"/>
                    <a:pt x="0" y="225425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フリーフォーム 123">
              <a:extLst>
                <a:ext uri="{FF2B5EF4-FFF2-40B4-BE49-F238E27FC236}">
                  <a16:creationId xmlns:a16="http://schemas.microsoft.com/office/drawing/2014/main" id="{CFBBD400-A06F-5C18-5EA0-11F247D1DD40}"/>
                </a:ext>
              </a:extLst>
            </p:cNvPr>
            <p:cNvSpPr/>
            <p:nvPr/>
          </p:nvSpPr>
          <p:spPr>
            <a:xfrm>
              <a:off x="6962775" y="2987675"/>
              <a:ext cx="120650" cy="127000"/>
            </a:xfrm>
            <a:custGeom>
              <a:avLst/>
              <a:gdLst>
                <a:gd name="connsiteX0" fmla="*/ 0 w 120650"/>
                <a:gd name="connsiteY0" fmla="*/ 127000 h 127000"/>
                <a:gd name="connsiteX1" fmla="*/ 25400 w 120650"/>
                <a:gd name="connsiteY1" fmla="*/ 53975 h 127000"/>
                <a:gd name="connsiteX2" fmla="*/ 120650 w 120650"/>
                <a:gd name="connsiteY2" fmla="*/ 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650" h="127000">
                  <a:moveTo>
                    <a:pt x="0" y="127000"/>
                  </a:moveTo>
                  <a:cubicBezTo>
                    <a:pt x="2646" y="101071"/>
                    <a:pt x="5292" y="75142"/>
                    <a:pt x="25400" y="53975"/>
                  </a:cubicBezTo>
                  <a:cubicBezTo>
                    <a:pt x="45508" y="32808"/>
                    <a:pt x="83079" y="16404"/>
                    <a:pt x="120650" y="0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5" name="フリーフォーム 124">
              <a:extLst>
                <a:ext uri="{FF2B5EF4-FFF2-40B4-BE49-F238E27FC236}">
                  <a16:creationId xmlns:a16="http://schemas.microsoft.com/office/drawing/2014/main" id="{259672C8-F5C7-244D-ECA4-BA7D5F0652D8}"/>
                </a:ext>
              </a:extLst>
            </p:cNvPr>
            <p:cNvSpPr/>
            <p:nvPr/>
          </p:nvSpPr>
          <p:spPr>
            <a:xfrm>
              <a:off x="5981700" y="3673475"/>
              <a:ext cx="173888" cy="412750"/>
            </a:xfrm>
            <a:custGeom>
              <a:avLst/>
              <a:gdLst>
                <a:gd name="connsiteX0" fmla="*/ 117475 w 173888"/>
                <a:gd name="connsiteY0" fmla="*/ 0 h 412750"/>
                <a:gd name="connsiteX1" fmla="*/ 168275 w 173888"/>
                <a:gd name="connsiteY1" fmla="*/ 209550 h 412750"/>
                <a:gd name="connsiteX2" fmla="*/ 0 w 173888"/>
                <a:gd name="connsiteY2" fmla="*/ 412750 h 41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888" h="412750">
                  <a:moveTo>
                    <a:pt x="117475" y="0"/>
                  </a:moveTo>
                  <a:cubicBezTo>
                    <a:pt x="152664" y="70379"/>
                    <a:pt x="187854" y="140758"/>
                    <a:pt x="168275" y="209550"/>
                  </a:cubicBezTo>
                  <a:cubicBezTo>
                    <a:pt x="148696" y="278342"/>
                    <a:pt x="74348" y="345546"/>
                    <a:pt x="0" y="412750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6" name="フリーフォーム 125">
              <a:extLst>
                <a:ext uri="{FF2B5EF4-FFF2-40B4-BE49-F238E27FC236}">
                  <a16:creationId xmlns:a16="http://schemas.microsoft.com/office/drawing/2014/main" id="{A9B8303A-FBBB-660B-6AE5-75139BA954D8}"/>
                </a:ext>
              </a:extLst>
            </p:cNvPr>
            <p:cNvSpPr/>
            <p:nvPr/>
          </p:nvSpPr>
          <p:spPr>
            <a:xfrm>
              <a:off x="4902200" y="2844800"/>
              <a:ext cx="184150" cy="904875"/>
            </a:xfrm>
            <a:custGeom>
              <a:avLst/>
              <a:gdLst>
                <a:gd name="connsiteX0" fmla="*/ 184150 w 184150"/>
                <a:gd name="connsiteY0" fmla="*/ 0 h 904875"/>
                <a:gd name="connsiteX1" fmla="*/ 139700 w 184150"/>
                <a:gd name="connsiteY1" fmla="*/ 422275 h 904875"/>
                <a:gd name="connsiteX2" fmla="*/ 0 w 184150"/>
                <a:gd name="connsiteY2" fmla="*/ 904875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50" h="904875">
                  <a:moveTo>
                    <a:pt x="184150" y="0"/>
                  </a:moveTo>
                  <a:cubicBezTo>
                    <a:pt x="177271" y="135731"/>
                    <a:pt x="170392" y="271463"/>
                    <a:pt x="139700" y="422275"/>
                  </a:cubicBezTo>
                  <a:cubicBezTo>
                    <a:pt x="109008" y="573088"/>
                    <a:pt x="25400" y="817563"/>
                    <a:pt x="0" y="904875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7" name="フリーフォーム 126">
              <a:extLst>
                <a:ext uri="{FF2B5EF4-FFF2-40B4-BE49-F238E27FC236}">
                  <a16:creationId xmlns:a16="http://schemas.microsoft.com/office/drawing/2014/main" id="{F025052C-BDCD-8E4A-5865-758CB22B09F9}"/>
                </a:ext>
              </a:extLst>
            </p:cNvPr>
            <p:cNvSpPr/>
            <p:nvPr/>
          </p:nvSpPr>
          <p:spPr>
            <a:xfrm>
              <a:off x="6048375" y="3863975"/>
              <a:ext cx="300821" cy="527050"/>
            </a:xfrm>
            <a:custGeom>
              <a:avLst/>
              <a:gdLst>
                <a:gd name="connsiteX0" fmla="*/ 298450 w 300821"/>
                <a:gd name="connsiteY0" fmla="*/ 0 h 527050"/>
                <a:gd name="connsiteX1" fmla="*/ 257175 w 300821"/>
                <a:gd name="connsiteY1" fmla="*/ 257175 h 527050"/>
                <a:gd name="connsiteX2" fmla="*/ 0 w 300821"/>
                <a:gd name="connsiteY2" fmla="*/ 527050 h 52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0821" h="527050">
                  <a:moveTo>
                    <a:pt x="298450" y="0"/>
                  </a:moveTo>
                  <a:cubicBezTo>
                    <a:pt x="302683" y="84666"/>
                    <a:pt x="306917" y="169333"/>
                    <a:pt x="257175" y="257175"/>
                  </a:cubicBezTo>
                  <a:cubicBezTo>
                    <a:pt x="207433" y="345017"/>
                    <a:pt x="103716" y="436033"/>
                    <a:pt x="0" y="527050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8" name="フリーフォーム 127">
              <a:extLst>
                <a:ext uri="{FF2B5EF4-FFF2-40B4-BE49-F238E27FC236}">
                  <a16:creationId xmlns:a16="http://schemas.microsoft.com/office/drawing/2014/main" id="{D4A2B909-DF5A-EEEC-6F71-CB036B35AD60}"/>
                </a:ext>
              </a:extLst>
            </p:cNvPr>
            <p:cNvSpPr/>
            <p:nvPr/>
          </p:nvSpPr>
          <p:spPr>
            <a:xfrm>
              <a:off x="5844400" y="1771650"/>
              <a:ext cx="280469" cy="765175"/>
            </a:xfrm>
            <a:custGeom>
              <a:avLst/>
              <a:gdLst>
                <a:gd name="connsiteX0" fmla="*/ 181750 w 280469"/>
                <a:gd name="connsiteY0" fmla="*/ 0 h 765175"/>
                <a:gd name="connsiteX1" fmla="*/ 280175 w 280469"/>
                <a:gd name="connsiteY1" fmla="*/ 66675 h 765175"/>
                <a:gd name="connsiteX2" fmla="*/ 213500 w 280469"/>
                <a:gd name="connsiteY2" fmla="*/ 203200 h 765175"/>
                <a:gd name="connsiteX3" fmla="*/ 254775 w 280469"/>
                <a:gd name="connsiteY3" fmla="*/ 282575 h 765175"/>
                <a:gd name="connsiteX4" fmla="*/ 3950 w 280469"/>
                <a:gd name="connsiteY4" fmla="*/ 571500 h 765175"/>
                <a:gd name="connsiteX5" fmla="*/ 108725 w 280469"/>
                <a:gd name="connsiteY5" fmla="*/ 635000 h 765175"/>
                <a:gd name="connsiteX6" fmla="*/ 210325 w 280469"/>
                <a:gd name="connsiteY6" fmla="*/ 765175 h 76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469" h="765175">
                  <a:moveTo>
                    <a:pt x="181750" y="0"/>
                  </a:moveTo>
                  <a:cubicBezTo>
                    <a:pt x="228316" y="16404"/>
                    <a:pt x="274883" y="32808"/>
                    <a:pt x="280175" y="66675"/>
                  </a:cubicBezTo>
                  <a:cubicBezTo>
                    <a:pt x="285467" y="100542"/>
                    <a:pt x="217733" y="167217"/>
                    <a:pt x="213500" y="203200"/>
                  </a:cubicBezTo>
                  <a:cubicBezTo>
                    <a:pt x="209267" y="239183"/>
                    <a:pt x="289700" y="221192"/>
                    <a:pt x="254775" y="282575"/>
                  </a:cubicBezTo>
                  <a:cubicBezTo>
                    <a:pt x="219850" y="343958"/>
                    <a:pt x="28292" y="512763"/>
                    <a:pt x="3950" y="571500"/>
                  </a:cubicBezTo>
                  <a:cubicBezTo>
                    <a:pt x="-20392" y="630237"/>
                    <a:pt x="74329" y="602721"/>
                    <a:pt x="108725" y="635000"/>
                  </a:cubicBezTo>
                  <a:cubicBezTo>
                    <a:pt x="143121" y="667279"/>
                    <a:pt x="180692" y="742421"/>
                    <a:pt x="210325" y="765175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9" name="フリーフォーム 128">
              <a:extLst>
                <a:ext uri="{FF2B5EF4-FFF2-40B4-BE49-F238E27FC236}">
                  <a16:creationId xmlns:a16="http://schemas.microsoft.com/office/drawing/2014/main" id="{56A0F633-D09E-8F51-BBD0-2B6DF9D4E64B}"/>
                </a:ext>
              </a:extLst>
            </p:cNvPr>
            <p:cNvSpPr/>
            <p:nvPr/>
          </p:nvSpPr>
          <p:spPr>
            <a:xfrm>
              <a:off x="6232525" y="1314450"/>
              <a:ext cx="114300" cy="358775"/>
            </a:xfrm>
            <a:custGeom>
              <a:avLst/>
              <a:gdLst>
                <a:gd name="connsiteX0" fmla="*/ 114300 w 114300"/>
                <a:gd name="connsiteY0" fmla="*/ 0 h 358775"/>
                <a:gd name="connsiteX1" fmla="*/ 66675 w 114300"/>
                <a:gd name="connsiteY1" fmla="*/ 257175 h 358775"/>
                <a:gd name="connsiteX2" fmla="*/ 0 w 114300"/>
                <a:gd name="connsiteY2" fmla="*/ 358775 h 35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358775">
                  <a:moveTo>
                    <a:pt x="114300" y="0"/>
                  </a:moveTo>
                  <a:cubicBezTo>
                    <a:pt x="100012" y="98689"/>
                    <a:pt x="85725" y="197379"/>
                    <a:pt x="66675" y="257175"/>
                  </a:cubicBezTo>
                  <a:cubicBezTo>
                    <a:pt x="47625" y="316971"/>
                    <a:pt x="23812" y="337873"/>
                    <a:pt x="0" y="358775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0" name="フリーフォーム 129">
              <a:extLst>
                <a:ext uri="{FF2B5EF4-FFF2-40B4-BE49-F238E27FC236}">
                  <a16:creationId xmlns:a16="http://schemas.microsoft.com/office/drawing/2014/main" id="{C8CBB60A-F3AA-C8EA-538A-54A791490E74}"/>
                </a:ext>
              </a:extLst>
            </p:cNvPr>
            <p:cNvSpPr/>
            <p:nvPr/>
          </p:nvSpPr>
          <p:spPr>
            <a:xfrm>
              <a:off x="5422900" y="2181225"/>
              <a:ext cx="358775" cy="403225"/>
            </a:xfrm>
            <a:custGeom>
              <a:avLst/>
              <a:gdLst>
                <a:gd name="connsiteX0" fmla="*/ 358775 w 358775"/>
                <a:gd name="connsiteY0" fmla="*/ 0 h 403225"/>
                <a:gd name="connsiteX1" fmla="*/ 142875 w 358775"/>
                <a:gd name="connsiteY1" fmla="*/ 269875 h 403225"/>
                <a:gd name="connsiteX2" fmla="*/ 0 w 358775"/>
                <a:gd name="connsiteY2" fmla="*/ 403225 h 40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8775" h="403225">
                  <a:moveTo>
                    <a:pt x="358775" y="0"/>
                  </a:moveTo>
                  <a:cubicBezTo>
                    <a:pt x="280723" y="101335"/>
                    <a:pt x="202671" y="202671"/>
                    <a:pt x="142875" y="269875"/>
                  </a:cubicBezTo>
                  <a:cubicBezTo>
                    <a:pt x="83079" y="337079"/>
                    <a:pt x="41539" y="370152"/>
                    <a:pt x="0" y="403225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1" name="フリーフォーム 130">
              <a:extLst>
                <a:ext uri="{FF2B5EF4-FFF2-40B4-BE49-F238E27FC236}">
                  <a16:creationId xmlns:a16="http://schemas.microsoft.com/office/drawing/2014/main" id="{4F6569F2-7D76-E32D-87E4-58FFAF282200}"/>
                </a:ext>
              </a:extLst>
            </p:cNvPr>
            <p:cNvSpPr/>
            <p:nvPr/>
          </p:nvSpPr>
          <p:spPr>
            <a:xfrm>
              <a:off x="6086475" y="2797175"/>
              <a:ext cx="539750" cy="159317"/>
            </a:xfrm>
            <a:custGeom>
              <a:avLst/>
              <a:gdLst>
                <a:gd name="connsiteX0" fmla="*/ 0 w 539750"/>
                <a:gd name="connsiteY0" fmla="*/ 0 h 159317"/>
                <a:gd name="connsiteX1" fmla="*/ 225425 w 539750"/>
                <a:gd name="connsiteY1" fmla="*/ 104775 h 159317"/>
                <a:gd name="connsiteX2" fmla="*/ 374650 w 539750"/>
                <a:gd name="connsiteY2" fmla="*/ 158750 h 159317"/>
                <a:gd name="connsiteX3" fmla="*/ 539750 w 539750"/>
                <a:gd name="connsiteY3" fmla="*/ 73025 h 15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9750" h="159317">
                  <a:moveTo>
                    <a:pt x="0" y="0"/>
                  </a:moveTo>
                  <a:cubicBezTo>
                    <a:pt x="81491" y="39158"/>
                    <a:pt x="162983" y="78317"/>
                    <a:pt x="225425" y="104775"/>
                  </a:cubicBezTo>
                  <a:cubicBezTo>
                    <a:pt x="287867" y="131233"/>
                    <a:pt x="322263" y="164042"/>
                    <a:pt x="374650" y="158750"/>
                  </a:cubicBezTo>
                  <a:cubicBezTo>
                    <a:pt x="427037" y="153458"/>
                    <a:pt x="483393" y="113241"/>
                    <a:pt x="539750" y="73025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31452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cap="rnd">
          <a:solidFill>
            <a:srgbClr val="FF0000"/>
          </a:solidFill>
          <a:round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0</Words>
  <Application>Microsoft Macintosh PowerPoint</Application>
  <PresentationFormat>ワイド画面</PresentationFormat>
  <Paragraphs>0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8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諭 熊坂</dc:creator>
  <cp:lastModifiedBy>諭 熊坂</cp:lastModifiedBy>
  <cp:revision>6</cp:revision>
  <dcterms:created xsi:type="dcterms:W3CDTF">2023-10-08T05:40:10Z</dcterms:created>
  <dcterms:modified xsi:type="dcterms:W3CDTF">2023-10-10T09:58:45Z</dcterms:modified>
</cp:coreProperties>
</file>