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192"/>
  </p:normalViewPr>
  <p:slideViewPr>
    <p:cSldViewPr snapToGrid="0">
      <p:cViewPr>
        <p:scale>
          <a:sx n="400" d="100"/>
          <a:sy n="400" d="100"/>
        </p:scale>
        <p:origin x="-14088" y="-13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0084A-1427-1B47-ADFC-B09580C1C0E9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8791E-A2A5-9446-A059-0803477A39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21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78791E-A2A5-9446-A059-0803477A390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608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70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833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17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55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15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00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47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06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89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71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84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8A73-C6CD-1B4B-8771-E0403CC234A2}" type="datetimeFigureOut">
              <a:rPr kumimoji="1" lang="ja-JP" altLang="en-US" smtClean="0"/>
              <a:t>2023/10/17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CE3D-63C6-9745-83DA-54F2CFC7DB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63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年の映画・ドラマ6本に出演の當真あみ、オーディション即決の魅力 | マイナビニュース" hidden="1">
            <a:extLst>
              <a:ext uri="{FF2B5EF4-FFF2-40B4-BE49-F238E27FC236}">
                <a16:creationId xmlns:a16="http://schemas.microsoft.com/office/drawing/2014/main" id="{21299A87-F404-1B85-4874-D939C22D8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r="27619"/>
          <a:stretch/>
        </p:blipFill>
        <p:spPr bwMode="auto">
          <a:xfrm>
            <a:off x="3919" y="1733550"/>
            <a:ext cx="9597281" cy="93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4F10703A-B35A-B42C-C3F3-E535EFDF6F4C}"/>
              </a:ext>
            </a:extLst>
          </p:cNvPr>
          <p:cNvSpPr/>
          <p:nvPr/>
        </p:nvSpPr>
        <p:spPr>
          <a:xfrm>
            <a:off x="6314994" y="5330215"/>
            <a:ext cx="387528" cy="118150"/>
          </a:xfrm>
          <a:custGeom>
            <a:avLst/>
            <a:gdLst>
              <a:gd name="connsiteX0" fmla="*/ 81 w 387528"/>
              <a:gd name="connsiteY0" fmla="*/ 118085 h 118150"/>
              <a:gd name="connsiteX1" fmla="*/ 266781 w 387528"/>
              <a:gd name="connsiteY1" fmla="*/ 29185 h 118150"/>
              <a:gd name="connsiteX2" fmla="*/ 241381 w 387528"/>
              <a:gd name="connsiteY2" fmla="*/ 35535 h 118150"/>
              <a:gd name="connsiteX3" fmla="*/ 387431 w 387528"/>
              <a:gd name="connsiteY3" fmla="*/ 610 h 118150"/>
              <a:gd name="connsiteX4" fmla="*/ 263606 w 387528"/>
              <a:gd name="connsiteY4" fmla="*/ 13310 h 118150"/>
              <a:gd name="connsiteX5" fmla="*/ 238206 w 387528"/>
              <a:gd name="connsiteY5" fmla="*/ 13310 h 118150"/>
              <a:gd name="connsiteX6" fmla="*/ 81 w 387528"/>
              <a:gd name="connsiteY6" fmla="*/ 118085 h 1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528" h="118150">
                <a:moveTo>
                  <a:pt x="81" y="118085"/>
                </a:moveTo>
                <a:cubicBezTo>
                  <a:pt x="4843" y="120731"/>
                  <a:pt x="226564" y="42943"/>
                  <a:pt x="266781" y="29185"/>
                </a:cubicBezTo>
                <a:cubicBezTo>
                  <a:pt x="306998" y="15427"/>
                  <a:pt x="241381" y="35535"/>
                  <a:pt x="241381" y="35535"/>
                </a:cubicBezTo>
                <a:cubicBezTo>
                  <a:pt x="261489" y="30773"/>
                  <a:pt x="383727" y="4314"/>
                  <a:pt x="387431" y="610"/>
                </a:cubicBezTo>
                <a:cubicBezTo>
                  <a:pt x="391135" y="-3094"/>
                  <a:pt x="288477" y="11193"/>
                  <a:pt x="263606" y="13310"/>
                </a:cubicBezTo>
                <a:cubicBezTo>
                  <a:pt x="238735" y="15427"/>
                  <a:pt x="276306" y="-1507"/>
                  <a:pt x="238206" y="13310"/>
                </a:cubicBezTo>
                <a:cubicBezTo>
                  <a:pt x="200106" y="28127"/>
                  <a:pt x="-4681" y="115439"/>
                  <a:pt x="81" y="118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6FB3C9E3-1764-223C-CA3F-D159DFF2781B}"/>
              </a:ext>
            </a:extLst>
          </p:cNvPr>
          <p:cNvSpPr/>
          <p:nvPr/>
        </p:nvSpPr>
        <p:spPr>
          <a:xfrm>
            <a:off x="6591020" y="5308388"/>
            <a:ext cx="393113" cy="128005"/>
          </a:xfrm>
          <a:custGeom>
            <a:avLst/>
            <a:gdLst>
              <a:gd name="connsiteX0" fmla="*/ 280 w 393113"/>
              <a:gd name="connsiteY0" fmla="*/ 35137 h 128005"/>
              <a:gd name="connsiteX1" fmla="*/ 162205 w 393113"/>
              <a:gd name="connsiteY1" fmla="*/ 212 h 128005"/>
              <a:gd name="connsiteX2" fmla="*/ 282855 w 393113"/>
              <a:gd name="connsiteY2" fmla="*/ 54187 h 128005"/>
              <a:gd name="connsiteX3" fmla="*/ 282855 w 393113"/>
              <a:gd name="connsiteY3" fmla="*/ 38312 h 128005"/>
              <a:gd name="connsiteX4" fmla="*/ 390805 w 393113"/>
              <a:gd name="connsiteY4" fmla="*/ 127212 h 128005"/>
              <a:gd name="connsiteX5" fmla="*/ 352705 w 393113"/>
              <a:gd name="connsiteY5" fmla="*/ 79587 h 128005"/>
              <a:gd name="connsiteX6" fmla="*/ 305080 w 393113"/>
              <a:gd name="connsiteY6" fmla="*/ 38312 h 128005"/>
              <a:gd name="connsiteX7" fmla="*/ 203480 w 393113"/>
              <a:gd name="connsiteY7" fmla="*/ 28787 h 128005"/>
              <a:gd name="connsiteX8" fmla="*/ 280 w 393113"/>
              <a:gd name="connsiteY8" fmla="*/ 35137 h 128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113" h="128005">
                <a:moveTo>
                  <a:pt x="280" y="35137"/>
                </a:moveTo>
                <a:cubicBezTo>
                  <a:pt x="-6599" y="30375"/>
                  <a:pt x="115109" y="-2963"/>
                  <a:pt x="162205" y="212"/>
                </a:cubicBezTo>
                <a:cubicBezTo>
                  <a:pt x="209301" y="3387"/>
                  <a:pt x="282855" y="54187"/>
                  <a:pt x="282855" y="54187"/>
                </a:cubicBezTo>
                <a:cubicBezTo>
                  <a:pt x="302963" y="60537"/>
                  <a:pt x="264863" y="26141"/>
                  <a:pt x="282855" y="38312"/>
                </a:cubicBezTo>
                <a:cubicBezTo>
                  <a:pt x="300847" y="50483"/>
                  <a:pt x="379163" y="120333"/>
                  <a:pt x="390805" y="127212"/>
                </a:cubicBezTo>
                <a:cubicBezTo>
                  <a:pt x="402447" y="134091"/>
                  <a:pt x="366992" y="94404"/>
                  <a:pt x="352705" y="79587"/>
                </a:cubicBezTo>
                <a:cubicBezTo>
                  <a:pt x="338418" y="64770"/>
                  <a:pt x="329951" y="46779"/>
                  <a:pt x="305080" y="38312"/>
                </a:cubicBezTo>
                <a:cubicBezTo>
                  <a:pt x="280209" y="29845"/>
                  <a:pt x="248459" y="28787"/>
                  <a:pt x="203480" y="28787"/>
                </a:cubicBezTo>
                <a:cubicBezTo>
                  <a:pt x="158501" y="28787"/>
                  <a:pt x="7159" y="39899"/>
                  <a:pt x="280" y="35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6F56F5D-E3AD-3C59-4D09-4FC21E6595DC}"/>
              </a:ext>
            </a:extLst>
          </p:cNvPr>
          <p:cNvSpPr/>
          <p:nvPr/>
        </p:nvSpPr>
        <p:spPr>
          <a:xfrm>
            <a:off x="6987801" y="5447994"/>
            <a:ext cx="78214" cy="197542"/>
          </a:xfrm>
          <a:custGeom>
            <a:avLst/>
            <a:gdLst>
              <a:gd name="connsiteX0" fmla="*/ 374 w 78214"/>
              <a:gd name="connsiteY0" fmla="*/ 306 h 197542"/>
              <a:gd name="connsiteX1" fmla="*/ 41649 w 78214"/>
              <a:gd name="connsiteY1" fmla="*/ 92381 h 197542"/>
              <a:gd name="connsiteX2" fmla="*/ 76574 w 78214"/>
              <a:gd name="connsiteY2" fmla="*/ 197156 h 197542"/>
              <a:gd name="connsiteX3" fmla="*/ 67049 w 78214"/>
              <a:gd name="connsiteY3" fmla="*/ 124131 h 197542"/>
              <a:gd name="connsiteX4" fmla="*/ 374 w 78214"/>
              <a:gd name="connsiteY4" fmla="*/ 306 h 19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14" h="197542">
                <a:moveTo>
                  <a:pt x="374" y="306"/>
                </a:moveTo>
                <a:cubicBezTo>
                  <a:pt x="-3859" y="-4986"/>
                  <a:pt x="28949" y="59573"/>
                  <a:pt x="41649" y="92381"/>
                </a:cubicBezTo>
                <a:cubicBezTo>
                  <a:pt x="54349" y="125189"/>
                  <a:pt x="72341" y="191864"/>
                  <a:pt x="76574" y="197156"/>
                </a:cubicBezTo>
                <a:cubicBezTo>
                  <a:pt x="80807" y="202448"/>
                  <a:pt x="76574" y="152177"/>
                  <a:pt x="67049" y="124131"/>
                </a:cubicBezTo>
                <a:cubicBezTo>
                  <a:pt x="57524" y="96085"/>
                  <a:pt x="4607" y="5598"/>
                  <a:pt x="374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B895D687-9971-D62D-23F8-F2A88CC9F51D}"/>
              </a:ext>
            </a:extLst>
          </p:cNvPr>
          <p:cNvSpPr/>
          <p:nvPr/>
        </p:nvSpPr>
        <p:spPr>
          <a:xfrm>
            <a:off x="6276371" y="5406960"/>
            <a:ext cx="714809" cy="190569"/>
          </a:xfrm>
          <a:custGeom>
            <a:avLst/>
            <a:gdLst>
              <a:gd name="connsiteX0" fmla="*/ 604 w 714809"/>
              <a:gd name="connsiteY0" fmla="*/ 120715 h 190569"/>
              <a:gd name="connsiteX1" fmla="*/ 89504 w 714809"/>
              <a:gd name="connsiteY1" fmla="*/ 117540 h 190569"/>
              <a:gd name="connsiteX2" fmla="*/ 168879 w 714809"/>
              <a:gd name="connsiteY2" fmla="*/ 158815 h 190569"/>
              <a:gd name="connsiteX3" fmla="*/ 140304 w 714809"/>
              <a:gd name="connsiteY3" fmla="*/ 120715 h 190569"/>
              <a:gd name="connsiteX4" fmla="*/ 194279 w 714809"/>
              <a:gd name="connsiteY4" fmla="*/ 114365 h 190569"/>
              <a:gd name="connsiteX5" fmla="*/ 194279 w 714809"/>
              <a:gd name="connsiteY5" fmla="*/ 98490 h 190569"/>
              <a:gd name="connsiteX6" fmla="*/ 206979 w 714809"/>
              <a:gd name="connsiteY6" fmla="*/ 101665 h 190569"/>
              <a:gd name="connsiteX7" fmla="*/ 226029 w 714809"/>
              <a:gd name="connsiteY7" fmla="*/ 79440 h 190569"/>
              <a:gd name="connsiteX8" fmla="*/ 362554 w 714809"/>
              <a:gd name="connsiteY8" fmla="*/ 34990 h 190569"/>
              <a:gd name="connsiteX9" fmla="*/ 314929 w 714809"/>
              <a:gd name="connsiteY9" fmla="*/ 57215 h 190569"/>
              <a:gd name="connsiteX10" fmla="*/ 454629 w 714809"/>
              <a:gd name="connsiteY10" fmla="*/ 31815 h 190569"/>
              <a:gd name="connsiteX11" fmla="*/ 511779 w 714809"/>
              <a:gd name="connsiteY11" fmla="*/ 41340 h 190569"/>
              <a:gd name="connsiteX12" fmla="*/ 470504 w 714809"/>
              <a:gd name="connsiteY12" fmla="*/ 6415 h 190569"/>
              <a:gd name="connsiteX13" fmla="*/ 546704 w 714809"/>
              <a:gd name="connsiteY13" fmla="*/ 38165 h 190569"/>
              <a:gd name="connsiteX14" fmla="*/ 508604 w 714809"/>
              <a:gd name="connsiteY14" fmla="*/ 65 h 190569"/>
              <a:gd name="connsiteX15" fmla="*/ 597504 w 714809"/>
              <a:gd name="connsiteY15" fmla="*/ 47690 h 190569"/>
              <a:gd name="connsiteX16" fmla="*/ 578454 w 714809"/>
              <a:gd name="connsiteY16" fmla="*/ 65 h 190569"/>
              <a:gd name="connsiteX17" fmla="*/ 645129 w 714809"/>
              <a:gd name="connsiteY17" fmla="*/ 60390 h 190569"/>
              <a:gd name="connsiteX18" fmla="*/ 689579 w 714809"/>
              <a:gd name="connsiteY18" fmla="*/ 60390 h 190569"/>
              <a:gd name="connsiteX19" fmla="*/ 680054 w 714809"/>
              <a:gd name="connsiteY19" fmla="*/ 82615 h 190569"/>
              <a:gd name="connsiteX20" fmla="*/ 692754 w 714809"/>
              <a:gd name="connsiteY20" fmla="*/ 114365 h 190569"/>
              <a:gd name="connsiteX21" fmla="*/ 711804 w 714809"/>
              <a:gd name="connsiteY21" fmla="*/ 149290 h 190569"/>
              <a:gd name="connsiteX22" fmla="*/ 711804 w 714809"/>
              <a:gd name="connsiteY22" fmla="*/ 133415 h 190569"/>
              <a:gd name="connsiteX23" fmla="*/ 683229 w 714809"/>
              <a:gd name="connsiteY23" fmla="*/ 190565 h 190569"/>
              <a:gd name="connsiteX24" fmla="*/ 664179 w 714809"/>
              <a:gd name="connsiteY24" fmla="*/ 130240 h 190569"/>
              <a:gd name="connsiteX25" fmla="*/ 619729 w 714809"/>
              <a:gd name="connsiteY25" fmla="*/ 60390 h 190569"/>
              <a:gd name="connsiteX26" fmla="*/ 553054 w 714809"/>
              <a:gd name="connsiteY26" fmla="*/ 3240 h 190569"/>
              <a:gd name="connsiteX27" fmla="*/ 476854 w 714809"/>
              <a:gd name="connsiteY27" fmla="*/ 19115 h 190569"/>
              <a:gd name="connsiteX28" fmla="*/ 219679 w 714809"/>
              <a:gd name="connsiteY28" fmla="*/ 76265 h 190569"/>
              <a:gd name="connsiteX29" fmla="*/ 178404 w 714809"/>
              <a:gd name="connsiteY29" fmla="*/ 88965 h 190569"/>
              <a:gd name="connsiteX30" fmla="*/ 162529 w 714809"/>
              <a:gd name="connsiteY30" fmla="*/ 95315 h 190569"/>
              <a:gd name="connsiteX31" fmla="*/ 54579 w 714809"/>
              <a:gd name="connsiteY31" fmla="*/ 111190 h 190569"/>
              <a:gd name="connsiteX32" fmla="*/ 604 w 714809"/>
              <a:gd name="connsiteY32" fmla="*/ 120715 h 19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14809" h="190569">
                <a:moveTo>
                  <a:pt x="604" y="120715"/>
                </a:moveTo>
                <a:cubicBezTo>
                  <a:pt x="6425" y="121773"/>
                  <a:pt x="61458" y="111190"/>
                  <a:pt x="89504" y="117540"/>
                </a:cubicBezTo>
                <a:cubicBezTo>
                  <a:pt x="117550" y="123890"/>
                  <a:pt x="160412" y="158286"/>
                  <a:pt x="168879" y="158815"/>
                </a:cubicBezTo>
                <a:cubicBezTo>
                  <a:pt x="177346" y="159344"/>
                  <a:pt x="136071" y="128123"/>
                  <a:pt x="140304" y="120715"/>
                </a:cubicBezTo>
                <a:cubicBezTo>
                  <a:pt x="144537" y="113307"/>
                  <a:pt x="185283" y="118069"/>
                  <a:pt x="194279" y="114365"/>
                </a:cubicBezTo>
                <a:cubicBezTo>
                  <a:pt x="203275" y="110661"/>
                  <a:pt x="194279" y="98490"/>
                  <a:pt x="194279" y="98490"/>
                </a:cubicBezTo>
                <a:cubicBezTo>
                  <a:pt x="196396" y="96373"/>
                  <a:pt x="201687" y="104840"/>
                  <a:pt x="206979" y="101665"/>
                </a:cubicBezTo>
                <a:cubicBezTo>
                  <a:pt x="212271" y="98490"/>
                  <a:pt x="200100" y="90552"/>
                  <a:pt x="226029" y="79440"/>
                </a:cubicBezTo>
                <a:cubicBezTo>
                  <a:pt x="251958" y="68327"/>
                  <a:pt x="347737" y="38694"/>
                  <a:pt x="362554" y="34990"/>
                </a:cubicBezTo>
                <a:cubicBezTo>
                  <a:pt x="377371" y="31286"/>
                  <a:pt x="299583" y="57744"/>
                  <a:pt x="314929" y="57215"/>
                </a:cubicBezTo>
                <a:cubicBezTo>
                  <a:pt x="330275" y="56686"/>
                  <a:pt x="421821" y="34461"/>
                  <a:pt x="454629" y="31815"/>
                </a:cubicBezTo>
                <a:cubicBezTo>
                  <a:pt x="487437" y="29169"/>
                  <a:pt x="509133" y="45573"/>
                  <a:pt x="511779" y="41340"/>
                </a:cubicBezTo>
                <a:cubicBezTo>
                  <a:pt x="514425" y="37107"/>
                  <a:pt x="464683" y="6944"/>
                  <a:pt x="470504" y="6415"/>
                </a:cubicBezTo>
                <a:cubicBezTo>
                  <a:pt x="476325" y="5886"/>
                  <a:pt x="540354" y="39223"/>
                  <a:pt x="546704" y="38165"/>
                </a:cubicBezTo>
                <a:cubicBezTo>
                  <a:pt x="553054" y="37107"/>
                  <a:pt x="500137" y="-1522"/>
                  <a:pt x="508604" y="65"/>
                </a:cubicBezTo>
                <a:cubicBezTo>
                  <a:pt x="517071" y="1652"/>
                  <a:pt x="585862" y="47690"/>
                  <a:pt x="597504" y="47690"/>
                </a:cubicBezTo>
                <a:cubicBezTo>
                  <a:pt x="609146" y="47690"/>
                  <a:pt x="570517" y="-2052"/>
                  <a:pt x="578454" y="65"/>
                </a:cubicBezTo>
                <a:cubicBezTo>
                  <a:pt x="586391" y="2182"/>
                  <a:pt x="626608" y="50336"/>
                  <a:pt x="645129" y="60390"/>
                </a:cubicBezTo>
                <a:cubicBezTo>
                  <a:pt x="663650" y="70444"/>
                  <a:pt x="689579" y="60390"/>
                  <a:pt x="689579" y="60390"/>
                </a:cubicBezTo>
                <a:cubicBezTo>
                  <a:pt x="695400" y="64094"/>
                  <a:pt x="679525" y="73619"/>
                  <a:pt x="680054" y="82615"/>
                </a:cubicBezTo>
                <a:cubicBezTo>
                  <a:pt x="680583" y="91611"/>
                  <a:pt x="687462" y="103252"/>
                  <a:pt x="692754" y="114365"/>
                </a:cubicBezTo>
                <a:cubicBezTo>
                  <a:pt x="698046" y="125478"/>
                  <a:pt x="711804" y="149290"/>
                  <a:pt x="711804" y="149290"/>
                </a:cubicBezTo>
                <a:cubicBezTo>
                  <a:pt x="714979" y="152465"/>
                  <a:pt x="716566" y="126536"/>
                  <a:pt x="711804" y="133415"/>
                </a:cubicBezTo>
                <a:cubicBezTo>
                  <a:pt x="707042" y="140294"/>
                  <a:pt x="691167" y="191094"/>
                  <a:pt x="683229" y="190565"/>
                </a:cubicBezTo>
                <a:cubicBezTo>
                  <a:pt x="675292" y="190036"/>
                  <a:pt x="674762" y="151936"/>
                  <a:pt x="664179" y="130240"/>
                </a:cubicBezTo>
                <a:cubicBezTo>
                  <a:pt x="653596" y="108544"/>
                  <a:pt x="638250" y="81557"/>
                  <a:pt x="619729" y="60390"/>
                </a:cubicBezTo>
                <a:cubicBezTo>
                  <a:pt x="601208" y="39223"/>
                  <a:pt x="576866" y="10119"/>
                  <a:pt x="553054" y="3240"/>
                </a:cubicBezTo>
                <a:cubicBezTo>
                  <a:pt x="529242" y="-3639"/>
                  <a:pt x="476854" y="19115"/>
                  <a:pt x="476854" y="19115"/>
                </a:cubicBezTo>
                <a:lnTo>
                  <a:pt x="219679" y="76265"/>
                </a:lnTo>
                <a:cubicBezTo>
                  <a:pt x="169937" y="87907"/>
                  <a:pt x="178404" y="88965"/>
                  <a:pt x="178404" y="88965"/>
                </a:cubicBezTo>
                <a:cubicBezTo>
                  <a:pt x="168879" y="92140"/>
                  <a:pt x="183167" y="91611"/>
                  <a:pt x="162529" y="95315"/>
                </a:cubicBezTo>
                <a:cubicBezTo>
                  <a:pt x="141891" y="99019"/>
                  <a:pt x="76804" y="106957"/>
                  <a:pt x="54579" y="111190"/>
                </a:cubicBezTo>
                <a:cubicBezTo>
                  <a:pt x="32354" y="115423"/>
                  <a:pt x="-5217" y="119657"/>
                  <a:pt x="604" y="120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FD173512-D591-786B-8617-EC45FD891068}"/>
              </a:ext>
            </a:extLst>
          </p:cNvPr>
          <p:cNvSpPr/>
          <p:nvPr/>
        </p:nvSpPr>
        <p:spPr>
          <a:xfrm>
            <a:off x="6214497" y="5389884"/>
            <a:ext cx="745986" cy="128587"/>
          </a:xfrm>
          <a:custGeom>
            <a:avLst/>
            <a:gdLst>
              <a:gd name="connsiteX0" fmla="*/ 2153 w 745986"/>
              <a:gd name="connsiteY0" fmla="*/ 128266 h 128587"/>
              <a:gd name="connsiteX1" fmla="*/ 294253 w 745986"/>
              <a:gd name="connsiteY1" fmla="*/ 80641 h 128587"/>
              <a:gd name="connsiteX2" fmla="*/ 246628 w 745986"/>
              <a:gd name="connsiteY2" fmla="*/ 96516 h 128587"/>
              <a:gd name="connsiteX3" fmla="*/ 484753 w 745986"/>
              <a:gd name="connsiteY3" fmla="*/ 7616 h 128587"/>
              <a:gd name="connsiteX4" fmla="*/ 659378 w 745986"/>
              <a:gd name="connsiteY4" fmla="*/ 10791 h 128587"/>
              <a:gd name="connsiteX5" fmla="*/ 656203 w 745986"/>
              <a:gd name="connsiteY5" fmla="*/ 4441 h 128587"/>
              <a:gd name="connsiteX6" fmla="*/ 745103 w 745986"/>
              <a:gd name="connsiteY6" fmla="*/ 86991 h 128587"/>
              <a:gd name="connsiteX7" fmla="*/ 697478 w 745986"/>
              <a:gd name="connsiteY7" fmla="*/ 48891 h 128587"/>
              <a:gd name="connsiteX8" fmla="*/ 627628 w 745986"/>
              <a:gd name="connsiteY8" fmla="*/ 13966 h 128587"/>
              <a:gd name="connsiteX9" fmla="*/ 500628 w 745986"/>
              <a:gd name="connsiteY9" fmla="*/ 17141 h 128587"/>
              <a:gd name="connsiteX10" fmla="*/ 421253 w 745986"/>
              <a:gd name="connsiteY10" fmla="*/ 39366 h 128587"/>
              <a:gd name="connsiteX11" fmla="*/ 306953 w 745986"/>
              <a:gd name="connsiteY11" fmla="*/ 64766 h 128587"/>
              <a:gd name="connsiteX12" fmla="*/ 167253 w 745986"/>
              <a:gd name="connsiteY12" fmla="*/ 99691 h 128587"/>
              <a:gd name="connsiteX13" fmla="*/ 2153 w 745986"/>
              <a:gd name="connsiteY13" fmla="*/ 128266 h 12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5986" h="128587">
                <a:moveTo>
                  <a:pt x="2153" y="128266"/>
                </a:moveTo>
                <a:cubicBezTo>
                  <a:pt x="23320" y="125091"/>
                  <a:pt x="253507" y="85933"/>
                  <a:pt x="294253" y="80641"/>
                </a:cubicBezTo>
                <a:cubicBezTo>
                  <a:pt x="334999" y="75349"/>
                  <a:pt x="214878" y="108687"/>
                  <a:pt x="246628" y="96516"/>
                </a:cubicBezTo>
                <a:cubicBezTo>
                  <a:pt x="278378" y="84345"/>
                  <a:pt x="415961" y="21903"/>
                  <a:pt x="484753" y="7616"/>
                </a:cubicBezTo>
                <a:cubicBezTo>
                  <a:pt x="553545" y="-6672"/>
                  <a:pt x="659378" y="10791"/>
                  <a:pt x="659378" y="10791"/>
                </a:cubicBezTo>
                <a:cubicBezTo>
                  <a:pt x="687953" y="10262"/>
                  <a:pt x="641916" y="-8259"/>
                  <a:pt x="656203" y="4441"/>
                </a:cubicBezTo>
                <a:cubicBezTo>
                  <a:pt x="670491" y="17141"/>
                  <a:pt x="738224" y="79583"/>
                  <a:pt x="745103" y="86991"/>
                </a:cubicBezTo>
                <a:cubicBezTo>
                  <a:pt x="751982" y="94399"/>
                  <a:pt x="717057" y="61062"/>
                  <a:pt x="697478" y="48891"/>
                </a:cubicBezTo>
                <a:cubicBezTo>
                  <a:pt x="677899" y="36720"/>
                  <a:pt x="660436" y="19258"/>
                  <a:pt x="627628" y="13966"/>
                </a:cubicBezTo>
                <a:cubicBezTo>
                  <a:pt x="594820" y="8674"/>
                  <a:pt x="535024" y="12908"/>
                  <a:pt x="500628" y="17141"/>
                </a:cubicBezTo>
                <a:cubicBezTo>
                  <a:pt x="466232" y="21374"/>
                  <a:pt x="453532" y="31429"/>
                  <a:pt x="421253" y="39366"/>
                </a:cubicBezTo>
                <a:cubicBezTo>
                  <a:pt x="388974" y="47303"/>
                  <a:pt x="349286" y="54712"/>
                  <a:pt x="306953" y="64766"/>
                </a:cubicBezTo>
                <a:cubicBezTo>
                  <a:pt x="264620" y="74820"/>
                  <a:pt x="212761" y="89108"/>
                  <a:pt x="167253" y="99691"/>
                </a:cubicBezTo>
                <a:cubicBezTo>
                  <a:pt x="121745" y="110274"/>
                  <a:pt x="-19014" y="131441"/>
                  <a:pt x="2153" y="128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CA3202AA-2100-BD17-A787-3CEDB00033D2}"/>
              </a:ext>
            </a:extLst>
          </p:cNvPr>
          <p:cNvSpPr/>
          <p:nvPr/>
        </p:nvSpPr>
        <p:spPr>
          <a:xfrm>
            <a:off x="6495877" y="5594234"/>
            <a:ext cx="566551" cy="85904"/>
          </a:xfrm>
          <a:custGeom>
            <a:avLst/>
            <a:gdLst>
              <a:gd name="connsiteX0" fmla="*/ 565323 w 566551"/>
              <a:gd name="connsiteY0" fmla="*/ 41391 h 85904"/>
              <a:gd name="connsiteX1" fmla="*/ 504998 w 566551"/>
              <a:gd name="connsiteY1" fmla="*/ 116 h 85904"/>
              <a:gd name="connsiteX2" fmla="*/ 346248 w 566551"/>
              <a:gd name="connsiteY2" fmla="*/ 57266 h 85904"/>
              <a:gd name="connsiteX3" fmla="*/ 384348 w 566551"/>
              <a:gd name="connsiteY3" fmla="*/ 28691 h 85904"/>
              <a:gd name="connsiteX4" fmla="*/ 238298 w 566551"/>
              <a:gd name="connsiteY4" fmla="*/ 76316 h 85904"/>
              <a:gd name="connsiteX5" fmla="*/ 263698 w 566551"/>
              <a:gd name="connsiteY5" fmla="*/ 57266 h 85904"/>
              <a:gd name="connsiteX6" fmla="*/ 174798 w 566551"/>
              <a:gd name="connsiteY6" fmla="*/ 85841 h 85904"/>
              <a:gd name="connsiteX7" fmla="*/ 181148 w 566551"/>
              <a:gd name="connsiteY7" fmla="*/ 47741 h 85904"/>
              <a:gd name="connsiteX8" fmla="*/ 111298 w 566551"/>
              <a:gd name="connsiteY8" fmla="*/ 82666 h 85904"/>
              <a:gd name="connsiteX9" fmla="*/ 136698 w 566551"/>
              <a:gd name="connsiteY9" fmla="*/ 41391 h 85904"/>
              <a:gd name="connsiteX10" fmla="*/ 173 w 566551"/>
              <a:gd name="connsiteY10" fmla="*/ 63616 h 85904"/>
              <a:gd name="connsiteX11" fmla="*/ 111298 w 566551"/>
              <a:gd name="connsiteY11" fmla="*/ 35041 h 85904"/>
              <a:gd name="connsiteX12" fmla="*/ 247823 w 566551"/>
              <a:gd name="connsiteY12" fmla="*/ 57266 h 85904"/>
              <a:gd name="connsiteX13" fmla="*/ 346248 w 566551"/>
              <a:gd name="connsiteY13" fmla="*/ 28691 h 85904"/>
              <a:gd name="connsiteX14" fmla="*/ 457373 w 566551"/>
              <a:gd name="connsiteY14" fmla="*/ 3291 h 85904"/>
              <a:gd name="connsiteX15" fmla="*/ 565323 w 566551"/>
              <a:gd name="connsiteY15" fmla="*/ 41391 h 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6551" h="85904">
                <a:moveTo>
                  <a:pt x="565323" y="41391"/>
                </a:moveTo>
                <a:cubicBezTo>
                  <a:pt x="573261" y="40862"/>
                  <a:pt x="541510" y="-2530"/>
                  <a:pt x="504998" y="116"/>
                </a:cubicBezTo>
                <a:cubicBezTo>
                  <a:pt x="468486" y="2762"/>
                  <a:pt x="366356" y="52504"/>
                  <a:pt x="346248" y="57266"/>
                </a:cubicBezTo>
                <a:cubicBezTo>
                  <a:pt x="326140" y="62028"/>
                  <a:pt x="402340" y="25516"/>
                  <a:pt x="384348" y="28691"/>
                </a:cubicBezTo>
                <a:cubicBezTo>
                  <a:pt x="366356" y="31866"/>
                  <a:pt x="258406" y="71554"/>
                  <a:pt x="238298" y="76316"/>
                </a:cubicBezTo>
                <a:cubicBezTo>
                  <a:pt x="218190" y="81078"/>
                  <a:pt x="274281" y="55679"/>
                  <a:pt x="263698" y="57266"/>
                </a:cubicBezTo>
                <a:cubicBezTo>
                  <a:pt x="253115" y="58854"/>
                  <a:pt x="188556" y="87428"/>
                  <a:pt x="174798" y="85841"/>
                </a:cubicBezTo>
                <a:cubicBezTo>
                  <a:pt x="161040" y="84254"/>
                  <a:pt x="191731" y="48270"/>
                  <a:pt x="181148" y="47741"/>
                </a:cubicBezTo>
                <a:cubicBezTo>
                  <a:pt x="170565" y="47212"/>
                  <a:pt x="118706" y="83724"/>
                  <a:pt x="111298" y="82666"/>
                </a:cubicBezTo>
                <a:cubicBezTo>
                  <a:pt x="103890" y="81608"/>
                  <a:pt x="155219" y="44566"/>
                  <a:pt x="136698" y="41391"/>
                </a:cubicBezTo>
                <a:cubicBezTo>
                  <a:pt x="118177" y="38216"/>
                  <a:pt x="4406" y="64674"/>
                  <a:pt x="173" y="63616"/>
                </a:cubicBezTo>
                <a:cubicBezTo>
                  <a:pt x="-4060" y="62558"/>
                  <a:pt x="70023" y="36099"/>
                  <a:pt x="111298" y="35041"/>
                </a:cubicBezTo>
                <a:cubicBezTo>
                  <a:pt x="152573" y="33983"/>
                  <a:pt x="208665" y="58324"/>
                  <a:pt x="247823" y="57266"/>
                </a:cubicBezTo>
                <a:cubicBezTo>
                  <a:pt x="286981" y="56208"/>
                  <a:pt x="311323" y="37687"/>
                  <a:pt x="346248" y="28691"/>
                </a:cubicBezTo>
                <a:cubicBezTo>
                  <a:pt x="381173" y="19695"/>
                  <a:pt x="424565" y="5937"/>
                  <a:pt x="457373" y="3291"/>
                </a:cubicBezTo>
                <a:cubicBezTo>
                  <a:pt x="490181" y="645"/>
                  <a:pt x="557385" y="41920"/>
                  <a:pt x="565323" y="41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E922D70F-D7AA-D483-B3DF-DD3D67224479}"/>
              </a:ext>
            </a:extLst>
          </p:cNvPr>
          <p:cNvSpPr/>
          <p:nvPr/>
        </p:nvSpPr>
        <p:spPr>
          <a:xfrm>
            <a:off x="6316490" y="5553056"/>
            <a:ext cx="171137" cy="53997"/>
          </a:xfrm>
          <a:custGeom>
            <a:avLst/>
            <a:gdLst>
              <a:gd name="connsiteX0" fmla="*/ 150985 w 171137"/>
              <a:gd name="connsiteY0" fmla="*/ 19 h 53997"/>
              <a:gd name="connsiteX1" fmla="*/ 1760 w 171137"/>
              <a:gd name="connsiteY1" fmla="*/ 47644 h 53997"/>
              <a:gd name="connsiteX2" fmla="*/ 74785 w 171137"/>
              <a:gd name="connsiteY2" fmla="*/ 38119 h 53997"/>
              <a:gd name="connsiteX3" fmla="*/ 160510 w 171137"/>
              <a:gd name="connsiteY3" fmla="*/ 53994 h 53997"/>
              <a:gd name="connsiteX4" fmla="*/ 150985 w 171137"/>
              <a:gd name="connsiteY4" fmla="*/ 19 h 5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37" h="53997">
                <a:moveTo>
                  <a:pt x="150985" y="19"/>
                </a:moveTo>
                <a:cubicBezTo>
                  <a:pt x="124527" y="-1039"/>
                  <a:pt x="14460" y="41294"/>
                  <a:pt x="1760" y="47644"/>
                </a:cubicBezTo>
                <a:cubicBezTo>
                  <a:pt x="-10940" y="53994"/>
                  <a:pt x="48327" y="37061"/>
                  <a:pt x="74785" y="38119"/>
                </a:cubicBezTo>
                <a:cubicBezTo>
                  <a:pt x="101243" y="39177"/>
                  <a:pt x="160510" y="53994"/>
                  <a:pt x="160510" y="53994"/>
                </a:cubicBezTo>
                <a:cubicBezTo>
                  <a:pt x="174798" y="54523"/>
                  <a:pt x="177443" y="1077"/>
                  <a:pt x="150985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01652DF4-EDC4-4152-0135-CCB3692313FE}"/>
              </a:ext>
            </a:extLst>
          </p:cNvPr>
          <p:cNvSpPr/>
          <p:nvPr/>
        </p:nvSpPr>
        <p:spPr>
          <a:xfrm>
            <a:off x="6450668" y="5568109"/>
            <a:ext cx="258829" cy="84099"/>
          </a:xfrm>
          <a:custGeom>
            <a:avLst/>
            <a:gdLst>
              <a:gd name="connsiteX0" fmla="*/ 932 w 258829"/>
              <a:gd name="connsiteY0" fmla="*/ 841 h 84099"/>
              <a:gd name="connsiteX1" fmla="*/ 99357 w 258829"/>
              <a:gd name="connsiteY1" fmla="*/ 26241 h 84099"/>
              <a:gd name="connsiteX2" fmla="*/ 254932 w 258829"/>
              <a:gd name="connsiteY2" fmla="*/ 83391 h 84099"/>
              <a:gd name="connsiteX3" fmla="*/ 207307 w 258829"/>
              <a:gd name="connsiteY3" fmla="*/ 57991 h 84099"/>
              <a:gd name="connsiteX4" fmla="*/ 156507 w 258829"/>
              <a:gd name="connsiteY4" fmla="*/ 54816 h 84099"/>
              <a:gd name="connsiteX5" fmla="*/ 932 w 258829"/>
              <a:gd name="connsiteY5" fmla="*/ 841 h 8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829" h="84099">
                <a:moveTo>
                  <a:pt x="932" y="841"/>
                </a:moveTo>
                <a:cubicBezTo>
                  <a:pt x="-8593" y="-3922"/>
                  <a:pt x="57024" y="12483"/>
                  <a:pt x="99357" y="26241"/>
                </a:cubicBezTo>
                <a:cubicBezTo>
                  <a:pt x="141690" y="39999"/>
                  <a:pt x="236940" y="78099"/>
                  <a:pt x="254932" y="83391"/>
                </a:cubicBezTo>
                <a:cubicBezTo>
                  <a:pt x="272924" y="88683"/>
                  <a:pt x="223711" y="62754"/>
                  <a:pt x="207307" y="57991"/>
                </a:cubicBezTo>
                <a:cubicBezTo>
                  <a:pt x="190903" y="53228"/>
                  <a:pt x="185611" y="60108"/>
                  <a:pt x="156507" y="54816"/>
                </a:cubicBezTo>
                <a:cubicBezTo>
                  <a:pt x="127403" y="49524"/>
                  <a:pt x="10457" y="5604"/>
                  <a:pt x="932" y="8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22B0F7A0-0674-857D-DAF5-E51765AA6EC4}"/>
              </a:ext>
            </a:extLst>
          </p:cNvPr>
          <p:cNvSpPr/>
          <p:nvPr/>
        </p:nvSpPr>
        <p:spPr>
          <a:xfrm>
            <a:off x="6510274" y="5435551"/>
            <a:ext cx="315800" cy="213768"/>
          </a:xfrm>
          <a:custGeom>
            <a:avLst/>
            <a:gdLst>
              <a:gd name="connsiteX0" fmla="*/ 17526 w 315800"/>
              <a:gd name="connsiteY0" fmla="*/ 50849 h 213768"/>
              <a:gd name="connsiteX1" fmla="*/ 8001 w 315800"/>
              <a:gd name="connsiteY1" fmla="*/ 133399 h 213768"/>
              <a:gd name="connsiteX2" fmla="*/ 96901 w 315800"/>
              <a:gd name="connsiteY2" fmla="*/ 177849 h 213768"/>
              <a:gd name="connsiteX3" fmla="*/ 188976 w 315800"/>
              <a:gd name="connsiteY3" fmla="*/ 209599 h 213768"/>
              <a:gd name="connsiteX4" fmla="*/ 217551 w 315800"/>
              <a:gd name="connsiteY4" fmla="*/ 209599 h 213768"/>
              <a:gd name="connsiteX5" fmla="*/ 277876 w 315800"/>
              <a:gd name="connsiteY5" fmla="*/ 174674 h 213768"/>
              <a:gd name="connsiteX6" fmla="*/ 312801 w 315800"/>
              <a:gd name="connsiteY6" fmla="*/ 114349 h 213768"/>
              <a:gd name="connsiteX7" fmla="*/ 309626 w 315800"/>
              <a:gd name="connsiteY7" fmla="*/ 60374 h 213768"/>
              <a:gd name="connsiteX8" fmla="*/ 274701 w 315800"/>
              <a:gd name="connsiteY8" fmla="*/ 12749 h 213768"/>
              <a:gd name="connsiteX9" fmla="*/ 195326 w 315800"/>
              <a:gd name="connsiteY9" fmla="*/ 49 h 213768"/>
              <a:gd name="connsiteX10" fmla="*/ 125476 w 315800"/>
              <a:gd name="connsiteY10" fmla="*/ 9574 h 213768"/>
              <a:gd name="connsiteX11" fmla="*/ 17526 w 315800"/>
              <a:gd name="connsiteY11" fmla="*/ 50849 h 21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5800" h="213768">
                <a:moveTo>
                  <a:pt x="17526" y="50849"/>
                </a:moveTo>
                <a:cubicBezTo>
                  <a:pt x="-2053" y="71486"/>
                  <a:pt x="-5228" y="112232"/>
                  <a:pt x="8001" y="133399"/>
                </a:cubicBezTo>
                <a:cubicBezTo>
                  <a:pt x="21230" y="154566"/>
                  <a:pt x="66739" y="165149"/>
                  <a:pt x="96901" y="177849"/>
                </a:cubicBezTo>
                <a:cubicBezTo>
                  <a:pt x="127064" y="190549"/>
                  <a:pt x="168868" y="204307"/>
                  <a:pt x="188976" y="209599"/>
                </a:cubicBezTo>
                <a:cubicBezTo>
                  <a:pt x="209084" y="214891"/>
                  <a:pt x="202734" y="215420"/>
                  <a:pt x="217551" y="209599"/>
                </a:cubicBezTo>
                <a:cubicBezTo>
                  <a:pt x="232368" y="203778"/>
                  <a:pt x="262001" y="190549"/>
                  <a:pt x="277876" y="174674"/>
                </a:cubicBezTo>
                <a:cubicBezTo>
                  <a:pt x="293751" y="158799"/>
                  <a:pt x="307509" y="133399"/>
                  <a:pt x="312801" y="114349"/>
                </a:cubicBezTo>
                <a:cubicBezTo>
                  <a:pt x="318093" y="95299"/>
                  <a:pt x="315976" y="77307"/>
                  <a:pt x="309626" y="60374"/>
                </a:cubicBezTo>
                <a:cubicBezTo>
                  <a:pt x="303276" y="43441"/>
                  <a:pt x="293751" y="22803"/>
                  <a:pt x="274701" y="12749"/>
                </a:cubicBezTo>
                <a:cubicBezTo>
                  <a:pt x="255651" y="2695"/>
                  <a:pt x="220197" y="578"/>
                  <a:pt x="195326" y="49"/>
                </a:cubicBezTo>
                <a:cubicBezTo>
                  <a:pt x="170455" y="-480"/>
                  <a:pt x="154051" y="3224"/>
                  <a:pt x="125476" y="9574"/>
                </a:cubicBezTo>
                <a:cubicBezTo>
                  <a:pt x="96901" y="15924"/>
                  <a:pt x="37105" y="30212"/>
                  <a:pt x="17526" y="508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AB79F1C3-CE13-2361-4A4B-E80DBA4A3ED7}"/>
              </a:ext>
            </a:extLst>
          </p:cNvPr>
          <p:cNvSpPr/>
          <p:nvPr/>
        </p:nvSpPr>
        <p:spPr>
          <a:xfrm>
            <a:off x="6702522" y="5483370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ACDB1749-1F36-EF96-8E31-78A050160CBF}"/>
              </a:ext>
            </a:extLst>
          </p:cNvPr>
          <p:cNvSpPr/>
          <p:nvPr/>
        </p:nvSpPr>
        <p:spPr>
          <a:xfrm>
            <a:off x="7663663" y="5343525"/>
            <a:ext cx="200937" cy="165100"/>
          </a:xfrm>
          <a:custGeom>
            <a:avLst/>
            <a:gdLst>
              <a:gd name="connsiteX0" fmla="*/ 200812 w 200937"/>
              <a:gd name="connsiteY0" fmla="*/ 0 h 165100"/>
              <a:gd name="connsiteX1" fmla="*/ 67462 w 200937"/>
              <a:gd name="connsiteY1" fmla="*/ 101600 h 165100"/>
              <a:gd name="connsiteX2" fmla="*/ 787 w 200937"/>
              <a:gd name="connsiteY2" fmla="*/ 165100 h 165100"/>
              <a:gd name="connsiteX3" fmla="*/ 42062 w 200937"/>
              <a:gd name="connsiteY3" fmla="*/ 101600 h 165100"/>
              <a:gd name="connsiteX4" fmla="*/ 200812 w 200937"/>
              <a:gd name="connsiteY4" fmla="*/ 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37" h="165100">
                <a:moveTo>
                  <a:pt x="200812" y="0"/>
                </a:moveTo>
                <a:cubicBezTo>
                  <a:pt x="205045" y="0"/>
                  <a:pt x="100800" y="74083"/>
                  <a:pt x="67462" y="101600"/>
                </a:cubicBezTo>
                <a:cubicBezTo>
                  <a:pt x="34124" y="129117"/>
                  <a:pt x="5020" y="165100"/>
                  <a:pt x="787" y="165100"/>
                </a:cubicBezTo>
                <a:cubicBezTo>
                  <a:pt x="-3446" y="165100"/>
                  <a:pt x="9254" y="128588"/>
                  <a:pt x="42062" y="101600"/>
                </a:cubicBezTo>
                <a:cubicBezTo>
                  <a:pt x="74870" y="74613"/>
                  <a:pt x="196579" y="0"/>
                  <a:pt x="20081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32ADBCD-0E06-307E-F172-A6087429400B}"/>
              </a:ext>
            </a:extLst>
          </p:cNvPr>
          <p:cNvSpPr/>
          <p:nvPr/>
        </p:nvSpPr>
        <p:spPr>
          <a:xfrm>
            <a:off x="7620607" y="5499029"/>
            <a:ext cx="43970" cy="142215"/>
          </a:xfrm>
          <a:custGeom>
            <a:avLst/>
            <a:gdLst>
              <a:gd name="connsiteX0" fmla="*/ 43843 w 43970"/>
              <a:gd name="connsiteY0" fmla="*/ 71 h 142215"/>
              <a:gd name="connsiteX1" fmla="*/ 15268 w 43970"/>
              <a:gd name="connsiteY1" fmla="*/ 66746 h 142215"/>
              <a:gd name="connsiteX2" fmla="*/ 8918 w 43970"/>
              <a:gd name="connsiteY2" fmla="*/ 139771 h 142215"/>
              <a:gd name="connsiteX3" fmla="*/ 5743 w 43970"/>
              <a:gd name="connsiteY3" fmla="*/ 120721 h 142215"/>
              <a:gd name="connsiteX4" fmla="*/ 2568 w 43970"/>
              <a:gd name="connsiteY4" fmla="*/ 79446 h 142215"/>
              <a:gd name="connsiteX5" fmla="*/ 43843 w 43970"/>
              <a:gd name="connsiteY5" fmla="*/ 71 h 14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970" h="142215">
                <a:moveTo>
                  <a:pt x="43843" y="71"/>
                </a:moveTo>
                <a:cubicBezTo>
                  <a:pt x="45960" y="-2046"/>
                  <a:pt x="21089" y="43463"/>
                  <a:pt x="15268" y="66746"/>
                </a:cubicBezTo>
                <a:cubicBezTo>
                  <a:pt x="9447" y="90029"/>
                  <a:pt x="8918" y="139771"/>
                  <a:pt x="8918" y="139771"/>
                </a:cubicBezTo>
                <a:cubicBezTo>
                  <a:pt x="7331" y="148767"/>
                  <a:pt x="6801" y="130775"/>
                  <a:pt x="5743" y="120721"/>
                </a:cubicBezTo>
                <a:cubicBezTo>
                  <a:pt x="4685" y="110667"/>
                  <a:pt x="-4311" y="96379"/>
                  <a:pt x="2568" y="79446"/>
                </a:cubicBezTo>
                <a:cubicBezTo>
                  <a:pt x="9447" y="62513"/>
                  <a:pt x="41726" y="2188"/>
                  <a:pt x="43843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B37D66B8-0535-BA72-05A0-365E8A1C8856}"/>
              </a:ext>
            </a:extLst>
          </p:cNvPr>
          <p:cNvSpPr/>
          <p:nvPr/>
        </p:nvSpPr>
        <p:spPr>
          <a:xfrm>
            <a:off x="7708895" y="5403662"/>
            <a:ext cx="346254" cy="98613"/>
          </a:xfrm>
          <a:custGeom>
            <a:avLst/>
            <a:gdLst>
              <a:gd name="connsiteX0" fmla="*/ 5 w 346254"/>
              <a:gd name="connsiteY0" fmla="*/ 63688 h 98613"/>
              <a:gd name="connsiteX1" fmla="*/ 174630 w 346254"/>
              <a:gd name="connsiteY1" fmla="*/ 47813 h 98613"/>
              <a:gd name="connsiteX2" fmla="*/ 161930 w 346254"/>
              <a:gd name="connsiteY2" fmla="*/ 41463 h 98613"/>
              <a:gd name="connsiteX3" fmla="*/ 295280 w 346254"/>
              <a:gd name="connsiteY3" fmla="*/ 73213 h 98613"/>
              <a:gd name="connsiteX4" fmla="*/ 269880 w 346254"/>
              <a:gd name="connsiteY4" fmla="*/ 73213 h 98613"/>
              <a:gd name="connsiteX5" fmla="*/ 317505 w 346254"/>
              <a:gd name="connsiteY5" fmla="*/ 98613 h 98613"/>
              <a:gd name="connsiteX6" fmla="*/ 298455 w 346254"/>
              <a:gd name="connsiteY6" fmla="*/ 73213 h 98613"/>
              <a:gd name="connsiteX7" fmla="*/ 346080 w 346254"/>
              <a:gd name="connsiteY7" fmla="*/ 95438 h 98613"/>
              <a:gd name="connsiteX8" fmla="*/ 311155 w 346254"/>
              <a:gd name="connsiteY8" fmla="*/ 57338 h 98613"/>
              <a:gd name="connsiteX9" fmla="*/ 228605 w 346254"/>
              <a:gd name="connsiteY9" fmla="*/ 25588 h 98613"/>
              <a:gd name="connsiteX10" fmla="*/ 241305 w 346254"/>
              <a:gd name="connsiteY10" fmla="*/ 35113 h 98613"/>
              <a:gd name="connsiteX11" fmla="*/ 206380 w 346254"/>
              <a:gd name="connsiteY11" fmla="*/ 9713 h 98613"/>
              <a:gd name="connsiteX12" fmla="*/ 269880 w 346254"/>
              <a:gd name="connsiteY12" fmla="*/ 44638 h 98613"/>
              <a:gd name="connsiteX13" fmla="*/ 193680 w 346254"/>
              <a:gd name="connsiteY13" fmla="*/ 188 h 98613"/>
              <a:gd name="connsiteX14" fmla="*/ 57155 w 346254"/>
              <a:gd name="connsiteY14" fmla="*/ 28763 h 98613"/>
              <a:gd name="connsiteX15" fmla="*/ 168280 w 346254"/>
              <a:gd name="connsiteY15" fmla="*/ 31938 h 98613"/>
              <a:gd name="connsiteX16" fmla="*/ 5 w 346254"/>
              <a:gd name="connsiteY16" fmla="*/ 63688 h 9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254" h="98613">
                <a:moveTo>
                  <a:pt x="5" y="63688"/>
                </a:moveTo>
                <a:cubicBezTo>
                  <a:pt x="1063" y="66334"/>
                  <a:pt x="174630" y="47813"/>
                  <a:pt x="174630" y="47813"/>
                </a:cubicBezTo>
                <a:cubicBezTo>
                  <a:pt x="201617" y="44109"/>
                  <a:pt x="141822" y="37230"/>
                  <a:pt x="161930" y="41463"/>
                </a:cubicBezTo>
                <a:cubicBezTo>
                  <a:pt x="182038" y="45696"/>
                  <a:pt x="277288" y="67921"/>
                  <a:pt x="295280" y="73213"/>
                </a:cubicBezTo>
                <a:cubicBezTo>
                  <a:pt x="313272" y="78505"/>
                  <a:pt x="266176" y="68980"/>
                  <a:pt x="269880" y="73213"/>
                </a:cubicBezTo>
                <a:cubicBezTo>
                  <a:pt x="273584" y="77446"/>
                  <a:pt x="312743" y="98613"/>
                  <a:pt x="317505" y="98613"/>
                </a:cubicBezTo>
                <a:cubicBezTo>
                  <a:pt x="322267" y="98613"/>
                  <a:pt x="293693" y="73742"/>
                  <a:pt x="298455" y="73213"/>
                </a:cubicBezTo>
                <a:cubicBezTo>
                  <a:pt x="303218" y="72684"/>
                  <a:pt x="343963" y="98084"/>
                  <a:pt x="346080" y="95438"/>
                </a:cubicBezTo>
                <a:cubicBezTo>
                  <a:pt x="348197" y="92792"/>
                  <a:pt x="330734" y="68980"/>
                  <a:pt x="311155" y="57338"/>
                </a:cubicBezTo>
                <a:cubicBezTo>
                  <a:pt x="291576" y="45696"/>
                  <a:pt x="228605" y="25588"/>
                  <a:pt x="228605" y="25588"/>
                </a:cubicBezTo>
                <a:cubicBezTo>
                  <a:pt x="216963" y="21884"/>
                  <a:pt x="245009" y="37759"/>
                  <a:pt x="241305" y="35113"/>
                </a:cubicBezTo>
                <a:cubicBezTo>
                  <a:pt x="237601" y="32467"/>
                  <a:pt x="201618" y="8126"/>
                  <a:pt x="206380" y="9713"/>
                </a:cubicBezTo>
                <a:cubicBezTo>
                  <a:pt x="211142" y="11300"/>
                  <a:pt x="271997" y="46226"/>
                  <a:pt x="269880" y="44638"/>
                </a:cubicBezTo>
                <a:cubicBezTo>
                  <a:pt x="267763" y="43050"/>
                  <a:pt x="229134" y="2834"/>
                  <a:pt x="193680" y="188"/>
                </a:cubicBezTo>
                <a:cubicBezTo>
                  <a:pt x="158226" y="-2458"/>
                  <a:pt x="61388" y="23471"/>
                  <a:pt x="57155" y="28763"/>
                </a:cubicBezTo>
                <a:cubicBezTo>
                  <a:pt x="52922" y="34055"/>
                  <a:pt x="171455" y="26646"/>
                  <a:pt x="168280" y="31938"/>
                </a:cubicBezTo>
                <a:cubicBezTo>
                  <a:pt x="165105" y="37230"/>
                  <a:pt x="-1053" y="61042"/>
                  <a:pt x="5" y="63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DDF7DC7B-8451-005D-944C-BB7B05539C15}"/>
              </a:ext>
            </a:extLst>
          </p:cNvPr>
          <p:cNvSpPr/>
          <p:nvPr/>
        </p:nvSpPr>
        <p:spPr>
          <a:xfrm>
            <a:off x="7657460" y="5452509"/>
            <a:ext cx="203896" cy="191470"/>
          </a:xfrm>
          <a:custGeom>
            <a:avLst/>
            <a:gdLst>
              <a:gd name="connsiteX0" fmla="*/ 162565 w 203896"/>
              <a:gd name="connsiteY0" fmla="*/ 2141 h 191470"/>
              <a:gd name="connsiteX1" fmla="*/ 194315 w 203896"/>
              <a:gd name="connsiteY1" fmla="*/ 49766 h 191470"/>
              <a:gd name="connsiteX2" fmla="*/ 203840 w 203896"/>
              <a:gd name="connsiteY2" fmla="*/ 91041 h 191470"/>
              <a:gd name="connsiteX3" fmla="*/ 191140 w 203896"/>
              <a:gd name="connsiteY3" fmla="*/ 154541 h 191470"/>
              <a:gd name="connsiteX4" fmla="*/ 149865 w 203896"/>
              <a:gd name="connsiteY4" fmla="*/ 186291 h 191470"/>
              <a:gd name="connsiteX5" fmla="*/ 83190 w 203896"/>
              <a:gd name="connsiteY5" fmla="*/ 189466 h 191470"/>
              <a:gd name="connsiteX6" fmla="*/ 41915 w 203896"/>
              <a:gd name="connsiteY6" fmla="*/ 189466 h 191470"/>
              <a:gd name="connsiteX7" fmla="*/ 13340 w 203896"/>
              <a:gd name="connsiteY7" fmla="*/ 164066 h 191470"/>
              <a:gd name="connsiteX8" fmla="*/ 6990 w 203896"/>
              <a:gd name="connsiteY8" fmla="*/ 119616 h 191470"/>
              <a:gd name="connsiteX9" fmla="*/ 3815 w 203896"/>
              <a:gd name="connsiteY9" fmla="*/ 97391 h 191470"/>
              <a:gd name="connsiteX10" fmla="*/ 64140 w 203896"/>
              <a:gd name="connsiteY10" fmla="*/ 18016 h 191470"/>
              <a:gd name="connsiteX11" fmla="*/ 162565 w 203896"/>
              <a:gd name="connsiteY11" fmla="*/ 2141 h 19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896" h="191470">
                <a:moveTo>
                  <a:pt x="162565" y="2141"/>
                </a:moveTo>
                <a:cubicBezTo>
                  <a:pt x="184261" y="7433"/>
                  <a:pt x="187436" y="34949"/>
                  <a:pt x="194315" y="49766"/>
                </a:cubicBezTo>
                <a:cubicBezTo>
                  <a:pt x="201194" y="64583"/>
                  <a:pt x="204369" y="73579"/>
                  <a:pt x="203840" y="91041"/>
                </a:cubicBezTo>
                <a:cubicBezTo>
                  <a:pt x="203311" y="108503"/>
                  <a:pt x="200136" y="138666"/>
                  <a:pt x="191140" y="154541"/>
                </a:cubicBezTo>
                <a:cubicBezTo>
                  <a:pt x="182144" y="170416"/>
                  <a:pt x="167857" y="180470"/>
                  <a:pt x="149865" y="186291"/>
                </a:cubicBezTo>
                <a:cubicBezTo>
                  <a:pt x="131873" y="192112"/>
                  <a:pt x="101182" y="188937"/>
                  <a:pt x="83190" y="189466"/>
                </a:cubicBezTo>
                <a:cubicBezTo>
                  <a:pt x="65198" y="189995"/>
                  <a:pt x="53557" y="193699"/>
                  <a:pt x="41915" y="189466"/>
                </a:cubicBezTo>
                <a:cubicBezTo>
                  <a:pt x="30273" y="185233"/>
                  <a:pt x="19161" y="175708"/>
                  <a:pt x="13340" y="164066"/>
                </a:cubicBezTo>
                <a:cubicBezTo>
                  <a:pt x="7519" y="152424"/>
                  <a:pt x="6990" y="119616"/>
                  <a:pt x="6990" y="119616"/>
                </a:cubicBezTo>
                <a:cubicBezTo>
                  <a:pt x="5403" y="108504"/>
                  <a:pt x="-5710" y="114324"/>
                  <a:pt x="3815" y="97391"/>
                </a:cubicBezTo>
                <a:cubicBezTo>
                  <a:pt x="13340" y="80458"/>
                  <a:pt x="35565" y="34949"/>
                  <a:pt x="64140" y="18016"/>
                </a:cubicBezTo>
                <a:cubicBezTo>
                  <a:pt x="92715" y="1083"/>
                  <a:pt x="140869" y="-3151"/>
                  <a:pt x="162565" y="21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1AB4A708-1306-9CD2-C87C-32D03900260B}"/>
              </a:ext>
            </a:extLst>
          </p:cNvPr>
          <p:cNvSpPr/>
          <p:nvPr/>
        </p:nvSpPr>
        <p:spPr>
          <a:xfrm>
            <a:off x="7643396" y="5464090"/>
            <a:ext cx="87878" cy="194618"/>
          </a:xfrm>
          <a:custGeom>
            <a:avLst/>
            <a:gdLst>
              <a:gd name="connsiteX0" fmla="*/ 87729 w 87878"/>
              <a:gd name="connsiteY0" fmla="*/ 85 h 194618"/>
              <a:gd name="connsiteX1" fmla="*/ 30579 w 87878"/>
              <a:gd name="connsiteY1" fmla="*/ 88985 h 194618"/>
              <a:gd name="connsiteX2" fmla="*/ 14704 w 87878"/>
              <a:gd name="connsiteY2" fmla="*/ 123910 h 194618"/>
              <a:gd name="connsiteX3" fmla="*/ 5179 w 87878"/>
              <a:gd name="connsiteY3" fmla="*/ 139785 h 194618"/>
              <a:gd name="connsiteX4" fmla="*/ 2004 w 87878"/>
              <a:gd name="connsiteY4" fmla="*/ 193760 h 194618"/>
              <a:gd name="connsiteX5" fmla="*/ 2004 w 87878"/>
              <a:gd name="connsiteY5" fmla="*/ 171535 h 194618"/>
              <a:gd name="connsiteX6" fmla="*/ 27404 w 87878"/>
              <a:gd name="connsiteY6" fmla="*/ 152485 h 194618"/>
              <a:gd name="connsiteX7" fmla="*/ 8354 w 87878"/>
              <a:gd name="connsiteY7" fmla="*/ 114385 h 194618"/>
              <a:gd name="connsiteX8" fmla="*/ 11529 w 87878"/>
              <a:gd name="connsiteY8" fmla="*/ 73110 h 194618"/>
              <a:gd name="connsiteX9" fmla="*/ 87729 w 87878"/>
              <a:gd name="connsiteY9" fmla="*/ 85 h 194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878" h="194618">
                <a:moveTo>
                  <a:pt x="87729" y="85"/>
                </a:moveTo>
                <a:cubicBezTo>
                  <a:pt x="90904" y="2731"/>
                  <a:pt x="42750" y="68348"/>
                  <a:pt x="30579" y="88985"/>
                </a:cubicBezTo>
                <a:cubicBezTo>
                  <a:pt x="18408" y="109622"/>
                  <a:pt x="14704" y="123910"/>
                  <a:pt x="14704" y="123910"/>
                </a:cubicBezTo>
                <a:cubicBezTo>
                  <a:pt x="10471" y="132377"/>
                  <a:pt x="7296" y="128143"/>
                  <a:pt x="5179" y="139785"/>
                </a:cubicBezTo>
                <a:cubicBezTo>
                  <a:pt x="3062" y="151427"/>
                  <a:pt x="2533" y="188468"/>
                  <a:pt x="2004" y="193760"/>
                </a:cubicBezTo>
                <a:cubicBezTo>
                  <a:pt x="1475" y="199052"/>
                  <a:pt x="-2229" y="178414"/>
                  <a:pt x="2004" y="171535"/>
                </a:cubicBezTo>
                <a:cubicBezTo>
                  <a:pt x="6237" y="164656"/>
                  <a:pt x="26346" y="162010"/>
                  <a:pt x="27404" y="152485"/>
                </a:cubicBezTo>
                <a:cubicBezTo>
                  <a:pt x="28462" y="142960"/>
                  <a:pt x="11000" y="127614"/>
                  <a:pt x="8354" y="114385"/>
                </a:cubicBezTo>
                <a:cubicBezTo>
                  <a:pt x="5708" y="101156"/>
                  <a:pt x="946" y="89514"/>
                  <a:pt x="11529" y="73110"/>
                </a:cubicBezTo>
                <a:cubicBezTo>
                  <a:pt x="22112" y="56706"/>
                  <a:pt x="84554" y="-2561"/>
                  <a:pt x="87729" y="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B4D2ED79-C092-593B-9124-F28E5836E179}"/>
              </a:ext>
            </a:extLst>
          </p:cNvPr>
          <p:cNvSpPr/>
          <p:nvPr/>
        </p:nvSpPr>
        <p:spPr>
          <a:xfrm>
            <a:off x="7650958" y="5607027"/>
            <a:ext cx="210790" cy="60562"/>
          </a:xfrm>
          <a:custGeom>
            <a:avLst/>
            <a:gdLst>
              <a:gd name="connsiteX0" fmla="*/ 792 w 210790"/>
              <a:gd name="connsiteY0" fmla="*/ 23 h 60562"/>
              <a:gd name="connsiteX1" fmla="*/ 54767 w 210790"/>
              <a:gd name="connsiteY1" fmla="*/ 44473 h 60562"/>
              <a:gd name="connsiteX2" fmla="*/ 89692 w 210790"/>
              <a:gd name="connsiteY2" fmla="*/ 60348 h 60562"/>
              <a:gd name="connsiteX3" fmla="*/ 73817 w 210790"/>
              <a:gd name="connsiteY3" fmla="*/ 34948 h 60562"/>
              <a:gd name="connsiteX4" fmla="*/ 159542 w 210790"/>
              <a:gd name="connsiteY4" fmla="*/ 60348 h 60562"/>
              <a:gd name="connsiteX5" fmla="*/ 210342 w 210790"/>
              <a:gd name="connsiteY5" fmla="*/ 22248 h 60562"/>
              <a:gd name="connsiteX6" fmla="*/ 181767 w 210790"/>
              <a:gd name="connsiteY6" fmla="*/ 41298 h 60562"/>
              <a:gd name="connsiteX7" fmla="*/ 137317 w 210790"/>
              <a:gd name="connsiteY7" fmla="*/ 41298 h 60562"/>
              <a:gd name="connsiteX8" fmla="*/ 99217 w 210790"/>
              <a:gd name="connsiteY8" fmla="*/ 38123 h 60562"/>
              <a:gd name="connsiteX9" fmla="*/ 792 w 210790"/>
              <a:gd name="connsiteY9" fmla="*/ 23 h 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790" h="60562">
                <a:moveTo>
                  <a:pt x="792" y="23"/>
                </a:moveTo>
                <a:cubicBezTo>
                  <a:pt x="-6616" y="1081"/>
                  <a:pt x="39950" y="34419"/>
                  <a:pt x="54767" y="44473"/>
                </a:cubicBezTo>
                <a:cubicBezTo>
                  <a:pt x="69584" y="54527"/>
                  <a:pt x="86517" y="61935"/>
                  <a:pt x="89692" y="60348"/>
                </a:cubicBezTo>
                <a:cubicBezTo>
                  <a:pt x="92867" y="58761"/>
                  <a:pt x="62175" y="34948"/>
                  <a:pt x="73817" y="34948"/>
                </a:cubicBezTo>
                <a:cubicBezTo>
                  <a:pt x="85459" y="34948"/>
                  <a:pt x="136788" y="62465"/>
                  <a:pt x="159542" y="60348"/>
                </a:cubicBezTo>
                <a:cubicBezTo>
                  <a:pt x="182296" y="58231"/>
                  <a:pt x="206638" y="25423"/>
                  <a:pt x="210342" y="22248"/>
                </a:cubicBezTo>
                <a:cubicBezTo>
                  <a:pt x="214046" y="19073"/>
                  <a:pt x="193938" y="38123"/>
                  <a:pt x="181767" y="41298"/>
                </a:cubicBezTo>
                <a:cubicBezTo>
                  <a:pt x="169596" y="44473"/>
                  <a:pt x="151075" y="41827"/>
                  <a:pt x="137317" y="41298"/>
                </a:cubicBezTo>
                <a:cubicBezTo>
                  <a:pt x="123559" y="40769"/>
                  <a:pt x="117209" y="41827"/>
                  <a:pt x="99217" y="38123"/>
                </a:cubicBezTo>
                <a:cubicBezTo>
                  <a:pt x="81225" y="34419"/>
                  <a:pt x="8200" y="-1035"/>
                  <a:pt x="79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>
            <a:extLst>
              <a:ext uri="{FF2B5EF4-FFF2-40B4-BE49-F238E27FC236}">
                <a16:creationId xmlns:a16="http://schemas.microsoft.com/office/drawing/2014/main" id="{FB4AF3FF-45AE-AA2D-060E-843893D2419A}"/>
              </a:ext>
            </a:extLst>
          </p:cNvPr>
          <p:cNvSpPr/>
          <p:nvPr/>
        </p:nvSpPr>
        <p:spPr>
          <a:xfrm>
            <a:off x="7731649" y="5484409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5661C26C-6E5E-54B6-4BE3-83D11D248072}"/>
              </a:ext>
            </a:extLst>
          </p:cNvPr>
          <p:cNvSpPr/>
          <p:nvPr/>
        </p:nvSpPr>
        <p:spPr>
          <a:xfrm>
            <a:off x="7749661" y="5337865"/>
            <a:ext cx="255659" cy="85040"/>
          </a:xfrm>
          <a:custGeom>
            <a:avLst/>
            <a:gdLst>
              <a:gd name="connsiteX0" fmla="*/ 514 w 255659"/>
              <a:gd name="connsiteY0" fmla="*/ 85035 h 85040"/>
              <a:gd name="connsiteX1" fmla="*/ 121164 w 255659"/>
              <a:gd name="connsiteY1" fmla="*/ 31060 h 85040"/>
              <a:gd name="connsiteX2" fmla="*/ 178314 w 255659"/>
              <a:gd name="connsiteY2" fmla="*/ 31060 h 85040"/>
              <a:gd name="connsiteX3" fmla="*/ 175139 w 255659"/>
              <a:gd name="connsiteY3" fmla="*/ 18360 h 85040"/>
              <a:gd name="connsiteX4" fmla="*/ 222764 w 255659"/>
              <a:gd name="connsiteY4" fmla="*/ 34235 h 85040"/>
              <a:gd name="connsiteX5" fmla="*/ 254514 w 255659"/>
              <a:gd name="connsiteY5" fmla="*/ 59635 h 85040"/>
              <a:gd name="connsiteX6" fmla="*/ 241814 w 255659"/>
              <a:gd name="connsiteY6" fmla="*/ 34235 h 85040"/>
              <a:gd name="connsiteX7" fmla="*/ 178314 w 255659"/>
              <a:gd name="connsiteY7" fmla="*/ 2485 h 85040"/>
              <a:gd name="connsiteX8" fmla="*/ 146564 w 255659"/>
              <a:gd name="connsiteY8" fmla="*/ 5660 h 85040"/>
              <a:gd name="connsiteX9" fmla="*/ 79889 w 255659"/>
              <a:gd name="connsiteY9" fmla="*/ 34235 h 85040"/>
              <a:gd name="connsiteX10" fmla="*/ 514 w 255659"/>
              <a:gd name="connsiteY10" fmla="*/ 85035 h 8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659" h="85040">
                <a:moveTo>
                  <a:pt x="514" y="85035"/>
                </a:moveTo>
                <a:cubicBezTo>
                  <a:pt x="7393" y="84506"/>
                  <a:pt x="91531" y="40056"/>
                  <a:pt x="121164" y="31060"/>
                </a:cubicBezTo>
                <a:cubicBezTo>
                  <a:pt x="150797" y="22064"/>
                  <a:pt x="178314" y="31060"/>
                  <a:pt x="178314" y="31060"/>
                </a:cubicBezTo>
                <a:cubicBezTo>
                  <a:pt x="187310" y="28943"/>
                  <a:pt x="167731" y="17831"/>
                  <a:pt x="175139" y="18360"/>
                </a:cubicBezTo>
                <a:cubicBezTo>
                  <a:pt x="182547" y="18889"/>
                  <a:pt x="209535" y="27356"/>
                  <a:pt x="222764" y="34235"/>
                </a:cubicBezTo>
                <a:cubicBezTo>
                  <a:pt x="235993" y="41114"/>
                  <a:pt x="251339" y="59635"/>
                  <a:pt x="254514" y="59635"/>
                </a:cubicBezTo>
                <a:cubicBezTo>
                  <a:pt x="257689" y="59635"/>
                  <a:pt x="254514" y="43760"/>
                  <a:pt x="241814" y="34235"/>
                </a:cubicBezTo>
                <a:cubicBezTo>
                  <a:pt x="229114" y="24710"/>
                  <a:pt x="194189" y="7247"/>
                  <a:pt x="178314" y="2485"/>
                </a:cubicBezTo>
                <a:cubicBezTo>
                  <a:pt x="162439" y="-2277"/>
                  <a:pt x="162968" y="368"/>
                  <a:pt x="146564" y="5660"/>
                </a:cubicBezTo>
                <a:cubicBezTo>
                  <a:pt x="130160" y="10952"/>
                  <a:pt x="102114" y="22593"/>
                  <a:pt x="79889" y="34235"/>
                </a:cubicBezTo>
                <a:cubicBezTo>
                  <a:pt x="57664" y="45877"/>
                  <a:pt x="-6365" y="85564"/>
                  <a:pt x="514" y="85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C78DAF06-E99F-F5AC-36B1-84817C2E6DA6}"/>
              </a:ext>
            </a:extLst>
          </p:cNvPr>
          <p:cNvSpPr/>
          <p:nvPr/>
        </p:nvSpPr>
        <p:spPr>
          <a:xfrm>
            <a:off x="7870706" y="5461000"/>
            <a:ext cx="76794" cy="200048"/>
          </a:xfrm>
          <a:custGeom>
            <a:avLst/>
            <a:gdLst>
              <a:gd name="connsiteX0" fmla="*/ 9644 w 76794"/>
              <a:gd name="connsiteY0" fmla="*/ 0 h 200048"/>
              <a:gd name="connsiteX1" fmla="*/ 73144 w 76794"/>
              <a:gd name="connsiteY1" fmla="*/ 73025 h 200048"/>
              <a:gd name="connsiteX2" fmla="*/ 66794 w 76794"/>
              <a:gd name="connsiteY2" fmla="*/ 111125 h 200048"/>
              <a:gd name="connsiteX3" fmla="*/ 47744 w 76794"/>
              <a:gd name="connsiteY3" fmla="*/ 146050 h 200048"/>
              <a:gd name="connsiteX4" fmla="*/ 119 w 76794"/>
              <a:gd name="connsiteY4" fmla="*/ 200025 h 200048"/>
              <a:gd name="connsiteX5" fmla="*/ 35044 w 76794"/>
              <a:gd name="connsiteY5" fmla="*/ 152400 h 200048"/>
              <a:gd name="connsiteX6" fmla="*/ 63619 w 76794"/>
              <a:gd name="connsiteY6" fmla="*/ 114300 h 200048"/>
              <a:gd name="connsiteX7" fmla="*/ 54094 w 76794"/>
              <a:gd name="connsiteY7" fmla="*/ 73025 h 200048"/>
              <a:gd name="connsiteX8" fmla="*/ 9644 w 76794"/>
              <a:gd name="connsiteY8" fmla="*/ 0 h 2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794" h="200048">
                <a:moveTo>
                  <a:pt x="9644" y="0"/>
                </a:moveTo>
                <a:cubicBezTo>
                  <a:pt x="12819" y="0"/>
                  <a:pt x="63619" y="54504"/>
                  <a:pt x="73144" y="73025"/>
                </a:cubicBezTo>
                <a:cubicBezTo>
                  <a:pt x="82669" y="91546"/>
                  <a:pt x="71027" y="98954"/>
                  <a:pt x="66794" y="111125"/>
                </a:cubicBezTo>
                <a:cubicBezTo>
                  <a:pt x="62561" y="123296"/>
                  <a:pt x="58856" y="131234"/>
                  <a:pt x="47744" y="146050"/>
                </a:cubicBezTo>
                <a:cubicBezTo>
                  <a:pt x="36632" y="160866"/>
                  <a:pt x="2236" y="198967"/>
                  <a:pt x="119" y="200025"/>
                </a:cubicBezTo>
                <a:cubicBezTo>
                  <a:pt x="-1998" y="201083"/>
                  <a:pt x="24461" y="166688"/>
                  <a:pt x="35044" y="152400"/>
                </a:cubicBezTo>
                <a:cubicBezTo>
                  <a:pt x="45627" y="138113"/>
                  <a:pt x="60444" y="127529"/>
                  <a:pt x="63619" y="114300"/>
                </a:cubicBezTo>
                <a:cubicBezTo>
                  <a:pt x="66794" y="101071"/>
                  <a:pt x="60973" y="86254"/>
                  <a:pt x="54094" y="73025"/>
                </a:cubicBezTo>
                <a:cubicBezTo>
                  <a:pt x="47215" y="59796"/>
                  <a:pt x="6469" y="0"/>
                  <a:pt x="964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609B4DB-97AB-0A6D-1361-49BF03079317}"/>
              </a:ext>
            </a:extLst>
          </p:cNvPr>
          <p:cNvSpPr/>
          <p:nvPr/>
        </p:nvSpPr>
        <p:spPr>
          <a:xfrm>
            <a:off x="7772360" y="5635248"/>
            <a:ext cx="190540" cy="55115"/>
          </a:xfrm>
          <a:custGeom>
            <a:avLst/>
            <a:gdLst>
              <a:gd name="connsiteX0" fmla="*/ 40 w 190540"/>
              <a:gd name="connsiteY0" fmla="*/ 377 h 55115"/>
              <a:gd name="connsiteX1" fmla="*/ 98465 w 190540"/>
              <a:gd name="connsiteY1" fmla="*/ 54352 h 55115"/>
              <a:gd name="connsiteX2" fmla="*/ 114340 w 190540"/>
              <a:gd name="connsiteY2" fmla="*/ 32127 h 55115"/>
              <a:gd name="connsiteX3" fmla="*/ 181015 w 190540"/>
              <a:gd name="connsiteY3" fmla="*/ 32127 h 55115"/>
              <a:gd name="connsiteX4" fmla="*/ 161965 w 190540"/>
              <a:gd name="connsiteY4" fmla="*/ 16252 h 55115"/>
              <a:gd name="connsiteX5" fmla="*/ 190540 w 190540"/>
              <a:gd name="connsiteY5" fmla="*/ 6727 h 55115"/>
              <a:gd name="connsiteX6" fmla="*/ 161965 w 190540"/>
              <a:gd name="connsiteY6" fmla="*/ 9902 h 55115"/>
              <a:gd name="connsiteX7" fmla="*/ 111165 w 190540"/>
              <a:gd name="connsiteY7" fmla="*/ 28952 h 55115"/>
              <a:gd name="connsiteX8" fmla="*/ 40 w 190540"/>
              <a:gd name="connsiteY8" fmla="*/ 377 h 55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540" h="55115">
                <a:moveTo>
                  <a:pt x="40" y="377"/>
                </a:moveTo>
                <a:cubicBezTo>
                  <a:pt x="-2077" y="4610"/>
                  <a:pt x="79415" y="49060"/>
                  <a:pt x="98465" y="54352"/>
                </a:cubicBezTo>
                <a:cubicBezTo>
                  <a:pt x="117515" y="59644"/>
                  <a:pt x="100582" y="35831"/>
                  <a:pt x="114340" y="32127"/>
                </a:cubicBezTo>
                <a:cubicBezTo>
                  <a:pt x="128098" y="28423"/>
                  <a:pt x="181015" y="32127"/>
                  <a:pt x="181015" y="32127"/>
                </a:cubicBezTo>
                <a:cubicBezTo>
                  <a:pt x="188952" y="29481"/>
                  <a:pt x="160378" y="20485"/>
                  <a:pt x="161965" y="16252"/>
                </a:cubicBezTo>
                <a:cubicBezTo>
                  <a:pt x="163552" y="12019"/>
                  <a:pt x="190540" y="7785"/>
                  <a:pt x="190540" y="6727"/>
                </a:cubicBezTo>
                <a:cubicBezTo>
                  <a:pt x="190540" y="5669"/>
                  <a:pt x="175194" y="6198"/>
                  <a:pt x="161965" y="9902"/>
                </a:cubicBezTo>
                <a:cubicBezTo>
                  <a:pt x="148736" y="13606"/>
                  <a:pt x="130744" y="28952"/>
                  <a:pt x="111165" y="28952"/>
                </a:cubicBezTo>
                <a:cubicBezTo>
                  <a:pt x="91586" y="28952"/>
                  <a:pt x="2157" y="-3856"/>
                  <a:pt x="40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C17087F7-8D30-CB46-80A8-611233BBBF7F}"/>
              </a:ext>
            </a:extLst>
          </p:cNvPr>
          <p:cNvSpPr/>
          <p:nvPr/>
        </p:nvSpPr>
        <p:spPr>
          <a:xfrm>
            <a:off x="7915143" y="5466942"/>
            <a:ext cx="89154" cy="87831"/>
          </a:xfrm>
          <a:custGeom>
            <a:avLst/>
            <a:gdLst>
              <a:gd name="connsiteX0" fmla="*/ 89032 w 89154"/>
              <a:gd name="connsiteY0" fmla="*/ 408 h 87831"/>
              <a:gd name="connsiteX1" fmla="*/ 3307 w 89154"/>
              <a:gd name="connsiteY1" fmla="*/ 86133 h 87831"/>
              <a:gd name="connsiteX2" fmla="*/ 22357 w 89154"/>
              <a:gd name="connsiteY2" fmla="*/ 54383 h 87831"/>
              <a:gd name="connsiteX3" fmla="*/ 89032 w 89154"/>
              <a:gd name="connsiteY3" fmla="*/ 408 h 8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154" h="87831">
                <a:moveTo>
                  <a:pt x="89032" y="408"/>
                </a:moveTo>
                <a:cubicBezTo>
                  <a:pt x="85857" y="5700"/>
                  <a:pt x="14419" y="77137"/>
                  <a:pt x="3307" y="86133"/>
                </a:cubicBezTo>
                <a:cubicBezTo>
                  <a:pt x="-7805" y="95129"/>
                  <a:pt x="11774" y="66025"/>
                  <a:pt x="22357" y="54383"/>
                </a:cubicBezTo>
                <a:cubicBezTo>
                  <a:pt x="32940" y="42741"/>
                  <a:pt x="92207" y="-4884"/>
                  <a:pt x="89032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CAD79C17-F31C-E6DA-32CD-E164D4EC87B0}"/>
              </a:ext>
            </a:extLst>
          </p:cNvPr>
          <p:cNvSpPr/>
          <p:nvPr/>
        </p:nvSpPr>
        <p:spPr>
          <a:xfrm>
            <a:off x="7905493" y="5591156"/>
            <a:ext cx="35433" cy="70067"/>
          </a:xfrm>
          <a:custGeom>
            <a:avLst/>
            <a:gdLst>
              <a:gd name="connsiteX0" fmla="*/ 16132 w 35433"/>
              <a:gd name="connsiteY0" fmla="*/ 19 h 70067"/>
              <a:gd name="connsiteX1" fmla="*/ 35182 w 35433"/>
              <a:gd name="connsiteY1" fmla="*/ 53994 h 70067"/>
              <a:gd name="connsiteX2" fmla="*/ 257 w 35433"/>
              <a:gd name="connsiteY2" fmla="*/ 69869 h 70067"/>
              <a:gd name="connsiteX3" fmla="*/ 19307 w 35433"/>
              <a:gd name="connsiteY3" fmla="*/ 60344 h 70067"/>
              <a:gd name="connsiteX4" fmla="*/ 16132 w 35433"/>
              <a:gd name="connsiteY4" fmla="*/ 19 h 7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3" h="70067">
                <a:moveTo>
                  <a:pt x="16132" y="19"/>
                </a:moveTo>
                <a:cubicBezTo>
                  <a:pt x="18778" y="-1039"/>
                  <a:pt x="37828" y="42352"/>
                  <a:pt x="35182" y="53994"/>
                </a:cubicBezTo>
                <a:cubicBezTo>
                  <a:pt x="32536" y="65636"/>
                  <a:pt x="257" y="69869"/>
                  <a:pt x="257" y="69869"/>
                </a:cubicBezTo>
                <a:cubicBezTo>
                  <a:pt x="-2389" y="70927"/>
                  <a:pt x="16132" y="67752"/>
                  <a:pt x="19307" y="60344"/>
                </a:cubicBezTo>
                <a:cubicBezTo>
                  <a:pt x="22482" y="52936"/>
                  <a:pt x="13486" y="1077"/>
                  <a:pt x="16132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156CFDF2-47AA-F95C-FB5A-FF7A6D659E12}"/>
              </a:ext>
            </a:extLst>
          </p:cNvPr>
          <p:cNvSpPr/>
          <p:nvPr/>
        </p:nvSpPr>
        <p:spPr>
          <a:xfrm>
            <a:off x="7934223" y="5594127"/>
            <a:ext cx="57630" cy="136748"/>
          </a:xfrm>
          <a:custGeom>
            <a:avLst/>
            <a:gdLst>
              <a:gd name="connsiteX0" fmla="*/ 102 w 57630"/>
              <a:gd name="connsiteY0" fmla="*/ 223 h 136748"/>
              <a:gd name="connsiteX1" fmla="*/ 50902 w 57630"/>
              <a:gd name="connsiteY1" fmla="*/ 92298 h 136748"/>
              <a:gd name="connsiteX2" fmla="*/ 50902 w 57630"/>
              <a:gd name="connsiteY2" fmla="*/ 136748 h 136748"/>
              <a:gd name="connsiteX3" fmla="*/ 57252 w 57630"/>
              <a:gd name="connsiteY3" fmla="*/ 92298 h 136748"/>
              <a:gd name="connsiteX4" fmla="*/ 38202 w 57630"/>
              <a:gd name="connsiteY4" fmla="*/ 66898 h 136748"/>
              <a:gd name="connsiteX5" fmla="*/ 102 w 57630"/>
              <a:gd name="connsiteY5" fmla="*/ 223 h 13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630" h="136748">
                <a:moveTo>
                  <a:pt x="102" y="223"/>
                </a:moveTo>
                <a:cubicBezTo>
                  <a:pt x="2219" y="4456"/>
                  <a:pt x="42435" y="69544"/>
                  <a:pt x="50902" y="92298"/>
                </a:cubicBezTo>
                <a:cubicBezTo>
                  <a:pt x="59369" y="115052"/>
                  <a:pt x="49844" y="136748"/>
                  <a:pt x="50902" y="136748"/>
                </a:cubicBezTo>
                <a:cubicBezTo>
                  <a:pt x="51960" y="136748"/>
                  <a:pt x="59369" y="103940"/>
                  <a:pt x="57252" y="92298"/>
                </a:cubicBezTo>
                <a:cubicBezTo>
                  <a:pt x="55135" y="80656"/>
                  <a:pt x="47198" y="80656"/>
                  <a:pt x="38202" y="66898"/>
                </a:cubicBezTo>
                <a:cubicBezTo>
                  <a:pt x="29206" y="53140"/>
                  <a:pt x="-2015" y="-4010"/>
                  <a:pt x="102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D474EEB1-4605-428E-ED98-D90BAF802CBC}"/>
              </a:ext>
            </a:extLst>
          </p:cNvPr>
          <p:cNvSpPr/>
          <p:nvPr/>
        </p:nvSpPr>
        <p:spPr>
          <a:xfrm>
            <a:off x="6619841" y="4921016"/>
            <a:ext cx="435543" cy="108272"/>
          </a:xfrm>
          <a:custGeom>
            <a:avLst/>
            <a:gdLst>
              <a:gd name="connsiteX0" fmla="*/ 34 w 435543"/>
              <a:gd name="connsiteY0" fmla="*/ 108184 h 108272"/>
              <a:gd name="connsiteX1" fmla="*/ 260384 w 435543"/>
              <a:gd name="connsiteY1" fmla="*/ 41509 h 108272"/>
              <a:gd name="connsiteX2" fmla="*/ 203234 w 435543"/>
              <a:gd name="connsiteY2" fmla="*/ 38334 h 108272"/>
              <a:gd name="connsiteX3" fmla="*/ 311184 w 435543"/>
              <a:gd name="connsiteY3" fmla="*/ 6584 h 108272"/>
              <a:gd name="connsiteX4" fmla="*/ 384209 w 435543"/>
              <a:gd name="connsiteY4" fmla="*/ 35159 h 108272"/>
              <a:gd name="connsiteX5" fmla="*/ 361984 w 435543"/>
              <a:gd name="connsiteY5" fmla="*/ 234 h 108272"/>
              <a:gd name="connsiteX6" fmla="*/ 435009 w 435543"/>
              <a:gd name="connsiteY6" fmla="*/ 19284 h 108272"/>
              <a:gd name="connsiteX7" fmla="*/ 317534 w 435543"/>
              <a:gd name="connsiteY7" fmla="*/ 6584 h 108272"/>
              <a:gd name="connsiteX8" fmla="*/ 193709 w 435543"/>
              <a:gd name="connsiteY8" fmla="*/ 12934 h 108272"/>
              <a:gd name="connsiteX9" fmla="*/ 241334 w 435543"/>
              <a:gd name="connsiteY9" fmla="*/ 25634 h 108272"/>
              <a:gd name="connsiteX10" fmla="*/ 34 w 435543"/>
              <a:gd name="connsiteY10" fmla="*/ 108184 h 10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5543" h="108272">
                <a:moveTo>
                  <a:pt x="34" y="108184"/>
                </a:moveTo>
                <a:cubicBezTo>
                  <a:pt x="3209" y="110830"/>
                  <a:pt x="226517" y="53151"/>
                  <a:pt x="260384" y="41509"/>
                </a:cubicBezTo>
                <a:cubicBezTo>
                  <a:pt x="294251" y="29867"/>
                  <a:pt x="194767" y="44155"/>
                  <a:pt x="203234" y="38334"/>
                </a:cubicBezTo>
                <a:cubicBezTo>
                  <a:pt x="211701" y="32513"/>
                  <a:pt x="281022" y="7113"/>
                  <a:pt x="311184" y="6584"/>
                </a:cubicBezTo>
                <a:cubicBezTo>
                  <a:pt x="341347" y="6055"/>
                  <a:pt x="375742" y="36217"/>
                  <a:pt x="384209" y="35159"/>
                </a:cubicBezTo>
                <a:cubicBezTo>
                  <a:pt x="392676" y="34101"/>
                  <a:pt x="353517" y="2880"/>
                  <a:pt x="361984" y="234"/>
                </a:cubicBezTo>
                <a:cubicBezTo>
                  <a:pt x="370451" y="-2412"/>
                  <a:pt x="442417" y="18226"/>
                  <a:pt x="435009" y="19284"/>
                </a:cubicBezTo>
                <a:cubicBezTo>
                  <a:pt x="427601" y="20342"/>
                  <a:pt x="357751" y="7642"/>
                  <a:pt x="317534" y="6584"/>
                </a:cubicBezTo>
                <a:cubicBezTo>
                  <a:pt x="277317" y="5526"/>
                  <a:pt x="206409" y="9759"/>
                  <a:pt x="193709" y="12934"/>
                </a:cubicBezTo>
                <a:cubicBezTo>
                  <a:pt x="181009" y="16109"/>
                  <a:pt x="267792" y="12405"/>
                  <a:pt x="241334" y="25634"/>
                </a:cubicBezTo>
                <a:cubicBezTo>
                  <a:pt x="214876" y="38863"/>
                  <a:pt x="-3141" y="105538"/>
                  <a:pt x="34" y="108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36D34F62-CAEF-0B24-D312-765959B97B16}"/>
              </a:ext>
            </a:extLst>
          </p:cNvPr>
          <p:cNvSpPr/>
          <p:nvPr/>
        </p:nvSpPr>
        <p:spPr>
          <a:xfrm>
            <a:off x="6644884" y="4883144"/>
            <a:ext cx="273557" cy="104924"/>
          </a:xfrm>
          <a:custGeom>
            <a:avLst/>
            <a:gdLst>
              <a:gd name="connsiteX0" fmla="*/ 391 w 273557"/>
              <a:gd name="connsiteY0" fmla="*/ 104781 h 104924"/>
              <a:gd name="connsiteX1" fmla="*/ 219466 w 273557"/>
              <a:gd name="connsiteY1" fmla="*/ 19056 h 104924"/>
              <a:gd name="connsiteX2" fmla="*/ 149616 w 273557"/>
              <a:gd name="connsiteY2" fmla="*/ 34931 h 104924"/>
              <a:gd name="connsiteX3" fmla="*/ 273441 w 273557"/>
              <a:gd name="connsiteY3" fmla="*/ 6 h 104924"/>
              <a:gd name="connsiteX4" fmla="*/ 168666 w 273557"/>
              <a:gd name="connsiteY4" fmla="*/ 38106 h 104924"/>
              <a:gd name="connsiteX5" fmla="*/ 391 w 273557"/>
              <a:gd name="connsiteY5" fmla="*/ 104781 h 104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557" h="104924">
                <a:moveTo>
                  <a:pt x="391" y="104781"/>
                </a:moveTo>
                <a:cubicBezTo>
                  <a:pt x="8858" y="101606"/>
                  <a:pt x="194595" y="30698"/>
                  <a:pt x="219466" y="19056"/>
                </a:cubicBezTo>
                <a:cubicBezTo>
                  <a:pt x="244337" y="7414"/>
                  <a:pt x="140620" y="38106"/>
                  <a:pt x="149616" y="34931"/>
                </a:cubicBezTo>
                <a:cubicBezTo>
                  <a:pt x="158612" y="31756"/>
                  <a:pt x="270266" y="-523"/>
                  <a:pt x="273441" y="6"/>
                </a:cubicBezTo>
                <a:cubicBezTo>
                  <a:pt x="276616" y="535"/>
                  <a:pt x="214174" y="18527"/>
                  <a:pt x="168666" y="38106"/>
                </a:cubicBezTo>
                <a:cubicBezTo>
                  <a:pt x="123158" y="57685"/>
                  <a:pt x="-8076" y="107956"/>
                  <a:pt x="391" y="104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68DBC492-27BE-2CCD-EA09-DC7AE62B93C9}"/>
              </a:ext>
            </a:extLst>
          </p:cNvPr>
          <p:cNvSpPr/>
          <p:nvPr/>
        </p:nvSpPr>
        <p:spPr>
          <a:xfrm>
            <a:off x="6788150" y="5016500"/>
            <a:ext cx="390776" cy="39479"/>
          </a:xfrm>
          <a:custGeom>
            <a:avLst/>
            <a:gdLst>
              <a:gd name="connsiteX0" fmla="*/ 0 w 390776"/>
              <a:gd name="connsiteY0" fmla="*/ 6350 h 39479"/>
              <a:gd name="connsiteX1" fmla="*/ 180975 w 390776"/>
              <a:gd name="connsiteY1" fmla="*/ 38100 h 39479"/>
              <a:gd name="connsiteX2" fmla="*/ 136525 w 390776"/>
              <a:gd name="connsiteY2" fmla="*/ 28575 h 39479"/>
              <a:gd name="connsiteX3" fmla="*/ 273050 w 390776"/>
              <a:gd name="connsiteY3" fmla="*/ 38100 h 39479"/>
              <a:gd name="connsiteX4" fmla="*/ 390525 w 390776"/>
              <a:gd name="connsiteY4" fmla="*/ 0 h 39479"/>
              <a:gd name="connsiteX5" fmla="*/ 301625 w 390776"/>
              <a:gd name="connsiteY5" fmla="*/ 38100 h 39479"/>
              <a:gd name="connsiteX6" fmla="*/ 212725 w 390776"/>
              <a:gd name="connsiteY6" fmla="*/ 31750 h 39479"/>
              <a:gd name="connsiteX7" fmla="*/ 0 w 390776"/>
              <a:gd name="connsiteY7" fmla="*/ 6350 h 39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776" h="39479">
                <a:moveTo>
                  <a:pt x="0" y="6350"/>
                </a:moveTo>
                <a:lnTo>
                  <a:pt x="180975" y="38100"/>
                </a:lnTo>
                <a:cubicBezTo>
                  <a:pt x="203729" y="41804"/>
                  <a:pt x="121179" y="28575"/>
                  <a:pt x="136525" y="28575"/>
                </a:cubicBezTo>
                <a:cubicBezTo>
                  <a:pt x="151871" y="28575"/>
                  <a:pt x="230717" y="42862"/>
                  <a:pt x="273050" y="38100"/>
                </a:cubicBezTo>
                <a:cubicBezTo>
                  <a:pt x="315383" y="33338"/>
                  <a:pt x="385763" y="0"/>
                  <a:pt x="390525" y="0"/>
                </a:cubicBezTo>
                <a:cubicBezTo>
                  <a:pt x="395287" y="0"/>
                  <a:pt x="331258" y="32808"/>
                  <a:pt x="301625" y="38100"/>
                </a:cubicBezTo>
                <a:cubicBezTo>
                  <a:pt x="271992" y="43392"/>
                  <a:pt x="212725" y="31750"/>
                  <a:pt x="212725" y="31750"/>
                </a:cubicBezTo>
                <a:lnTo>
                  <a:pt x="0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9DE95589-5D6C-A462-A2B6-D3B8DA41DCC9}"/>
              </a:ext>
            </a:extLst>
          </p:cNvPr>
          <p:cNvSpPr/>
          <p:nvPr/>
        </p:nvSpPr>
        <p:spPr>
          <a:xfrm>
            <a:off x="7441546" y="5281979"/>
            <a:ext cx="48302" cy="334578"/>
          </a:xfrm>
          <a:custGeom>
            <a:avLst/>
            <a:gdLst>
              <a:gd name="connsiteX0" fmla="*/ 48279 w 48302"/>
              <a:gd name="connsiteY0" fmla="*/ 1221 h 334578"/>
              <a:gd name="connsiteX1" fmla="*/ 654 w 48302"/>
              <a:gd name="connsiteY1" fmla="*/ 252046 h 334578"/>
              <a:gd name="connsiteX2" fmla="*/ 19704 w 48302"/>
              <a:gd name="connsiteY2" fmla="*/ 331421 h 334578"/>
              <a:gd name="connsiteX3" fmla="*/ 7004 w 48302"/>
              <a:gd name="connsiteY3" fmla="*/ 163146 h 334578"/>
              <a:gd name="connsiteX4" fmla="*/ 48279 w 48302"/>
              <a:gd name="connsiteY4" fmla="*/ 1221 h 334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02" h="334578">
                <a:moveTo>
                  <a:pt x="48279" y="1221"/>
                </a:moveTo>
                <a:cubicBezTo>
                  <a:pt x="47221" y="16038"/>
                  <a:pt x="5417" y="197013"/>
                  <a:pt x="654" y="252046"/>
                </a:cubicBezTo>
                <a:cubicBezTo>
                  <a:pt x="-4109" y="307079"/>
                  <a:pt x="18646" y="346238"/>
                  <a:pt x="19704" y="331421"/>
                </a:cubicBezTo>
                <a:cubicBezTo>
                  <a:pt x="20762" y="316604"/>
                  <a:pt x="-404" y="216063"/>
                  <a:pt x="7004" y="163146"/>
                </a:cubicBezTo>
                <a:cubicBezTo>
                  <a:pt x="14412" y="110229"/>
                  <a:pt x="49337" y="-13596"/>
                  <a:pt x="48279" y="1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CCE50D26-F3CA-8BBB-DFA2-F753535E040C}"/>
              </a:ext>
            </a:extLst>
          </p:cNvPr>
          <p:cNvSpPr/>
          <p:nvPr/>
        </p:nvSpPr>
        <p:spPr>
          <a:xfrm>
            <a:off x="7702530" y="6165596"/>
            <a:ext cx="140056" cy="365413"/>
          </a:xfrm>
          <a:custGeom>
            <a:avLst/>
            <a:gdLst>
              <a:gd name="connsiteX0" fmla="*/ 20 w 140056"/>
              <a:gd name="connsiteY0" fmla="*/ 254 h 365413"/>
              <a:gd name="connsiteX1" fmla="*/ 111145 w 140056"/>
              <a:gd name="connsiteY1" fmla="*/ 190754 h 365413"/>
              <a:gd name="connsiteX2" fmla="*/ 139720 w 140056"/>
              <a:gd name="connsiteY2" fmla="*/ 247904 h 365413"/>
              <a:gd name="connsiteX3" fmla="*/ 127020 w 140056"/>
              <a:gd name="connsiteY3" fmla="*/ 365379 h 365413"/>
              <a:gd name="connsiteX4" fmla="*/ 130195 w 140056"/>
              <a:gd name="connsiteY4" fmla="*/ 260604 h 365413"/>
              <a:gd name="connsiteX5" fmla="*/ 127020 w 140056"/>
              <a:gd name="connsiteY5" fmla="*/ 292354 h 365413"/>
              <a:gd name="connsiteX6" fmla="*/ 120670 w 140056"/>
              <a:gd name="connsiteY6" fmla="*/ 235204 h 365413"/>
              <a:gd name="connsiteX7" fmla="*/ 20 w 140056"/>
              <a:gd name="connsiteY7" fmla="*/ 254 h 36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56" h="365413">
                <a:moveTo>
                  <a:pt x="20" y="254"/>
                </a:moveTo>
                <a:cubicBezTo>
                  <a:pt x="-1567" y="-7154"/>
                  <a:pt x="87862" y="149479"/>
                  <a:pt x="111145" y="190754"/>
                </a:cubicBezTo>
                <a:cubicBezTo>
                  <a:pt x="134428" y="232029"/>
                  <a:pt x="137074" y="218800"/>
                  <a:pt x="139720" y="247904"/>
                </a:cubicBezTo>
                <a:cubicBezTo>
                  <a:pt x="142366" y="277008"/>
                  <a:pt x="128608" y="363262"/>
                  <a:pt x="127020" y="365379"/>
                </a:cubicBezTo>
                <a:cubicBezTo>
                  <a:pt x="125432" y="367496"/>
                  <a:pt x="130195" y="272775"/>
                  <a:pt x="130195" y="260604"/>
                </a:cubicBezTo>
                <a:cubicBezTo>
                  <a:pt x="130195" y="248433"/>
                  <a:pt x="128607" y="296587"/>
                  <a:pt x="127020" y="292354"/>
                </a:cubicBezTo>
                <a:cubicBezTo>
                  <a:pt x="125433" y="288121"/>
                  <a:pt x="138132" y="279125"/>
                  <a:pt x="120670" y="235204"/>
                </a:cubicBezTo>
                <a:cubicBezTo>
                  <a:pt x="103208" y="191283"/>
                  <a:pt x="1607" y="7662"/>
                  <a:pt x="20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F56BC867-84EE-A21C-BDB4-7CCF343E4DEA}"/>
              </a:ext>
            </a:extLst>
          </p:cNvPr>
          <p:cNvSpPr/>
          <p:nvPr/>
        </p:nvSpPr>
        <p:spPr>
          <a:xfrm>
            <a:off x="7454376" y="5694560"/>
            <a:ext cx="208459" cy="472035"/>
          </a:xfrm>
          <a:custGeom>
            <a:avLst/>
            <a:gdLst>
              <a:gd name="connsiteX0" fmla="*/ 13224 w 208459"/>
              <a:gd name="connsiteY0" fmla="*/ 1390 h 472035"/>
              <a:gd name="connsiteX1" fmla="*/ 60849 w 208459"/>
              <a:gd name="connsiteY1" fmla="*/ 226815 h 472035"/>
              <a:gd name="connsiteX2" fmla="*/ 60849 w 208459"/>
              <a:gd name="connsiteY2" fmla="*/ 182365 h 472035"/>
              <a:gd name="connsiteX3" fmla="*/ 156099 w 208459"/>
              <a:gd name="connsiteY3" fmla="*/ 309365 h 472035"/>
              <a:gd name="connsiteX4" fmla="*/ 105299 w 208459"/>
              <a:gd name="connsiteY4" fmla="*/ 268090 h 472035"/>
              <a:gd name="connsiteX5" fmla="*/ 206899 w 208459"/>
              <a:gd name="connsiteY5" fmla="*/ 471290 h 472035"/>
              <a:gd name="connsiteX6" fmla="*/ 159274 w 208459"/>
              <a:gd name="connsiteY6" fmla="*/ 331590 h 472035"/>
              <a:gd name="connsiteX7" fmla="*/ 57674 w 208459"/>
              <a:gd name="connsiteY7" fmla="*/ 198240 h 472035"/>
              <a:gd name="connsiteX8" fmla="*/ 524 w 208459"/>
              <a:gd name="connsiteY8" fmla="*/ 112515 h 472035"/>
              <a:gd name="connsiteX9" fmla="*/ 29099 w 208459"/>
              <a:gd name="connsiteY9" fmla="*/ 131565 h 472035"/>
              <a:gd name="connsiteX10" fmla="*/ 13224 w 208459"/>
              <a:gd name="connsiteY10" fmla="*/ 1390 h 4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59" h="472035">
                <a:moveTo>
                  <a:pt x="13224" y="1390"/>
                </a:moveTo>
                <a:cubicBezTo>
                  <a:pt x="18516" y="17265"/>
                  <a:pt x="52911" y="196652"/>
                  <a:pt x="60849" y="226815"/>
                </a:cubicBezTo>
                <a:cubicBezTo>
                  <a:pt x="68787" y="256978"/>
                  <a:pt x="44974" y="168607"/>
                  <a:pt x="60849" y="182365"/>
                </a:cubicBezTo>
                <a:cubicBezTo>
                  <a:pt x="76724" y="196123"/>
                  <a:pt x="148691" y="295078"/>
                  <a:pt x="156099" y="309365"/>
                </a:cubicBezTo>
                <a:cubicBezTo>
                  <a:pt x="163507" y="323652"/>
                  <a:pt x="96832" y="241102"/>
                  <a:pt x="105299" y="268090"/>
                </a:cubicBezTo>
                <a:cubicBezTo>
                  <a:pt x="113766" y="295078"/>
                  <a:pt x="197903" y="460707"/>
                  <a:pt x="206899" y="471290"/>
                </a:cubicBezTo>
                <a:cubicBezTo>
                  <a:pt x="215895" y="481873"/>
                  <a:pt x="184145" y="377098"/>
                  <a:pt x="159274" y="331590"/>
                </a:cubicBezTo>
                <a:cubicBezTo>
                  <a:pt x="134403" y="286082"/>
                  <a:pt x="84132" y="234752"/>
                  <a:pt x="57674" y="198240"/>
                </a:cubicBezTo>
                <a:cubicBezTo>
                  <a:pt x="31216" y="161728"/>
                  <a:pt x="5286" y="123627"/>
                  <a:pt x="524" y="112515"/>
                </a:cubicBezTo>
                <a:cubicBezTo>
                  <a:pt x="-4238" y="101403"/>
                  <a:pt x="24866" y="152732"/>
                  <a:pt x="29099" y="131565"/>
                </a:cubicBezTo>
                <a:cubicBezTo>
                  <a:pt x="33332" y="110398"/>
                  <a:pt x="7932" y="-14485"/>
                  <a:pt x="13224" y="1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DE783CA-FE6F-1C36-6D0F-DFC88C2EE32D}"/>
              </a:ext>
            </a:extLst>
          </p:cNvPr>
          <p:cNvSpPr/>
          <p:nvPr/>
        </p:nvSpPr>
        <p:spPr>
          <a:xfrm>
            <a:off x="7543100" y="5844693"/>
            <a:ext cx="224351" cy="341200"/>
          </a:xfrm>
          <a:custGeom>
            <a:avLst/>
            <a:gdLst>
              <a:gd name="connsiteX0" fmla="*/ 700 w 224351"/>
              <a:gd name="connsiteY0" fmla="*/ 482 h 341200"/>
              <a:gd name="connsiteX1" fmla="*/ 108650 w 224351"/>
              <a:gd name="connsiteY1" fmla="*/ 181457 h 341200"/>
              <a:gd name="connsiteX2" fmla="*/ 222950 w 224351"/>
              <a:gd name="connsiteY2" fmla="*/ 340207 h 341200"/>
              <a:gd name="connsiteX3" fmla="*/ 162625 w 224351"/>
              <a:gd name="connsiteY3" fmla="*/ 238607 h 341200"/>
              <a:gd name="connsiteX4" fmla="*/ 700 w 224351"/>
              <a:gd name="connsiteY4" fmla="*/ 482 h 34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1" h="341200">
                <a:moveTo>
                  <a:pt x="700" y="482"/>
                </a:moveTo>
                <a:cubicBezTo>
                  <a:pt x="-8296" y="-9043"/>
                  <a:pt x="71608" y="124836"/>
                  <a:pt x="108650" y="181457"/>
                </a:cubicBezTo>
                <a:cubicBezTo>
                  <a:pt x="145692" y="238078"/>
                  <a:pt x="213954" y="330682"/>
                  <a:pt x="222950" y="340207"/>
                </a:cubicBezTo>
                <a:cubicBezTo>
                  <a:pt x="231946" y="349732"/>
                  <a:pt x="195962" y="288878"/>
                  <a:pt x="162625" y="238607"/>
                </a:cubicBezTo>
                <a:cubicBezTo>
                  <a:pt x="129288" y="188336"/>
                  <a:pt x="9696" y="10007"/>
                  <a:pt x="700" y="48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F6C7A7A5-46BB-735F-6C1F-3EC0F196B8D1}"/>
              </a:ext>
            </a:extLst>
          </p:cNvPr>
          <p:cNvSpPr/>
          <p:nvPr/>
        </p:nvSpPr>
        <p:spPr>
          <a:xfrm>
            <a:off x="7616825" y="6577477"/>
            <a:ext cx="185130" cy="166223"/>
          </a:xfrm>
          <a:custGeom>
            <a:avLst/>
            <a:gdLst>
              <a:gd name="connsiteX0" fmla="*/ 0 w 185130"/>
              <a:gd name="connsiteY0" fmla="*/ 166223 h 166223"/>
              <a:gd name="connsiteX1" fmla="*/ 95250 w 185130"/>
              <a:gd name="connsiteY1" fmla="*/ 80498 h 166223"/>
              <a:gd name="connsiteX2" fmla="*/ 184150 w 185130"/>
              <a:gd name="connsiteY2" fmla="*/ 1123 h 166223"/>
              <a:gd name="connsiteX3" fmla="*/ 139700 w 185130"/>
              <a:gd name="connsiteY3" fmla="*/ 36048 h 166223"/>
              <a:gd name="connsiteX4" fmla="*/ 92075 w 185130"/>
              <a:gd name="connsiteY4" fmla="*/ 67798 h 166223"/>
              <a:gd name="connsiteX5" fmla="*/ 76200 w 185130"/>
              <a:gd name="connsiteY5" fmla="*/ 80498 h 166223"/>
              <a:gd name="connsiteX6" fmla="*/ 127000 w 185130"/>
              <a:gd name="connsiteY6" fmla="*/ 48748 h 166223"/>
              <a:gd name="connsiteX7" fmla="*/ 0 w 185130"/>
              <a:gd name="connsiteY7" fmla="*/ 166223 h 16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30" h="166223">
                <a:moveTo>
                  <a:pt x="0" y="166223"/>
                </a:moveTo>
                <a:lnTo>
                  <a:pt x="95250" y="80498"/>
                </a:lnTo>
                <a:lnTo>
                  <a:pt x="184150" y="1123"/>
                </a:lnTo>
                <a:cubicBezTo>
                  <a:pt x="191558" y="-6285"/>
                  <a:pt x="155046" y="24936"/>
                  <a:pt x="139700" y="36048"/>
                </a:cubicBezTo>
                <a:cubicBezTo>
                  <a:pt x="124354" y="47160"/>
                  <a:pt x="102658" y="60390"/>
                  <a:pt x="92075" y="67798"/>
                </a:cubicBezTo>
                <a:cubicBezTo>
                  <a:pt x="81492" y="75206"/>
                  <a:pt x="70379" y="83673"/>
                  <a:pt x="76200" y="80498"/>
                </a:cubicBezTo>
                <a:cubicBezTo>
                  <a:pt x="82021" y="77323"/>
                  <a:pt x="137583" y="37636"/>
                  <a:pt x="127000" y="48748"/>
                </a:cubicBezTo>
                <a:cubicBezTo>
                  <a:pt x="116417" y="59860"/>
                  <a:pt x="64558" y="103516"/>
                  <a:pt x="0" y="166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8BD9A993-CC79-8C12-8984-61FBF92F6C7E}"/>
              </a:ext>
            </a:extLst>
          </p:cNvPr>
          <p:cNvSpPr/>
          <p:nvPr/>
        </p:nvSpPr>
        <p:spPr>
          <a:xfrm>
            <a:off x="7696111" y="6248185"/>
            <a:ext cx="89013" cy="200240"/>
          </a:xfrm>
          <a:custGeom>
            <a:avLst/>
            <a:gdLst>
              <a:gd name="connsiteX0" fmla="*/ 89 w 89013"/>
              <a:gd name="connsiteY0" fmla="*/ 215 h 200240"/>
              <a:gd name="connsiteX1" fmla="*/ 19139 w 89013"/>
              <a:gd name="connsiteY1" fmla="*/ 82765 h 200240"/>
              <a:gd name="connsiteX2" fmla="*/ 69939 w 89013"/>
              <a:gd name="connsiteY2" fmla="*/ 165315 h 200240"/>
              <a:gd name="connsiteX3" fmla="*/ 88989 w 89013"/>
              <a:gd name="connsiteY3" fmla="*/ 200240 h 200240"/>
              <a:gd name="connsiteX4" fmla="*/ 66764 w 89013"/>
              <a:gd name="connsiteY4" fmla="*/ 165315 h 200240"/>
              <a:gd name="connsiteX5" fmla="*/ 28664 w 89013"/>
              <a:gd name="connsiteY5" fmla="*/ 124040 h 200240"/>
              <a:gd name="connsiteX6" fmla="*/ 50889 w 89013"/>
              <a:gd name="connsiteY6" fmla="*/ 158965 h 200240"/>
              <a:gd name="connsiteX7" fmla="*/ 25489 w 89013"/>
              <a:gd name="connsiteY7" fmla="*/ 108165 h 200240"/>
              <a:gd name="connsiteX8" fmla="*/ 89 w 89013"/>
              <a:gd name="connsiteY8" fmla="*/ 215 h 20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013" h="200240">
                <a:moveTo>
                  <a:pt x="89" y="215"/>
                </a:moveTo>
                <a:cubicBezTo>
                  <a:pt x="-969" y="-4018"/>
                  <a:pt x="7497" y="55248"/>
                  <a:pt x="19139" y="82765"/>
                </a:cubicBezTo>
                <a:cubicBezTo>
                  <a:pt x="30781" y="110282"/>
                  <a:pt x="58297" y="145736"/>
                  <a:pt x="69939" y="165315"/>
                </a:cubicBezTo>
                <a:cubicBezTo>
                  <a:pt x="81581" y="184894"/>
                  <a:pt x="89518" y="200240"/>
                  <a:pt x="88989" y="200240"/>
                </a:cubicBezTo>
                <a:cubicBezTo>
                  <a:pt x="88460" y="200240"/>
                  <a:pt x="76818" y="178015"/>
                  <a:pt x="66764" y="165315"/>
                </a:cubicBezTo>
                <a:cubicBezTo>
                  <a:pt x="56710" y="152615"/>
                  <a:pt x="31310" y="125098"/>
                  <a:pt x="28664" y="124040"/>
                </a:cubicBezTo>
                <a:cubicBezTo>
                  <a:pt x="26018" y="122982"/>
                  <a:pt x="51418" y="161611"/>
                  <a:pt x="50889" y="158965"/>
                </a:cubicBezTo>
                <a:cubicBezTo>
                  <a:pt x="50360" y="156319"/>
                  <a:pt x="31839" y="128273"/>
                  <a:pt x="25489" y="108165"/>
                </a:cubicBezTo>
                <a:cubicBezTo>
                  <a:pt x="19139" y="88057"/>
                  <a:pt x="1147" y="4448"/>
                  <a:pt x="89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CC7F1539-3C46-C55B-BFA9-A244858E0445}"/>
              </a:ext>
            </a:extLst>
          </p:cNvPr>
          <p:cNvSpPr/>
          <p:nvPr/>
        </p:nvSpPr>
        <p:spPr>
          <a:xfrm>
            <a:off x="7658097" y="6441288"/>
            <a:ext cx="152516" cy="89751"/>
          </a:xfrm>
          <a:custGeom>
            <a:avLst/>
            <a:gdLst>
              <a:gd name="connsiteX0" fmla="*/ 3 w 152516"/>
              <a:gd name="connsiteY0" fmla="*/ 89687 h 89751"/>
              <a:gd name="connsiteX1" fmla="*/ 76203 w 152516"/>
              <a:gd name="connsiteY1" fmla="*/ 26187 h 89751"/>
              <a:gd name="connsiteX2" fmla="*/ 152403 w 152516"/>
              <a:gd name="connsiteY2" fmla="*/ 787 h 89751"/>
              <a:gd name="connsiteX3" fmla="*/ 92078 w 152516"/>
              <a:gd name="connsiteY3" fmla="*/ 10312 h 89751"/>
              <a:gd name="connsiteX4" fmla="*/ 41278 w 152516"/>
              <a:gd name="connsiteY4" fmla="*/ 48412 h 89751"/>
              <a:gd name="connsiteX5" fmla="*/ 73028 w 152516"/>
              <a:gd name="connsiteY5" fmla="*/ 13487 h 89751"/>
              <a:gd name="connsiteX6" fmla="*/ 3 w 152516"/>
              <a:gd name="connsiteY6" fmla="*/ 89687 h 8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16" h="89751">
                <a:moveTo>
                  <a:pt x="3" y="89687"/>
                </a:moveTo>
                <a:cubicBezTo>
                  <a:pt x="532" y="91804"/>
                  <a:pt x="50803" y="41004"/>
                  <a:pt x="76203" y="26187"/>
                </a:cubicBezTo>
                <a:cubicBezTo>
                  <a:pt x="101603" y="11370"/>
                  <a:pt x="149757" y="3433"/>
                  <a:pt x="152403" y="787"/>
                </a:cubicBezTo>
                <a:cubicBezTo>
                  <a:pt x="155049" y="-1859"/>
                  <a:pt x="110599" y="2375"/>
                  <a:pt x="92078" y="10312"/>
                </a:cubicBezTo>
                <a:cubicBezTo>
                  <a:pt x="73557" y="18249"/>
                  <a:pt x="44453" y="47883"/>
                  <a:pt x="41278" y="48412"/>
                </a:cubicBezTo>
                <a:cubicBezTo>
                  <a:pt x="38103" y="48941"/>
                  <a:pt x="79907" y="3433"/>
                  <a:pt x="73028" y="13487"/>
                </a:cubicBezTo>
                <a:cubicBezTo>
                  <a:pt x="66149" y="23541"/>
                  <a:pt x="-526" y="87570"/>
                  <a:pt x="3" y="89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6C3808F6-E4BA-3E14-D0E4-06F3DBC70F10}"/>
              </a:ext>
            </a:extLst>
          </p:cNvPr>
          <p:cNvSpPr/>
          <p:nvPr/>
        </p:nvSpPr>
        <p:spPr>
          <a:xfrm>
            <a:off x="7622488" y="6476997"/>
            <a:ext cx="102290" cy="114423"/>
          </a:xfrm>
          <a:custGeom>
            <a:avLst/>
            <a:gdLst>
              <a:gd name="connsiteX0" fmla="*/ 687 w 102290"/>
              <a:gd name="connsiteY0" fmla="*/ 3 h 114423"/>
              <a:gd name="connsiteX1" fmla="*/ 38787 w 102290"/>
              <a:gd name="connsiteY1" fmla="*/ 76203 h 114423"/>
              <a:gd name="connsiteX2" fmla="*/ 102287 w 102290"/>
              <a:gd name="connsiteY2" fmla="*/ 114303 h 114423"/>
              <a:gd name="connsiteX3" fmla="*/ 41962 w 102290"/>
              <a:gd name="connsiteY3" fmla="*/ 88903 h 114423"/>
              <a:gd name="connsiteX4" fmla="*/ 99112 w 102290"/>
              <a:gd name="connsiteY4" fmla="*/ 107953 h 114423"/>
              <a:gd name="connsiteX5" fmla="*/ 70537 w 102290"/>
              <a:gd name="connsiteY5" fmla="*/ 79378 h 114423"/>
              <a:gd name="connsiteX6" fmla="*/ 687 w 102290"/>
              <a:gd name="connsiteY6" fmla="*/ 3 h 11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290" h="114423">
                <a:moveTo>
                  <a:pt x="687" y="3"/>
                </a:moveTo>
                <a:cubicBezTo>
                  <a:pt x="-4605" y="-526"/>
                  <a:pt x="21854" y="57153"/>
                  <a:pt x="38787" y="76203"/>
                </a:cubicBezTo>
                <a:cubicBezTo>
                  <a:pt x="55720" y="95253"/>
                  <a:pt x="101758" y="112186"/>
                  <a:pt x="102287" y="114303"/>
                </a:cubicBezTo>
                <a:cubicBezTo>
                  <a:pt x="102816" y="116420"/>
                  <a:pt x="42491" y="89961"/>
                  <a:pt x="41962" y="88903"/>
                </a:cubicBezTo>
                <a:cubicBezTo>
                  <a:pt x="41433" y="87845"/>
                  <a:pt x="94350" y="109540"/>
                  <a:pt x="99112" y="107953"/>
                </a:cubicBezTo>
                <a:cubicBezTo>
                  <a:pt x="103874" y="106366"/>
                  <a:pt x="84295" y="92078"/>
                  <a:pt x="70537" y="79378"/>
                </a:cubicBezTo>
                <a:cubicBezTo>
                  <a:pt x="56779" y="66678"/>
                  <a:pt x="5979" y="532"/>
                  <a:pt x="68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48F97EB7-50E3-C774-EAC8-E48C2F7A4228}"/>
              </a:ext>
            </a:extLst>
          </p:cNvPr>
          <p:cNvSpPr/>
          <p:nvPr/>
        </p:nvSpPr>
        <p:spPr>
          <a:xfrm>
            <a:off x="7740515" y="6486167"/>
            <a:ext cx="138027" cy="200475"/>
          </a:xfrm>
          <a:custGeom>
            <a:avLst/>
            <a:gdLst>
              <a:gd name="connsiteX0" fmla="*/ 135 w 138027"/>
              <a:gd name="connsiteY0" fmla="*/ 200383 h 200475"/>
              <a:gd name="connsiteX1" fmla="*/ 111260 w 138027"/>
              <a:gd name="connsiteY1" fmla="*/ 86083 h 200475"/>
              <a:gd name="connsiteX2" fmla="*/ 136660 w 138027"/>
              <a:gd name="connsiteY2" fmla="*/ 44808 h 200475"/>
              <a:gd name="connsiteX3" fmla="*/ 133485 w 138027"/>
              <a:gd name="connsiteY3" fmla="*/ 358 h 200475"/>
              <a:gd name="connsiteX4" fmla="*/ 123960 w 138027"/>
              <a:gd name="connsiteY4" fmla="*/ 70208 h 200475"/>
              <a:gd name="connsiteX5" fmla="*/ 136660 w 138027"/>
              <a:gd name="connsiteY5" fmla="*/ 57508 h 200475"/>
              <a:gd name="connsiteX6" fmla="*/ 89035 w 138027"/>
              <a:gd name="connsiteY6" fmla="*/ 105133 h 200475"/>
              <a:gd name="connsiteX7" fmla="*/ 135 w 138027"/>
              <a:gd name="connsiteY7" fmla="*/ 200383 h 20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027" h="200475">
                <a:moveTo>
                  <a:pt x="135" y="200383"/>
                </a:moveTo>
                <a:cubicBezTo>
                  <a:pt x="3839" y="197208"/>
                  <a:pt x="88506" y="112012"/>
                  <a:pt x="111260" y="86083"/>
                </a:cubicBezTo>
                <a:cubicBezTo>
                  <a:pt x="134014" y="60154"/>
                  <a:pt x="132956" y="59095"/>
                  <a:pt x="136660" y="44808"/>
                </a:cubicBezTo>
                <a:cubicBezTo>
                  <a:pt x="140364" y="30521"/>
                  <a:pt x="135602" y="-3875"/>
                  <a:pt x="133485" y="358"/>
                </a:cubicBezTo>
                <a:cubicBezTo>
                  <a:pt x="131368" y="4591"/>
                  <a:pt x="123960" y="70208"/>
                  <a:pt x="123960" y="70208"/>
                </a:cubicBezTo>
                <a:cubicBezTo>
                  <a:pt x="124489" y="79733"/>
                  <a:pt x="136660" y="57508"/>
                  <a:pt x="136660" y="57508"/>
                </a:cubicBezTo>
                <a:cubicBezTo>
                  <a:pt x="130839" y="63329"/>
                  <a:pt x="108614" y="86083"/>
                  <a:pt x="89035" y="105133"/>
                </a:cubicBezTo>
                <a:cubicBezTo>
                  <a:pt x="69456" y="124183"/>
                  <a:pt x="-3569" y="203558"/>
                  <a:pt x="135" y="200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5FE7B1FE-FED6-B2E9-E7C5-C81E686601CE}"/>
              </a:ext>
            </a:extLst>
          </p:cNvPr>
          <p:cNvSpPr/>
          <p:nvPr/>
        </p:nvSpPr>
        <p:spPr>
          <a:xfrm>
            <a:off x="7159033" y="6407052"/>
            <a:ext cx="141597" cy="207155"/>
          </a:xfrm>
          <a:custGeom>
            <a:avLst/>
            <a:gdLst>
              <a:gd name="connsiteX0" fmla="*/ 6942 w 141597"/>
              <a:gd name="connsiteY0" fmla="*/ 98 h 207155"/>
              <a:gd name="connsiteX1" fmla="*/ 3767 w 141597"/>
              <a:gd name="connsiteY1" fmla="*/ 82648 h 207155"/>
              <a:gd name="connsiteX2" fmla="*/ 57742 w 141597"/>
              <a:gd name="connsiteY2" fmla="*/ 133448 h 207155"/>
              <a:gd name="connsiteX3" fmla="*/ 25992 w 141597"/>
              <a:gd name="connsiteY3" fmla="*/ 120748 h 207155"/>
              <a:gd name="connsiteX4" fmla="*/ 140292 w 141597"/>
              <a:gd name="connsiteY4" fmla="*/ 206473 h 207155"/>
              <a:gd name="connsiteX5" fmla="*/ 83142 w 141597"/>
              <a:gd name="connsiteY5" fmla="*/ 158848 h 207155"/>
              <a:gd name="connsiteX6" fmla="*/ 10117 w 141597"/>
              <a:gd name="connsiteY6" fmla="*/ 120748 h 207155"/>
              <a:gd name="connsiteX7" fmla="*/ 13292 w 141597"/>
              <a:gd name="connsiteY7" fmla="*/ 104873 h 207155"/>
              <a:gd name="connsiteX8" fmla="*/ 592 w 141597"/>
              <a:gd name="connsiteY8" fmla="*/ 66773 h 207155"/>
              <a:gd name="connsiteX9" fmla="*/ 6942 w 141597"/>
              <a:gd name="connsiteY9" fmla="*/ 98 h 207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1597" h="207155">
                <a:moveTo>
                  <a:pt x="6942" y="98"/>
                </a:moveTo>
                <a:cubicBezTo>
                  <a:pt x="7471" y="2744"/>
                  <a:pt x="-4700" y="60423"/>
                  <a:pt x="3767" y="82648"/>
                </a:cubicBezTo>
                <a:cubicBezTo>
                  <a:pt x="12234" y="104873"/>
                  <a:pt x="54038" y="127098"/>
                  <a:pt x="57742" y="133448"/>
                </a:cubicBezTo>
                <a:cubicBezTo>
                  <a:pt x="61446" y="139798"/>
                  <a:pt x="12234" y="108577"/>
                  <a:pt x="25992" y="120748"/>
                </a:cubicBezTo>
                <a:cubicBezTo>
                  <a:pt x="39750" y="132919"/>
                  <a:pt x="130767" y="200123"/>
                  <a:pt x="140292" y="206473"/>
                </a:cubicBezTo>
                <a:cubicBezTo>
                  <a:pt x="149817" y="212823"/>
                  <a:pt x="104838" y="173136"/>
                  <a:pt x="83142" y="158848"/>
                </a:cubicBezTo>
                <a:cubicBezTo>
                  <a:pt x="61446" y="144561"/>
                  <a:pt x="21759" y="129744"/>
                  <a:pt x="10117" y="120748"/>
                </a:cubicBezTo>
                <a:cubicBezTo>
                  <a:pt x="-1525" y="111752"/>
                  <a:pt x="14879" y="113869"/>
                  <a:pt x="13292" y="104873"/>
                </a:cubicBezTo>
                <a:cubicBezTo>
                  <a:pt x="11705" y="95877"/>
                  <a:pt x="-3112" y="84765"/>
                  <a:pt x="592" y="66773"/>
                </a:cubicBezTo>
                <a:cubicBezTo>
                  <a:pt x="4296" y="48781"/>
                  <a:pt x="6413" y="-2548"/>
                  <a:pt x="6942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D427E4E3-7894-22F7-7A53-40A07295A6C1}"/>
              </a:ext>
            </a:extLst>
          </p:cNvPr>
          <p:cNvSpPr/>
          <p:nvPr/>
        </p:nvSpPr>
        <p:spPr>
          <a:xfrm>
            <a:off x="7248525" y="6320627"/>
            <a:ext cx="152473" cy="45248"/>
          </a:xfrm>
          <a:custGeom>
            <a:avLst/>
            <a:gdLst>
              <a:gd name="connsiteX0" fmla="*/ 0 w 152473"/>
              <a:gd name="connsiteY0" fmla="*/ 45248 h 45248"/>
              <a:gd name="connsiteX1" fmla="*/ 69850 w 152473"/>
              <a:gd name="connsiteY1" fmla="*/ 798 h 45248"/>
              <a:gd name="connsiteX2" fmla="*/ 152400 w 152473"/>
              <a:gd name="connsiteY2" fmla="*/ 16673 h 45248"/>
              <a:gd name="connsiteX3" fmla="*/ 85725 w 152473"/>
              <a:gd name="connsiteY3" fmla="*/ 16673 h 45248"/>
              <a:gd name="connsiteX4" fmla="*/ 0 w 152473"/>
              <a:gd name="connsiteY4" fmla="*/ 45248 h 4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73" h="45248">
                <a:moveTo>
                  <a:pt x="0" y="45248"/>
                </a:moveTo>
                <a:cubicBezTo>
                  <a:pt x="22225" y="25404"/>
                  <a:pt x="44450" y="5560"/>
                  <a:pt x="69850" y="798"/>
                </a:cubicBezTo>
                <a:cubicBezTo>
                  <a:pt x="95250" y="-3964"/>
                  <a:pt x="149754" y="14027"/>
                  <a:pt x="152400" y="16673"/>
                </a:cubicBezTo>
                <a:cubicBezTo>
                  <a:pt x="155046" y="19319"/>
                  <a:pt x="85725" y="16673"/>
                  <a:pt x="85725" y="16673"/>
                </a:cubicBezTo>
                <a:lnTo>
                  <a:pt x="0" y="4524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2A77B0E7-45A3-FAC2-B653-FDB1113449C6}"/>
              </a:ext>
            </a:extLst>
          </p:cNvPr>
          <p:cNvSpPr/>
          <p:nvPr/>
        </p:nvSpPr>
        <p:spPr>
          <a:xfrm>
            <a:off x="7286625" y="6400800"/>
            <a:ext cx="46282" cy="98446"/>
          </a:xfrm>
          <a:custGeom>
            <a:avLst/>
            <a:gdLst>
              <a:gd name="connsiteX0" fmla="*/ 0 w 46282"/>
              <a:gd name="connsiteY0" fmla="*/ 0 h 98446"/>
              <a:gd name="connsiteX1" fmla="*/ 44450 w 46282"/>
              <a:gd name="connsiteY1" fmla="*/ 53975 h 98446"/>
              <a:gd name="connsiteX2" fmla="*/ 34925 w 46282"/>
              <a:gd name="connsiteY2" fmla="*/ 98425 h 98446"/>
              <a:gd name="connsiteX3" fmla="*/ 44450 w 46282"/>
              <a:gd name="connsiteY3" fmla="*/ 60325 h 98446"/>
              <a:gd name="connsiteX4" fmla="*/ 44450 w 46282"/>
              <a:gd name="connsiteY4" fmla="*/ 53975 h 98446"/>
              <a:gd name="connsiteX5" fmla="*/ 0 w 46282"/>
              <a:gd name="connsiteY5" fmla="*/ 0 h 9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282" h="98446">
                <a:moveTo>
                  <a:pt x="0" y="0"/>
                </a:moveTo>
                <a:cubicBezTo>
                  <a:pt x="0" y="0"/>
                  <a:pt x="38629" y="37571"/>
                  <a:pt x="44450" y="53975"/>
                </a:cubicBezTo>
                <a:cubicBezTo>
                  <a:pt x="50271" y="70379"/>
                  <a:pt x="34925" y="97367"/>
                  <a:pt x="34925" y="98425"/>
                </a:cubicBezTo>
                <a:cubicBezTo>
                  <a:pt x="34925" y="99483"/>
                  <a:pt x="44450" y="60325"/>
                  <a:pt x="44450" y="60325"/>
                </a:cubicBezTo>
                <a:cubicBezTo>
                  <a:pt x="46037" y="52917"/>
                  <a:pt x="47625" y="60325"/>
                  <a:pt x="44450" y="53975"/>
                </a:cubicBezTo>
                <a:cubicBezTo>
                  <a:pt x="41275" y="4762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91625CB-1DCA-E37E-FBBA-F29FA810AF42}"/>
              </a:ext>
            </a:extLst>
          </p:cNvPr>
          <p:cNvSpPr/>
          <p:nvPr/>
        </p:nvSpPr>
        <p:spPr>
          <a:xfrm>
            <a:off x="7362310" y="6470575"/>
            <a:ext cx="229790" cy="44525"/>
          </a:xfrm>
          <a:custGeom>
            <a:avLst/>
            <a:gdLst>
              <a:gd name="connsiteX0" fmla="*/ 515 w 229790"/>
              <a:gd name="connsiteY0" fmla="*/ 41350 h 44525"/>
              <a:gd name="connsiteX1" fmla="*/ 140215 w 229790"/>
              <a:gd name="connsiteY1" fmla="*/ 75 h 44525"/>
              <a:gd name="connsiteX2" fmla="*/ 225940 w 229790"/>
              <a:gd name="connsiteY2" fmla="*/ 44525 h 44525"/>
              <a:gd name="connsiteX3" fmla="*/ 194190 w 229790"/>
              <a:gd name="connsiteY3" fmla="*/ 75 h 44525"/>
              <a:gd name="connsiteX4" fmla="*/ 515 w 229790"/>
              <a:gd name="connsiteY4" fmla="*/ 41350 h 4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90" h="44525">
                <a:moveTo>
                  <a:pt x="515" y="41350"/>
                </a:moveTo>
                <a:cubicBezTo>
                  <a:pt x="-8481" y="41350"/>
                  <a:pt x="102644" y="-454"/>
                  <a:pt x="140215" y="75"/>
                </a:cubicBezTo>
                <a:cubicBezTo>
                  <a:pt x="177786" y="604"/>
                  <a:pt x="216944" y="44525"/>
                  <a:pt x="225940" y="44525"/>
                </a:cubicBezTo>
                <a:cubicBezTo>
                  <a:pt x="234936" y="44525"/>
                  <a:pt x="229644" y="2192"/>
                  <a:pt x="194190" y="75"/>
                </a:cubicBezTo>
                <a:cubicBezTo>
                  <a:pt x="158736" y="-2042"/>
                  <a:pt x="9511" y="41350"/>
                  <a:pt x="515" y="41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76627FFE-72BE-CD50-7EFC-39CE001CDD75}"/>
              </a:ext>
            </a:extLst>
          </p:cNvPr>
          <p:cNvSpPr/>
          <p:nvPr/>
        </p:nvSpPr>
        <p:spPr>
          <a:xfrm>
            <a:off x="7378079" y="6534083"/>
            <a:ext cx="130068" cy="23168"/>
          </a:xfrm>
          <a:custGeom>
            <a:avLst/>
            <a:gdLst>
              <a:gd name="connsiteX0" fmla="*/ 621 w 130068"/>
              <a:gd name="connsiteY0" fmla="*/ 22292 h 23168"/>
              <a:gd name="connsiteX1" fmla="*/ 127621 w 130068"/>
              <a:gd name="connsiteY1" fmla="*/ 67 h 23168"/>
              <a:gd name="connsiteX2" fmla="*/ 79996 w 130068"/>
              <a:gd name="connsiteY2" fmla="*/ 15942 h 23168"/>
              <a:gd name="connsiteX3" fmla="*/ 621 w 130068"/>
              <a:gd name="connsiteY3" fmla="*/ 22292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68" h="23168">
                <a:moveTo>
                  <a:pt x="621" y="22292"/>
                </a:moveTo>
                <a:cubicBezTo>
                  <a:pt x="8558" y="19646"/>
                  <a:pt x="114392" y="1125"/>
                  <a:pt x="127621" y="67"/>
                </a:cubicBezTo>
                <a:cubicBezTo>
                  <a:pt x="140850" y="-991"/>
                  <a:pt x="96929" y="10650"/>
                  <a:pt x="79996" y="15942"/>
                </a:cubicBezTo>
                <a:cubicBezTo>
                  <a:pt x="63063" y="21234"/>
                  <a:pt x="-7316" y="24938"/>
                  <a:pt x="621" y="22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2BDDD8D7-8178-13DC-7275-8F1935B82561}"/>
              </a:ext>
            </a:extLst>
          </p:cNvPr>
          <p:cNvSpPr/>
          <p:nvPr/>
        </p:nvSpPr>
        <p:spPr>
          <a:xfrm>
            <a:off x="7378573" y="5822854"/>
            <a:ext cx="54106" cy="270721"/>
          </a:xfrm>
          <a:custGeom>
            <a:avLst/>
            <a:gdLst>
              <a:gd name="connsiteX0" fmla="*/ 54102 w 54106"/>
              <a:gd name="connsiteY0" fmla="*/ 96 h 270721"/>
              <a:gd name="connsiteX1" fmla="*/ 127 w 54106"/>
              <a:gd name="connsiteY1" fmla="*/ 149321 h 270721"/>
              <a:gd name="connsiteX2" fmla="*/ 47752 w 54106"/>
              <a:gd name="connsiteY2" fmla="*/ 269971 h 270721"/>
              <a:gd name="connsiteX3" fmla="*/ 9652 w 54106"/>
              <a:gd name="connsiteY3" fmla="*/ 196946 h 270721"/>
              <a:gd name="connsiteX4" fmla="*/ 3302 w 54106"/>
              <a:gd name="connsiteY4" fmla="*/ 127096 h 270721"/>
              <a:gd name="connsiteX5" fmla="*/ 54102 w 54106"/>
              <a:gd name="connsiteY5" fmla="*/ 96 h 27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06" h="270721">
                <a:moveTo>
                  <a:pt x="54102" y="96"/>
                </a:moveTo>
                <a:cubicBezTo>
                  <a:pt x="53573" y="3800"/>
                  <a:pt x="1185" y="104342"/>
                  <a:pt x="127" y="149321"/>
                </a:cubicBezTo>
                <a:cubicBezTo>
                  <a:pt x="-931" y="194300"/>
                  <a:pt x="46164" y="262033"/>
                  <a:pt x="47752" y="269971"/>
                </a:cubicBezTo>
                <a:cubicBezTo>
                  <a:pt x="49340" y="277909"/>
                  <a:pt x="17060" y="220759"/>
                  <a:pt x="9652" y="196946"/>
                </a:cubicBezTo>
                <a:cubicBezTo>
                  <a:pt x="2244" y="173134"/>
                  <a:pt x="-4106" y="154083"/>
                  <a:pt x="3302" y="127096"/>
                </a:cubicBezTo>
                <a:cubicBezTo>
                  <a:pt x="10710" y="100109"/>
                  <a:pt x="54631" y="-3608"/>
                  <a:pt x="54102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A51B14C8-EA88-1620-E491-113419084F98}"/>
              </a:ext>
            </a:extLst>
          </p:cNvPr>
          <p:cNvSpPr/>
          <p:nvPr/>
        </p:nvSpPr>
        <p:spPr>
          <a:xfrm>
            <a:off x="7368962" y="6199045"/>
            <a:ext cx="202394" cy="90817"/>
          </a:xfrm>
          <a:custGeom>
            <a:avLst/>
            <a:gdLst>
              <a:gd name="connsiteX0" fmla="*/ 213 w 202394"/>
              <a:gd name="connsiteY0" fmla="*/ 4905 h 90817"/>
              <a:gd name="connsiteX1" fmla="*/ 89113 w 202394"/>
              <a:gd name="connsiteY1" fmla="*/ 8080 h 90817"/>
              <a:gd name="connsiteX2" fmla="*/ 200238 w 202394"/>
              <a:gd name="connsiteY2" fmla="*/ 90630 h 90817"/>
              <a:gd name="connsiteX3" fmla="*/ 158963 w 202394"/>
              <a:gd name="connsiteY3" fmla="*/ 30305 h 90817"/>
              <a:gd name="connsiteX4" fmla="*/ 114513 w 202394"/>
              <a:gd name="connsiteY4" fmla="*/ 20780 h 90817"/>
              <a:gd name="connsiteX5" fmla="*/ 187538 w 202394"/>
              <a:gd name="connsiteY5" fmla="*/ 62055 h 90817"/>
              <a:gd name="connsiteX6" fmla="*/ 114513 w 202394"/>
              <a:gd name="connsiteY6" fmla="*/ 23955 h 90817"/>
              <a:gd name="connsiteX7" fmla="*/ 213 w 202394"/>
              <a:gd name="connsiteY7" fmla="*/ 4905 h 9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394" h="90817">
                <a:moveTo>
                  <a:pt x="213" y="4905"/>
                </a:moveTo>
                <a:cubicBezTo>
                  <a:pt x="-4020" y="2259"/>
                  <a:pt x="55776" y="-6207"/>
                  <a:pt x="89113" y="8080"/>
                </a:cubicBezTo>
                <a:cubicBezTo>
                  <a:pt x="122450" y="22367"/>
                  <a:pt x="188596" y="86926"/>
                  <a:pt x="200238" y="90630"/>
                </a:cubicBezTo>
                <a:cubicBezTo>
                  <a:pt x="211880" y="94334"/>
                  <a:pt x="173250" y="41947"/>
                  <a:pt x="158963" y="30305"/>
                </a:cubicBezTo>
                <a:cubicBezTo>
                  <a:pt x="144676" y="18663"/>
                  <a:pt x="109751" y="15488"/>
                  <a:pt x="114513" y="20780"/>
                </a:cubicBezTo>
                <a:cubicBezTo>
                  <a:pt x="119276" y="26072"/>
                  <a:pt x="187538" y="61526"/>
                  <a:pt x="187538" y="62055"/>
                </a:cubicBezTo>
                <a:cubicBezTo>
                  <a:pt x="187538" y="62584"/>
                  <a:pt x="146792" y="31892"/>
                  <a:pt x="114513" y="23955"/>
                </a:cubicBezTo>
                <a:cubicBezTo>
                  <a:pt x="82234" y="16018"/>
                  <a:pt x="4446" y="7551"/>
                  <a:pt x="213" y="490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BD0A1F6E-B244-DA54-4B58-4A0F676C9BB6}"/>
              </a:ext>
            </a:extLst>
          </p:cNvPr>
          <p:cNvSpPr/>
          <p:nvPr/>
        </p:nvSpPr>
        <p:spPr>
          <a:xfrm>
            <a:off x="7332255" y="5686423"/>
            <a:ext cx="33789" cy="203206"/>
          </a:xfrm>
          <a:custGeom>
            <a:avLst/>
            <a:gdLst>
              <a:gd name="connsiteX0" fmla="*/ 33745 w 33789"/>
              <a:gd name="connsiteY0" fmla="*/ 2 h 203206"/>
              <a:gd name="connsiteX1" fmla="*/ 11520 w 33789"/>
              <a:gd name="connsiteY1" fmla="*/ 120652 h 203206"/>
              <a:gd name="connsiteX2" fmla="*/ 1995 w 33789"/>
              <a:gd name="connsiteY2" fmla="*/ 203202 h 203206"/>
              <a:gd name="connsiteX3" fmla="*/ 5170 w 33789"/>
              <a:gd name="connsiteY3" fmla="*/ 123827 h 203206"/>
              <a:gd name="connsiteX4" fmla="*/ 33745 w 33789"/>
              <a:gd name="connsiteY4" fmla="*/ 2 h 20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89" h="203206">
                <a:moveTo>
                  <a:pt x="33745" y="2"/>
                </a:moveTo>
                <a:cubicBezTo>
                  <a:pt x="34803" y="-527"/>
                  <a:pt x="16812" y="86785"/>
                  <a:pt x="11520" y="120652"/>
                </a:cubicBezTo>
                <a:cubicBezTo>
                  <a:pt x="6228" y="154519"/>
                  <a:pt x="3053" y="202673"/>
                  <a:pt x="1995" y="203202"/>
                </a:cubicBezTo>
                <a:cubicBezTo>
                  <a:pt x="937" y="203731"/>
                  <a:pt x="-3297" y="155048"/>
                  <a:pt x="5170" y="123827"/>
                </a:cubicBezTo>
                <a:cubicBezTo>
                  <a:pt x="13637" y="92606"/>
                  <a:pt x="32687" y="531"/>
                  <a:pt x="3374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6654B821-B813-3970-D352-0247C1FAE7CD}"/>
              </a:ext>
            </a:extLst>
          </p:cNvPr>
          <p:cNvSpPr/>
          <p:nvPr/>
        </p:nvSpPr>
        <p:spPr>
          <a:xfrm>
            <a:off x="7132256" y="6524222"/>
            <a:ext cx="130120" cy="123316"/>
          </a:xfrm>
          <a:custGeom>
            <a:avLst/>
            <a:gdLst>
              <a:gd name="connsiteX0" fmla="*/ 1969 w 130120"/>
              <a:gd name="connsiteY0" fmla="*/ 403 h 123316"/>
              <a:gd name="connsiteX1" fmla="*/ 49594 w 130120"/>
              <a:gd name="connsiteY1" fmla="*/ 73428 h 123316"/>
              <a:gd name="connsiteX2" fmla="*/ 122619 w 130120"/>
              <a:gd name="connsiteY2" fmla="*/ 121053 h 123316"/>
              <a:gd name="connsiteX3" fmla="*/ 116269 w 130120"/>
              <a:gd name="connsiteY3" fmla="*/ 108353 h 123316"/>
              <a:gd name="connsiteX4" fmla="*/ 1969 w 130120"/>
              <a:gd name="connsiteY4" fmla="*/ 403 h 123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120" h="123316">
                <a:moveTo>
                  <a:pt x="1969" y="403"/>
                </a:moveTo>
                <a:cubicBezTo>
                  <a:pt x="-9143" y="-5418"/>
                  <a:pt x="29486" y="53320"/>
                  <a:pt x="49594" y="73428"/>
                </a:cubicBezTo>
                <a:cubicBezTo>
                  <a:pt x="69702" y="93536"/>
                  <a:pt x="122619" y="121053"/>
                  <a:pt x="122619" y="121053"/>
                </a:cubicBezTo>
                <a:cubicBezTo>
                  <a:pt x="133731" y="126874"/>
                  <a:pt x="133202" y="121053"/>
                  <a:pt x="116269" y="108353"/>
                </a:cubicBezTo>
                <a:cubicBezTo>
                  <a:pt x="99336" y="95653"/>
                  <a:pt x="13081" y="6224"/>
                  <a:pt x="1969" y="40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3A8D2433-1BD4-769F-AA9F-5D11FFFE012F}"/>
              </a:ext>
            </a:extLst>
          </p:cNvPr>
          <p:cNvSpPr/>
          <p:nvPr/>
        </p:nvSpPr>
        <p:spPr>
          <a:xfrm>
            <a:off x="7594033" y="6756008"/>
            <a:ext cx="79411" cy="273475"/>
          </a:xfrm>
          <a:custGeom>
            <a:avLst/>
            <a:gdLst>
              <a:gd name="connsiteX0" fmla="*/ 76767 w 79411"/>
              <a:gd name="connsiteY0" fmla="*/ 392 h 273475"/>
              <a:gd name="connsiteX1" fmla="*/ 45017 w 79411"/>
              <a:gd name="connsiteY1" fmla="*/ 124217 h 273475"/>
              <a:gd name="connsiteX2" fmla="*/ 10092 w 79411"/>
              <a:gd name="connsiteY2" fmla="*/ 213117 h 273475"/>
              <a:gd name="connsiteX3" fmla="*/ 10092 w 79411"/>
              <a:gd name="connsiteY3" fmla="*/ 133742 h 273475"/>
              <a:gd name="connsiteX4" fmla="*/ 567 w 79411"/>
              <a:gd name="connsiteY4" fmla="*/ 273442 h 273475"/>
              <a:gd name="connsiteX5" fmla="*/ 29142 w 79411"/>
              <a:gd name="connsiteY5" fmla="*/ 146442 h 273475"/>
              <a:gd name="connsiteX6" fmla="*/ 70417 w 79411"/>
              <a:gd name="connsiteY6" fmla="*/ 86117 h 273475"/>
              <a:gd name="connsiteX7" fmla="*/ 76767 w 79411"/>
              <a:gd name="connsiteY7" fmla="*/ 392 h 27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11" h="273475">
                <a:moveTo>
                  <a:pt x="76767" y="392"/>
                </a:moveTo>
                <a:cubicBezTo>
                  <a:pt x="72534" y="6742"/>
                  <a:pt x="56129" y="88763"/>
                  <a:pt x="45017" y="124217"/>
                </a:cubicBezTo>
                <a:cubicBezTo>
                  <a:pt x="33904" y="159671"/>
                  <a:pt x="15913" y="211530"/>
                  <a:pt x="10092" y="213117"/>
                </a:cubicBezTo>
                <a:cubicBezTo>
                  <a:pt x="4271" y="214705"/>
                  <a:pt x="11679" y="123688"/>
                  <a:pt x="10092" y="133742"/>
                </a:cubicBezTo>
                <a:cubicBezTo>
                  <a:pt x="8505" y="143796"/>
                  <a:pt x="-2608" y="271325"/>
                  <a:pt x="567" y="273442"/>
                </a:cubicBezTo>
                <a:cubicBezTo>
                  <a:pt x="3742" y="275559"/>
                  <a:pt x="17500" y="177663"/>
                  <a:pt x="29142" y="146442"/>
                </a:cubicBezTo>
                <a:cubicBezTo>
                  <a:pt x="40784" y="115221"/>
                  <a:pt x="59834" y="105696"/>
                  <a:pt x="70417" y="86117"/>
                </a:cubicBezTo>
                <a:cubicBezTo>
                  <a:pt x="81000" y="66538"/>
                  <a:pt x="81000" y="-5958"/>
                  <a:pt x="76767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603E1952-3C20-F6A9-2A4D-FF141E81B467}"/>
              </a:ext>
            </a:extLst>
          </p:cNvPr>
          <p:cNvSpPr/>
          <p:nvPr/>
        </p:nvSpPr>
        <p:spPr>
          <a:xfrm>
            <a:off x="7539310" y="6775343"/>
            <a:ext cx="57375" cy="263525"/>
          </a:xfrm>
          <a:custGeom>
            <a:avLst/>
            <a:gdLst>
              <a:gd name="connsiteX0" fmla="*/ 4490 w 57375"/>
              <a:gd name="connsiteY0" fmla="*/ 107 h 263525"/>
              <a:gd name="connsiteX1" fmla="*/ 1315 w 57375"/>
              <a:gd name="connsiteY1" fmla="*/ 92182 h 263525"/>
              <a:gd name="connsiteX2" fmla="*/ 23540 w 57375"/>
              <a:gd name="connsiteY2" fmla="*/ 165207 h 263525"/>
              <a:gd name="connsiteX3" fmla="*/ 33065 w 57375"/>
              <a:gd name="connsiteY3" fmla="*/ 130282 h 263525"/>
              <a:gd name="connsiteX4" fmla="*/ 55290 w 57375"/>
              <a:gd name="connsiteY4" fmla="*/ 260457 h 263525"/>
              <a:gd name="connsiteX5" fmla="*/ 52115 w 57375"/>
              <a:gd name="connsiteY5" fmla="*/ 216007 h 263525"/>
              <a:gd name="connsiteX6" fmla="*/ 17190 w 57375"/>
              <a:gd name="connsiteY6" fmla="*/ 142982 h 263525"/>
              <a:gd name="connsiteX7" fmla="*/ 36240 w 57375"/>
              <a:gd name="connsiteY7" fmla="*/ 73132 h 263525"/>
              <a:gd name="connsiteX8" fmla="*/ 26715 w 57375"/>
              <a:gd name="connsiteY8" fmla="*/ 98532 h 263525"/>
              <a:gd name="connsiteX9" fmla="*/ 20365 w 57375"/>
              <a:gd name="connsiteY9" fmla="*/ 111232 h 263525"/>
              <a:gd name="connsiteX10" fmla="*/ 4490 w 57375"/>
              <a:gd name="connsiteY10" fmla="*/ 107 h 2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75" h="263525">
                <a:moveTo>
                  <a:pt x="4490" y="107"/>
                </a:moveTo>
                <a:cubicBezTo>
                  <a:pt x="1315" y="-3068"/>
                  <a:pt x="-1860" y="64665"/>
                  <a:pt x="1315" y="92182"/>
                </a:cubicBezTo>
                <a:cubicBezTo>
                  <a:pt x="4490" y="119699"/>
                  <a:pt x="18248" y="158857"/>
                  <a:pt x="23540" y="165207"/>
                </a:cubicBezTo>
                <a:cubicBezTo>
                  <a:pt x="28832" y="171557"/>
                  <a:pt x="27773" y="114407"/>
                  <a:pt x="33065" y="130282"/>
                </a:cubicBezTo>
                <a:cubicBezTo>
                  <a:pt x="38357" y="146157"/>
                  <a:pt x="52115" y="246170"/>
                  <a:pt x="55290" y="260457"/>
                </a:cubicBezTo>
                <a:cubicBezTo>
                  <a:pt x="58465" y="274744"/>
                  <a:pt x="58465" y="235586"/>
                  <a:pt x="52115" y="216007"/>
                </a:cubicBezTo>
                <a:cubicBezTo>
                  <a:pt x="45765" y="196428"/>
                  <a:pt x="19836" y="166794"/>
                  <a:pt x="17190" y="142982"/>
                </a:cubicBezTo>
                <a:cubicBezTo>
                  <a:pt x="14544" y="119170"/>
                  <a:pt x="36240" y="73132"/>
                  <a:pt x="36240" y="73132"/>
                </a:cubicBezTo>
                <a:cubicBezTo>
                  <a:pt x="37827" y="65724"/>
                  <a:pt x="29361" y="92182"/>
                  <a:pt x="26715" y="98532"/>
                </a:cubicBezTo>
                <a:cubicBezTo>
                  <a:pt x="24069" y="104882"/>
                  <a:pt x="21952" y="123403"/>
                  <a:pt x="20365" y="111232"/>
                </a:cubicBezTo>
                <a:cubicBezTo>
                  <a:pt x="18778" y="99061"/>
                  <a:pt x="7665" y="3282"/>
                  <a:pt x="4490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2EA16DB7-6374-61B7-B4B6-05261728A557}"/>
              </a:ext>
            </a:extLst>
          </p:cNvPr>
          <p:cNvSpPr/>
          <p:nvPr/>
        </p:nvSpPr>
        <p:spPr>
          <a:xfrm>
            <a:off x="7457520" y="6797425"/>
            <a:ext cx="48692" cy="156378"/>
          </a:xfrm>
          <a:custGeom>
            <a:avLst/>
            <a:gdLst>
              <a:gd name="connsiteX0" fmla="*/ 48180 w 48692"/>
              <a:gd name="connsiteY0" fmla="*/ 3425 h 156378"/>
              <a:gd name="connsiteX1" fmla="*/ 25955 w 48692"/>
              <a:gd name="connsiteY1" fmla="*/ 57400 h 156378"/>
              <a:gd name="connsiteX2" fmla="*/ 29130 w 48692"/>
              <a:gd name="connsiteY2" fmla="*/ 146300 h 156378"/>
              <a:gd name="connsiteX3" fmla="*/ 10080 w 48692"/>
              <a:gd name="connsiteY3" fmla="*/ 92325 h 156378"/>
              <a:gd name="connsiteX4" fmla="*/ 555 w 48692"/>
              <a:gd name="connsiteY4" fmla="*/ 155825 h 156378"/>
              <a:gd name="connsiteX5" fmla="*/ 48180 w 48692"/>
              <a:gd name="connsiteY5" fmla="*/ 3425 h 156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92" h="156378">
                <a:moveTo>
                  <a:pt x="48180" y="3425"/>
                </a:moveTo>
                <a:cubicBezTo>
                  <a:pt x="52413" y="-12979"/>
                  <a:pt x="29130" y="33588"/>
                  <a:pt x="25955" y="57400"/>
                </a:cubicBezTo>
                <a:cubicBezTo>
                  <a:pt x="22780" y="81213"/>
                  <a:pt x="31776" y="140479"/>
                  <a:pt x="29130" y="146300"/>
                </a:cubicBezTo>
                <a:cubicBezTo>
                  <a:pt x="26484" y="152121"/>
                  <a:pt x="14842" y="90738"/>
                  <a:pt x="10080" y="92325"/>
                </a:cubicBezTo>
                <a:cubicBezTo>
                  <a:pt x="5318" y="93912"/>
                  <a:pt x="-2091" y="163233"/>
                  <a:pt x="555" y="155825"/>
                </a:cubicBezTo>
                <a:cubicBezTo>
                  <a:pt x="3201" y="148417"/>
                  <a:pt x="43947" y="19829"/>
                  <a:pt x="48180" y="3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8B35872-3CF1-1F3B-3262-2E0509596694}"/>
              </a:ext>
            </a:extLst>
          </p:cNvPr>
          <p:cNvSpPr/>
          <p:nvPr/>
        </p:nvSpPr>
        <p:spPr>
          <a:xfrm>
            <a:off x="7640965" y="6835757"/>
            <a:ext cx="55457" cy="95293"/>
          </a:xfrm>
          <a:custGeom>
            <a:avLst/>
            <a:gdLst>
              <a:gd name="connsiteX0" fmla="*/ 55235 w 55457"/>
              <a:gd name="connsiteY0" fmla="*/ 18 h 95293"/>
              <a:gd name="connsiteX1" fmla="*/ 20310 w 55457"/>
              <a:gd name="connsiteY1" fmla="*/ 57168 h 95293"/>
              <a:gd name="connsiteX2" fmla="*/ 17135 w 55457"/>
              <a:gd name="connsiteY2" fmla="*/ 95268 h 95293"/>
              <a:gd name="connsiteX3" fmla="*/ 17135 w 55457"/>
              <a:gd name="connsiteY3" fmla="*/ 63518 h 95293"/>
              <a:gd name="connsiteX4" fmla="*/ 1260 w 55457"/>
              <a:gd name="connsiteY4" fmla="*/ 50818 h 95293"/>
              <a:gd name="connsiteX5" fmla="*/ 55235 w 55457"/>
              <a:gd name="connsiteY5" fmla="*/ 18 h 9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57" h="95293">
                <a:moveTo>
                  <a:pt x="55235" y="18"/>
                </a:moveTo>
                <a:cubicBezTo>
                  <a:pt x="58410" y="1076"/>
                  <a:pt x="26660" y="41293"/>
                  <a:pt x="20310" y="57168"/>
                </a:cubicBezTo>
                <a:cubicBezTo>
                  <a:pt x="13960" y="73043"/>
                  <a:pt x="17664" y="94210"/>
                  <a:pt x="17135" y="95268"/>
                </a:cubicBezTo>
                <a:cubicBezTo>
                  <a:pt x="16606" y="96326"/>
                  <a:pt x="17135" y="63518"/>
                  <a:pt x="17135" y="63518"/>
                </a:cubicBezTo>
                <a:cubicBezTo>
                  <a:pt x="14489" y="56110"/>
                  <a:pt x="-5090" y="57697"/>
                  <a:pt x="1260" y="50818"/>
                </a:cubicBezTo>
                <a:cubicBezTo>
                  <a:pt x="7610" y="43939"/>
                  <a:pt x="52060" y="-1040"/>
                  <a:pt x="55235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E8E9488-B3F5-1815-2947-4D93E2216396}"/>
              </a:ext>
            </a:extLst>
          </p:cNvPr>
          <p:cNvSpPr/>
          <p:nvPr/>
        </p:nvSpPr>
        <p:spPr>
          <a:xfrm>
            <a:off x="6794759" y="7080184"/>
            <a:ext cx="784026" cy="130383"/>
          </a:xfrm>
          <a:custGeom>
            <a:avLst/>
            <a:gdLst>
              <a:gd name="connsiteX0" fmla="*/ 6091 w 784026"/>
              <a:gd name="connsiteY0" fmla="*/ 120716 h 130383"/>
              <a:gd name="connsiteX1" fmla="*/ 536316 w 784026"/>
              <a:gd name="connsiteY1" fmla="*/ 54041 h 130383"/>
              <a:gd name="connsiteX2" fmla="*/ 453766 w 784026"/>
              <a:gd name="connsiteY2" fmla="*/ 73091 h 130383"/>
              <a:gd name="connsiteX3" fmla="*/ 723641 w 784026"/>
              <a:gd name="connsiteY3" fmla="*/ 31816 h 130383"/>
              <a:gd name="connsiteX4" fmla="*/ 688716 w 784026"/>
              <a:gd name="connsiteY4" fmla="*/ 66 h 130383"/>
              <a:gd name="connsiteX5" fmla="*/ 761741 w 784026"/>
              <a:gd name="connsiteY5" fmla="*/ 25466 h 130383"/>
              <a:gd name="connsiteX6" fmla="*/ 768091 w 784026"/>
              <a:gd name="connsiteY6" fmla="*/ 88966 h 130383"/>
              <a:gd name="connsiteX7" fmla="*/ 783966 w 784026"/>
              <a:gd name="connsiteY7" fmla="*/ 57216 h 130383"/>
              <a:gd name="connsiteX8" fmla="*/ 761741 w 784026"/>
              <a:gd name="connsiteY8" fmla="*/ 130241 h 130383"/>
              <a:gd name="connsiteX9" fmla="*/ 774441 w 784026"/>
              <a:gd name="connsiteY9" fmla="*/ 34991 h 130383"/>
              <a:gd name="connsiteX10" fmla="*/ 698241 w 784026"/>
              <a:gd name="connsiteY10" fmla="*/ 25466 h 130383"/>
              <a:gd name="connsiteX11" fmla="*/ 348991 w 784026"/>
              <a:gd name="connsiteY11" fmla="*/ 22291 h 130383"/>
              <a:gd name="connsiteX12" fmla="*/ 679191 w 784026"/>
              <a:gd name="connsiteY12" fmla="*/ 34991 h 130383"/>
              <a:gd name="connsiteX13" fmla="*/ 517266 w 784026"/>
              <a:gd name="connsiteY13" fmla="*/ 60391 h 130383"/>
              <a:gd name="connsiteX14" fmla="*/ 241041 w 784026"/>
              <a:gd name="connsiteY14" fmla="*/ 63566 h 130383"/>
              <a:gd name="connsiteX15" fmla="*/ 358516 w 784026"/>
              <a:gd name="connsiteY15" fmla="*/ 73091 h 130383"/>
              <a:gd name="connsiteX16" fmla="*/ 253741 w 784026"/>
              <a:gd name="connsiteY16" fmla="*/ 101666 h 130383"/>
              <a:gd name="connsiteX17" fmla="*/ 6091 w 784026"/>
              <a:gd name="connsiteY17" fmla="*/ 120716 h 130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4026" h="130383">
                <a:moveTo>
                  <a:pt x="6091" y="120716"/>
                </a:moveTo>
                <a:cubicBezTo>
                  <a:pt x="53187" y="112779"/>
                  <a:pt x="461704" y="61978"/>
                  <a:pt x="536316" y="54041"/>
                </a:cubicBezTo>
                <a:cubicBezTo>
                  <a:pt x="610928" y="46104"/>
                  <a:pt x="422545" y="76795"/>
                  <a:pt x="453766" y="73091"/>
                </a:cubicBezTo>
                <a:cubicBezTo>
                  <a:pt x="484987" y="69387"/>
                  <a:pt x="684483" y="43987"/>
                  <a:pt x="723641" y="31816"/>
                </a:cubicBezTo>
                <a:cubicBezTo>
                  <a:pt x="762799" y="19645"/>
                  <a:pt x="682366" y="1124"/>
                  <a:pt x="688716" y="66"/>
                </a:cubicBezTo>
                <a:cubicBezTo>
                  <a:pt x="695066" y="-992"/>
                  <a:pt x="748512" y="10649"/>
                  <a:pt x="761741" y="25466"/>
                </a:cubicBezTo>
                <a:cubicBezTo>
                  <a:pt x="774970" y="40283"/>
                  <a:pt x="764387" y="83674"/>
                  <a:pt x="768091" y="88966"/>
                </a:cubicBezTo>
                <a:cubicBezTo>
                  <a:pt x="771795" y="94258"/>
                  <a:pt x="785024" y="50337"/>
                  <a:pt x="783966" y="57216"/>
                </a:cubicBezTo>
                <a:cubicBezTo>
                  <a:pt x="782908" y="64095"/>
                  <a:pt x="763328" y="133945"/>
                  <a:pt x="761741" y="130241"/>
                </a:cubicBezTo>
                <a:cubicBezTo>
                  <a:pt x="760154" y="126537"/>
                  <a:pt x="785024" y="52453"/>
                  <a:pt x="774441" y="34991"/>
                </a:cubicBezTo>
                <a:cubicBezTo>
                  <a:pt x="763858" y="17528"/>
                  <a:pt x="769149" y="27583"/>
                  <a:pt x="698241" y="25466"/>
                </a:cubicBezTo>
                <a:cubicBezTo>
                  <a:pt x="627333" y="23349"/>
                  <a:pt x="352166" y="20704"/>
                  <a:pt x="348991" y="22291"/>
                </a:cubicBezTo>
                <a:cubicBezTo>
                  <a:pt x="345816" y="23878"/>
                  <a:pt x="651145" y="28641"/>
                  <a:pt x="679191" y="34991"/>
                </a:cubicBezTo>
                <a:cubicBezTo>
                  <a:pt x="707237" y="41341"/>
                  <a:pt x="590291" y="55628"/>
                  <a:pt x="517266" y="60391"/>
                </a:cubicBezTo>
                <a:cubicBezTo>
                  <a:pt x="444241" y="65154"/>
                  <a:pt x="267499" y="61449"/>
                  <a:pt x="241041" y="63566"/>
                </a:cubicBezTo>
                <a:cubicBezTo>
                  <a:pt x="214583" y="65683"/>
                  <a:pt x="356399" y="66741"/>
                  <a:pt x="358516" y="73091"/>
                </a:cubicBezTo>
                <a:cubicBezTo>
                  <a:pt x="360633" y="79441"/>
                  <a:pt x="308774" y="94787"/>
                  <a:pt x="253741" y="101666"/>
                </a:cubicBezTo>
                <a:cubicBezTo>
                  <a:pt x="198708" y="108545"/>
                  <a:pt x="-41005" y="128653"/>
                  <a:pt x="6091" y="120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708B7A1-8D58-EA73-43A7-8DD17E1DE28B}"/>
              </a:ext>
            </a:extLst>
          </p:cNvPr>
          <p:cNvSpPr/>
          <p:nvPr/>
        </p:nvSpPr>
        <p:spPr>
          <a:xfrm>
            <a:off x="7559558" y="7086128"/>
            <a:ext cx="192969" cy="165823"/>
          </a:xfrm>
          <a:custGeom>
            <a:avLst/>
            <a:gdLst>
              <a:gd name="connsiteX0" fmla="*/ 117 w 192969"/>
              <a:gd name="connsiteY0" fmla="*/ 165572 h 165823"/>
              <a:gd name="connsiteX1" fmla="*/ 35042 w 192969"/>
              <a:gd name="connsiteY1" fmla="*/ 108422 h 165823"/>
              <a:gd name="connsiteX2" fmla="*/ 22342 w 192969"/>
              <a:gd name="connsiteY2" fmla="*/ 29047 h 165823"/>
              <a:gd name="connsiteX3" fmla="*/ 54092 w 192969"/>
              <a:gd name="connsiteY3" fmla="*/ 60797 h 165823"/>
              <a:gd name="connsiteX4" fmla="*/ 44567 w 192969"/>
              <a:gd name="connsiteY4" fmla="*/ 35397 h 165823"/>
              <a:gd name="connsiteX5" fmla="*/ 142992 w 192969"/>
              <a:gd name="connsiteY5" fmla="*/ 41747 h 165823"/>
              <a:gd name="connsiteX6" fmla="*/ 92192 w 192969"/>
              <a:gd name="connsiteY6" fmla="*/ 472 h 165823"/>
              <a:gd name="connsiteX7" fmla="*/ 190617 w 192969"/>
              <a:gd name="connsiteY7" fmla="*/ 73497 h 165823"/>
              <a:gd name="connsiteX8" fmla="*/ 155692 w 192969"/>
              <a:gd name="connsiteY8" fmla="*/ 41747 h 165823"/>
              <a:gd name="connsiteX9" fmla="*/ 82667 w 192969"/>
              <a:gd name="connsiteY9" fmla="*/ 38572 h 165823"/>
              <a:gd name="connsiteX10" fmla="*/ 54092 w 192969"/>
              <a:gd name="connsiteY10" fmla="*/ 51272 h 165823"/>
              <a:gd name="connsiteX11" fmla="*/ 25517 w 192969"/>
              <a:gd name="connsiteY11" fmla="*/ 86197 h 165823"/>
              <a:gd name="connsiteX12" fmla="*/ 117 w 192969"/>
              <a:gd name="connsiteY12" fmla="*/ 165572 h 16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969" h="165823">
                <a:moveTo>
                  <a:pt x="117" y="165572"/>
                </a:moveTo>
                <a:cubicBezTo>
                  <a:pt x="1704" y="169276"/>
                  <a:pt x="31338" y="131176"/>
                  <a:pt x="35042" y="108422"/>
                </a:cubicBezTo>
                <a:cubicBezTo>
                  <a:pt x="38746" y="85668"/>
                  <a:pt x="19167" y="36985"/>
                  <a:pt x="22342" y="29047"/>
                </a:cubicBezTo>
                <a:cubicBezTo>
                  <a:pt x="25517" y="21109"/>
                  <a:pt x="50388" y="59739"/>
                  <a:pt x="54092" y="60797"/>
                </a:cubicBezTo>
                <a:cubicBezTo>
                  <a:pt x="57796" y="61855"/>
                  <a:pt x="29750" y="38572"/>
                  <a:pt x="44567" y="35397"/>
                </a:cubicBezTo>
                <a:cubicBezTo>
                  <a:pt x="59384" y="32222"/>
                  <a:pt x="135055" y="47568"/>
                  <a:pt x="142992" y="41747"/>
                </a:cubicBezTo>
                <a:cubicBezTo>
                  <a:pt x="150929" y="35926"/>
                  <a:pt x="84255" y="-4820"/>
                  <a:pt x="92192" y="472"/>
                </a:cubicBezTo>
                <a:cubicBezTo>
                  <a:pt x="100129" y="5764"/>
                  <a:pt x="180034" y="66618"/>
                  <a:pt x="190617" y="73497"/>
                </a:cubicBezTo>
                <a:cubicBezTo>
                  <a:pt x="201200" y="80376"/>
                  <a:pt x="173684" y="47568"/>
                  <a:pt x="155692" y="41747"/>
                </a:cubicBezTo>
                <a:cubicBezTo>
                  <a:pt x="137700" y="35926"/>
                  <a:pt x="99600" y="36984"/>
                  <a:pt x="82667" y="38572"/>
                </a:cubicBezTo>
                <a:cubicBezTo>
                  <a:pt x="65734" y="40159"/>
                  <a:pt x="63617" y="43335"/>
                  <a:pt x="54092" y="51272"/>
                </a:cubicBezTo>
                <a:cubicBezTo>
                  <a:pt x="44567" y="59209"/>
                  <a:pt x="37688" y="67676"/>
                  <a:pt x="25517" y="86197"/>
                </a:cubicBezTo>
                <a:cubicBezTo>
                  <a:pt x="13346" y="104718"/>
                  <a:pt x="-1470" y="161868"/>
                  <a:pt x="117" y="1655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5823789-FDAE-736C-2579-DB34BDDA1B70}"/>
              </a:ext>
            </a:extLst>
          </p:cNvPr>
          <p:cNvSpPr/>
          <p:nvPr/>
        </p:nvSpPr>
        <p:spPr>
          <a:xfrm>
            <a:off x="6799622" y="7203218"/>
            <a:ext cx="763563" cy="273151"/>
          </a:xfrm>
          <a:custGeom>
            <a:avLst/>
            <a:gdLst>
              <a:gd name="connsiteX0" fmla="*/ 1228 w 763563"/>
              <a:gd name="connsiteY0" fmla="*/ 857 h 273151"/>
              <a:gd name="connsiteX1" fmla="*/ 290153 w 763563"/>
              <a:gd name="connsiteY1" fmla="*/ 115157 h 273151"/>
              <a:gd name="connsiteX2" fmla="*/ 280628 w 763563"/>
              <a:gd name="connsiteY2" fmla="*/ 127857 h 273151"/>
              <a:gd name="connsiteX3" fmla="*/ 471128 w 763563"/>
              <a:gd name="connsiteY3" fmla="*/ 181832 h 273151"/>
              <a:gd name="connsiteX4" fmla="*/ 433028 w 763563"/>
              <a:gd name="connsiteY4" fmla="*/ 175482 h 273151"/>
              <a:gd name="connsiteX5" fmla="*/ 579078 w 763563"/>
              <a:gd name="connsiteY5" fmla="*/ 226282 h 273151"/>
              <a:gd name="connsiteX6" fmla="*/ 544153 w 763563"/>
              <a:gd name="connsiteY6" fmla="*/ 194532 h 273151"/>
              <a:gd name="connsiteX7" fmla="*/ 756878 w 763563"/>
              <a:gd name="connsiteY7" fmla="*/ 270732 h 273151"/>
              <a:gd name="connsiteX8" fmla="*/ 693378 w 763563"/>
              <a:gd name="connsiteY8" fmla="*/ 251682 h 273151"/>
              <a:gd name="connsiteX9" fmla="*/ 525103 w 763563"/>
              <a:gd name="connsiteY9" fmla="*/ 226282 h 273151"/>
              <a:gd name="connsiteX10" fmla="*/ 385403 w 763563"/>
              <a:gd name="connsiteY10" fmla="*/ 188182 h 273151"/>
              <a:gd name="connsiteX11" fmla="*/ 467953 w 763563"/>
              <a:gd name="connsiteY11" fmla="*/ 200882 h 273151"/>
              <a:gd name="connsiteX12" fmla="*/ 366353 w 763563"/>
              <a:gd name="connsiteY12" fmla="*/ 143732 h 273151"/>
              <a:gd name="connsiteX13" fmla="*/ 131403 w 763563"/>
              <a:gd name="connsiteY13" fmla="*/ 96107 h 273151"/>
              <a:gd name="connsiteX14" fmla="*/ 286978 w 763563"/>
              <a:gd name="connsiteY14" fmla="*/ 115157 h 273151"/>
              <a:gd name="connsiteX15" fmla="*/ 188553 w 763563"/>
              <a:gd name="connsiteY15" fmla="*/ 64357 h 273151"/>
              <a:gd name="connsiteX16" fmla="*/ 1228 w 763563"/>
              <a:gd name="connsiteY16" fmla="*/ 857 h 273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563" h="273151">
                <a:moveTo>
                  <a:pt x="1228" y="857"/>
                </a:moveTo>
                <a:cubicBezTo>
                  <a:pt x="18161" y="9324"/>
                  <a:pt x="243586" y="93990"/>
                  <a:pt x="290153" y="115157"/>
                </a:cubicBezTo>
                <a:cubicBezTo>
                  <a:pt x="336720" y="136324"/>
                  <a:pt x="250466" y="116745"/>
                  <a:pt x="280628" y="127857"/>
                </a:cubicBezTo>
                <a:cubicBezTo>
                  <a:pt x="310790" y="138969"/>
                  <a:pt x="445728" y="173895"/>
                  <a:pt x="471128" y="181832"/>
                </a:cubicBezTo>
                <a:cubicBezTo>
                  <a:pt x="496528" y="189769"/>
                  <a:pt x="415036" y="168074"/>
                  <a:pt x="433028" y="175482"/>
                </a:cubicBezTo>
                <a:cubicBezTo>
                  <a:pt x="451020" y="182890"/>
                  <a:pt x="560557" y="223107"/>
                  <a:pt x="579078" y="226282"/>
                </a:cubicBezTo>
                <a:cubicBezTo>
                  <a:pt x="597599" y="229457"/>
                  <a:pt x="514520" y="187124"/>
                  <a:pt x="544153" y="194532"/>
                </a:cubicBezTo>
                <a:cubicBezTo>
                  <a:pt x="573786" y="201940"/>
                  <a:pt x="732007" y="261207"/>
                  <a:pt x="756878" y="270732"/>
                </a:cubicBezTo>
                <a:cubicBezTo>
                  <a:pt x="781749" y="280257"/>
                  <a:pt x="732007" y="259090"/>
                  <a:pt x="693378" y="251682"/>
                </a:cubicBezTo>
                <a:cubicBezTo>
                  <a:pt x="654749" y="244274"/>
                  <a:pt x="576432" y="236865"/>
                  <a:pt x="525103" y="226282"/>
                </a:cubicBezTo>
                <a:cubicBezTo>
                  <a:pt x="473774" y="215699"/>
                  <a:pt x="394928" y="192415"/>
                  <a:pt x="385403" y="188182"/>
                </a:cubicBezTo>
                <a:cubicBezTo>
                  <a:pt x="375878" y="183949"/>
                  <a:pt x="471128" y="208290"/>
                  <a:pt x="467953" y="200882"/>
                </a:cubicBezTo>
                <a:cubicBezTo>
                  <a:pt x="464778" y="193474"/>
                  <a:pt x="422444" y="161194"/>
                  <a:pt x="366353" y="143732"/>
                </a:cubicBezTo>
                <a:cubicBezTo>
                  <a:pt x="310262" y="126270"/>
                  <a:pt x="144632" y="100869"/>
                  <a:pt x="131403" y="96107"/>
                </a:cubicBezTo>
                <a:cubicBezTo>
                  <a:pt x="118174" y="91345"/>
                  <a:pt x="277453" y="120449"/>
                  <a:pt x="286978" y="115157"/>
                </a:cubicBezTo>
                <a:cubicBezTo>
                  <a:pt x="296503" y="109865"/>
                  <a:pt x="229828" y="79703"/>
                  <a:pt x="188553" y="64357"/>
                </a:cubicBezTo>
                <a:cubicBezTo>
                  <a:pt x="147278" y="49011"/>
                  <a:pt x="-15705" y="-7610"/>
                  <a:pt x="1228" y="8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2E8D0C88-B030-E745-B34D-BFC4E8E68E72}"/>
              </a:ext>
            </a:extLst>
          </p:cNvPr>
          <p:cNvSpPr/>
          <p:nvPr/>
        </p:nvSpPr>
        <p:spPr>
          <a:xfrm>
            <a:off x="6825053" y="7184085"/>
            <a:ext cx="731455" cy="105796"/>
          </a:xfrm>
          <a:custGeom>
            <a:avLst/>
            <a:gdLst>
              <a:gd name="connsiteX0" fmla="*/ 1197 w 731455"/>
              <a:gd name="connsiteY0" fmla="*/ 13640 h 105796"/>
              <a:gd name="connsiteX1" fmla="*/ 540947 w 731455"/>
              <a:gd name="connsiteY1" fmla="*/ 940 h 105796"/>
              <a:gd name="connsiteX2" fmla="*/ 512372 w 731455"/>
              <a:gd name="connsiteY2" fmla="*/ 32690 h 105796"/>
              <a:gd name="connsiteX3" fmla="*/ 601272 w 731455"/>
              <a:gd name="connsiteY3" fmla="*/ 51740 h 105796"/>
              <a:gd name="connsiteX4" fmla="*/ 594922 w 731455"/>
              <a:gd name="connsiteY4" fmla="*/ 39040 h 105796"/>
              <a:gd name="connsiteX5" fmla="*/ 731447 w 731455"/>
              <a:gd name="connsiteY5" fmla="*/ 105715 h 105796"/>
              <a:gd name="connsiteX6" fmla="*/ 601272 w 731455"/>
              <a:gd name="connsiteY6" fmla="*/ 51740 h 105796"/>
              <a:gd name="connsiteX7" fmla="*/ 512372 w 731455"/>
              <a:gd name="connsiteY7" fmla="*/ 7290 h 105796"/>
              <a:gd name="connsiteX8" fmla="*/ 398072 w 731455"/>
              <a:gd name="connsiteY8" fmla="*/ 940 h 105796"/>
              <a:gd name="connsiteX9" fmla="*/ 1197 w 731455"/>
              <a:gd name="connsiteY9" fmla="*/ 13640 h 10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455" h="105796">
                <a:moveTo>
                  <a:pt x="1197" y="13640"/>
                </a:moveTo>
                <a:cubicBezTo>
                  <a:pt x="25009" y="13640"/>
                  <a:pt x="455751" y="-2235"/>
                  <a:pt x="540947" y="940"/>
                </a:cubicBezTo>
                <a:cubicBezTo>
                  <a:pt x="626143" y="4115"/>
                  <a:pt x="502318" y="24223"/>
                  <a:pt x="512372" y="32690"/>
                </a:cubicBezTo>
                <a:cubicBezTo>
                  <a:pt x="522426" y="41157"/>
                  <a:pt x="587514" y="50682"/>
                  <a:pt x="601272" y="51740"/>
                </a:cubicBezTo>
                <a:cubicBezTo>
                  <a:pt x="615030" y="52798"/>
                  <a:pt x="573226" y="30044"/>
                  <a:pt x="594922" y="39040"/>
                </a:cubicBezTo>
                <a:cubicBezTo>
                  <a:pt x="616618" y="48036"/>
                  <a:pt x="730389" y="103598"/>
                  <a:pt x="731447" y="105715"/>
                </a:cubicBezTo>
                <a:cubicBezTo>
                  <a:pt x="732505" y="107832"/>
                  <a:pt x="637784" y="68144"/>
                  <a:pt x="601272" y="51740"/>
                </a:cubicBezTo>
                <a:cubicBezTo>
                  <a:pt x="564760" y="35336"/>
                  <a:pt x="546239" y="15757"/>
                  <a:pt x="512372" y="7290"/>
                </a:cubicBezTo>
                <a:cubicBezTo>
                  <a:pt x="478505" y="-1177"/>
                  <a:pt x="480622" y="-647"/>
                  <a:pt x="398072" y="940"/>
                </a:cubicBezTo>
                <a:cubicBezTo>
                  <a:pt x="315522" y="2527"/>
                  <a:pt x="-22615" y="13640"/>
                  <a:pt x="1197" y="13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DF6D04B8-87B7-0F26-A945-BB2BCC54522B}"/>
              </a:ext>
            </a:extLst>
          </p:cNvPr>
          <p:cNvSpPr/>
          <p:nvPr/>
        </p:nvSpPr>
        <p:spPr>
          <a:xfrm>
            <a:off x="6937285" y="7186804"/>
            <a:ext cx="411473" cy="23782"/>
          </a:xfrm>
          <a:custGeom>
            <a:avLst/>
            <a:gdLst>
              <a:gd name="connsiteX0" fmla="*/ 90 w 411473"/>
              <a:gd name="connsiteY0" fmla="*/ 23621 h 23782"/>
              <a:gd name="connsiteX1" fmla="*/ 406490 w 411473"/>
              <a:gd name="connsiteY1" fmla="*/ 10921 h 23782"/>
              <a:gd name="connsiteX2" fmla="*/ 235040 w 411473"/>
              <a:gd name="connsiteY2" fmla="*/ 1396 h 23782"/>
              <a:gd name="connsiteX3" fmla="*/ 368390 w 411473"/>
              <a:gd name="connsiteY3" fmla="*/ 1396 h 23782"/>
              <a:gd name="connsiteX4" fmla="*/ 90 w 411473"/>
              <a:gd name="connsiteY4" fmla="*/ 23621 h 2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73" h="23782">
                <a:moveTo>
                  <a:pt x="90" y="23621"/>
                </a:moveTo>
                <a:cubicBezTo>
                  <a:pt x="6440" y="25209"/>
                  <a:pt x="367332" y="14625"/>
                  <a:pt x="406490" y="10921"/>
                </a:cubicBezTo>
                <a:cubicBezTo>
                  <a:pt x="445648" y="7217"/>
                  <a:pt x="241390" y="2983"/>
                  <a:pt x="235040" y="1396"/>
                </a:cubicBezTo>
                <a:cubicBezTo>
                  <a:pt x="228690" y="-192"/>
                  <a:pt x="413898" y="-721"/>
                  <a:pt x="368390" y="1396"/>
                </a:cubicBezTo>
                <a:cubicBezTo>
                  <a:pt x="322882" y="3513"/>
                  <a:pt x="-6260" y="22033"/>
                  <a:pt x="90" y="23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26969E2-D948-0F00-75A5-DB9E1721EA84}"/>
              </a:ext>
            </a:extLst>
          </p:cNvPr>
          <p:cNvSpPr/>
          <p:nvPr/>
        </p:nvSpPr>
        <p:spPr>
          <a:xfrm>
            <a:off x="7548853" y="7165705"/>
            <a:ext cx="201584" cy="152694"/>
          </a:xfrm>
          <a:custGeom>
            <a:avLst/>
            <a:gdLst>
              <a:gd name="connsiteX0" fmla="*/ 201322 w 201584"/>
              <a:gd name="connsiteY0" fmla="*/ 270 h 152694"/>
              <a:gd name="connsiteX1" fmla="*/ 42572 w 201584"/>
              <a:gd name="connsiteY1" fmla="*/ 60595 h 152694"/>
              <a:gd name="connsiteX2" fmla="*/ 1297 w 201584"/>
              <a:gd name="connsiteY2" fmla="*/ 101870 h 152694"/>
              <a:gd name="connsiteX3" fmla="*/ 77497 w 201584"/>
              <a:gd name="connsiteY3" fmla="*/ 70120 h 152694"/>
              <a:gd name="connsiteX4" fmla="*/ 4472 w 201584"/>
              <a:gd name="connsiteY4" fmla="*/ 152670 h 152694"/>
              <a:gd name="connsiteX5" fmla="*/ 93372 w 201584"/>
              <a:gd name="connsiteY5" fmla="*/ 60595 h 152694"/>
              <a:gd name="connsiteX6" fmla="*/ 80672 w 201584"/>
              <a:gd name="connsiteY6" fmla="*/ 38370 h 152694"/>
              <a:gd name="connsiteX7" fmla="*/ 201322 w 201584"/>
              <a:gd name="connsiteY7" fmla="*/ 270 h 15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584" h="152694">
                <a:moveTo>
                  <a:pt x="201322" y="270"/>
                </a:moveTo>
                <a:cubicBezTo>
                  <a:pt x="194972" y="3974"/>
                  <a:pt x="75909" y="43662"/>
                  <a:pt x="42572" y="60595"/>
                </a:cubicBezTo>
                <a:cubicBezTo>
                  <a:pt x="9235" y="77528"/>
                  <a:pt x="-4524" y="100283"/>
                  <a:pt x="1297" y="101870"/>
                </a:cubicBezTo>
                <a:cubicBezTo>
                  <a:pt x="7118" y="103458"/>
                  <a:pt x="76968" y="61653"/>
                  <a:pt x="77497" y="70120"/>
                </a:cubicBezTo>
                <a:cubicBezTo>
                  <a:pt x="78026" y="78587"/>
                  <a:pt x="1826" y="154258"/>
                  <a:pt x="4472" y="152670"/>
                </a:cubicBezTo>
                <a:cubicBezTo>
                  <a:pt x="7118" y="151083"/>
                  <a:pt x="80672" y="79645"/>
                  <a:pt x="93372" y="60595"/>
                </a:cubicBezTo>
                <a:cubicBezTo>
                  <a:pt x="106072" y="41545"/>
                  <a:pt x="64268" y="44720"/>
                  <a:pt x="80672" y="38370"/>
                </a:cubicBezTo>
                <a:cubicBezTo>
                  <a:pt x="97076" y="32020"/>
                  <a:pt x="207672" y="-3434"/>
                  <a:pt x="201322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FBE24966-FD5B-F481-CCD2-A1B6CA2D5E73}"/>
              </a:ext>
            </a:extLst>
          </p:cNvPr>
          <p:cNvSpPr/>
          <p:nvPr/>
        </p:nvSpPr>
        <p:spPr>
          <a:xfrm>
            <a:off x="7518272" y="7292738"/>
            <a:ext cx="185350" cy="191132"/>
          </a:xfrm>
          <a:custGeom>
            <a:avLst/>
            <a:gdLst>
              <a:gd name="connsiteX0" fmla="*/ 108078 w 185350"/>
              <a:gd name="connsiteY0" fmla="*/ 237 h 191132"/>
              <a:gd name="connsiteX1" fmla="*/ 155703 w 185350"/>
              <a:gd name="connsiteY1" fmla="*/ 66912 h 191132"/>
              <a:gd name="connsiteX2" fmla="*/ 130303 w 185350"/>
              <a:gd name="connsiteY2" fmla="*/ 105012 h 191132"/>
              <a:gd name="connsiteX3" fmla="*/ 181103 w 185350"/>
              <a:gd name="connsiteY3" fmla="*/ 98662 h 191132"/>
              <a:gd name="connsiteX4" fmla="*/ 128 w 185350"/>
              <a:gd name="connsiteY4" fmla="*/ 190737 h 191132"/>
              <a:gd name="connsiteX5" fmla="*/ 152528 w 185350"/>
              <a:gd name="connsiteY5" fmla="*/ 130412 h 191132"/>
              <a:gd name="connsiteX6" fmla="*/ 171578 w 185350"/>
              <a:gd name="connsiteY6" fmla="*/ 92312 h 191132"/>
              <a:gd name="connsiteX7" fmla="*/ 108078 w 185350"/>
              <a:gd name="connsiteY7" fmla="*/ 237 h 19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350" h="191132">
                <a:moveTo>
                  <a:pt x="108078" y="237"/>
                </a:moveTo>
                <a:cubicBezTo>
                  <a:pt x="105432" y="-3996"/>
                  <a:pt x="151999" y="49450"/>
                  <a:pt x="155703" y="66912"/>
                </a:cubicBezTo>
                <a:cubicBezTo>
                  <a:pt x="159407" y="84374"/>
                  <a:pt x="126070" y="99720"/>
                  <a:pt x="130303" y="105012"/>
                </a:cubicBezTo>
                <a:cubicBezTo>
                  <a:pt x="134536" y="110304"/>
                  <a:pt x="202799" y="84375"/>
                  <a:pt x="181103" y="98662"/>
                </a:cubicBezTo>
                <a:cubicBezTo>
                  <a:pt x="159407" y="112950"/>
                  <a:pt x="4890" y="185445"/>
                  <a:pt x="128" y="190737"/>
                </a:cubicBezTo>
                <a:cubicBezTo>
                  <a:pt x="-4635" y="196029"/>
                  <a:pt x="123953" y="146816"/>
                  <a:pt x="152528" y="130412"/>
                </a:cubicBezTo>
                <a:cubicBezTo>
                  <a:pt x="181103" y="114008"/>
                  <a:pt x="178986" y="110833"/>
                  <a:pt x="171578" y="92312"/>
                </a:cubicBezTo>
                <a:cubicBezTo>
                  <a:pt x="164170" y="73791"/>
                  <a:pt x="110724" y="4470"/>
                  <a:pt x="108078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370CFD6-B1FC-2D3C-E8E9-A56E96482F32}"/>
              </a:ext>
            </a:extLst>
          </p:cNvPr>
          <p:cNvSpPr/>
          <p:nvPr/>
        </p:nvSpPr>
        <p:spPr>
          <a:xfrm>
            <a:off x="7315168" y="7254801"/>
            <a:ext cx="255199" cy="185852"/>
          </a:xfrm>
          <a:custGeom>
            <a:avLst/>
            <a:gdLst>
              <a:gd name="connsiteX0" fmla="*/ 32 w 255199"/>
              <a:gd name="connsiteY0" fmla="*/ 74 h 185852"/>
              <a:gd name="connsiteX1" fmla="*/ 187357 w 255199"/>
              <a:gd name="connsiteY1" fmla="*/ 63574 h 185852"/>
              <a:gd name="connsiteX2" fmla="*/ 184182 w 255199"/>
              <a:gd name="connsiteY2" fmla="*/ 41349 h 185852"/>
              <a:gd name="connsiteX3" fmla="*/ 254032 w 255199"/>
              <a:gd name="connsiteY3" fmla="*/ 98499 h 185852"/>
              <a:gd name="connsiteX4" fmla="*/ 228632 w 255199"/>
              <a:gd name="connsiteY4" fmla="*/ 136599 h 185852"/>
              <a:gd name="connsiteX5" fmla="*/ 238157 w 255199"/>
              <a:gd name="connsiteY5" fmla="*/ 184224 h 185852"/>
              <a:gd name="connsiteX6" fmla="*/ 241332 w 255199"/>
              <a:gd name="connsiteY6" fmla="*/ 73099 h 185852"/>
              <a:gd name="connsiteX7" fmla="*/ 203232 w 255199"/>
              <a:gd name="connsiteY7" fmla="*/ 50874 h 185852"/>
              <a:gd name="connsiteX8" fmla="*/ 32 w 255199"/>
              <a:gd name="connsiteY8" fmla="*/ 74 h 18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199" h="185852">
                <a:moveTo>
                  <a:pt x="32" y="74"/>
                </a:moveTo>
                <a:cubicBezTo>
                  <a:pt x="-2614" y="2191"/>
                  <a:pt x="156665" y="56695"/>
                  <a:pt x="187357" y="63574"/>
                </a:cubicBezTo>
                <a:cubicBezTo>
                  <a:pt x="218049" y="70453"/>
                  <a:pt x="173070" y="35528"/>
                  <a:pt x="184182" y="41349"/>
                </a:cubicBezTo>
                <a:cubicBezTo>
                  <a:pt x="195294" y="47170"/>
                  <a:pt x="246624" y="82624"/>
                  <a:pt x="254032" y="98499"/>
                </a:cubicBezTo>
                <a:cubicBezTo>
                  <a:pt x="261440" y="114374"/>
                  <a:pt x="231278" y="122312"/>
                  <a:pt x="228632" y="136599"/>
                </a:cubicBezTo>
                <a:cubicBezTo>
                  <a:pt x="225986" y="150886"/>
                  <a:pt x="236040" y="194807"/>
                  <a:pt x="238157" y="184224"/>
                </a:cubicBezTo>
                <a:cubicBezTo>
                  <a:pt x="240274" y="173641"/>
                  <a:pt x="247153" y="95324"/>
                  <a:pt x="241332" y="73099"/>
                </a:cubicBezTo>
                <a:cubicBezTo>
                  <a:pt x="235511" y="50874"/>
                  <a:pt x="241332" y="60399"/>
                  <a:pt x="203232" y="50874"/>
                </a:cubicBezTo>
                <a:cubicBezTo>
                  <a:pt x="165132" y="41349"/>
                  <a:pt x="2678" y="-2043"/>
                  <a:pt x="32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7E928B31-4D12-5A42-1DCF-2B2446EDFA51}"/>
              </a:ext>
            </a:extLst>
          </p:cNvPr>
          <p:cNvSpPr/>
          <p:nvPr/>
        </p:nvSpPr>
        <p:spPr>
          <a:xfrm>
            <a:off x="6773811" y="7195670"/>
            <a:ext cx="716644" cy="89119"/>
          </a:xfrm>
          <a:custGeom>
            <a:avLst/>
            <a:gdLst>
              <a:gd name="connsiteX0" fmla="*/ 1639 w 716644"/>
              <a:gd name="connsiteY0" fmla="*/ 2055 h 89119"/>
              <a:gd name="connsiteX1" fmla="*/ 369939 w 716644"/>
              <a:gd name="connsiteY1" fmla="*/ 36980 h 89119"/>
              <a:gd name="connsiteX2" fmla="*/ 296914 w 716644"/>
              <a:gd name="connsiteY2" fmla="*/ 46505 h 89119"/>
              <a:gd name="connsiteX3" fmla="*/ 481064 w 716644"/>
              <a:gd name="connsiteY3" fmla="*/ 46505 h 89119"/>
              <a:gd name="connsiteX4" fmla="*/ 573139 w 716644"/>
              <a:gd name="connsiteY4" fmla="*/ 65555 h 89119"/>
              <a:gd name="connsiteX5" fmla="*/ 589014 w 716644"/>
              <a:gd name="connsiteY5" fmla="*/ 75080 h 89119"/>
              <a:gd name="connsiteX6" fmla="*/ 716014 w 716644"/>
              <a:gd name="connsiteY6" fmla="*/ 87780 h 89119"/>
              <a:gd name="connsiteX7" fmla="*/ 528689 w 716644"/>
              <a:gd name="connsiteY7" fmla="*/ 40155 h 89119"/>
              <a:gd name="connsiteX8" fmla="*/ 404864 w 716644"/>
              <a:gd name="connsiteY8" fmla="*/ 11580 h 89119"/>
              <a:gd name="connsiteX9" fmla="*/ 433439 w 716644"/>
              <a:gd name="connsiteY9" fmla="*/ 30630 h 89119"/>
              <a:gd name="connsiteX10" fmla="*/ 242939 w 716644"/>
              <a:gd name="connsiteY10" fmla="*/ 5230 h 89119"/>
              <a:gd name="connsiteX11" fmla="*/ 1639 w 716644"/>
              <a:gd name="connsiteY11" fmla="*/ 2055 h 8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6644" h="89119">
                <a:moveTo>
                  <a:pt x="1639" y="2055"/>
                </a:moveTo>
                <a:cubicBezTo>
                  <a:pt x="22805" y="7347"/>
                  <a:pt x="320727" y="29572"/>
                  <a:pt x="369939" y="36980"/>
                </a:cubicBezTo>
                <a:cubicBezTo>
                  <a:pt x="419151" y="44388"/>
                  <a:pt x="278393" y="44918"/>
                  <a:pt x="296914" y="46505"/>
                </a:cubicBezTo>
                <a:cubicBezTo>
                  <a:pt x="315435" y="48092"/>
                  <a:pt x="435027" y="43330"/>
                  <a:pt x="481064" y="46505"/>
                </a:cubicBezTo>
                <a:cubicBezTo>
                  <a:pt x="527101" y="49680"/>
                  <a:pt x="555147" y="60793"/>
                  <a:pt x="573139" y="65555"/>
                </a:cubicBezTo>
                <a:cubicBezTo>
                  <a:pt x="591131" y="70318"/>
                  <a:pt x="565202" y="71376"/>
                  <a:pt x="589014" y="75080"/>
                </a:cubicBezTo>
                <a:cubicBezTo>
                  <a:pt x="612827" y="78784"/>
                  <a:pt x="726068" y="93601"/>
                  <a:pt x="716014" y="87780"/>
                </a:cubicBezTo>
                <a:cubicBezTo>
                  <a:pt x="705960" y="81959"/>
                  <a:pt x="580547" y="52855"/>
                  <a:pt x="528689" y="40155"/>
                </a:cubicBezTo>
                <a:cubicBezTo>
                  <a:pt x="476831" y="27455"/>
                  <a:pt x="420739" y="13168"/>
                  <a:pt x="404864" y="11580"/>
                </a:cubicBezTo>
                <a:cubicBezTo>
                  <a:pt x="388989" y="9993"/>
                  <a:pt x="460426" y="31688"/>
                  <a:pt x="433439" y="30630"/>
                </a:cubicBezTo>
                <a:cubicBezTo>
                  <a:pt x="406452" y="29572"/>
                  <a:pt x="315964" y="7347"/>
                  <a:pt x="242939" y="5230"/>
                </a:cubicBezTo>
                <a:cubicBezTo>
                  <a:pt x="169914" y="3113"/>
                  <a:pt x="-19527" y="-3237"/>
                  <a:pt x="1639" y="2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3F907260-EA27-12AF-3899-DBD9B47E1ED9}"/>
              </a:ext>
            </a:extLst>
          </p:cNvPr>
          <p:cNvSpPr/>
          <p:nvPr/>
        </p:nvSpPr>
        <p:spPr>
          <a:xfrm>
            <a:off x="7902523" y="5082757"/>
            <a:ext cx="130390" cy="407211"/>
          </a:xfrm>
          <a:custGeom>
            <a:avLst/>
            <a:gdLst>
              <a:gd name="connsiteX0" fmla="*/ 52 w 130390"/>
              <a:gd name="connsiteY0" fmla="*/ 418 h 407211"/>
              <a:gd name="connsiteX1" fmla="*/ 123877 w 130390"/>
              <a:gd name="connsiteY1" fmla="*/ 175043 h 407211"/>
              <a:gd name="connsiteX2" fmla="*/ 98477 w 130390"/>
              <a:gd name="connsiteY2" fmla="*/ 232193 h 407211"/>
              <a:gd name="connsiteX3" fmla="*/ 130227 w 130390"/>
              <a:gd name="connsiteY3" fmla="*/ 197268 h 407211"/>
              <a:gd name="connsiteX4" fmla="*/ 111177 w 130390"/>
              <a:gd name="connsiteY4" fmla="*/ 349668 h 407211"/>
              <a:gd name="connsiteX5" fmla="*/ 117527 w 130390"/>
              <a:gd name="connsiteY5" fmla="*/ 305218 h 407211"/>
              <a:gd name="connsiteX6" fmla="*/ 44502 w 130390"/>
              <a:gd name="connsiteY6" fmla="*/ 406818 h 407211"/>
              <a:gd name="connsiteX7" fmla="*/ 117527 w 130390"/>
              <a:gd name="connsiteY7" fmla="*/ 260768 h 407211"/>
              <a:gd name="connsiteX8" fmla="*/ 101652 w 130390"/>
              <a:gd name="connsiteY8" fmla="*/ 70268 h 407211"/>
              <a:gd name="connsiteX9" fmla="*/ 108002 w 130390"/>
              <a:gd name="connsiteY9" fmla="*/ 124243 h 407211"/>
              <a:gd name="connsiteX10" fmla="*/ 52 w 130390"/>
              <a:gd name="connsiteY10" fmla="*/ 418 h 40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390" h="407211">
                <a:moveTo>
                  <a:pt x="52" y="418"/>
                </a:moveTo>
                <a:cubicBezTo>
                  <a:pt x="2698" y="8885"/>
                  <a:pt x="107473" y="136414"/>
                  <a:pt x="123877" y="175043"/>
                </a:cubicBezTo>
                <a:cubicBezTo>
                  <a:pt x="140281" y="213672"/>
                  <a:pt x="97419" y="228489"/>
                  <a:pt x="98477" y="232193"/>
                </a:cubicBezTo>
                <a:cubicBezTo>
                  <a:pt x="99535" y="235897"/>
                  <a:pt x="128110" y="177689"/>
                  <a:pt x="130227" y="197268"/>
                </a:cubicBezTo>
                <a:cubicBezTo>
                  <a:pt x="132344" y="216847"/>
                  <a:pt x="113294" y="331676"/>
                  <a:pt x="111177" y="349668"/>
                </a:cubicBezTo>
                <a:cubicBezTo>
                  <a:pt x="109060" y="367660"/>
                  <a:pt x="128640" y="295693"/>
                  <a:pt x="117527" y="305218"/>
                </a:cubicBezTo>
                <a:cubicBezTo>
                  <a:pt x="106415" y="314743"/>
                  <a:pt x="44502" y="414226"/>
                  <a:pt x="44502" y="406818"/>
                </a:cubicBezTo>
                <a:cubicBezTo>
                  <a:pt x="44502" y="399410"/>
                  <a:pt x="108002" y="316860"/>
                  <a:pt x="117527" y="260768"/>
                </a:cubicBezTo>
                <a:cubicBezTo>
                  <a:pt x="127052" y="204676"/>
                  <a:pt x="103239" y="93022"/>
                  <a:pt x="101652" y="70268"/>
                </a:cubicBezTo>
                <a:cubicBezTo>
                  <a:pt x="100065" y="47514"/>
                  <a:pt x="121231" y="133768"/>
                  <a:pt x="108002" y="124243"/>
                </a:cubicBezTo>
                <a:cubicBezTo>
                  <a:pt x="94773" y="114718"/>
                  <a:pt x="-2594" y="-8049"/>
                  <a:pt x="52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E8A49F8E-4413-3849-273D-5454F388840D}"/>
              </a:ext>
            </a:extLst>
          </p:cNvPr>
          <p:cNvSpPr/>
          <p:nvPr/>
        </p:nvSpPr>
        <p:spPr>
          <a:xfrm>
            <a:off x="6118318" y="5600451"/>
            <a:ext cx="831785" cy="193971"/>
          </a:xfrm>
          <a:custGeom>
            <a:avLst/>
            <a:gdLst>
              <a:gd name="connsiteX0" fmla="*/ 3082 w 831785"/>
              <a:gd name="connsiteY0" fmla="*/ 12949 h 193971"/>
              <a:gd name="connsiteX1" fmla="*/ 368207 w 831785"/>
              <a:gd name="connsiteY1" fmla="*/ 85974 h 193971"/>
              <a:gd name="connsiteX2" fmla="*/ 330107 w 831785"/>
              <a:gd name="connsiteY2" fmla="*/ 41524 h 193971"/>
              <a:gd name="connsiteX3" fmla="*/ 511082 w 831785"/>
              <a:gd name="connsiteY3" fmla="*/ 101849 h 193971"/>
              <a:gd name="connsiteX4" fmla="*/ 692057 w 831785"/>
              <a:gd name="connsiteY4" fmla="*/ 85974 h 193971"/>
              <a:gd name="connsiteX5" fmla="*/ 692057 w 831785"/>
              <a:gd name="connsiteY5" fmla="*/ 66924 h 193971"/>
              <a:gd name="connsiteX6" fmla="*/ 831757 w 831785"/>
              <a:gd name="connsiteY6" fmla="*/ 95499 h 193971"/>
              <a:gd name="connsiteX7" fmla="*/ 679357 w 831785"/>
              <a:gd name="connsiteY7" fmla="*/ 193924 h 193971"/>
              <a:gd name="connsiteX8" fmla="*/ 825407 w 831785"/>
              <a:gd name="connsiteY8" fmla="*/ 108199 h 193971"/>
              <a:gd name="connsiteX9" fmla="*/ 615857 w 831785"/>
              <a:gd name="connsiteY9" fmla="*/ 82799 h 193971"/>
              <a:gd name="connsiteX10" fmla="*/ 393607 w 831785"/>
              <a:gd name="connsiteY10" fmla="*/ 60574 h 193971"/>
              <a:gd name="connsiteX11" fmla="*/ 168182 w 831785"/>
              <a:gd name="connsiteY11" fmla="*/ 249 h 193971"/>
              <a:gd name="connsiteX12" fmla="*/ 412657 w 831785"/>
              <a:gd name="connsiteY12" fmla="*/ 85974 h 193971"/>
              <a:gd name="connsiteX13" fmla="*/ 203107 w 831785"/>
              <a:gd name="connsiteY13" fmla="*/ 51049 h 193971"/>
              <a:gd name="connsiteX14" fmla="*/ 3082 w 831785"/>
              <a:gd name="connsiteY14" fmla="*/ 12949 h 19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31785" h="193971">
                <a:moveTo>
                  <a:pt x="3082" y="12949"/>
                </a:moveTo>
                <a:cubicBezTo>
                  <a:pt x="30599" y="18770"/>
                  <a:pt x="313703" y="81212"/>
                  <a:pt x="368207" y="85974"/>
                </a:cubicBezTo>
                <a:cubicBezTo>
                  <a:pt x="422711" y="90736"/>
                  <a:pt x="306295" y="38878"/>
                  <a:pt x="330107" y="41524"/>
                </a:cubicBezTo>
                <a:cubicBezTo>
                  <a:pt x="353919" y="44170"/>
                  <a:pt x="450757" y="94441"/>
                  <a:pt x="511082" y="101849"/>
                </a:cubicBezTo>
                <a:cubicBezTo>
                  <a:pt x="571407" y="109257"/>
                  <a:pt x="661894" y="91795"/>
                  <a:pt x="692057" y="85974"/>
                </a:cubicBezTo>
                <a:cubicBezTo>
                  <a:pt x="722220" y="80153"/>
                  <a:pt x="668774" y="65337"/>
                  <a:pt x="692057" y="66924"/>
                </a:cubicBezTo>
                <a:cubicBezTo>
                  <a:pt x="715340" y="68512"/>
                  <a:pt x="833874" y="74332"/>
                  <a:pt x="831757" y="95499"/>
                </a:cubicBezTo>
                <a:cubicBezTo>
                  <a:pt x="829640" y="116666"/>
                  <a:pt x="680415" y="191807"/>
                  <a:pt x="679357" y="193924"/>
                </a:cubicBezTo>
                <a:cubicBezTo>
                  <a:pt x="678299" y="196041"/>
                  <a:pt x="835990" y="126720"/>
                  <a:pt x="825407" y="108199"/>
                </a:cubicBezTo>
                <a:cubicBezTo>
                  <a:pt x="814824" y="89678"/>
                  <a:pt x="687824" y="90737"/>
                  <a:pt x="615857" y="82799"/>
                </a:cubicBezTo>
                <a:cubicBezTo>
                  <a:pt x="543890" y="74862"/>
                  <a:pt x="468220" y="74332"/>
                  <a:pt x="393607" y="60574"/>
                </a:cubicBezTo>
                <a:cubicBezTo>
                  <a:pt x="318995" y="46816"/>
                  <a:pt x="165007" y="-3984"/>
                  <a:pt x="168182" y="249"/>
                </a:cubicBezTo>
                <a:cubicBezTo>
                  <a:pt x="171357" y="4482"/>
                  <a:pt x="406836" y="77507"/>
                  <a:pt x="412657" y="85974"/>
                </a:cubicBezTo>
                <a:cubicBezTo>
                  <a:pt x="418478" y="94441"/>
                  <a:pt x="266607" y="60045"/>
                  <a:pt x="203107" y="51049"/>
                </a:cubicBezTo>
                <a:cubicBezTo>
                  <a:pt x="139607" y="42053"/>
                  <a:pt x="-24435" y="7128"/>
                  <a:pt x="3082" y="12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E39D74F-F016-F6FA-B7A8-CF18BF9D0DC8}"/>
              </a:ext>
            </a:extLst>
          </p:cNvPr>
          <p:cNvSpPr/>
          <p:nvPr/>
        </p:nvSpPr>
        <p:spPr>
          <a:xfrm>
            <a:off x="6032500" y="5467324"/>
            <a:ext cx="597309" cy="248031"/>
          </a:xfrm>
          <a:custGeom>
            <a:avLst/>
            <a:gdLst>
              <a:gd name="connsiteX0" fmla="*/ 34925 w 597309"/>
              <a:gd name="connsiteY0" fmla="*/ 247676 h 248031"/>
              <a:gd name="connsiteX1" fmla="*/ 193675 w 597309"/>
              <a:gd name="connsiteY1" fmla="*/ 161951 h 248031"/>
              <a:gd name="connsiteX2" fmla="*/ 276225 w 597309"/>
              <a:gd name="connsiteY2" fmla="*/ 50826 h 248031"/>
              <a:gd name="connsiteX3" fmla="*/ 260350 w 597309"/>
              <a:gd name="connsiteY3" fmla="*/ 69876 h 248031"/>
              <a:gd name="connsiteX4" fmla="*/ 365125 w 597309"/>
              <a:gd name="connsiteY4" fmla="*/ 54001 h 248031"/>
              <a:gd name="connsiteX5" fmla="*/ 200025 w 597309"/>
              <a:gd name="connsiteY5" fmla="*/ 57176 h 248031"/>
              <a:gd name="connsiteX6" fmla="*/ 0 w 597309"/>
              <a:gd name="connsiteY6" fmla="*/ 57176 h 248031"/>
              <a:gd name="connsiteX7" fmla="*/ 250825 w 597309"/>
              <a:gd name="connsiteY7" fmla="*/ 47651 h 248031"/>
              <a:gd name="connsiteX8" fmla="*/ 596900 w 597309"/>
              <a:gd name="connsiteY8" fmla="*/ 26 h 248031"/>
              <a:gd name="connsiteX9" fmla="*/ 320675 w 597309"/>
              <a:gd name="connsiteY9" fmla="*/ 41301 h 248031"/>
              <a:gd name="connsiteX10" fmla="*/ 311150 w 597309"/>
              <a:gd name="connsiteY10" fmla="*/ 69876 h 248031"/>
              <a:gd name="connsiteX11" fmla="*/ 187325 w 597309"/>
              <a:gd name="connsiteY11" fmla="*/ 187351 h 248031"/>
              <a:gd name="connsiteX12" fmla="*/ 34925 w 597309"/>
              <a:gd name="connsiteY12" fmla="*/ 247676 h 24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7309" h="248031">
                <a:moveTo>
                  <a:pt x="34925" y="247676"/>
                </a:moveTo>
                <a:cubicBezTo>
                  <a:pt x="35983" y="243443"/>
                  <a:pt x="153458" y="194759"/>
                  <a:pt x="193675" y="161951"/>
                </a:cubicBezTo>
                <a:cubicBezTo>
                  <a:pt x="233892" y="129143"/>
                  <a:pt x="265113" y="66172"/>
                  <a:pt x="276225" y="50826"/>
                </a:cubicBezTo>
                <a:cubicBezTo>
                  <a:pt x="287337" y="35480"/>
                  <a:pt x="245533" y="69347"/>
                  <a:pt x="260350" y="69876"/>
                </a:cubicBezTo>
                <a:cubicBezTo>
                  <a:pt x="275167" y="70405"/>
                  <a:pt x="375179" y="56118"/>
                  <a:pt x="365125" y="54001"/>
                </a:cubicBezTo>
                <a:cubicBezTo>
                  <a:pt x="355071" y="51884"/>
                  <a:pt x="200025" y="57176"/>
                  <a:pt x="200025" y="57176"/>
                </a:cubicBezTo>
                <a:lnTo>
                  <a:pt x="0" y="57176"/>
                </a:lnTo>
                <a:cubicBezTo>
                  <a:pt x="8467" y="55589"/>
                  <a:pt x="151342" y="57176"/>
                  <a:pt x="250825" y="47651"/>
                </a:cubicBezTo>
                <a:cubicBezTo>
                  <a:pt x="350308" y="38126"/>
                  <a:pt x="585258" y="1084"/>
                  <a:pt x="596900" y="26"/>
                </a:cubicBezTo>
                <a:cubicBezTo>
                  <a:pt x="608542" y="-1032"/>
                  <a:pt x="368300" y="29659"/>
                  <a:pt x="320675" y="41301"/>
                </a:cubicBezTo>
                <a:cubicBezTo>
                  <a:pt x="273050" y="52943"/>
                  <a:pt x="333375" y="45534"/>
                  <a:pt x="311150" y="69876"/>
                </a:cubicBezTo>
                <a:cubicBezTo>
                  <a:pt x="288925" y="94218"/>
                  <a:pt x="232833" y="157189"/>
                  <a:pt x="187325" y="187351"/>
                </a:cubicBezTo>
                <a:cubicBezTo>
                  <a:pt x="141817" y="217513"/>
                  <a:pt x="33867" y="251909"/>
                  <a:pt x="34925" y="247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E8C572B4-80EB-1A03-F880-6F68DC2F7AB9}"/>
              </a:ext>
            </a:extLst>
          </p:cNvPr>
          <p:cNvSpPr/>
          <p:nvPr/>
        </p:nvSpPr>
        <p:spPr>
          <a:xfrm>
            <a:off x="7587569" y="5359156"/>
            <a:ext cx="226319" cy="508399"/>
          </a:xfrm>
          <a:custGeom>
            <a:avLst/>
            <a:gdLst>
              <a:gd name="connsiteX0" fmla="*/ 61006 w 226319"/>
              <a:gd name="connsiteY0" fmla="*/ 244 h 508399"/>
              <a:gd name="connsiteX1" fmla="*/ 13381 w 226319"/>
              <a:gd name="connsiteY1" fmla="*/ 149469 h 508399"/>
              <a:gd name="connsiteX2" fmla="*/ 19731 w 226319"/>
              <a:gd name="connsiteY2" fmla="*/ 219319 h 508399"/>
              <a:gd name="connsiteX3" fmla="*/ 681 w 226319"/>
              <a:gd name="connsiteY3" fmla="*/ 193919 h 508399"/>
              <a:gd name="connsiteX4" fmla="*/ 48306 w 226319"/>
              <a:gd name="connsiteY4" fmla="*/ 368544 h 508399"/>
              <a:gd name="connsiteX5" fmla="*/ 45131 w 226319"/>
              <a:gd name="connsiteY5" fmla="*/ 349494 h 508399"/>
              <a:gd name="connsiteX6" fmla="*/ 162606 w 226319"/>
              <a:gd name="connsiteY6" fmla="*/ 473319 h 508399"/>
              <a:gd name="connsiteX7" fmla="*/ 118156 w 226319"/>
              <a:gd name="connsiteY7" fmla="*/ 444744 h 508399"/>
              <a:gd name="connsiteX8" fmla="*/ 226106 w 226319"/>
              <a:gd name="connsiteY8" fmla="*/ 508244 h 508399"/>
              <a:gd name="connsiteX9" fmla="*/ 143556 w 226319"/>
              <a:gd name="connsiteY9" fmla="*/ 460619 h 508399"/>
              <a:gd name="connsiteX10" fmla="*/ 64181 w 226319"/>
              <a:gd name="connsiteY10" fmla="*/ 397119 h 508399"/>
              <a:gd name="connsiteX11" fmla="*/ 16556 w 226319"/>
              <a:gd name="connsiteY11" fmla="*/ 178044 h 508399"/>
              <a:gd name="connsiteX12" fmla="*/ 3856 w 226319"/>
              <a:gd name="connsiteY12" fmla="*/ 187569 h 508399"/>
              <a:gd name="connsiteX13" fmla="*/ 61006 w 226319"/>
              <a:gd name="connsiteY13" fmla="*/ 244 h 508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319" h="508399">
                <a:moveTo>
                  <a:pt x="61006" y="244"/>
                </a:moveTo>
                <a:cubicBezTo>
                  <a:pt x="62594" y="-6106"/>
                  <a:pt x="20260" y="112957"/>
                  <a:pt x="13381" y="149469"/>
                </a:cubicBezTo>
                <a:cubicBezTo>
                  <a:pt x="6502" y="185981"/>
                  <a:pt x="21848" y="211911"/>
                  <a:pt x="19731" y="219319"/>
                </a:cubicBezTo>
                <a:cubicBezTo>
                  <a:pt x="17614" y="226727"/>
                  <a:pt x="-4081" y="169048"/>
                  <a:pt x="681" y="193919"/>
                </a:cubicBezTo>
                <a:cubicBezTo>
                  <a:pt x="5443" y="218790"/>
                  <a:pt x="48306" y="368544"/>
                  <a:pt x="48306" y="368544"/>
                </a:cubicBezTo>
                <a:cubicBezTo>
                  <a:pt x="55714" y="394473"/>
                  <a:pt x="26081" y="332032"/>
                  <a:pt x="45131" y="349494"/>
                </a:cubicBezTo>
                <a:cubicBezTo>
                  <a:pt x="64181" y="366956"/>
                  <a:pt x="150435" y="457444"/>
                  <a:pt x="162606" y="473319"/>
                </a:cubicBezTo>
                <a:cubicBezTo>
                  <a:pt x="174777" y="489194"/>
                  <a:pt x="107573" y="438923"/>
                  <a:pt x="118156" y="444744"/>
                </a:cubicBezTo>
                <a:cubicBezTo>
                  <a:pt x="128739" y="450565"/>
                  <a:pt x="221873" y="505598"/>
                  <a:pt x="226106" y="508244"/>
                </a:cubicBezTo>
                <a:cubicBezTo>
                  <a:pt x="230339" y="510890"/>
                  <a:pt x="170543" y="479140"/>
                  <a:pt x="143556" y="460619"/>
                </a:cubicBezTo>
                <a:cubicBezTo>
                  <a:pt x="116569" y="442098"/>
                  <a:pt x="85348" y="444215"/>
                  <a:pt x="64181" y="397119"/>
                </a:cubicBezTo>
                <a:cubicBezTo>
                  <a:pt x="43014" y="350023"/>
                  <a:pt x="26610" y="212969"/>
                  <a:pt x="16556" y="178044"/>
                </a:cubicBezTo>
                <a:cubicBezTo>
                  <a:pt x="6502" y="143119"/>
                  <a:pt x="-4611" y="214027"/>
                  <a:pt x="3856" y="187569"/>
                </a:cubicBezTo>
                <a:cubicBezTo>
                  <a:pt x="12323" y="161111"/>
                  <a:pt x="59418" y="6594"/>
                  <a:pt x="61006" y="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49169AD-2FFD-B1F2-7391-545DDD147DE1}"/>
              </a:ext>
            </a:extLst>
          </p:cNvPr>
          <p:cNvSpPr/>
          <p:nvPr/>
        </p:nvSpPr>
        <p:spPr>
          <a:xfrm>
            <a:off x="7978503" y="5759404"/>
            <a:ext cx="130784" cy="860548"/>
          </a:xfrm>
          <a:custGeom>
            <a:avLst/>
            <a:gdLst>
              <a:gd name="connsiteX0" fmla="*/ 16147 w 130784"/>
              <a:gd name="connsiteY0" fmla="*/ 46 h 860548"/>
              <a:gd name="connsiteX1" fmla="*/ 6622 w 130784"/>
              <a:gd name="connsiteY1" fmla="*/ 104821 h 860548"/>
              <a:gd name="connsiteX2" fmla="*/ 66947 w 130784"/>
              <a:gd name="connsiteY2" fmla="*/ 212771 h 860548"/>
              <a:gd name="connsiteX3" fmla="*/ 41547 w 130784"/>
              <a:gd name="connsiteY3" fmla="*/ 311196 h 860548"/>
              <a:gd name="connsiteX4" fmla="*/ 66947 w 130784"/>
              <a:gd name="connsiteY4" fmla="*/ 320721 h 860548"/>
              <a:gd name="connsiteX5" fmla="*/ 63772 w 130784"/>
              <a:gd name="connsiteY5" fmla="*/ 501696 h 860548"/>
              <a:gd name="connsiteX6" fmla="*/ 92347 w 130784"/>
              <a:gd name="connsiteY6" fmla="*/ 488996 h 860548"/>
              <a:gd name="connsiteX7" fmla="*/ 98697 w 130784"/>
              <a:gd name="connsiteY7" fmla="*/ 638221 h 860548"/>
              <a:gd name="connsiteX8" fmla="*/ 98697 w 130784"/>
              <a:gd name="connsiteY8" fmla="*/ 641396 h 860548"/>
              <a:gd name="connsiteX9" fmla="*/ 82822 w 130784"/>
              <a:gd name="connsiteY9" fmla="*/ 860471 h 860548"/>
              <a:gd name="connsiteX10" fmla="*/ 130447 w 130784"/>
              <a:gd name="connsiteY10" fmla="*/ 660446 h 860548"/>
              <a:gd name="connsiteX11" fmla="*/ 54247 w 130784"/>
              <a:gd name="connsiteY11" fmla="*/ 209596 h 860548"/>
              <a:gd name="connsiteX12" fmla="*/ 272 w 130784"/>
              <a:gd name="connsiteY12" fmla="*/ 117521 h 860548"/>
              <a:gd name="connsiteX13" fmla="*/ 16147 w 130784"/>
              <a:gd name="connsiteY13" fmla="*/ 46 h 86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84" h="860548">
                <a:moveTo>
                  <a:pt x="16147" y="46"/>
                </a:moveTo>
                <a:cubicBezTo>
                  <a:pt x="17205" y="-2071"/>
                  <a:pt x="-1845" y="69367"/>
                  <a:pt x="6622" y="104821"/>
                </a:cubicBezTo>
                <a:cubicBezTo>
                  <a:pt x="15089" y="140275"/>
                  <a:pt x="61126" y="178375"/>
                  <a:pt x="66947" y="212771"/>
                </a:cubicBezTo>
                <a:cubicBezTo>
                  <a:pt x="72768" y="247167"/>
                  <a:pt x="41547" y="293204"/>
                  <a:pt x="41547" y="311196"/>
                </a:cubicBezTo>
                <a:cubicBezTo>
                  <a:pt x="41547" y="329188"/>
                  <a:pt x="63243" y="288971"/>
                  <a:pt x="66947" y="320721"/>
                </a:cubicBezTo>
                <a:cubicBezTo>
                  <a:pt x="70651" y="352471"/>
                  <a:pt x="59539" y="473650"/>
                  <a:pt x="63772" y="501696"/>
                </a:cubicBezTo>
                <a:cubicBezTo>
                  <a:pt x="68005" y="529742"/>
                  <a:pt x="86526" y="466242"/>
                  <a:pt x="92347" y="488996"/>
                </a:cubicBezTo>
                <a:cubicBezTo>
                  <a:pt x="98168" y="511750"/>
                  <a:pt x="97639" y="612821"/>
                  <a:pt x="98697" y="638221"/>
                </a:cubicBezTo>
                <a:cubicBezTo>
                  <a:pt x="99755" y="663621"/>
                  <a:pt x="101343" y="604354"/>
                  <a:pt x="98697" y="641396"/>
                </a:cubicBezTo>
                <a:cubicBezTo>
                  <a:pt x="96051" y="678438"/>
                  <a:pt x="77530" y="857296"/>
                  <a:pt x="82822" y="860471"/>
                </a:cubicBezTo>
                <a:cubicBezTo>
                  <a:pt x="88114" y="863646"/>
                  <a:pt x="135209" y="768925"/>
                  <a:pt x="130447" y="660446"/>
                </a:cubicBezTo>
                <a:cubicBezTo>
                  <a:pt x="125685" y="551967"/>
                  <a:pt x="75943" y="300084"/>
                  <a:pt x="54247" y="209596"/>
                </a:cubicBezTo>
                <a:cubicBezTo>
                  <a:pt x="32551" y="119108"/>
                  <a:pt x="2918" y="149271"/>
                  <a:pt x="272" y="117521"/>
                </a:cubicBezTo>
                <a:cubicBezTo>
                  <a:pt x="-2374" y="85771"/>
                  <a:pt x="15089" y="2163"/>
                  <a:pt x="16147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DE18C3F9-6B4B-1C49-7E98-02DC753EEC40}"/>
              </a:ext>
            </a:extLst>
          </p:cNvPr>
          <p:cNvSpPr/>
          <p:nvPr/>
        </p:nvSpPr>
        <p:spPr>
          <a:xfrm>
            <a:off x="7729795" y="6683355"/>
            <a:ext cx="319641" cy="723335"/>
          </a:xfrm>
          <a:custGeom>
            <a:avLst/>
            <a:gdLst>
              <a:gd name="connsiteX0" fmla="*/ 318830 w 319641"/>
              <a:gd name="connsiteY0" fmla="*/ 20 h 723335"/>
              <a:gd name="connsiteX1" fmla="*/ 233105 w 319641"/>
              <a:gd name="connsiteY1" fmla="*/ 238145 h 723335"/>
              <a:gd name="connsiteX2" fmla="*/ 112455 w 319641"/>
              <a:gd name="connsiteY2" fmla="*/ 485795 h 723335"/>
              <a:gd name="connsiteX3" fmla="*/ 125155 w 319641"/>
              <a:gd name="connsiteY3" fmla="*/ 422295 h 723335"/>
              <a:gd name="connsiteX4" fmla="*/ 1330 w 319641"/>
              <a:gd name="connsiteY4" fmla="*/ 720745 h 723335"/>
              <a:gd name="connsiteX5" fmla="*/ 71180 w 319641"/>
              <a:gd name="connsiteY5" fmla="*/ 542945 h 723335"/>
              <a:gd name="connsiteX6" fmla="*/ 245805 w 319641"/>
              <a:gd name="connsiteY6" fmla="*/ 136545 h 723335"/>
              <a:gd name="connsiteX7" fmla="*/ 182305 w 319641"/>
              <a:gd name="connsiteY7" fmla="*/ 250845 h 723335"/>
              <a:gd name="connsiteX8" fmla="*/ 318830 w 319641"/>
              <a:gd name="connsiteY8" fmla="*/ 20 h 72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41" h="723335">
                <a:moveTo>
                  <a:pt x="318830" y="20"/>
                </a:moveTo>
                <a:cubicBezTo>
                  <a:pt x="327297" y="-2097"/>
                  <a:pt x="267501" y="157183"/>
                  <a:pt x="233105" y="238145"/>
                </a:cubicBezTo>
                <a:cubicBezTo>
                  <a:pt x="198709" y="319108"/>
                  <a:pt x="130447" y="455103"/>
                  <a:pt x="112455" y="485795"/>
                </a:cubicBezTo>
                <a:cubicBezTo>
                  <a:pt x="94463" y="516487"/>
                  <a:pt x="143676" y="383137"/>
                  <a:pt x="125155" y="422295"/>
                </a:cubicBezTo>
                <a:cubicBezTo>
                  <a:pt x="106634" y="461453"/>
                  <a:pt x="10326" y="700637"/>
                  <a:pt x="1330" y="720745"/>
                </a:cubicBezTo>
                <a:cubicBezTo>
                  <a:pt x="-7666" y="740853"/>
                  <a:pt x="30434" y="640312"/>
                  <a:pt x="71180" y="542945"/>
                </a:cubicBezTo>
                <a:cubicBezTo>
                  <a:pt x="111926" y="445578"/>
                  <a:pt x="227284" y="185228"/>
                  <a:pt x="245805" y="136545"/>
                </a:cubicBezTo>
                <a:cubicBezTo>
                  <a:pt x="264326" y="87862"/>
                  <a:pt x="165372" y="271483"/>
                  <a:pt x="182305" y="250845"/>
                </a:cubicBezTo>
                <a:cubicBezTo>
                  <a:pt x="199238" y="230208"/>
                  <a:pt x="310363" y="2137"/>
                  <a:pt x="318830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AB491CF2-48D6-8B0A-E3DC-2E9804681B7F}"/>
              </a:ext>
            </a:extLst>
          </p:cNvPr>
          <p:cNvSpPr/>
          <p:nvPr/>
        </p:nvSpPr>
        <p:spPr>
          <a:xfrm>
            <a:off x="7559061" y="7471403"/>
            <a:ext cx="175786" cy="600588"/>
          </a:xfrm>
          <a:custGeom>
            <a:avLst/>
            <a:gdLst>
              <a:gd name="connsiteX0" fmla="*/ 175239 w 175786"/>
              <a:gd name="connsiteY0" fmla="*/ 2547 h 600588"/>
              <a:gd name="connsiteX1" fmla="*/ 57764 w 175786"/>
              <a:gd name="connsiteY1" fmla="*/ 278772 h 600588"/>
              <a:gd name="connsiteX2" fmla="*/ 83164 w 175786"/>
              <a:gd name="connsiteY2" fmla="*/ 250197 h 600588"/>
              <a:gd name="connsiteX3" fmla="*/ 19664 w 175786"/>
              <a:gd name="connsiteY3" fmla="*/ 440697 h 600588"/>
              <a:gd name="connsiteX4" fmla="*/ 45064 w 175786"/>
              <a:gd name="connsiteY4" fmla="*/ 427997 h 600588"/>
              <a:gd name="connsiteX5" fmla="*/ 614 w 175786"/>
              <a:gd name="connsiteY5" fmla="*/ 599447 h 600588"/>
              <a:gd name="connsiteX6" fmla="*/ 22839 w 175786"/>
              <a:gd name="connsiteY6" fmla="*/ 491497 h 600588"/>
              <a:gd name="connsiteX7" fmla="*/ 73639 w 175786"/>
              <a:gd name="connsiteY7" fmla="*/ 278772 h 600588"/>
              <a:gd name="connsiteX8" fmla="*/ 48239 w 175786"/>
              <a:gd name="connsiteY8" fmla="*/ 304172 h 600588"/>
              <a:gd name="connsiteX9" fmla="*/ 99039 w 175786"/>
              <a:gd name="connsiteY9" fmla="*/ 148597 h 600588"/>
              <a:gd name="connsiteX10" fmla="*/ 175239 w 175786"/>
              <a:gd name="connsiteY10" fmla="*/ 2547 h 6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786" h="600588">
                <a:moveTo>
                  <a:pt x="175239" y="2547"/>
                </a:moveTo>
                <a:cubicBezTo>
                  <a:pt x="168360" y="24243"/>
                  <a:pt x="73110" y="237497"/>
                  <a:pt x="57764" y="278772"/>
                </a:cubicBezTo>
                <a:cubicBezTo>
                  <a:pt x="42418" y="320047"/>
                  <a:pt x="89514" y="223210"/>
                  <a:pt x="83164" y="250197"/>
                </a:cubicBezTo>
                <a:cubicBezTo>
                  <a:pt x="76814" y="277184"/>
                  <a:pt x="26014" y="411064"/>
                  <a:pt x="19664" y="440697"/>
                </a:cubicBezTo>
                <a:cubicBezTo>
                  <a:pt x="13314" y="470330"/>
                  <a:pt x="48239" y="401539"/>
                  <a:pt x="45064" y="427997"/>
                </a:cubicBezTo>
                <a:cubicBezTo>
                  <a:pt x="41889" y="454455"/>
                  <a:pt x="4318" y="588864"/>
                  <a:pt x="614" y="599447"/>
                </a:cubicBezTo>
                <a:cubicBezTo>
                  <a:pt x="-3090" y="610030"/>
                  <a:pt x="10668" y="544943"/>
                  <a:pt x="22839" y="491497"/>
                </a:cubicBezTo>
                <a:cubicBezTo>
                  <a:pt x="35010" y="438051"/>
                  <a:pt x="69406" y="309993"/>
                  <a:pt x="73639" y="278772"/>
                </a:cubicBezTo>
                <a:cubicBezTo>
                  <a:pt x="77872" y="247551"/>
                  <a:pt x="44006" y="325868"/>
                  <a:pt x="48239" y="304172"/>
                </a:cubicBezTo>
                <a:cubicBezTo>
                  <a:pt x="52472" y="282476"/>
                  <a:pt x="75756" y="193576"/>
                  <a:pt x="99039" y="148597"/>
                </a:cubicBezTo>
                <a:cubicBezTo>
                  <a:pt x="122322" y="103618"/>
                  <a:pt x="182118" y="-19149"/>
                  <a:pt x="175239" y="25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B14A5F18-1E97-4ED6-8F2F-163F166A3B4F}"/>
              </a:ext>
            </a:extLst>
          </p:cNvPr>
          <p:cNvSpPr/>
          <p:nvPr/>
        </p:nvSpPr>
        <p:spPr>
          <a:xfrm>
            <a:off x="6164402" y="7953275"/>
            <a:ext cx="1272378" cy="222649"/>
          </a:xfrm>
          <a:custGeom>
            <a:avLst/>
            <a:gdLst>
              <a:gd name="connsiteX0" fmla="*/ 1195248 w 1272378"/>
              <a:gd name="connsiteY0" fmla="*/ 100 h 222649"/>
              <a:gd name="connsiteX1" fmla="*/ 1271448 w 1272378"/>
              <a:gd name="connsiteY1" fmla="*/ 104875 h 222649"/>
              <a:gd name="connsiteX2" fmla="*/ 1131748 w 1272378"/>
              <a:gd name="connsiteY2" fmla="*/ 155675 h 222649"/>
              <a:gd name="connsiteX3" fmla="*/ 1192073 w 1272378"/>
              <a:gd name="connsiteY3" fmla="*/ 187425 h 222649"/>
              <a:gd name="connsiteX4" fmla="*/ 849173 w 1272378"/>
              <a:gd name="connsiteY4" fmla="*/ 168375 h 222649"/>
              <a:gd name="connsiteX5" fmla="*/ 877748 w 1272378"/>
              <a:gd name="connsiteY5" fmla="*/ 222350 h 222649"/>
              <a:gd name="connsiteX6" fmla="*/ 614223 w 1272378"/>
              <a:gd name="connsiteY6" fmla="*/ 190600 h 222649"/>
              <a:gd name="connsiteX7" fmla="*/ 677723 w 1272378"/>
              <a:gd name="connsiteY7" fmla="*/ 200125 h 222649"/>
              <a:gd name="connsiteX8" fmla="*/ 344348 w 1272378"/>
              <a:gd name="connsiteY8" fmla="*/ 114400 h 222649"/>
              <a:gd name="connsiteX9" fmla="*/ 7798 w 1272378"/>
              <a:gd name="connsiteY9" fmla="*/ 15975 h 222649"/>
              <a:gd name="connsiteX10" fmla="*/ 693598 w 1272378"/>
              <a:gd name="connsiteY10" fmla="*/ 184250 h 222649"/>
              <a:gd name="connsiteX11" fmla="*/ 1125398 w 1272378"/>
              <a:gd name="connsiteY11" fmla="*/ 200125 h 222649"/>
              <a:gd name="connsiteX12" fmla="*/ 1122223 w 1272378"/>
              <a:gd name="connsiteY12" fmla="*/ 120750 h 222649"/>
              <a:gd name="connsiteX13" fmla="*/ 1249223 w 1272378"/>
              <a:gd name="connsiteY13" fmla="*/ 85825 h 222649"/>
              <a:gd name="connsiteX14" fmla="*/ 1195248 w 1272378"/>
              <a:gd name="connsiteY14" fmla="*/ 100 h 22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2378" h="222649">
                <a:moveTo>
                  <a:pt x="1195248" y="100"/>
                </a:moveTo>
                <a:cubicBezTo>
                  <a:pt x="1198952" y="3275"/>
                  <a:pt x="1282031" y="78946"/>
                  <a:pt x="1271448" y="104875"/>
                </a:cubicBezTo>
                <a:cubicBezTo>
                  <a:pt x="1260865" y="130804"/>
                  <a:pt x="1144977" y="141917"/>
                  <a:pt x="1131748" y="155675"/>
                </a:cubicBezTo>
                <a:cubicBezTo>
                  <a:pt x="1118519" y="169433"/>
                  <a:pt x="1239169" y="185308"/>
                  <a:pt x="1192073" y="187425"/>
                </a:cubicBezTo>
                <a:cubicBezTo>
                  <a:pt x="1144977" y="189542"/>
                  <a:pt x="901560" y="162554"/>
                  <a:pt x="849173" y="168375"/>
                </a:cubicBezTo>
                <a:cubicBezTo>
                  <a:pt x="796786" y="174196"/>
                  <a:pt x="916906" y="218646"/>
                  <a:pt x="877748" y="222350"/>
                </a:cubicBezTo>
                <a:cubicBezTo>
                  <a:pt x="838590" y="226054"/>
                  <a:pt x="647561" y="194304"/>
                  <a:pt x="614223" y="190600"/>
                </a:cubicBezTo>
                <a:cubicBezTo>
                  <a:pt x="580885" y="186896"/>
                  <a:pt x="722702" y="212825"/>
                  <a:pt x="677723" y="200125"/>
                </a:cubicBezTo>
                <a:cubicBezTo>
                  <a:pt x="632744" y="187425"/>
                  <a:pt x="456002" y="145092"/>
                  <a:pt x="344348" y="114400"/>
                </a:cubicBezTo>
                <a:cubicBezTo>
                  <a:pt x="232694" y="83708"/>
                  <a:pt x="-50410" y="4333"/>
                  <a:pt x="7798" y="15975"/>
                </a:cubicBezTo>
                <a:cubicBezTo>
                  <a:pt x="66006" y="27617"/>
                  <a:pt x="507331" y="153558"/>
                  <a:pt x="693598" y="184250"/>
                </a:cubicBezTo>
                <a:cubicBezTo>
                  <a:pt x="879865" y="214942"/>
                  <a:pt x="1053961" y="210708"/>
                  <a:pt x="1125398" y="200125"/>
                </a:cubicBezTo>
                <a:cubicBezTo>
                  <a:pt x="1196835" y="189542"/>
                  <a:pt x="1101586" y="139800"/>
                  <a:pt x="1122223" y="120750"/>
                </a:cubicBezTo>
                <a:cubicBezTo>
                  <a:pt x="1142860" y="101700"/>
                  <a:pt x="1237581" y="101700"/>
                  <a:pt x="1249223" y="85825"/>
                </a:cubicBezTo>
                <a:cubicBezTo>
                  <a:pt x="1260865" y="69950"/>
                  <a:pt x="1191544" y="-3075"/>
                  <a:pt x="1195248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69A48F5C-A79A-C619-7783-AC707F4BAD85}"/>
              </a:ext>
            </a:extLst>
          </p:cNvPr>
          <p:cNvSpPr/>
          <p:nvPr/>
        </p:nvSpPr>
        <p:spPr>
          <a:xfrm>
            <a:off x="7199549" y="7585062"/>
            <a:ext cx="442296" cy="352445"/>
          </a:xfrm>
          <a:custGeom>
            <a:avLst/>
            <a:gdLst>
              <a:gd name="connsiteX0" fmla="*/ 382351 w 442296"/>
              <a:gd name="connsiteY0" fmla="*/ 13 h 352445"/>
              <a:gd name="connsiteX1" fmla="*/ 410926 w 442296"/>
              <a:gd name="connsiteY1" fmla="*/ 73038 h 352445"/>
              <a:gd name="connsiteX2" fmla="*/ 185501 w 442296"/>
              <a:gd name="connsiteY2" fmla="*/ 85738 h 352445"/>
              <a:gd name="connsiteX3" fmla="*/ 261701 w 442296"/>
              <a:gd name="connsiteY3" fmla="*/ 88913 h 352445"/>
              <a:gd name="connsiteX4" fmla="*/ 7701 w 442296"/>
              <a:gd name="connsiteY4" fmla="*/ 117488 h 352445"/>
              <a:gd name="connsiteX5" fmla="*/ 109301 w 442296"/>
              <a:gd name="connsiteY5" fmla="*/ 206388 h 352445"/>
              <a:gd name="connsiteX6" fmla="*/ 17226 w 442296"/>
              <a:gd name="connsiteY6" fmla="*/ 193688 h 352445"/>
              <a:gd name="connsiteX7" fmla="*/ 179151 w 442296"/>
              <a:gd name="connsiteY7" fmla="*/ 352438 h 352445"/>
              <a:gd name="connsiteX8" fmla="*/ 33101 w 442296"/>
              <a:gd name="connsiteY8" fmla="*/ 200038 h 352445"/>
              <a:gd name="connsiteX9" fmla="*/ 20401 w 442296"/>
              <a:gd name="connsiteY9" fmla="*/ 120663 h 352445"/>
              <a:gd name="connsiteX10" fmla="*/ 271226 w 442296"/>
              <a:gd name="connsiteY10" fmla="*/ 69863 h 352445"/>
              <a:gd name="connsiteX11" fmla="*/ 258526 w 442296"/>
              <a:gd name="connsiteY11" fmla="*/ 38113 h 352445"/>
              <a:gd name="connsiteX12" fmla="*/ 439501 w 442296"/>
              <a:gd name="connsiteY12" fmla="*/ 79388 h 352445"/>
              <a:gd name="connsiteX13" fmla="*/ 382351 w 442296"/>
              <a:gd name="connsiteY13" fmla="*/ 13 h 35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2296" h="352445">
                <a:moveTo>
                  <a:pt x="382351" y="13"/>
                </a:moveTo>
                <a:cubicBezTo>
                  <a:pt x="377589" y="-1045"/>
                  <a:pt x="443734" y="58751"/>
                  <a:pt x="410926" y="73038"/>
                </a:cubicBezTo>
                <a:cubicBezTo>
                  <a:pt x="378118" y="87326"/>
                  <a:pt x="210372" y="83092"/>
                  <a:pt x="185501" y="85738"/>
                </a:cubicBezTo>
                <a:cubicBezTo>
                  <a:pt x="160630" y="88384"/>
                  <a:pt x="291334" y="83621"/>
                  <a:pt x="261701" y="88913"/>
                </a:cubicBezTo>
                <a:cubicBezTo>
                  <a:pt x="232068" y="94205"/>
                  <a:pt x="33101" y="97909"/>
                  <a:pt x="7701" y="117488"/>
                </a:cubicBezTo>
                <a:cubicBezTo>
                  <a:pt x="-17699" y="137067"/>
                  <a:pt x="107714" y="193688"/>
                  <a:pt x="109301" y="206388"/>
                </a:cubicBezTo>
                <a:cubicBezTo>
                  <a:pt x="110888" y="219088"/>
                  <a:pt x="5584" y="169346"/>
                  <a:pt x="17226" y="193688"/>
                </a:cubicBezTo>
                <a:cubicBezTo>
                  <a:pt x="28868" y="218030"/>
                  <a:pt x="176505" y="351380"/>
                  <a:pt x="179151" y="352438"/>
                </a:cubicBezTo>
                <a:cubicBezTo>
                  <a:pt x="181797" y="353496"/>
                  <a:pt x="59559" y="238667"/>
                  <a:pt x="33101" y="200038"/>
                </a:cubicBezTo>
                <a:cubicBezTo>
                  <a:pt x="6643" y="161409"/>
                  <a:pt x="-19287" y="142359"/>
                  <a:pt x="20401" y="120663"/>
                </a:cubicBezTo>
                <a:cubicBezTo>
                  <a:pt x="60088" y="98967"/>
                  <a:pt x="231539" y="83621"/>
                  <a:pt x="271226" y="69863"/>
                </a:cubicBezTo>
                <a:cubicBezTo>
                  <a:pt x="310913" y="56105"/>
                  <a:pt x="230480" y="36526"/>
                  <a:pt x="258526" y="38113"/>
                </a:cubicBezTo>
                <a:cubicBezTo>
                  <a:pt x="286572" y="39700"/>
                  <a:pt x="422039" y="85738"/>
                  <a:pt x="439501" y="79388"/>
                </a:cubicBezTo>
                <a:cubicBezTo>
                  <a:pt x="456963" y="73038"/>
                  <a:pt x="387113" y="1071"/>
                  <a:pt x="382351" y="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E6A1E99-3AAC-C959-A95B-A911D8C7EBB7}"/>
              </a:ext>
            </a:extLst>
          </p:cNvPr>
          <p:cNvSpPr/>
          <p:nvPr/>
        </p:nvSpPr>
        <p:spPr>
          <a:xfrm>
            <a:off x="5997573" y="7183524"/>
            <a:ext cx="587847" cy="458732"/>
          </a:xfrm>
          <a:custGeom>
            <a:avLst/>
            <a:gdLst>
              <a:gd name="connsiteX0" fmla="*/ 330202 w 587847"/>
              <a:gd name="connsiteY0" fmla="*/ 1501 h 458732"/>
              <a:gd name="connsiteX1" fmla="*/ 457202 w 587847"/>
              <a:gd name="connsiteY1" fmla="*/ 280901 h 458732"/>
              <a:gd name="connsiteX2" fmla="*/ 254002 w 587847"/>
              <a:gd name="connsiteY2" fmla="*/ 350751 h 458732"/>
              <a:gd name="connsiteX3" fmla="*/ 412752 w 587847"/>
              <a:gd name="connsiteY3" fmla="*/ 392026 h 458732"/>
              <a:gd name="connsiteX4" fmla="*/ 2 w 587847"/>
              <a:gd name="connsiteY4" fmla="*/ 458701 h 458732"/>
              <a:gd name="connsiteX5" fmla="*/ 419102 w 587847"/>
              <a:gd name="connsiteY5" fmla="*/ 401551 h 458732"/>
              <a:gd name="connsiteX6" fmla="*/ 527052 w 587847"/>
              <a:gd name="connsiteY6" fmla="*/ 385676 h 458732"/>
              <a:gd name="connsiteX7" fmla="*/ 400052 w 587847"/>
              <a:gd name="connsiteY7" fmla="*/ 357101 h 458732"/>
              <a:gd name="connsiteX8" fmla="*/ 587377 w 587847"/>
              <a:gd name="connsiteY8" fmla="*/ 204701 h 458732"/>
              <a:gd name="connsiteX9" fmla="*/ 454027 w 587847"/>
              <a:gd name="connsiteY9" fmla="*/ 239626 h 458732"/>
              <a:gd name="connsiteX10" fmla="*/ 469902 w 587847"/>
              <a:gd name="connsiteY10" fmla="*/ 134851 h 458732"/>
              <a:gd name="connsiteX11" fmla="*/ 419102 w 587847"/>
              <a:gd name="connsiteY11" fmla="*/ 166601 h 458732"/>
              <a:gd name="connsiteX12" fmla="*/ 330202 w 587847"/>
              <a:gd name="connsiteY12" fmla="*/ 1501 h 45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847" h="458732">
                <a:moveTo>
                  <a:pt x="330202" y="1501"/>
                </a:moveTo>
                <a:cubicBezTo>
                  <a:pt x="336552" y="20551"/>
                  <a:pt x="469902" y="222693"/>
                  <a:pt x="457202" y="280901"/>
                </a:cubicBezTo>
                <a:cubicBezTo>
                  <a:pt x="444502" y="339109"/>
                  <a:pt x="261410" y="332230"/>
                  <a:pt x="254002" y="350751"/>
                </a:cubicBezTo>
                <a:cubicBezTo>
                  <a:pt x="246594" y="369272"/>
                  <a:pt x="455085" y="374034"/>
                  <a:pt x="412752" y="392026"/>
                </a:cubicBezTo>
                <a:cubicBezTo>
                  <a:pt x="370419" y="410018"/>
                  <a:pt x="-1056" y="457113"/>
                  <a:pt x="2" y="458701"/>
                </a:cubicBezTo>
                <a:cubicBezTo>
                  <a:pt x="1060" y="460289"/>
                  <a:pt x="419102" y="401551"/>
                  <a:pt x="419102" y="401551"/>
                </a:cubicBezTo>
                <a:cubicBezTo>
                  <a:pt x="506944" y="389380"/>
                  <a:pt x="530227" y="393084"/>
                  <a:pt x="527052" y="385676"/>
                </a:cubicBezTo>
                <a:cubicBezTo>
                  <a:pt x="523877" y="378268"/>
                  <a:pt x="389998" y="387263"/>
                  <a:pt x="400052" y="357101"/>
                </a:cubicBezTo>
                <a:cubicBezTo>
                  <a:pt x="410106" y="326939"/>
                  <a:pt x="578381" y="224280"/>
                  <a:pt x="587377" y="204701"/>
                </a:cubicBezTo>
                <a:cubicBezTo>
                  <a:pt x="596373" y="185122"/>
                  <a:pt x="473606" y="251268"/>
                  <a:pt x="454027" y="239626"/>
                </a:cubicBezTo>
                <a:cubicBezTo>
                  <a:pt x="434448" y="227984"/>
                  <a:pt x="475723" y="147022"/>
                  <a:pt x="469902" y="134851"/>
                </a:cubicBezTo>
                <a:cubicBezTo>
                  <a:pt x="464081" y="122680"/>
                  <a:pt x="437623" y="182476"/>
                  <a:pt x="419102" y="166601"/>
                </a:cubicBezTo>
                <a:cubicBezTo>
                  <a:pt x="400581" y="150726"/>
                  <a:pt x="323852" y="-17549"/>
                  <a:pt x="330202" y="15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F3A8C34B-93E5-966E-4DB8-6F05763193A7}"/>
              </a:ext>
            </a:extLst>
          </p:cNvPr>
          <p:cNvSpPr/>
          <p:nvPr/>
        </p:nvSpPr>
        <p:spPr>
          <a:xfrm>
            <a:off x="5471295" y="7669768"/>
            <a:ext cx="1779964" cy="484723"/>
          </a:xfrm>
          <a:custGeom>
            <a:avLst/>
            <a:gdLst>
              <a:gd name="connsiteX0" fmla="*/ 2405 w 1779964"/>
              <a:gd name="connsiteY0" fmla="*/ 191532 h 484723"/>
              <a:gd name="connsiteX1" fmla="*/ 853305 w 1779964"/>
              <a:gd name="connsiteY1" fmla="*/ 159782 h 484723"/>
              <a:gd name="connsiteX2" fmla="*/ 808855 w 1779964"/>
              <a:gd name="connsiteY2" fmla="*/ 89932 h 484723"/>
              <a:gd name="connsiteX3" fmla="*/ 1104130 w 1779964"/>
              <a:gd name="connsiteY3" fmla="*/ 178832 h 484723"/>
              <a:gd name="connsiteX4" fmla="*/ 1027930 w 1779964"/>
              <a:gd name="connsiteY4" fmla="*/ 32782 h 484723"/>
              <a:gd name="connsiteX5" fmla="*/ 1453380 w 1779964"/>
              <a:gd name="connsiteY5" fmla="*/ 194707 h 484723"/>
              <a:gd name="connsiteX6" fmla="*/ 1269230 w 1779964"/>
              <a:gd name="connsiteY6" fmla="*/ 45482 h 484723"/>
              <a:gd name="connsiteX7" fmla="*/ 1767705 w 1779964"/>
              <a:gd name="connsiteY7" fmla="*/ 477282 h 484723"/>
              <a:gd name="connsiteX8" fmla="*/ 1574030 w 1779964"/>
              <a:gd name="connsiteY8" fmla="*/ 296307 h 484723"/>
              <a:gd name="connsiteX9" fmla="*/ 993005 w 1779964"/>
              <a:gd name="connsiteY9" fmla="*/ 7382 h 484723"/>
              <a:gd name="connsiteX10" fmla="*/ 1107305 w 1779964"/>
              <a:gd name="connsiteY10" fmla="*/ 89932 h 484723"/>
              <a:gd name="connsiteX11" fmla="*/ 707255 w 1779964"/>
              <a:gd name="connsiteY11" fmla="*/ 134382 h 484723"/>
              <a:gd name="connsiteX12" fmla="*/ 840605 w 1779964"/>
              <a:gd name="connsiteY12" fmla="*/ 178832 h 484723"/>
              <a:gd name="connsiteX13" fmla="*/ 605655 w 1779964"/>
              <a:gd name="connsiteY13" fmla="*/ 147082 h 484723"/>
              <a:gd name="connsiteX14" fmla="*/ 2405 w 1779964"/>
              <a:gd name="connsiteY14" fmla="*/ 191532 h 484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79964" h="484723">
                <a:moveTo>
                  <a:pt x="2405" y="191532"/>
                </a:moveTo>
                <a:cubicBezTo>
                  <a:pt x="43680" y="193649"/>
                  <a:pt x="718897" y="176715"/>
                  <a:pt x="853305" y="159782"/>
                </a:cubicBezTo>
                <a:cubicBezTo>
                  <a:pt x="987713" y="142849"/>
                  <a:pt x="767051" y="86757"/>
                  <a:pt x="808855" y="89932"/>
                </a:cubicBezTo>
                <a:cubicBezTo>
                  <a:pt x="850659" y="93107"/>
                  <a:pt x="1067618" y="188357"/>
                  <a:pt x="1104130" y="178832"/>
                </a:cubicBezTo>
                <a:cubicBezTo>
                  <a:pt x="1140642" y="169307"/>
                  <a:pt x="969722" y="30136"/>
                  <a:pt x="1027930" y="32782"/>
                </a:cubicBezTo>
                <a:cubicBezTo>
                  <a:pt x="1086138" y="35428"/>
                  <a:pt x="1413163" y="192590"/>
                  <a:pt x="1453380" y="194707"/>
                </a:cubicBezTo>
                <a:cubicBezTo>
                  <a:pt x="1493597" y="196824"/>
                  <a:pt x="1216843" y="-1614"/>
                  <a:pt x="1269230" y="45482"/>
                </a:cubicBezTo>
                <a:cubicBezTo>
                  <a:pt x="1321617" y="92578"/>
                  <a:pt x="1716905" y="435478"/>
                  <a:pt x="1767705" y="477282"/>
                </a:cubicBezTo>
                <a:cubicBezTo>
                  <a:pt x="1818505" y="519086"/>
                  <a:pt x="1703147" y="374624"/>
                  <a:pt x="1574030" y="296307"/>
                </a:cubicBezTo>
                <a:cubicBezTo>
                  <a:pt x="1444913" y="217990"/>
                  <a:pt x="1070793" y="41778"/>
                  <a:pt x="993005" y="7382"/>
                </a:cubicBezTo>
                <a:cubicBezTo>
                  <a:pt x="915218" y="-27014"/>
                  <a:pt x="1154930" y="68765"/>
                  <a:pt x="1107305" y="89932"/>
                </a:cubicBezTo>
                <a:cubicBezTo>
                  <a:pt x="1059680" y="111099"/>
                  <a:pt x="751705" y="119565"/>
                  <a:pt x="707255" y="134382"/>
                </a:cubicBezTo>
                <a:cubicBezTo>
                  <a:pt x="662805" y="149199"/>
                  <a:pt x="857538" y="176715"/>
                  <a:pt x="840605" y="178832"/>
                </a:cubicBezTo>
                <a:cubicBezTo>
                  <a:pt x="823672" y="180949"/>
                  <a:pt x="748530" y="147611"/>
                  <a:pt x="605655" y="147082"/>
                </a:cubicBezTo>
                <a:cubicBezTo>
                  <a:pt x="462780" y="146553"/>
                  <a:pt x="-38870" y="189415"/>
                  <a:pt x="2405" y="19153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C62E501B-AE87-AB82-24F4-ED21D6AC73A1}"/>
              </a:ext>
            </a:extLst>
          </p:cNvPr>
          <p:cNvSpPr/>
          <p:nvPr/>
        </p:nvSpPr>
        <p:spPr>
          <a:xfrm>
            <a:off x="7063020" y="5756270"/>
            <a:ext cx="268594" cy="628665"/>
          </a:xfrm>
          <a:custGeom>
            <a:avLst/>
            <a:gdLst>
              <a:gd name="connsiteX0" fmla="*/ 169630 w 268594"/>
              <a:gd name="connsiteY0" fmla="*/ 5 h 628665"/>
              <a:gd name="connsiteX1" fmla="*/ 80730 w 268594"/>
              <a:gd name="connsiteY1" fmla="*/ 177805 h 628665"/>
              <a:gd name="connsiteX2" fmla="*/ 118830 w 268594"/>
              <a:gd name="connsiteY2" fmla="*/ 301630 h 628665"/>
              <a:gd name="connsiteX3" fmla="*/ 87080 w 268594"/>
              <a:gd name="connsiteY3" fmla="*/ 311155 h 628665"/>
              <a:gd name="connsiteX4" fmla="*/ 261705 w 268594"/>
              <a:gd name="connsiteY4" fmla="*/ 457205 h 628665"/>
              <a:gd name="connsiteX5" fmla="*/ 175980 w 268594"/>
              <a:gd name="connsiteY5" fmla="*/ 511180 h 628665"/>
              <a:gd name="connsiteX6" fmla="*/ 7705 w 268594"/>
              <a:gd name="connsiteY6" fmla="*/ 628655 h 628665"/>
              <a:gd name="connsiteX7" fmla="*/ 210905 w 268594"/>
              <a:gd name="connsiteY7" fmla="*/ 517530 h 628665"/>
              <a:gd name="connsiteX8" fmla="*/ 255355 w 268594"/>
              <a:gd name="connsiteY8" fmla="*/ 454030 h 628665"/>
              <a:gd name="connsiteX9" fmla="*/ 7705 w 268594"/>
              <a:gd name="connsiteY9" fmla="*/ 257180 h 628665"/>
              <a:gd name="connsiteX10" fmla="*/ 68030 w 268594"/>
              <a:gd name="connsiteY10" fmla="*/ 254005 h 628665"/>
              <a:gd name="connsiteX11" fmla="*/ 122005 w 268594"/>
              <a:gd name="connsiteY11" fmla="*/ 123830 h 628665"/>
              <a:gd name="connsiteX12" fmla="*/ 71205 w 268594"/>
              <a:gd name="connsiteY12" fmla="*/ 171455 h 628665"/>
              <a:gd name="connsiteX13" fmla="*/ 169630 w 268594"/>
              <a:gd name="connsiteY13" fmla="*/ 5 h 62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594" h="628665">
                <a:moveTo>
                  <a:pt x="169630" y="5"/>
                </a:moveTo>
                <a:cubicBezTo>
                  <a:pt x="171218" y="1063"/>
                  <a:pt x="89197" y="127534"/>
                  <a:pt x="80730" y="177805"/>
                </a:cubicBezTo>
                <a:cubicBezTo>
                  <a:pt x="72263" y="228076"/>
                  <a:pt x="117772" y="279405"/>
                  <a:pt x="118830" y="301630"/>
                </a:cubicBezTo>
                <a:cubicBezTo>
                  <a:pt x="119888" y="323855"/>
                  <a:pt x="63268" y="285226"/>
                  <a:pt x="87080" y="311155"/>
                </a:cubicBezTo>
                <a:cubicBezTo>
                  <a:pt x="110892" y="337084"/>
                  <a:pt x="246888" y="423868"/>
                  <a:pt x="261705" y="457205"/>
                </a:cubicBezTo>
                <a:cubicBezTo>
                  <a:pt x="276522" y="490543"/>
                  <a:pt x="218313" y="482605"/>
                  <a:pt x="175980" y="511180"/>
                </a:cubicBezTo>
                <a:cubicBezTo>
                  <a:pt x="133647" y="539755"/>
                  <a:pt x="1884" y="627597"/>
                  <a:pt x="7705" y="628655"/>
                </a:cubicBezTo>
                <a:cubicBezTo>
                  <a:pt x="13526" y="629713"/>
                  <a:pt x="169630" y="546634"/>
                  <a:pt x="210905" y="517530"/>
                </a:cubicBezTo>
                <a:cubicBezTo>
                  <a:pt x="252180" y="488426"/>
                  <a:pt x="289222" y="497422"/>
                  <a:pt x="255355" y="454030"/>
                </a:cubicBezTo>
                <a:cubicBezTo>
                  <a:pt x="221488" y="410638"/>
                  <a:pt x="38926" y="290517"/>
                  <a:pt x="7705" y="257180"/>
                </a:cubicBezTo>
                <a:cubicBezTo>
                  <a:pt x="-23516" y="223843"/>
                  <a:pt x="48980" y="276230"/>
                  <a:pt x="68030" y="254005"/>
                </a:cubicBezTo>
                <a:cubicBezTo>
                  <a:pt x="87080" y="231780"/>
                  <a:pt x="121476" y="137588"/>
                  <a:pt x="122005" y="123830"/>
                </a:cubicBezTo>
                <a:cubicBezTo>
                  <a:pt x="122534" y="110072"/>
                  <a:pt x="64326" y="186801"/>
                  <a:pt x="71205" y="171455"/>
                </a:cubicBezTo>
                <a:cubicBezTo>
                  <a:pt x="78084" y="156109"/>
                  <a:pt x="168042" y="-1053"/>
                  <a:pt x="169630" y="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189F706D-5CE4-6CB6-D075-562B01B0BCDD}"/>
              </a:ext>
            </a:extLst>
          </p:cNvPr>
          <p:cNvSpPr/>
          <p:nvPr/>
        </p:nvSpPr>
        <p:spPr>
          <a:xfrm>
            <a:off x="5930900" y="5611945"/>
            <a:ext cx="899904" cy="196125"/>
          </a:xfrm>
          <a:custGeom>
            <a:avLst/>
            <a:gdLst>
              <a:gd name="connsiteX0" fmla="*/ 0 w 899904"/>
              <a:gd name="connsiteY0" fmla="*/ 172905 h 196125"/>
              <a:gd name="connsiteX1" fmla="*/ 393700 w 899904"/>
              <a:gd name="connsiteY1" fmla="*/ 99880 h 196125"/>
              <a:gd name="connsiteX2" fmla="*/ 701675 w 899904"/>
              <a:gd name="connsiteY2" fmla="*/ 125280 h 196125"/>
              <a:gd name="connsiteX3" fmla="*/ 542925 w 899904"/>
              <a:gd name="connsiteY3" fmla="*/ 106230 h 196125"/>
              <a:gd name="connsiteX4" fmla="*/ 895350 w 899904"/>
              <a:gd name="connsiteY4" fmla="*/ 195130 h 196125"/>
              <a:gd name="connsiteX5" fmla="*/ 717550 w 899904"/>
              <a:gd name="connsiteY5" fmla="*/ 144330 h 196125"/>
              <a:gd name="connsiteX6" fmla="*/ 352425 w 899904"/>
              <a:gd name="connsiteY6" fmla="*/ 1455 h 196125"/>
              <a:gd name="connsiteX7" fmla="*/ 574675 w 899904"/>
              <a:gd name="connsiteY7" fmla="*/ 71305 h 196125"/>
              <a:gd name="connsiteX8" fmla="*/ 434975 w 899904"/>
              <a:gd name="connsiteY8" fmla="*/ 87180 h 196125"/>
              <a:gd name="connsiteX9" fmla="*/ 282575 w 899904"/>
              <a:gd name="connsiteY9" fmla="*/ 122105 h 196125"/>
              <a:gd name="connsiteX10" fmla="*/ 0 w 899904"/>
              <a:gd name="connsiteY10" fmla="*/ 172905 h 196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9904" h="196125">
                <a:moveTo>
                  <a:pt x="0" y="172905"/>
                </a:moveTo>
                <a:cubicBezTo>
                  <a:pt x="138377" y="140361"/>
                  <a:pt x="276754" y="107817"/>
                  <a:pt x="393700" y="99880"/>
                </a:cubicBezTo>
                <a:cubicBezTo>
                  <a:pt x="510646" y="91942"/>
                  <a:pt x="676804" y="124222"/>
                  <a:pt x="701675" y="125280"/>
                </a:cubicBezTo>
                <a:cubicBezTo>
                  <a:pt x="726546" y="126338"/>
                  <a:pt x="510646" y="94588"/>
                  <a:pt x="542925" y="106230"/>
                </a:cubicBezTo>
                <a:cubicBezTo>
                  <a:pt x="575204" y="117872"/>
                  <a:pt x="866246" y="188780"/>
                  <a:pt x="895350" y="195130"/>
                </a:cubicBezTo>
                <a:cubicBezTo>
                  <a:pt x="924454" y="201480"/>
                  <a:pt x="808038" y="176609"/>
                  <a:pt x="717550" y="144330"/>
                </a:cubicBezTo>
                <a:cubicBezTo>
                  <a:pt x="627063" y="112051"/>
                  <a:pt x="376238" y="13626"/>
                  <a:pt x="352425" y="1455"/>
                </a:cubicBezTo>
                <a:cubicBezTo>
                  <a:pt x="328613" y="-10716"/>
                  <a:pt x="560917" y="57017"/>
                  <a:pt x="574675" y="71305"/>
                </a:cubicBezTo>
                <a:cubicBezTo>
                  <a:pt x="588433" y="85593"/>
                  <a:pt x="483658" y="78713"/>
                  <a:pt x="434975" y="87180"/>
                </a:cubicBezTo>
                <a:cubicBezTo>
                  <a:pt x="386292" y="95647"/>
                  <a:pt x="282575" y="122105"/>
                  <a:pt x="282575" y="122105"/>
                </a:cubicBezTo>
                <a:lnTo>
                  <a:pt x="0" y="17290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9A2CA4BF-4629-DCA5-3E8E-68E9DFAEED5A}"/>
              </a:ext>
            </a:extLst>
          </p:cNvPr>
          <p:cNvSpPr/>
          <p:nvPr/>
        </p:nvSpPr>
        <p:spPr>
          <a:xfrm>
            <a:off x="6485481" y="5959450"/>
            <a:ext cx="306943" cy="568429"/>
          </a:xfrm>
          <a:custGeom>
            <a:avLst/>
            <a:gdLst>
              <a:gd name="connsiteX0" fmla="*/ 1044 w 306943"/>
              <a:gd name="connsiteY0" fmla="*/ 149250 h 568429"/>
              <a:gd name="connsiteX1" fmla="*/ 83594 w 306943"/>
              <a:gd name="connsiteY1" fmla="*/ 304825 h 568429"/>
              <a:gd name="connsiteX2" fmla="*/ 77244 w 306943"/>
              <a:gd name="connsiteY2" fmla="*/ 568350 h 568429"/>
              <a:gd name="connsiteX3" fmla="*/ 80419 w 306943"/>
              <a:gd name="connsiteY3" fmla="*/ 333400 h 568429"/>
              <a:gd name="connsiteX4" fmla="*/ 305844 w 306943"/>
              <a:gd name="connsiteY4" fmla="*/ 390550 h 568429"/>
              <a:gd name="connsiteX5" fmla="*/ 159794 w 306943"/>
              <a:gd name="connsiteY5" fmla="*/ 266725 h 568429"/>
              <a:gd name="connsiteX6" fmla="*/ 7394 w 306943"/>
              <a:gd name="connsiteY6" fmla="*/ 25 h 568429"/>
              <a:gd name="connsiteX7" fmla="*/ 150269 w 306943"/>
              <a:gd name="connsiteY7" fmla="*/ 282600 h 568429"/>
              <a:gd name="connsiteX8" fmla="*/ 1044 w 306943"/>
              <a:gd name="connsiteY8" fmla="*/ 149250 h 56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943" h="568429">
                <a:moveTo>
                  <a:pt x="1044" y="149250"/>
                </a:moveTo>
                <a:cubicBezTo>
                  <a:pt x="-10068" y="152954"/>
                  <a:pt x="70894" y="234975"/>
                  <a:pt x="83594" y="304825"/>
                </a:cubicBezTo>
                <a:cubicBezTo>
                  <a:pt x="96294" y="374675"/>
                  <a:pt x="77773" y="563588"/>
                  <a:pt x="77244" y="568350"/>
                </a:cubicBezTo>
                <a:cubicBezTo>
                  <a:pt x="76715" y="573113"/>
                  <a:pt x="42319" y="363033"/>
                  <a:pt x="80419" y="333400"/>
                </a:cubicBezTo>
                <a:cubicBezTo>
                  <a:pt x="118519" y="303767"/>
                  <a:pt x="292615" y="401662"/>
                  <a:pt x="305844" y="390550"/>
                </a:cubicBezTo>
                <a:cubicBezTo>
                  <a:pt x="319073" y="379438"/>
                  <a:pt x="209536" y="331812"/>
                  <a:pt x="159794" y="266725"/>
                </a:cubicBezTo>
                <a:cubicBezTo>
                  <a:pt x="110052" y="201638"/>
                  <a:pt x="8982" y="-2621"/>
                  <a:pt x="7394" y="25"/>
                </a:cubicBezTo>
                <a:cubicBezTo>
                  <a:pt x="5807" y="2671"/>
                  <a:pt x="150269" y="252967"/>
                  <a:pt x="150269" y="282600"/>
                </a:cubicBezTo>
                <a:cubicBezTo>
                  <a:pt x="150269" y="312233"/>
                  <a:pt x="12156" y="145546"/>
                  <a:pt x="1044" y="14925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585CE385-41D6-0CC2-19E6-CC5ACC9335CC}"/>
              </a:ext>
            </a:extLst>
          </p:cNvPr>
          <p:cNvSpPr/>
          <p:nvPr/>
        </p:nvSpPr>
        <p:spPr>
          <a:xfrm>
            <a:off x="6083325" y="6711940"/>
            <a:ext cx="289195" cy="362478"/>
          </a:xfrm>
          <a:custGeom>
            <a:avLst/>
            <a:gdLst>
              <a:gd name="connsiteX0" fmla="*/ 288900 w 289195"/>
              <a:gd name="connsiteY0" fmla="*/ 10 h 362478"/>
              <a:gd name="connsiteX1" fmla="*/ 66650 w 289195"/>
              <a:gd name="connsiteY1" fmla="*/ 107960 h 362478"/>
              <a:gd name="connsiteX2" fmla="*/ 98400 w 289195"/>
              <a:gd name="connsiteY2" fmla="*/ 174635 h 362478"/>
              <a:gd name="connsiteX3" fmla="*/ 28550 w 289195"/>
              <a:gd name="connsiteY3" fmla="*/ 215910 h 362478"/>
              <a:gd name="connsiteX4" fmla="*/ 3150 w 289195"/>
              <a:gd name="connsiteY4" fmla="*/ 361960 h 362478"/>
              <a:gd name="connsiteX5" fmla="*/ 95225 w 289195"/>
              <a:gd name="connsiteY5" fmla="*/ 158760 h 362478"/>
              <a:gd name="connsiteX6" fmla="*/ 12675 w 289195"/>
              <a:gd name="connsiteY6" fmla="*/ 101610 h 362478"/>
              <a:gd name="connsiteX7" fmla="*/ 288900 w 289195"/>
              <a:gd name="connsiteY7" fmla="*/ 10 h 36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195" h="362478">
                <a:moveTo>
                  <a:pt x="288900" y="10"/>
                </a:moveTo>
                <a:cubicBezTo>
                  <a:pt x="297896" y="1068"/>
                  <a:pt x="98400" y="78856"/>
                  <a:pt x="66650" y="107960"/>
                </a:cubicBezTo>
                <a:cubicBezTo>
                  <a:pt x="34900" y="137064"/>
                  <a:pt x="104750" y="156643"/>
                  <a:pt x="98400" y="174635"/>
                </a:cubicBezTo>
                <a:cubicBezTo>
                  <a:pt x="92050" y="192627"/>
                  <a:pt x="44425" y="184689"/>
                  <a:pt x="28550" y="215910"/>
                </a:cubicBezTo>
                <a:cubicBezTo>
                  <a:pt x="12675" y="247131"/>
                  <a:pt x="-7963" y="371485"/>
                  <a:pt x="3150" y="361960"/>
                </a:cubicBezTo>
                <a:cubicBezTo>
                  <a:pt x="14262" y="352435"/>
                  <a:pt x="93637" y="202152"/>
                  <a:pt x="95225" y="158760"/>
                </a:cubicBezTo>
                <a:cubicBezTo>
                  <a:pt x="96812" y="115368"/>
                  <a:pt x="-19604" y="124364"/>
                  <a:pt x="12675" y="101610"/>
                </a:cubicBezTo>
                <a:cubicBezTo>
                  <a:pt x="44954" y="78856"/>
                  <a:pt x="279904" y="-1048"/>
                  <a:pt x="288900" y="1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90DDD09A-F724-81B9-F694-522ABA71362C}"/>
              </a:ext>
            </a:extLst>
          </p:cNvPr>
          <p:cNvSpPr/>
          <p:nvPr/>
        </p:nvSpPr>
        <p:spPr>
          <a:xfrm>
            <a:off x="6597551" y="6959468"/>
            <a:ext cx="308799" cy="184303"/>
          </a:xfrm>
          <a:custGeom>
            <a:avLst/>
            <a:gdLst>
              <a:gd name="connsiteX0" fmla="*/ 165199 w 308799"/>
              <a:gd name="connsiteY0" fmla="*/ 132 h 184303"/>
              <a:gd name="connsiteX1" fmla="*/ 99 w 308799"/>
              <a:gd name="connsiteY1" fmla="*/ 104907 h 184303"/>
              <a:gd name="connsiteX2" fmla="*/ 139799 w 308799"/>
              <a:gd name="connsiteY2" fmla="*/ 143007 h 184303"/>
              <a:gd name="connsiteX3" fmla="*/ 69949 w 308799"/>
              <a:gd name="connsiteY3" fmla="*/ 168407 h 184303"/>
              <a:gd name="connsiteX4" fmla="*/ 308074 w 308799"/>
              <a:gd name="connsiteY4" fmla="*/ 184282 h 184303"/>
              <a:gd name="connsiteX5" fmla="*/ 149324 w 308799"/>
              <a:gd name="connsiteY5" fmla="*/ 165232 h 184303"/>
              <a:gd name="connsiteX6" fmla="*/ 6449 w 308799"/>
              <a:gd name="connsiteY6" fmla="*/ 149357 h 184303"/>
              <a:gd name="connsiteX7" fmla="*/ 73124 w 308799"/>
              <a:gd name="connsiteY7" fmla="*/ 85857 h 184303"/>
              <a:gd name="connsiteX8" fmla="*/ 12799 w 308799"/>
              <a:gd name="connsiteY8" fmla="*/ 82682 h 184303"/>
              <a:gd name="connsiteX9" fmla="*/ 165199 w 308799"/>
              <a:gd name="connsiteY9" fmla="*/ 132 h 18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799" h="184303">
                <a:moveTo>
                  <a:pt x="165199" y="132"/>
                </a:moveTo>
                <a:cubicBezTo>
                  <a:pt x="163082" y="3836"/>
                  <a:pt x="4332" y="81095"/>
                  <a:pt x="99" y="104907"/>
                </a:cubicBezTo>
                <a:cubicBezTo>
                  <a:pt x="-4134" y="128719"/>
                  <a:pt x="128157" y="132424"/>
                  <a:pt x="139799" y="143007"/>
                </a:cubicBezTo>
                <a:cubicBezTo>
                  <a:pt x="151441" y="153590"/>
                  <a:pt x="41903" y="161528"/>
                  <a:pt x="69949" y="168407"/>
                </a:cubicBezTo>
                <a:cubicBezTo>
                  <a:pt x="97995" y="175286"/>
                  <a:pt x="294845" y="184811"/>
                  <a:pt x="308074" y="184282"/>
                </a:cubicBezTo>
                <a:cubicBezTo>
                  <a:pt x="321303" y="183753"/>
                  <a:pt x="149324" y="165232"/>
                  <a:pt x="149324" y="165232"/>
                </a:cubicBezTo>
                <a:cubicBezTo>
                  <a:pt x="99053" y="159411"/>
                  <a:pt x="19149" y="162586"/>
                  <a:pt x="6449" y="149357"/>
                </a:cubicBezTo>
                <a:cubicBezTo>
                  <a:pt x="-6251" y="136128"/>
                  <a:pt x="72066" y="96969"/>
                  <a:pt x="73124" y="85857"/>
                </a:cubicBezTo>
                <a:cubicBezTo>
                  <a:pt x="74182" y="74745"/>
                  <a:pt x="2216" y="93794"/>
                  <a:pt x="12799" y="82682"/>
                </a:cubicBezTo>
                <a:cubicBezTo>
                  <a:pt x="23382" y="71570"/>
                  <a:pt x="167316" y="-3572"/>
                  <a:pt x="165199" y="13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A59D08DD-16C1-F3D8-200E-4DB1F7925D4C}"/>
              </a:ext>
            </a:extLst>
          </p:cNvPr>
          <p:cNvSpPr/>
          <p:nvPr/>
        </p:nvSpPr>
        <p:spPr>
          <a:xfrm>
            <a:off x="6832580" y="6908769"/>
            <a:ext cx="621903" cy="155804"/>
          </a:xfrm>
          <a:custGeom>
            <a:avLst/>
            <a:gdLst>
              <a:gd name="connsiteX0" fmla="*/ 22245 w 621903"/>
              <a:gd name="connsiteY0" fmla="*/ 31 h 155804"/>
              <a:gd name="connsiteX1" fmla="*/ 333395 w 621903"/>
              <a:gd name="connsiteY1" fmla="*/ 85756 h 155804"/>
              <a:gd name="connsiteX2" fmla="*/ 304820 w 621903"/>
              <a:gd name="connsiteY2" fmla="*/ 136556 h 155804"/>
              <a:gd name="connsiteX3" fmla="*/ 619145 w 621903"/>
              <a:gd name="connsiteY3" fmla="*/ 142906 h 155804"/>
              <a:gd name="connsiteX4" fmla="*/ 450870 w 621903"/>
              <a:gd name="connsiteY4" fmla="*/ 152431 h 155804"/>
              <a:gd name="connsiteX5" fmla="*/ 323870 w 621903"/>
              <a:gd name="connsiteY5" fmla="*/ 79406 h 155804"/>
              <a:gd name="connsiteX6" fmla="*/ 20 w 621903"/>
              <a:gd name="connsiteY6" fmla="*/ 123856 h 155804"/>
              <a:gd name="connsiteX7" fmla="*/ 339745 w 621903"/>
              <a:gd name="connsiteY7" fmla="*/ 76231 h 155804"/>
              <a:gd name="connsiteX8" fmla="*/ 22245 w 621903"/>
              <a:gd name="connsiteY8" fmla="*/ 31 h 1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1903" h="155804">
                <a:moveTo>
                  <a:pt x="22245" y="31"/>
                </a:moveTo>
                <a:cubicBezTo>
                  <a:pt x="21187" y="1619"/>
                  <a:pt x="286299" y="63002"/>
                  <a:pt x="333395" y="85756"/>
                </a:cubicBezTo>
                <a:cubicBezTo>
                  <a:pt x="380491" y="108510"/>
                  <a:pt x="257195" y="127031"/>
                  <a:pt x="304820" y="136556"/>
                </a:cubicBezTo>
                <a:cubicBezTo>
                  <a:pt x="352445" y="146081"/>
                  <a:pt x="594803" y="140260"/>
                  <a:pt x="619145" y="142906"/>
                </a:cubicBezTo>
                <a:cubicBezTo>
                  <a:pt x="643487" y="145552"/>
                  <a:pt x="500082" y="163014"/>
                  <a:pt x="450870" y="152431"/>
                </a:cubicBezTo>
                <a:cubicBezTo>
                  <a:pt x="401658" y="141848"/>
                  <a:pt x="399012" y="84168"/>
                  <a:pt x="323870" y="79406"/>
                </a:cubicBezTo>
                <a:cubicBezTo>
                  <a:pt x="248728" y="74644"/>
                  <a:pt x="-2626" y="124385"/>
                  <a:pt x="20" y="123856"/>
                </a:cubicBezTo>
                <a:cubicBezTo>
                  <a:pt x="2666" y="123327"/>
                  <a:pt x="335512" y="94752"/>
                  <a:pt x="339745" y="76231"/>
                </a:cubicBezTo>
                <a:cubicBezTo>
                  <a:pt x="343978" y="57710"/>
                  <a:pt x="23303" y="-1557"/>
                  <a:pt x="2224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1741176B-C083-4D7E-6C83-5459A5503C6D}"/>
              </a:ext>
            </a:extLst>
          </p:cNvPr>
          <p:cNvSpPr/>
          <p:nvPr/>
        </p:nvSpPr>
        <p:spPr>
          <a:xfrm>
            <a:off x="5959473" y="7175437"/>
            <a:ext cx="90392" cy="152758"/>
          </a:xfrm>
          <a:custGeom>
            <a:avLst/>
            <a:gdLst>
              <a:gd name="connsiteX0" fmla="*/ 2 w 90392"/>
              <a:gd name="connsiteY0" fmla="*/ 63 h 152758"/>
              <a:gd name="connsiteX1" fmla="*/ 85727 w 90392"/>
              <a:gd name="connsiteY1" fmla="*/ 114363 h 152758"/>
              <a:gd name="connsiteX2" fmla="*/ 79377 w 90392"/>
              <a:gd name="connsiteY2" fmla="*/ 152463 h 152758"/>
              <a:gd name="connsiteX3" fmla="*/ 82552 w 90392"/>
              <a:gd name="connsiteY3" fmla="*/ 98488 h 152758"/>
              <a:gd name="connsiteX4" fmla="*/ 2 w 90392"/>
              <a:gd name="connsiteY4" fmla="*/ 63 h 152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92" h="152758">
                <a:moveTo>
                  <a:pt x="2" y="63"/>
                </a:moveTo>
                <a:cubicBezTo>
                  <a:pt x="531" y="2709"/>
                  <a:pt x="72498" y="88963"/>
                  <a:pt x="85727" y="114363"/>
                </a:cubicBezTo>
                <a:cubicBezTo>
                  <a:pt x="98956" y="139763"/>
                  <a:pt x="79906" y="155109"/>
                  <a:pt x="79377" y="152463"/>
                </a:cubicBezTo>
                <a:cubicBezTo>
                  <a:pt x="78848" y="149817"/>
                  <a:pt x="94194" y="119125"/>
                  <a:pt x="82552" y="98488"/>
                </a:cubicBezTo>
                <a:cubicBezTo>
                  <a:pt x="70910" y="77851"/>
                  <a:pt x="-527" y="-2583"/>
                  <a:pt x="2" y="6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38895059-DB76-29EC-B4DD-21FA18D9A02F}"/>
              </a:ext>
            </a:extLst>
          </p:cNvPr>
          <p:cNvSpPr/>
          <p:nvPr/>
        </p:nvSpPr>
        <p:spPr>
          <a:xfrm>
            <a:off x="5861040" y="6343565"/>
            <a:ext cx="124031" cy="139965"/>
          </a:xfrm>
          <a:custGeom>
            <a:avLst/>
            <a:gdLst>
              <a:gd name="connsiteX0" fmla="*/ 10 w 124031"/>
              <a:gd name="connsiteY0" fmla="*/ 85 h 139965"/>
              <a:gd name="connsiteX1" fmla="*/ 101610 w 124031"/>
              <a:gd name="connsiteY1" fmla="*/ 92160 h 139965"/>
              <a:gd name="connsiteX2" fmla="*/ 123835 w 124031"/>
              <a:gd name="connsiteY2" fmla="*/ 139785 h 139965"/>
              <a:gd name="connsiteX3" fmla="*/ 95260 w 124031"/>
              <a:gd name="connsiteY3" fmla="*/ 76285 h 139965"/>
              <a:gd name="connsiteX4" fmla="*/ 10 w 124031"/>
              <a:gd name="connsiteY4" fmla="*/ 85 h 139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31" h="139965">
                <a:moveTo>
                  <a:pt x="10" y="85"/>
                </a:moveTo>
                <a:cubicBezTo>
                  <a:pt x="1068" y="2731"/>
                  <a:pt x="80973" y="68877"/>
                  <a:pt x="101610" y="92160"/>
                </a:cubicBezTo>
                <a:cubicBezTo>
                  <a:pt x="122247" y="115443"/>
                  <a:pt x="124893" y="142431"/>
                  <a:pt x="123835" y="139785"/>
                </a:cubicBezTo>
                <a:cubicBezTo>
                  <a:pt x="122777" y="137139"/>
                  <a:pt x="114839" y="95864"/>
                  <a:pt x="95260" y="76285"/>
                </a:cubicBezTo>
                <a:cubicBezTo>
                  <a:pt x="75681" y="56706"/>
                  <a:pt x="-1048" y="-2561"/>
                  <a:pt x="10" y="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F23C7E5A-24A8-071B-3475-976BEA48A1A7}"/>
              </a:ext>
            </a:extLst>
          </p:cNvPr>
          <p:cNvSpPr/>
          <p:nvPr/>
        </p:nvSpPr>
        <p:spPr>
          <a:xfrm>
            <a:off x="6384886" y="5937137"/>
            <a:ext cx="165258" cy="111316"/>
          </a:xfrm>
          <a:custGeom>
            <a:avLst/>
            <a:gdLst>
              <a:gd name="connsiteX0" fmla="*/ 39 w 165258"/>
              <a:gd name="connsiteY0" fmla="*/ 113 h 111316"/>
              <a:gd name="connsiteX1" fmla="*/ 107989 w 165258"/>
              <a:gd name="connsiteY1" fmla="*/ 44563 h 111316"/>
              <a:gd name="connsiteX2" fmla="*/ 165139 w 165258"/>
              <a:gd name="connsiteY2" fmla="*/ 111238 h 111316"/>
              <a:gd name="connsiteX3" fmla="*/ 120689 w 165258"/>
              <a:gd name="connsiteY3" fmla="*/ 57263 h 111316"/>
              <a:gd name="connsiteX4" fmla="*/ 39 w 165258"/>
              <a:gd name="connsiteY4" fmla="*/ 113 h 11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8" h="111316">
                <a:moveTo>
                  <a:pt x="39" y="113"/>
                </a:moveTo>
                <a:cubicBezTo>
                  <a:pt x="-2078" y="-2004"/>
                  <a:pt x="80472" y="26042"/>
                  <a:pt x="107989" y="44563"/>
                </a:cubicBezTo>
                <a:cubicBezTo>
                  <a:pt x="135506" y="63084"/>
                  <a:pt x="163022" y="109121"/>
                  <a:pt x="165139" y="111238"/>
                </a:cubicBezTo>
                <a:cubicBezTo>
                  <a:pt x="167256" y="113355"/>
                  <a:pt x="140797" y="72080"/>
                  <a:pt x="120689" y="57263"/>
                </a:cubicBezTo>
                <a:cubicBezTo>
                  <a:pt x="100581" y="42446"/>
                  <a:pt x="2156" y="2230"/>
                  <a:pt x="39" y="11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A4309035-BD94-3F38-62E3-4FD7B33797A7}"/>
              </a:ext>
            </a:extLst>
          </p:cNvPr>
          <p:cNvSpPr/>
          <p:nvPr/>
        </p:nvSpPr>
        <p:spPr>
          <a:xfrm>
            <a:off x="6846595" y="5933800"/>
            <a:ext cx="71790" cy="180310"/>
          </a:xfrm>
          <a:custGeom>
            <a:avLst/>
            <a:gdLst>
              <a:gd name="connsiteX0" fmla="*/ 71730 w 71790"/>
              <a:gd name="connsiteY0" fmla="*/ 275 h 180310"/>
              <a:gd name="connsiteX1" fmla="*/ 14580 w 71790"/>
              <a:gd name="connsiteY1" fmla="*/ 60600 h 180310"/>
              <a:gd name="connsiteX2" fmla="*/ 43155 w 71790"/>
              <a:gd name="connsiteY2" fmla="*/ 178075 h 180310"/>
              <a:gd name="connsiteX3" fmla="*/ 17755 w 71790"/>
              <a:gd name="connsiteY3" fmla="*/ 133625 h 180310"/>
              <a:gd name="connsiteX4" fmla="*/ 1880 w 71790"/>
              <a:gd name="connsiteY4" fmla="*/ 82825 h 180310"/>
              <a:gd name="connsiteX5" fmla="*/ 71730 w 71790"/>
              <a:gd name="connsiteY5" fmla="*/ 275 h 18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90" h="180310">
                <a:moveTo>
                  <a:pt x="71730" y="275"/>
                </a:moveTo>
                <a:cubicBezTo>
                  <a:pt x="73847" y="-3429"/>
                  <a:pt x="19342" y="30967"/>
                  <a:pt x="14580" y="60600"/>
                </a:cubicBezTo>
                <a:cubicBezTo>
                  <a:pt x="9818" y="90233"/>
                  <a:pt x="42626" y="165904"/>
                  <a:pt x="43155" y="178075"/>
                </a:cubicBezTo>
                <a:cubicBezTo>
                  <a:pt x="43684" y="190246"/>
                  <a:pt x="24634" y="149500"/>
                  <a:pt x="17755" y="133625"/>
                </a:cubicBezTo>
                <a:cubicBezTo>
                  <a:pt x="10876" y="117750"/>
                  <a:pt x="-5528" y="100287"/>
                  <a:pt x="1880" y="82825"/>
                </a:cubicBezTo>
                <a:cubicBezTo>
                  <a:pt x="9288" y="65363"/>
                  <a:pt x="69613" y="3979"/>
                  <a:pt x="71730" y="27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AD8A688-A825-DF93-3878-E7FE75210E0A}"/>
              </a:ext>
            </a:extLst>
          </p:cNvPr>
          <p:cNvSpPr/>
          <p:nvPr/>
        </p:nvSpPr>
        <p:spPr>
          <a:xfrm>
            <a:off x="6238760" y="5936865"/>
            <a:ext cx="125086" cy="151518"/>
          </a:xfrm>
          <a:custGeom>
            <a:avLst/>
            <a:gdLst>
              <a:gd name="connsiteX0" fmla="*/ 115 w 125086"/>
              <a:gd name="connsiteY0" fmla="*/ 385 h 151518"/>
              <a:gd name="connsiteX1" fmla="*/ 117590 w 125086"/>
              <a:gd name="connsiteY1" fmla="*/ 149610 h 151518"/>
              <a:gd name="connsiteX2" fmla="*/ 111240 w 125086"/>
              <a:gd name="connsiteY2" fmla="*/ 86110 h 151518"/>
              <a:gd name="connsiteX3" fmla="*/ 95365 w 125086"/>
              <a:gd name="connsiteY3" fmla="*/ 105160 h 151518"/>
              <a:gd name="connsiteX4" fmla="*/ 115 w 125086"/>
              <a:gd name="connsiteY4" fmla="*/ 385 h 15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86" h="151518">
                <a:moveTo>
                  <a:pt x="115" y="385"/>
                </a:moveTo>
                <a:cubicBezTo>
                  <a:pt x="3819" y="7793"/>
                  <a:pt x="99069" y="135323"/>
                  <a:pt x="117590" y="149610"/>
                </a:cubicBezTo>
                <a:cubicBezTo>
                  <a:pt x="136111" y="163897"/>
                  <a:pt x="114944" y="93518"/>
                  <a:pt x="111240" y="86110"/>
                </a:cubicBezTo>
                <a:cubicBezTo>
                  <a:pt x="107536" y="78702"/>
                  <a:pt x="107536" y="115743"/>
                  <a:pt x="95365" y="105160"/>
                </a:cubicBezTo>
                <a:cubicBezTo>
                  <a:pt x="83194" y="94577"/>
                  <a:pt x="-3589" y="-7023"/>
                  <a:pt x="115" y="3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17B1D5F8-2BE8-4B2C-C6F6-642F5CA486B2}"/>
              </a:ext>
            </a:extLst>
          </p:cNvPr>
          <p:cNvSpPr/>
          <p:nvPr/>
        </p:nvSpPr>
        <p:spPr>
          <a:xfrm>
            <a:off x="5663922" y="5882661"/>
            <a:ext cx="219489" cy="850801"/>
          </a:xfrm>
          <a:custGeom>
            <a:avLst/>
            <a:gdLst>
              <a:gd name="connsiteX0" fmla="*/ 219353 w 219489"/>
              <a:gd name="connsiteY0" fmla="*/ 162539 h 850801"/>
              <a:gd name="connsiteX1" fmla="*/ 120928 w 219489"/>
              <a:gd name="connsiteY1" fmla="*/ 365739 h 850801"/>
              <a:gd name="connsiteX2" fmla="*/ 86003 w 219489"/>
              <a:gd name="connsiteY2" fmla="*/ 562589 h 850801"/>
              <a:gd name="connsiteX3" fmla="*/ 28853 w 219489"/>
              <a:gd name="connsiteY3" fmla="*/ 584814 h 850801"/>
              <a:gd name="connsiteX4" fmla="*/ 19328 w 219489"/>
              <a:gd name="connsiteY4" fmla="*/ 784839 h 850801"/>
              <a:gd name="connsiteX5" fmla="*/ 278 w 219489"/>
              <a:gd name="connsiteY5" fmla="*/ 835639 h 850801"/>
              <a:gd name="connsiteX6" fmla="*/ 35203 w 219489"/>
              <a:gd name="connsiteY6" fmla="*/ 540364 h 850801"/>
              <a:gd name="connsiteX7" fmla="*/ 133628 w 219489"/>
              <a:gd name="connsiteY7" fmla="*/ 314939 h 850801"/>
              <a:gd name="connsiteX8" fmla="*/ 146328 w 219489"/>
              <a:gd name="connsiteY8" fmla="*/ 614 h 850801"/>
              <a:gd name="connsiteX9" fmla="*/ 73303 w 219489"/>
              <a:gd name="connsiteY9" fmla="*/ 400664 h 850801"/>
              <a:gd name="connsiteX10" fmla="*/ 139978 w 219489"/>
              <a:gd name="connsiteY10" fmla="*/ 270489 h 850801"/>
              <a:gd name="connsiteX11" fmla="*/ 219353 w 219489"/>
              <a:gd name="connsiteY11" fmla="*/ 162539 h 85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489" h="850801">
                <a:moveTo>
                  <a:pt x="219353" y="162539"/>
                </a:moveTo>
                <a:cubicBezTo>
                  <a:pt x="216178" y="178414"/>
                  <a:pt x="143153" y="299064"/>
                  <a:pt x="120928" y="365739"/>
                </a:cubicBezTo>
                <a:cubicBezTo>
                  <a:pt x="98703" y="432414"/>
                  <a:pt x="101349" y="526077"/>
                  <a:pt x="86003" y="562589"/>
                </a:cubicBezTo>
                <a:cubicBezTo>
                  <a:pt x="70657" y="599101"/>
                  <a:pt x="39965" y="547772"/>
                  <a:pt x="28853" y="584814"/>
                </a:cubicBezTo>
                <a:cubicBezTo>
                  <a:pt x="17741" y="621856"/>
                  <a:pt x="24090" y="743035"/>
                  <a:pt x="19328" y="784839"/>
                </a:cubicBezTo>
                <a:cubicBezTo>
                  <a:pt x="14566" y="826643"/>
                  <a:pt x="-2368" y="876385"/>
                  <a:pt x="278" y="835639"/>
                </a:cubicBezTo>
                <a:cubicBezTo>
                  <a:pt x="2924" y="794893"/>
                  <a:pt x="12978" y="627147"/>
                  <a:pt x="35203" y="540364"/>
                </a:cubicBezTo>
                <a:cubicBezTo>
                  <a:pt x="57428" y="453581"/>
                  <a:pt x="115107" y="404897"/>
                  <a:pt x="133628" y="314939"/>
                </a:cubicBezTo>
                <a:cubicBezTo>
                  <a:pt x="152149" y="224981"/>
                  <a:pt x="156382" y="-13673"/>
                  <a:pt x="146328" y="614"/>
                </a:cubicBezTo>
                <a:cubicBezTo>
                  <a:pt x="136274" y="14901"/>
                  <a:pt x="73303" y="400664"/>
                  <a:pt x="73303" y="400664"/>
                </a:cubicBezTo>
                <a:cubicBezTo>
                  <a:pt x="72245" y="445643"/>
                  <a:pt x="110345" y="311764"/>
                  <a:pt x="139978" y="270489"/>
                </a:cubicBezTo>
                <a:cubicBezTo>
                  <a:pt x="169611" y="229214"/>
                  <a:pt x="222528" y="146664"/>
                  <a:pt x="219353" y="162539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A18D7FE-0E11-A0AA-7202-74503FCCA7E2}"/>
              </a:ext>
            </a:extLst>
          </p:cNvPr>
          <p:cNvSpPr/>
          <p:nvPr/>
        </p:nvSpPr>
        <p:spPr>
          <a:xfrm>
            <a:off x="6736223" y="8051369"/>
            <a:ext cx="810021" cy="273898"/>
          </a:xfrm>
          <a:custGeom>
            <a:avLst/>
            <a:gdLst>
              <a:gd name="connsiteX0" fmla="*/ 1127 w 810021"/>
              <a:gd name="connsiteY0" fmla="*/ 130606 h 273898"/>
              <a:gd name="connsiteX1" fmla="*/ 477377 w 810021"/>
              <a:gd name="connsiteY1" fmla="*/ 232206 h 273898"/>
              <a:gd name="connsiteX2" fmla="*/ 451977 w 810021"/>
              <a:gd name="connsiteY2" fmla="*/ 270306 h 273898"/>
              <a:gd name="connsiteX3" fmla="*/ 648827 w 810021"/>
              <a:gd name="connsiteY3" fmla="*/ 149656 h 273898"/>
              <a:gd name="connsiteX4" fmla="*/ 629777 w 810021"/>
              <a:gd name="connsiteY4" fmla="*/ 197281 h 273898"/>
              <a:gd name="connsiteX5" fmla="*/ 804402 w 810021"/>
              <a:gd name="connsiteY5" fmla="*/ 6781 h 273898"/>
              <a:gd name="connsiteX6" fmla="*/ 750427 w 810021"/>
              <a:gd name="connsiteY6" fmla="*/ 54406 h 273898"/>
              <a:gd name="connsiteX7" fmla="*/ 585327 w 810021"/>
              <a:gd name="connsiteY7" fmla="*/ 168706 h 273898"/>
              <a:gd name="connsiteX8" fmla="*/ 350377 w 810021"/>
              <a:gd name="connsiteY8" fmla="*/ 165531 h 273898"/>
              <a:gd name="connsiteX9" fmla="*/ 477377 w 810021"/>
              <a:gd name="connsiteY9" fmla="*/ 213156 h 273898"/>
              <a:gd name="connsiteX10" fmla="*/ 274177 w 810021"/>
              <a:gd name="connsiteY10" fmla="*/ 175056 h 273898"/>
              <a:gd name="connsiteX11" fmla="*/ 109077 w 810021"/>
              <a:gd name="connsiteY11" fmla="*/ 136956 h 273898"/>
              <a:gd name="connsiteX12" fmla="*/ 337677 w 810021"/>
              <a:gd name="connsiteY12" fmla="*/ 162356 h 273898"/>
              <a:gd name="connsiteX13" fmla="*/ 1127 w 810021"/>
              <a:gd name="connsiteY13" fmla="*/ 130606 h 27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0021" h="273898">
                <a:moveTo>
                  <a:pt x="1127" y="130606"/>
                </a:moveTo>
                <a:cubicBezTo>
                  <a:pt x="24410" y="142248"/>
                  <a:pt x="402235" y="208923"/>
                  <a:pt x="477377" y="232206"/>
                </a:cubicBezTo>
                <a:cubicBezTo>
                  <a:pt x="552519" y="255489"/>
                  <a:pt x="423402" y="284064"/>
                  <a:pt x="451977" y="270306"/>
                </a:cubicBezTo>
                <a:cubicBezTo>
                  <a:pt x="480552" y="256548"/>
                  <a:pt x="619194" y="161827"/>
                  <a:pt x="648827" y="149656"/>
                </a:cubicBezTo>
                <a:cubicBezTo>
                  <a:pt x="678460" y="137485"/>
                  <a:pt x="603848" y="221093"/>
                  <a:pt x="629777" y="197281"/>
                </a:cubicBezTo>
                <a:cubicBezTo>
                  <a:pt x="655706" y="173469"/>
                  <a:pt x="784294" y="30593"/>
                  <a:pt x="804402" y="6781"/>
                </a:cubicBezTo>
                <a:cubicBezTo>
                  <a:pt x="824510" y="-17031"/>
                  <a:pt x="786940" y="27418"/>
                  <a:pt x="750427" y="54406"/>
                </a:cubicBezTo>
                <a:cubicBezTo>
                  <a:pt x="713914" y="81394"/>
                  <a:pt x="652002" y="150185"/>
                  <a:pt x="585327" y="168706"/>
                </a:cubicBezTo>
                <a:cubicBezTo>
                  <a:pt x="518652" y="187227"/>
                  <a:pt x="368369" y="158123"/>
                  <a:pt x="350377" y="165531"/>
                </a:cubicBezTo>
                <a:cubicBezTo>
                  <a:pt x="332385" y="172939"/>
                  <a:pt x="490077" y="211569"/>
                  <a:pt x="477377" y="213156"/>
                </a:cubicBezTo>
                <a:cubicBezTo>
                  <a:pt x="464677" y="214743"/>
                  <a:pt x="335560" y="187756"/>
                  <a:pt x="274177" y="175056"/>
                </a:cubicBezTo>
                <a:cubicBezTo>
                  <a:pt x="212794" y="162356"/>
                  <a:pt x="98494" y="139073"/>
                  <a:pt x="109077" y="136956"/>
                </a:cubicBezTo>
                <a:cubicBezTo>
                  <a:pt x="119660" y="134839"/>
                  <a:pt x="352494" y="162356"/>
                  <a:pt x="337677" y="162356"/>
                </a:cubicBezTo>
                <a:cubicBezTo>
                  <a:pt x="322860" y="162356"/>
                  <a:pt x="-22156" y="118964"/>
                  <a:pt x="1127" y="130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EAAA5265-C051-E25A-6D81-2D0283F27ECB}"/>
              </a:ext>
            </a:extLst>
          </p:cNvPr>
          <p:cNvSpPr/>
          <p:nvPr/>
        </p:nvSpPr>
        <p:spPr>
          <a:xfrm>
            <a:off x="3759973" y="5054015"/>
            <a:ext cx="750068" cy="845004"/>
          </a:xfrm>
          <a:custGeom>
            <a:avLst/>
            <a:gdLst>
              <a:gd name="connsiteX0" fmla="*/ 2402 w 750068"/>
              <a:gd name="connsiteY0" fmla="*/ 121235 h 845004"/>
              <a:gd name="connsiteX1" fmla="*/ 148452 w 750068"/>
              <a:gd name="connsiteY1" fmla="*/ 76785 h 845004"/>
              <a:gd name="connsiteX2" fmla="*/ 332602 w 750068"/>
              <a:gd name="connsiteY2" fmla="*/ 137110 h 845004"/>
              <a:gd name="connsiteX3" fmla="*/ 354827 w 750068"/>
              <a:gd name="connsiteY3" fmla="*/ 118060 h 845004"/>
              <a:gd name="connsiteX4" fmla="*/ 494527 w 750068"/>
              <a:gd name="connsiteY4" fmla="*/ 270460 h 845004"/>
              <a:gd name="connsiteX5" fmla="*/ 485002 w 750068"/>
              <a:gd name="connsiteY5" fmla="*/ 206960 h 845004"/>
              <a:gd name="connsiteX6" fmla="*/ 640577 w 750068"/>
              <a:gd name="connsiteY6" fmla="*/ 492710 h 845004"/>
              <a:gd name="connsiteX7" fmla="*/ 634227 w 750068"/>
              <a:gd name="connsiteY7" fmla="*/ 435560 h 845004"/>
              <a:gd name="connsiteX8" fmla="*/ 748527 w 750068"/>
              <a:gd name="connsiteY8" fmla="*/ 841960 h 845004"/>
              <a:gd name="connsiteX9" fmla="*/ 691377 w 750068"/>
              <a:gd name="connsiteY9" fmla="*/ 603835 h 845004"/>
              <a:gd name="connsiteX10" fmla="*/ 567552 w 750068"/>
              <a:gd name="connsiteY10" fmla="*/ 279985 h 845004"/>
              <a:gd name="connsiteX11" fmla="*/ 377052 w 750068"/>
              <a:gd name="connsiteY11" fmla="*/ 41860 h 845004"/>
              <a:gd name="connsiteX12" fmla="*/ 462777 w 750068"/>
              <a:gd name="connsiteY12" fmla="*/ 235535 h 845004"/>
              <a:gd name="connsiteX13" fmla="*/ 300852 w 750068"/>
              <a:gd name="connsiteY13" fmla="*/ 79960 h 845004"/>
              <a:gd name="connsiteX14" fmla="*/ 15102 w 750068"/>
              <a:gd name="connsiteY14" fmla="*/ 585 h 845004"/>
              <a:gd name="connsiteX15" fmla="*/ 370702 w 750068"/>
              <a:gd name="connsiteY15" fmla="*/ 118060 h 845004"/>
              <a:gd name="connsiteX16" fmla="*/ 269102 w 750068"/>
              <a:gd name="connsiteY16" fmla="*/ 79960 h 845004"/>
              <a:gd name="connsiteX17" fmla="*/ 2402 w 750068"/>
              <a:gd name="connsiteY17" fmla="*/ 121235 h 84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50068" h="845004">
                <a:moveTo>
                  <a:pt x="2402" y="121235"/>
                </a:moveTo>
                <a:cubicBezTo>
                  <a:pt x="-17706" y="120706"/>
                  <a:pt x="93419" y="74139"/>
                  <a:pt x="148452" y="76785"/>
                </a:cubicBezTo>
                <a:cubicBezTo>
                  <a:pt x="203485" y="79431"/>
                  <a:pt x="298206" y="130231"/>
                  <a:pt x="332602" y="137110"/>
                </a:cubicBezTo>
                <a:cubicBezTo>
                  <a:pt x="366998" y="143989"/>
                  <a:pt x="327840" y="95835"/>
                  <a:pt x="354827" y="118060"/>
                </a:cubicBezTo>
                <a:cubicBezTo>
                  <a:pt x="381814" y="140285"/>
                  <a:pt x="472831" y="255643"/>
                  <a:pt x="494527" y="270460"/>
                </a:cubicBezTo>
                <a:cubicBezTo>
                  <a:pt x="516223" y="285277"/>
                  <a:pt x="460660" y="169918"/>
                  <a:pt x="485002" y="206960"/>
                </a:cubicBezTo>
                <a:cubicBezTo>
                  <a:pt x="509344" y="244002"/>
                  <a:pt x="615706" y="454610"/>
                  <a:pt x="640577" y="492710"/>
                </a:cubicBezTo>
                <a:cubicBezTo>
                  <a:pt x="665448" y="530810"/>
                  <a:pt x="616235" y="377352"/>
                  <a:pt x="634227" y="435560"/>
                </a:cubicBezTo>
                <a:cubicBezTo>
                  <a:pt x="652219" y="493768"/>
                  <a:pt x="739002" y="813914"/>
                  <a:pt x="748527" y="841960"/>
                </a:cubicBezTo>
                <a:cubicBezTo>
                  <a:pt x="758052" y="870006"/>
                  <a:pt x="721539" y="697497"/>
                  <a:pt x="691377" y="603835"/>
                </a:cubicBezTo>
                <a:cubicBezTo>
                  <a:pt x="661215" y="510173"/>
                  <a:pt x="619940" y="373648"/>
                  <a:pt x="567552" y="279985"/>
                </a:cubicBezTo>
                <a:cubicBezTo>
                  <a:pt x="515164" y="186322"/>
                  <a:pt x="394514" y="49268"/>
                  <a:pt x="377052" y="41860"/>
                </a:cubicBezTo>
                <a:cubicBezTo>
                  <a:pt x="359590" y="34452"/>
                  <a:pt x="475477" y="229185"/>
                  <a:pt x="462777" y="235535"/>
                </a:cubicBezTo>
                <a:cubicBezTo>
                  <a:pt x="450077" y="241885"/>
                  <a:pt x="375464" y="119118"/>
                  <a:pt x="300852" y="79960"/>
                </a:cubicBezTo>
                <a:cubicBezTo>
                  <a:pt x="226240" y="40802"/>
                  <a:pt x="3460" y="-5765"/>
                  <a:pt x="15102" y="585"/>
                </a:cubicBezTo>
                <a:cubicBezTo>
                  <a:pt x="26744" y="6935"/>
                  <a:pt x="328369" y="104831"/>
                  <a:pt x="370702" y="118060"/>
                </a:cubicBezTo>
                <a:cubicBezTo>
                  <a:pt x="413035" y="131289"/>
                  <a:pt x="331014" y="82606"/>
                  <a:pt x="269102" y="79960"/>
                </a:cubicBezTo>
                <a:cubicBezTo>
                  <a:pt x="207190" y="77314"/>
                  <a:pt x="22510" y="121764"/>
                  <a:pt x="2402" y="121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C0BF1BB4-EFFE-7E2C-327E-06BA53E6AD01}"/>
              </a:ext>
            </a:extLst>
          </p:cNvPr>
          <p:cNvSpPr/>
          <p:nvPr/>
        </p:nvSpPr>
        <p:spPr>
          <a:xfrm>
            <a:off x="3586947" y="5190613"/>
            <a:ext cx="217008" cy="362799"/>
          </a:xfrm>
          <a:custGeom>
            <a:avLst/>
            <a:gdLst>
              <a:gd name="connsiteX0" fmla="*/ 216703 w 217008"/>
              <a:gd name="connsiteY0" fmla="*/ 512 h 362799"/>
              <a:gd name="connsiteX1" fmla="*/ 92878 w 217008"/>
              <a:gd name="connsiteY1" fmla="*/ 98937 h 362799"/>
              <a:gd name="connsiteX2" fmla="*/ 803 w 217008"/>
              <a:gd name="connsiteY2" fmla="*/ 359287 h 362799"/>
              <a:gd name="connsiteX3" fmla="*/ 48428 w 217008"/>
              <a:gd name="connsiteY3" fmla="*/ 241812 h 362799"/>
              <a:gd name="connsiteX4" fmla="*/ 54778 w 217008"/>
              <a:gd name="connsiteY4" fmla="*/ 133862 h 362799"/>
              <a:gd name="connsiteX5" fmla="*/ 216703 w 217008"/>
              <a:gd name="connsiteY5" fmla="*/ 512 h 362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008" h="362799">
                <a:moveTo>
                  <a:pt x="216703" y="512"/>
                </a:moveTo>
                <a:cubicBezTo>
                  <a:pt x="223053" y="-5309"/>
                  <a:pt x="128861" y="39141"/>
                  <a:pt x="92878" y="98937"/>
                </a:cubicBezTo>
                <a:cubicBezTo>
                  <a:pt x="56895" y="158733"/>
                  <a:pt x="8211" y="335475"/>
                  <a:pt x="803" y="359287"/>
                </a:cubicBezTo>
                <a:cubicBezTo>
                  <a:pt x="-6605" y="383100"/>
                  <a:pt x="39432" y="279383"/>
                  <a:pt x="48428" y="241812"/>
                </a:cubicBezTo>
                <a:cubicBezTo>
                  <a:pt x="57424" y="204241"/>
                  <a:pt x="20911" y="171433"/>
                  <a:pt x="54778" y="133862"/>
                </a:cubicBezTo>
                <a:cubicBezTo>
                  <a:pt x="88645" y="96291"/>
                  <a:pt x="210353" y="6333"/>
                  <a:pt x="216703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0C5922F4-F6C4-A1F6-AD58-490E986BD13B}"/>
              </a:ext>
            </a:extLst>
          </p:cNvPr>
          <p:cNvSpPr/>
          <p:nvPr/>
        </p:nvSpPr>
        <p:spPr>
          <a:xfrm>
            <a:off x="3545810" y="5069577"/>
            <a:ext cx="392827" cy="1188086"/>
          </a:xfrm>
          <a:custGeom>
            <a:avLst/>
            <a:gdLst>
              <a:gd name="connsiteX0" fmla="*/ 391190 w 392827"/>
              <a:gd name="connsiteY0" fmla="*/ 898 h 1188086"/>
              <a:gd name="connsiteX1" fmla="*/ 146715 w 392827"/>
              <a:gd name="connsiteY1" fmla="*/ 146948 h 1188086"/>
              <a:gd name="connsiteX2" fmla="*/ 665 w 392827"/>
              <a:gd name="connsiteY2" fmla="*/ 280298 h 1188086"/>
              <a:gd name="connsiteX3" fmla="*/ 89565 w 392827"/>
              <a:gd name="connsiteY3" fmla="*/ 273948 h 1188086"/>
              <a:gd name="connsiteX4" fmla="*/ 16540 w 392827"/>
              <a:gd name="connsiteY4" fmla="*/ 464448 h 1188086"/>
              <a:gd name="connsiteX5" fmla="*/ 60990 w 392827"/>
              <a:gd name="connsiteY5" fmla="*/ 673998 h 1188086"/>
              <a:gd name="connsiteX6" fmla="*/ 45115 w 392827"/>
              <a:gd name="connsiteY6" fmla="*/ 635898 h 1188086"/>
              <a:gd name="connsiteX7" fmla="*/ 111790 w 392827"/>
              <a:gd name="connsiteY7" fmla="*/ 988323 h 1188086"/>
              <a:gd name="connsiteX8" fmla="*/ 137190 w 392827"/>
              <a:gd name="connsiteY8" fmla="*/ 905773 h 1188086"/>
              <a:gd name="connsiteX9" fmla="*/ 257840 w 392827"/>
              <a:gd name="connsiteY9" fmla="*/ 1185173 h 1188086"/>
              <a:gd name="connsiteX10" fmla="*/ 168940 w 392827"/>
              <a:gd name="connsiteY10" fmla="*/ 1010548 h 1188086"/>
              <a:gd name="connsiteX11" fmla="*/ 48290 w 392827"/>
              <a:gd name="connsiteY11" fmla="*/ 400948 h 1188086"/>
              <a:gd name="connsiteX12" fmla="*/ 168940 w 392827"/>
              <a:gd name="connsiteY12" fmla="*/ 131073 h 1188086"/>
              <a:gd name="connsiteX13" fmla="*/ 248315 w 392827"/>
              <a:gd name="connsiteY13" fmla="*/ 86623 h 1188086"/>
              <a:gd name="connsiteX14" fmla="*/ 391190 w 392827"/>
              <a:gd name="connsiteY14" fmla="*/ 898 h 118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2827" h="1188086">
                <a:moveTo>
                  <a:pt x="391190" y="898"/>
                </a:moveTo>
                <a:cubicBezTo>
                  <a:pt x="374257" y="10952"/>
                  <a:pt x="211802" y="100381"/>
                  <a:pt x="146715" y="146948"/>
                </a:cubicBezTo>
                <a:cubicBezTo>
                  <a:pt x="81627" y="193515"/>
                  <a:pt x="10190" y="259131"/>
                  <a:pt x="665" y="280298"/>
                </a:cubicBezTo>
                <a:cubicBezTo>
                  <a:pt x="-8860" y="301465"/>
                  <a:pt x="86919" y="243256"/>
                  <a:pt x="89565" y="273948"/>
                </a:cubicBezTo>
                <a:cubicBezTo>
                  <a:pt x="92211" y="304640"/>
                  <a:pt x="21302" y="397773"/>
                  <a:pt x="16540" y="464448"/>
                </a:cubicBezTo>
                <a:cubicBezTo>
                  <a:pt x="11777" y="531123"/>
                  <a:pt x="56228" y="645423"/>
                  <a:pt x="60990" y="673998"/>
                </a:cubicBezTo>
                <a:cubicBezTo>
                  <a:pt x="65752" y="702573"/>
                  <a:pt x="36648" y="583511"/>
                  <a:pt x="45115" y="635898"/>
                </a:cubicBezTo>
                <a:cubicBezTo>
                  <a:pt x="53582" y="688285"/>
                  <a:pt x="96444" y="943344"/>
                  <a:pt x="111790" y="988323"/>
                </a:cubicBezTo>
                <a:cubicBezTo>
                  <a:pt x="127136" y="1033302"/>
                  <a:pt x="112848" y="872965"/>
                  <a:pt x="137190" y="905773"/>
                </a:cubicBezTo>
                <a:cubicBezTo>
                  <a:pt x="161532" y="938581"/>
                  <a:pt x="252548" y="1167711"/>
                  <a:pt x="257840" y="1185173"/>
                </a:cubicBezTo>
                <a:cubicBezTo>
                  <a:pt x="263132" y="1202635"/>
                  <a:pt x="203865" y="1141252"/>
                  <a:pt x="168940" y="1010548"/>
                </a:cubicBezTo>
                <a:cubicBezTo>
                  <a:pt x="134015" y="879844"/>
                  <a:pt x="48290" y="547527"/>
                  <a:pt x="48290" y="400948"/>
                </a:cubicBezTo>
                <a:cubicBezTo>
                  <a:pt x="48290" y="254369"/>
                  <a:pt x="135602" y="183461"/>
                  <a:pt x="168940" y="131073"/>
                </a:cubicBezTo>
                <a:cubicBezTo>
                  <a:pt x="202278" y="78685"/>
                  <a:pt x="207569" y="105144"/>
                  <a:pt x="248315" y="86623"/>
                </a:cubicBezTo>
                <a:cubicBezTo>
                  <a:pt x="289061" y="68102"/>
                  <a:pt x="408123" y="-9156"/>
                  <a:pt x="391190" y="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BE85D592-5A09-E36C-FF0C-BBAA83F966F3}"/>
              </a:ext>
            </a:extLst>
          </p:cNvPr>
          <p:cNvSpPr/>
          <p:nvPr/>
        </p:nvSpPr>
        <p:spPr>
          <a:xfrm>
            <a:off x="3820917" y="6245110"/>
            <a:ext cx="806364" cy="562356"/>
          </a:xfrm>
          <a:custGeom>
            <a:avLst/>
            <a:gdLst>
              <a:gd name="connsiteX0" fmla="*/ 4958 w 806364"/>
              <a:gd name="connsiteY0" fmla="*/ 3290 h 562356"/>
              <a:gd name="connsiteX1" fmla="*/ 281183 w 806364"/>
              <a:gd name="connsiteY1" fmla="*/ 279515 h 562356"/>
              <a:gd name="connsiteX2" fmla="*/ 287533 w 806364"/>
              <a:gd name="connsiteY2" fmla="*/ 257290 h 562356"/>
              <a:gd name="connsiteX3" fmla="*/ 370083 w 806364"/>
              <a:gd name="connsiteY3" fmla="*/ 400165 h 562356"/>
              <a:gd name="connsiteX4" fmla="*/ 408183 w 806364"/>
              <a:gd name="connsiteY4" fmla="*/ 358890 h 562356"/>
              <a:gd name="connsiteX5" fmla="*/ 554233 w 806364"/>
              <a:gd name="connsiteY5" fmla="*/ 447790 h 562356"/>
              <a:gd name="connsiteX6" fmla="*/ 805058 w 806364"/>
              <a:gd name="connsiteY6" fmla="*/ 562090 h 562356"/>
              <a:gd name="connsiteX7" fmla="*/ 643133 w 806364"/>
              <a:gd name="connsiteY7" fmla="*/ 476365 h 562356"/>
              <a:gd name="connsiteX8" fmla="*/ 433583 w 806364"/>
              <a:gd name="connsiteY8" fmla="*/ 381115 h 562356"/>
              <a:gd name="connsiteX9" fmla="*/ 36708 w 806364"/>
              <a:gd name="connsiteY9" fmla="*/ 85840 h 562356"/>
              <a:gd name="connsiteX10" fmla="*/ 100208 w 806364"/>
              <a:gd name="connsiteY10" fmla="*/ 123940 h 562356"/>
              <a:gd name="connsiteX11" fmla="*/ 4958 w 806364"/>
              <a:gd name="connsiteY11" fmla="*/ 3290 h 56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06364" h="562356">
                <a:moveTo>
                  <a:pt x="4958" y="3290"/>
                </a:moveTo>
                <a:cubicBezTo>
                  <a:pt x="35120" y="29219"/>
                  <a:pt x="234087" y="237182"/>
                  <a:pt x="281183" y="279515"/>
                </a:cubicBezTo>
                <a:cubicBezTo>
                  <a:pt x="328279" y="321848"/>
                  <a:pt x="272716" y="237182"/>
                  <a:pt x="287533" y="257290"/>
                </a:cubicBezTo>
                <a:cubicBezTo>
                  <a:pt x="302350" y="277398"/>
                  <a:pt x="349975" y="383232"/>
                  <a:pt x="370083" y="400165"/>
                </a:cubicBezTo>
                <a:cubicBezTo>
                  <a:pt x="390191" y="417098"/>
                  <a:pt x="377491" y="350953"/>
                  <a:pt x="408183" y="358890"/>
                </a:cubicBezTo>
                <a:cubicBezTo>
                  <a:pt x="438875" y="366827"/>
                  <a:pt x="488087" y="413923"/>
                  <a:pt x="554233" y="447790"/>
                </a:cubicBezTo>
                <a:cubicBezTo>
                  <a:pt x="620379" y="481657"/>
                  <a:pt x="790241" y="557327"/>
                  <a:pt x="805058" y="562090"/>
                </a:cubicBezTo>
                <a:cubicBezTo>
                  <a:pt x="819875" y="566853"/>
                  <a:pt x="705045" y="506527"/>
                  <a:pt x="643133" y="476365"/>
                </a:cubicBezTo>
                <a:cubicBezTo>
                  <a:pt x="581221" y="446203"/>
                  <a:pt x="534654" y="446202"/>
                  <a:pt x="433583" y="381115"/>
                </a:cubicBezTo>
                <a:cubicBezTo>
                  <a:pt x="332512" y="316028"/>
                  <a:pt x="92271" y="128703"/>
                  <a:pt x="36708" y="85840"/>
                </a:cubicBezTo>
                <a:cubicBezTo>
                  <a:pt x="-18855" y="42978"/>
                  <a:pt x="108675" y="135052"/>
                  <a:pt x="100208" y="123940"/>
                </a:cubicBezTo>
                <a:cubicBezTo>
                  <a:pt x="91741" y="112828"/>
                  <a:pt x="-25204" y="-22639"/>
                  <a:pt x="4958" y="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BDDD5FC-293A-DBD3-2F2C-42205FC0EBE2}"/>
              </a:ext>
            </a:extLst>
          </p:cNvPr>
          <p:cNvSpPr/>
          <p:nvPr/>
        </p:nvSpPr>
        <p:spPr>
          <a:xfrm>
            <a:off x="3676647" y="5219035"/>
            <a:ext cx="637911" cy="711927"/>
          </a:xfrm>
          <a:custGeom>
            <a:avLst/>
            <a:gdLst>
              <a:gd name="connsiteX0" fmla="*/ 457203 w 637911"/>
              <a:gd name="connsiteY0" fmla="*/ 711865 h 711927"/>
              <a:gd name="connsiteX1" fmla="*/ 603253 w 637911"/>
              <a:gd name="connsiteY1" fmla="*/ 559465 h 711927"/>
              <a:gd name="connsiteX2" fmla="*/ 612778 w 637911"/>
              <a:gd name="connsiteY2" fmla="*/ 448340 h 711927"/>
              <a:gd name="connsiteX3" fmla="*/ 473078 w 637911"/>
              <a:gd name="connsiteY3" fmla="*/ 146715 h 711927"/>
              <a:gd name="connsiteX4" fmla="*/ 558803 w 637911"/>
              <a:gd name="connsiteY4" fmla="*/ 235615 h 711927"/>
              <a:gd name="connsiteX5" fmla="*/ 307978 w 637911"/>
              <a:gd name="connsiteY5" fmla="*/ 51465 h 711927"/>
              <a:gd name="connsiteX6" fmla="*/ 168278 w 637911"/>
              <a:gd name="connsiteY6" fmla="*/ 48290 h 711927"/>
              <a:gd name="connsiteX7" fmla="*/ 244478 w 637911"/>
              <a:gd name="connsiteY7" fmla="*/ 54640 h 711927"/>
              <a:gd name="connsiteX8" fmla="*/ 98428 w 637911"/>
              <a:gd name="connsiteY8" fmla="*/ 114965 h 711927"/>
              <a:gd name="connsiteX9" fmla="*/ 3 w 637911"/>
              <a:gd name="connsiteY9" fmla="*/ 273715 h 711927"/>
              <a:gd name="connsiteX10" fmla="*/ 101603 w 637911"/>
              <a:gd name="connsiteY10" fmla="*/ 114965 h 711927"/>
              <a:gd name="connsiteX11" fmla="*/ 184153 w 637911"/>
              <a:gd name="connsiteY11" fmla="*/ 7015 h 711927"/>
              <a:gd name="connsiteX12" fmla="*/ 193678 w 637911"/>
              <a:gd name="connsiteY12" fmla="*/ 10190 h 711927"/>
              <a:gd name="connsiteX13" fmla="*/ 422278 w 637911"/>
              <a:gd name="connsiteY13" fmla="*/ 143540 h 711927"/>
              <a:gd name="connsiteX14" fmla="*/ 441328 w 637911"/>
              <a:gd name="connsiteY14" fmla="*/ 121315 h 711927"/>
              <a:gd name="connsiteX15" fmla="*/ 622303 w 637911"/>
              <a:gd name="connsiteY15" fmla="*/ 359440 h 711927"/>
              <a:gd name="connsiteX16" fmla="*/ 587378 w 637911"/>
              <a:gd name="connsiteY16" fmla="*/ 324515 h 711927"/>
              <a:gd name="connsiteX17" fmla="*/ 635003 w 637911"/>
              <a:gd name="connsiteY17" fmla="*/ 422940 h 711927"/>
              <a:gd name="connsiteX18" fmla="*/ 485778 w 637911"/>
              <a:gd name="connsiteY18" fmla="*/ 594390 h 711927"/>
              <a:gd name="connsiteX19" fmla="*/ 555628 w 637911"/>
              <a:gd name="connsiteY19" fmla="*/ 578515 h 711927"/>
              <a:gd name="connsiteX20" fmla="*/ 457203 w 637911"/>
              <a:gd name="connsiteY20" fmla="*/ 711865 h 71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7911" h="711927">
                <a:moveTo>
                  <a:pt x="457203" y="711865"/>
                </a:moveTo>
                <a:cubicBezTo>
                  <a:pt x="465141" y="708690"/>
                  <a:pt x="577324" y="603386"/>
                  <a:pt x="603253" y="559465"/>
                </a:cubicBezTo>
                <a:cubicBezTo>
                  <a:pt x="629182" y="515544"/>
                  <a:pt x="634474" y="517132"/>
                  <a:pt x="612778" y="448340"/>
                </a:cubicBezTo>
                <a:cubicBezTo>
                  <a:pt x="591082" y="379548"/>
                  <a:pt x="482074" y="182169"/>
                  <a:pt x="473078" y="146715"/>
                </a:cubicBezTo>
                <a:cubicBezTo>
                  <a:pt x="464082" y="111261"/>
                  <a:pt x="586320" y="251490"/>
                  <a:pt x="558803" y="235615"/>
                </a:cubicBezTo>
                <a:cubicBezTo>
                  <a:pt x="531286" y="219740"/>
                  <a:pt x="373065" y="82686"/>
                  <a:pt x="307978" y="51465"/>
                </a:cubicBezTo>
                <a:cubicBezTo>
                  <a:pt x="242891" y="20244"/>
                  <a:pt x="178861" y="47761"/>
                  <a:pt x="168278" y="48290"/>
                </a:cubicBezTo>
                <a:cubicBezTo>
                  <a:pt x="157695" y="48819"/>
                  <a:pt x="256120" y="43527"/>
                  <a:pt x="244478" y="54640"/>
                </a:cubicBezTo>
                <a:cubicBezTo>
                  <a:pt x="232836" y="65752"/>
                  <a:pt x="139174" y="78453"/>
                  <a:pt x="98428" y="114965"/>
                </a:cubicBezTo>
                <a:cubicBezTo>
                  <a:pt x="57682" y="151477"/>
                  <a:pt x="-526" y="273715"/>
                  <a:pt x="3" y="273715"/>
                </a:cubicBezTo>
                <a:cubicBezTo>
                  <a:pt x="532" y="273715"/>
                  <a:pt x="70911" y="159415"/>
                  <a:pt x="101603" y="114965"/>
                </a:cubicBezTo>
                <a:cubicBezTo>
                  <a:pt x="132295" y="70515"/>
                  <a:pt x="168807" y="24477"/>
                  <a:pt x="184153" y="7015"/>
                </a:cubicBezTo>
                <a:cubicBezTo>
                  <a:pt x="199499" y="-10447"/>
                  <a:pt x="193678" y="10190"/>
                  <a:pt x="193678" y="10190"/>
                </a:cubicBezTo>
                <a:cubicBezTo>
                  <a:pt x="233365" y="32944"/>
                  <a:pt x="381003" y="125019"/>
                  <a:pt x="422278" y="143540"/>
                </a:cubicBezTo>
                <a:cubicBezTo>
                  <a:pt x="463553" y="162061"/>
                  <a:pt x="407990" y="85332"/>
                  <a:pt x="441328" y="121315"/>
                </a:cubicBezTo>
                <a:cubicBezTo>
                  <a:pt x="474666" y="157298"/>
                  <a:pt x="597961" y="325573"/>
                  <a:pt x="622303" y="359440"/>
                </a:cubicBezTo>
                <a:cubicBezTo>
                  <a:pt x="646645" y="393307"/>
                  <a:pt x="585261" y="313932"/>
                  <a:pt x="587378" y="324515"/>
                </a:cubicBezTo>
                <a:cubicBezTo>
                  <a:pt x="589495" y="335098"/>
                  <a:pt x="651936" y="377961"/>
                  <a:pt x="635003" y="422940"/>
                </a:cubicBezTo>
                <a:cubicBezTo>
                  <a:pt x="618070" y="467919"/>
                  <a:pt x="499007" y="568461"/>
                  <a:pt x="485778" y="594390"/>
                </a:cubicBezTo>
                <a:cubicBezTo>
                  <a:pt x="472549" y="620319"/>
                  <a:pt x="557745" y="561582"/>
                  <a:pt x="555628" y="578515"/>
                </a:cubicBezTo>
                <a:cubicBezTo>
                  <a:pt x="553511" y="595448"/>
                  <a:pt x="449265" y="715040"/>
                  <a:pt x="457203" y="711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530BA82A-E1DE-DE6B-AC86-BFC5FAE5150E}"/>
              </a:ext>
            </a:extLst>
          </p:cNvPr>
          <p:cNvSpPr/>
          <p:nvPr/>
        </p:nvSpPr>
        <p:spPr>
          <a:xfrm>
            <a:off x="3779830" y="5589913"/>
            <a:ext cx="487174" cy="702942"/>
          </a:xfrm>
          <a:custGeom>
            <a:avLst/>
            <a:gdLst>
              <a:gd name="connsiteX0" fmla="*/ 93670 w 487174"/>
              <a:gd name="connsiteY0" fmla="*/ 1262 h 702942"/>
              <a:gd name="connsiteX1" fmla="*/ 30170 w 487174"/>
              <a:gd name="connsiteY1" fmla="*/ 201287 h 702942"/>
              <a:gd name="connsiteX2" fmla="*/ 134945 w 487174"/>
              <a:gd name="connsiteY2" fmla="*/ 423537 h 702942"/>
              <a:gd name="connsiteX3" fmla="*/ 23820 w 487174"/>
              <a:gd name="connsiteY3" fmla="*/ 379087 h 702942"/>
              <a:gd name="connsiteX4" fmla="*/ 296870 w 487174"/>
              <a:gd name="connsiteY4" fmla="*/ 607687 h 702942"/>
              <a:gd name="connsiteX5" fmla="*/ 452445 w 487174"/>
              <a:gd name="connsiteY5" fmla="*/ 607687 h 702942"/>
              <a:gd name="connsiteX6" fmla="*/ 477845 w 487174"/>
              <a:gd name="connsiteY6" fmla="*/ 652137 h 702942"/>
              <a:gd name="connsiteX7" fmla="*/ 328620 w 487174"/>
              <a:gd name="connsiteY7" fmla="*/ 702937 h 702942"/>
              <a:gd name="connsiteX8" fmla="*/ 481020 w 487174"/>
              <a:gd name="connsiteY8" fmla="*/ 648962 h 702942"/>
              <a:gd name="connsiteX9" fmla="*/ 268295 w 487174"/>
              <a:gd name="connsiteY9" fmla="*/ 563237 h 702942"/>
              <a:gd name="connsiteX10" fmla="*/ 61920 w 487174"/>
              <a:gd name="connsiteY10" fmla="*/ 337812 h 702942"/>
              <a:gd name="connsiteX11" fmla="*/ 1595 w 487174"/>
              <a:gd name="connsiteY11" fmla="*/ 242562 h 702942"/>
              <a:gd name="connsiteX12" fmla="*/ 17470 w 487174"/>
              <a:gd name="connsiteY12" fmla="*/ 239387 h 702942"/>
              <a:gd name="connsiteX13" fmla="*/ 17470 w 487174"/>
              <a:gd name="connsiteY13" fmla="*/ 121912 h 702942"/>
              <a:gd name="connsiteX14" fmla="*/ 93670 w 487174"/>
              <a:gd name="connsiteY14" fmla="*/ 1262 h 70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7174" h="702942">
                <a:moveTo>
                  <a:pt x="93670" y="1262"/>
                </a:moveTo>
                <a:cubicBezTo>
                  <a:pt x="95787" y="14491"/>
                  <a:pt x="23291" y="130908"/>
                  <a:pt x="30170" y="201287"/>
                </a:cubicBezTo>
                <a:cubicBezTo>
                  <a:pt x="37049" y="271666"/>
                  <a:pt x="136003" y="393904"/>
                  <a:pt x="134945" y="423537"/>
                </a:cubicBezTo>
                <a:cubicBezTo>
                  <a:pt x="133887" y="453170"/>
                  <a:pt x="-3167" y="348395"/>
                  <a:pt x="23820" y="379087"/>
                </a:cubicBezTo>
                <a:cubicBezTo>
                  <a:pt x="50807" y="409779"/>
                  <a:pt x="225432" y="569587"/>
                  <a:pt x="296870" y="607687"/>
                </a:cubicBezTo>
                <a:cubicBezTo>
                  <a:pt x="368308" y="645787"/>
                  <a:pt x="422283" y="600279"/>
                  <a:pt x="452445" y="607687"/>
                </a:cubicBezTo>
                <a:cubicBezTo>
                  <a:pt x="482607" y="615095"/>
                  <a:pt x="498483" y="636262"/>
                  <a:pt x="477845" y="652137"/>
                </a:cubicBezTo>
                <a:cubicBezTo>
                  <a:pt x="457208" y="668012"/>
                  <a:pt x="328091" y="703466"/>
                  <a:pt x="328620" y="702937"/>
                </a:cubicBezTo>
                <a:cubicBezTo>
                  <a:pt x="329149" y="702408"/>
                  <a:pt x="491074" y="672245"/>
                  <a:pt x="481020" y="648962"/>
                </a:cubicBezTo>
                <a:cubicBezTo>
                  <a:pt x="470966" y="625679"/>
                  <a:pt x="338145" y="615095"/>
                  <a:pt x="268295" y="563237"/>
                </a:cubicBezTo>
                <a:cubicBezTo>
                  <a:pt x="198445" y="511379"/>
                  <a:pt x="106370" y="391258"/>
                  <a:pt x="61920" y="337812"/>
                </a:cubicBezTo>
                <a:cubicBezTo>
                  <a:pt x="17470" y="284366"/>
                  <a:pt x="9003" y="258966"/>
                  <a:pt x="1595" y="242562"/>
                </a:cubicBezTo>
                <a:cubicBezTo>
                  <a:pt x="-5813" y="226158"/>
                  <a:pt x="14824" y="259495"/>
                  <a:pt x="17470" y="239387"/>
                </a:cubicBezTo>
                <a:cubicBezTo>
                  <a:pt x="20116" y="219279"/>
                  <a:pt x="2124" y="161599"/>
                  <a:pt x="17470" y="121912"/>
                </a:cubicBezTo>
                <a:cubicBezTo>
                  <a:pt x="32816" y="82225"/>
                  <a:pt x="91553" y="-11967"/>
                  <a:pt x="93670" y="1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92BDDEF1-340A-DE06-7F11-166E61075089}"/>
              </a:ext>
            </a:extLst>
          </p:cNvPr>
          <p:cNvSpPr/>
          <p:nvPr/>
        </p:nvSpPr>
        <p:spPr>
          <a:xfrm>
            <a:off x="3671928" y="5466072"/>
            <a:ext cx="44181" cy="484869"/>
          </a:xfrm>
          <a:custGeom>
            <a:avLst/>
            <a:gdLst>
              <a:gd name="connsiteX0" fmla="*/ 7897 w 44181"/>
              <a:gd name="connsiteY0" fmla="*/ 1278 h 484869"/>
              <a:gd name="connsiteX1" fmla="*/ 23772 w 44181"/>
              <a:gd name="connsiteY1" fmla="*/ 87003 h 484869"/>
              <a:gd name="connsiteX2" fmla="*/ 33297 w 44181"/>
              <a:gd name="connsiteY2" fmla="*/ 480703 h 484869"/>
              <a:gd name="connsiteX3" fmla="*/ 42822 w 44181"/>
              <a:gd name="connsiteY3" fmla="*/ 283853 h 484869"/>
              <a:gd name="connsiteX4" fmla="*/ 1547 w 44181"/>
              <a:gd name="connsiteY4" fmla="*/ 121928 h 484869"/>
              <a:gd name="connsiteX5" fmla="*/ 7897 w 44181"/>
              <a:gd name="connsiteY5" fmla="*/ 1278 h 48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81" h="484869">
                <a:moveTo>
                  <a:pt x="7897" y="1278"/>
                </a:moveTo>
                <a:cubicBezTo>
                  <a:pt x="11601" y="-4543"/>
                  <a:pt x="19539" y="7099"/>
                  <a:pt x="23772" y="87003"/>
                </a:cubicBezTo>
                <a:cubicBezTo>
                  <a:pt x="28005" y="166907"/>
                  <a:pt x="30122" y="447895"/>
                  <a:pt x="33297" y="480703"/>
                </a:cubicBezTo>
                <a:cubicBezTo>
                  <a:pt x="36472" y="513511"/>
                  <a:pt x="48114" y="343649"/>
                  <a:pt x="42822" y="283853"/>
                </a:cubicBezTo>
                <a:cubicBezTo>
                  <a:pt x="37530" y="224057"/>
                  <a:pt x="6309" y="165320"/>
                  <a:pt x="1547" y="121928"/>
                </a:cubicBezTo>
                <a:cubicBezTo>
                  <a:pt x="-3216" y="78536"/>
                  <a:pt x="4193" y="7099"/>
                  <a:pt x="7897" y="1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4A1B7E59-9D23-DCC6-5DF8-AC287F484EE3}"/>
              </a:ext>
            </a:extLst>
          </p:cNvPr>
          <p:cNvSpPr/>
          <p:nvPr/>
        </p:nvSpPr>
        <p:spPr>
          <a:xfrm>
            <a:off x="3675755" y="5434773"/>
            <a:ext cx="921805" cy="1205681"/>
          </a:xfrm>
          <a:custGeom>
            <a:avLst/>
            <a:gdLst>
              <a:gd name="connsiteX0" fmla="*/ 895 w 921805"/>
              <a:gd name="connsiteY0" fmla="*/ 4002 h 1205681"/>
              <a:gd name="connsiteX1" fmla="*/ 112020 w 921805"/>
              <a:gd name="connsiteY1" fmla="*/ 518352 h 1205681"/>
              <a:gd name="connsiteX2" fmla="*/ 219970 w 921805"/>
              <a:gd name="connsiteY2" fmla="*/ 737427 h 1205681"/>
              <a:gd name="connsiteX3" fmla="*/ 267595 w 921805"/>
              <a:gd name="connsiteY3" fmla="*/ 823152 h 1205681"/>
              <a:gd name="connsiteX4" fmla="*/ 404120 w 921805"/>
              <a:gd name="connsiteY4" fmla="*/ 931102 h 1205681"/>
              <a:gd name="connsiteX5" fmla="*/ 426345 w 921805"/>
              <a:gd name="connsiteY5" fmla="*/ 918402 h 1205681"/>
              <a:gd name="connsiteX6" fmla="*/ 727970 w 921805"/>
              <a:gd name="connsiteY6" fmla="*/ 978727 h 1205681"/>
              <a:gd name="connsiteX7" fmla="*/ 718445 w 921805"/>
              <a:gd name="connsiteY7" fmla="*/ 946977 h 1205681"/>
              <a:gd name="connsiteX8" fmla="*/ 921645 w 921805"/>
              <a:gd name="connsiteY8" fmla="*/ 1089852 h 1205681"/>
              <a:gd name="connsiteX9" fmla="*/ 753370 w 921805"/>
              <a:gd name="connsiteY9" fmla="*/ 1197802 h 1205681"/>
              <a:gd name="connsiteX10" fmla="*/ 800995 w 921805"/>
              <a:gd name="connsiteY10" fmla="*/ 1191452 h 1205681"/>
              <a:gd name="connsiteX11" fmla="*/ 905770 w 921805"/>
              <a:gd name="connsiteY11" fmla="*/ 1143827 h 1205681"/>
              <a:gd name="connsiteX12" fmla="*/ 578745 w 921805"/>
              <a:gd name="connsiteY12" fmla="*/ 966027 h 1205681"/>
              <a:gd name="connsiteX13" fmla="*/ 518420 w 921805"/>
              <a:gd name="connsiteY13" fmla="*/ 864427 h 1205681"/>
              <a:gd name="connsiteX14" fmla="*/ 597795 w 921805"/>
              <a:gd name="connsiteY14" fmla="*/ 870777 h 1205681"/>
              <a:gd name="connsiteX15" fmla="*/ 261245 w 921805"/>
              <a:gd name="connsiteY15" fmla="*/ 823152 h 1205681"/>
              <a:gd name="connsiteX16" fmla="*/ 70745 w 921805"/>
              <a:gd name="connsiteY16" fmla="*/ 248477 h 1205681"/>
              <a:gd name="connsiteX17" fmla="*/ 61220 w 921805"/>
              <a:gd name="connsiteY17" fmla="*/ 277052 h 1205681"/>
              <a:gd name="connsiteX18" fmla="*/ 895 w 921805"/>
              <a:gd name="connsiteY18" fmla="*/ 4002 h 120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1805" h="1205681">
                <a:moveTo>
                  <a:pt x="895" y="4002"/>
                </a:moveTo>
                <a:cubicBezTo>
                  <a:pt x="9362" y="44218"/>
                  <a:pt x="75508" y="396115"/>
                  <a:pt x="112020" y="518352"/>
                </a:cubicBezTo>
                <a:cubicBezTo>
                  <a:pt x="148532" y="640589"/>
                  <a:pt x="194041" y="686627"/>
                  <a:pt x="219970" y="737427"/>
                </a:cubicBezTo>
                <a:cubicBezTo>
                  <a:pt x="245899" y="788227"/>
                  <a:pt x="236903" y="790873"/>
                  <a:pt x="267595" y="823152"/>
                </a:cubicBezTo>
                <a:cubicBezTo>
                  <a:pt x="298287" y="855431"/>
                  <a:pt x="377662" y="915227"/>
                  <a:pt x="404120" y="931102"/>
                </a:cubicBezTo>
                <a:cubicBezTo>
                  <a:pt x="430578" y="946977"/>
                  <a:pt x="372370" y="910465"/>
                  <a:pt x="426345" y="918402"/>
                </a:cubicBezTo>
                <a:cubicBezTo>
                  <a:pt x="480320" y="926339"/>
                  <a:pt x="679287" y="973965"/>
                  <a:pt x="727970" y="978727"/>
                </a:cubicBezTo>
                <a:cubicBezTo>
                  <a:pt x="776653" y="983490"/>
                  <a:pt x="686166" y="928456"/>
                  <a:pt x="718445" y="946977"/>
                </a:cubicBezTo>
                <a:cubicBezTo>
                  <a:pt x="750724" y="965498"/>
                  <a:pt x="915824" y="1048048"/>
                  <a:pt x="921645" y="1089852"/>
                </a:cubicBezTo>
                <a:cubicBezTo>
                  <a:pt x="927466" y="1131656"/>
                  <a:pt x="773478" y="1180869"/>
                  <a:pt x="753370" y="1197802"/>
                </a:cubicBezTo>
                <a:cubicBezTo>
                  <a:pt x="733262" y="1214735"/>
                  <a:pt x="775595" y="1200448"/>
                  <a:pt x="800995" y="1191452"/>
                </a:cubicBezTo>
                <a:cubicBezTo>
                  <a:pt x="826395" y="1182456"/>
                  <a:pt x="942812" y="1181398"/>
                  <a:pt x="905770" y="1143827"/>
                </a:cubicBezTo>
                <a:cubicBezTo>
                  <a:pt x="868728" y="1106256"/>
                  <a:pt x="643303" y="1012594"/>
                  <a:pt x="578745" y="966027"/>
                </a:cubicBezTo>
                <a:cubicBezTo>
                  <a:pt x="514187" y="919460"/>
                  <a:pt x="515245" y="880302"/>
                  <a:pt x="518420" y="864427"/>
                </a:cubicBezTo>
                <a:cubicBezTo>
                  <a:pt x="521595" y="848552"/>
                  <a:pt x="640658" y="877656"/>
                  <a:pt x="597795" y="870777"/>
                </a:cubicBezTo>
                <a:cubicBezTo>
                  <a:pt x="554933" y="863898"/>
                  <a:pt x="349087" y="926869"/>
                  <a:pt x="261245" y="823152"/>
                </a:cubicBezTo>
                <a:cubicBezTo>
                  <a:pt x="173403" y="719435"/>
                  <a:pt x="104082" y="339494"/>
                  <a:pt x="70745" y="248477"/>
                </a:cubicBezTo>
                <a:cubicBezTo>
                  <a:pt x="37408" y="157460"/>
                  <a:pt x="76037" y="315152"/>
                  <a:pt x="61220" y="277052"/>
                </a:cubicBezTo>
                <a:cubicBezTo>
                  <a:pt x="46403" y="238952"/>
                  <a:pt x="-7572" y="-36214"/>
                  <a:pt x="895" y="4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C00D53D9-5318-0116-796B-CD41C00F1AEA}"/>
              </a:ext>
            </a:extLst>
          </p:cNvPr>
          <p:cNvSpPr/>
          <p:nvPr/>
        </p:nvSpPr>
        <p:spPr>
          <a:xfrm>
            <a:off x="4092472" y="5710251"/>
            <a:ext cx="432055" cy="598704"/>
          </a:xfrm>
          <a:custGeom>
            <a:avLst/>
            <a:gdLst>
              <a:gd name="connsiteX0" fmla="*/ 103 w 432055"/>
              <a:gd name="connsiteY0" fmla="*/ 322249 h 598704"/>
              <a:gd name="connsiteX1" fmla="*/ 184253 w 432055"/>
              <a:gd name="connsiteY1" fmla="*/ 233349 h 598704"/>
              <a:gd name="connsiteX2" fmla="*/ 276328 w 432055"/>
              <a:gd name="connsiteY2" fmla="*/ 1574 h 598704"/>
              <a:gd name="connsiteX3" fmla="*/ 273153 w 432055"/>
              <a:gd name="connsiteY3" fmla="*/ 141274 h 598704"/>
              <a:gd name="connsiteX4" fmla="*/ 311253 w 432055"/>
              <a:gd name="connsiteY4" fmla="*/ 328599 h 598704"/>
              <a:gd name="connsiteX5" fmla="*/ 403328 w 432055"/>
              <a:gd name="connsiteY5" fmla="*/ 433374 h 598704"/>
              <a:gd name="connsiteX6" fmla="*/ 412853 w 432055"/>
              <a:gd name="connsiteY6" fmla="*/ 598474 h 598704"/>
              <a:gd name="connsiteX7" fmla="*/ 162028 w 432055"/>
              <a:gd name="connsiteY7" fmla="*/ 395274 h 598704"/>
              <a:gd name="connsiteX8" fmla="*/ 403328 w 432055"/>
              <a:gd name="connsiteY8" fmla="*/ 598474 h 598704"/>
              <a:gd name="connsiteX9" fmla="*/ 330303 w 432055"/>
              <a:gd name="connsiteY9" fmla="*/ 427024 h 598704"/>
              <a:gd name="connsiteX10" fmla="*/ 295378 w 432055"/>
              <a:gd name="connsiteY10" fmla="*/ 220649 h 598704"/>
              <a:gd name="connsiteX11" fmla="*/ 238228 w 432055"/>
              <a:gd name="connsiteY11" fmla="*/ 87299 h 598704"/>
              <a:gd name="connsiteX12" fmla="*/ 158853 w 432055"/>
              <a:gd name="connsiteY12" fmla="*/ 261924 h 598704"/>
              <a:gd name="connsiteX13" fmla="*/ 103 w 432055"/>
              <a:gd name="connsiteY13" fmla="*/ 322249 h 59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2055" h="598704">
                <a:moveTo>
                  <a:pt x="103" y="322249"/>
                </a:moveTo>
                <a:cubicBezTo>
                  <a:pt x="4336" y="317487"/>
                  <a:pt x="138216" y="286795"/>
                  <a:pt x="184253" y="233349"/>
                </a:cubicBezTo>
                <a:cubicBezTo>
                  <a:pt x="230290" y="179903"/>
                  <a:pt x="261511" y="16920"/>
                  <a:pt x="276328" y="1574"/>
                </a:cubicBezTo>
                <a:cubicBezTo>
                  <a:pt x="291145" y="-13772"/>
                  <a:pt x="267332" y="86770"/>
                  <a:pt x="273153" y="141274"/>
                </a:cubicBezTo>
                <a:cubicBezTo>
                  <a:pt x="278974" y="195778"/>
                  <a:pt x="289557" y="279916"/>
                  <a:pt x="311253" y="328599"/>
                </a:cubicBezTo>
                <a:cubicBezTo>
                  <a:pt x="332949" y="377282"/>
                  <a:pt x="386395" y="388395"/>
                  <a:pt x="403328" y="433374"/>
                </a:cubicBezTo>
                <a:cubicBezTo>
                  <a:pt x="420261" y="478353"/>
                  <a:pt x="453070" y="604824"/>
                  <a:pt x="412853" y="598474"/>
                </a:cubicBezTo>
                <a:cubicBezTo>
                  <a:pt x="372636" y="592124"/>
                  <a:pt x="163615" y="395274"/>
                  <a:pt x="162028" y="395274"/>
                </a:cubicBezTo>
                <a:cubicBezTo>
                  <a:pt x="160441" y="395274"/>
                  <a:pt x="375282" y="593182"/>
                  <a:pt x="403328" y="598474"/>
                </a:cubicBezTo>
                <a:cubicBezTo>
                  <a:pt x="431374" y="603766"/>
                  <a:pt x="348295" y="489995"/>
                  <a:pt x="330303" y="427024"/>
                </a:cubicBezTo>
                <a:cubicBezTo>
                  <a:pt x="312311" y="364053"/>
                  <a:pt x="310724" y="277270"/>
                  <a:pt x="295378" y="220649"/>
                </a:cubicBezTo>
                <a:cubicBezTo>
                  <a:pt x="280032" y="164028"/>
                  <a:pt x="260982" y="80420"/>
                  <a:pt x="238228" y="87299"/>
                </a:cubicBezTo>
                <a:cubicBezTo>
                  <a:pt x="215474" y="94178"/>
                  <a:pt x="195365" y="220649"/>
                  <a:pt x="158853" y="261924"/>
                </a:cubicBezTo>
                <a:cubicBezTo>
                  <a:pt x="122341" y="303199"/>
                  <a:pt x="-4130" y="327011"/>
                  <a:pt x="103" y="322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B4D2F88B-D048-E633-51F4-00E7D65CF0A2}"/>
              </a:ext>
            </a:extLst>
          </p:cNvPr>
          <p:cNvSpPr/>
          <p:nvPr/>
        </p:nvSpPr>
        <p:spPr>
          <a:xfrm>
            <a:off x="3865585" y="5575139"/>
            <a:ext cx="439715" cy="114838"/>
          </a:xfrm>
          <a:custGeom>
            <a:avLst/>
            <a:gdLst>
              <a:gd name="connsiteX0" fmla="*/ 439715 w 439715"/>
              <a:gd name="connsiteY0" fmla="*/ 3336 h 114838"/>
              <a:gd name="connsiteX1" fmla="*/ 144440 w 439715"/>
              <a:gd name="connsiteY1" fmla="*/ 9686 h 114838"/>
              <a:gd name="connsiteX2" fmla="*/ 17440 w 439715"/>
              <a:gd name="connsiteY2" fmla="*/ 161 h 114838"/>
              <a:gd name="connsiteX3" fmla="*/ 214290 w 439715"/>
              <a:gd name="connsiteY3" fmla="*/ 19211 h 114838"/>
              <a:gd name="connsiteX4" fmla="*/ 1565 w 439715"/>
              <a:gd name="connsiteY4" fmla="*/ 114461 h 114838"/>
              <a:gd name="connsiteX5" fmla="*/ 350815 w 439715"/>
              <a:gd name="connsiteY5" fmla="*/ 50961 h 114838"/>
              <a:gd name="connsiteX6" fmla="*/ 17440 w 439715"/>
              <a:gd name="connsiteY6" fmla="*/ 12861 h 114838"/>
              <a:gd name="connsiteX7" fmla="*/ 439715 w 439715"/>
              <a:gd name="connsiteY7" fmla="*/ 3336 h 11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9715" h="114838">
                <a:moveTo>
                  <a:pt x="439715" y="3336"/>
                </a:moveTo>
                <a:lnTo>
                  <a:pt x="144440" y="9686"/>
                </a:lnTo>
                <a:cubicBezTo>
                  <a:pt x="74061" y="9157"/>
                  <a:pt x="5798" y="-1426"/>
                  <a:pt x="17440" y="161"/>
                </a:cubicBezTo>
                <a:cubicBezTo>
                  <a:pt x="29082" y="1748"/>
                  <a:pt x="216936" y="161"/>
                  <a:pt x="214290" y="19211"/>
                </a:cubicBezTo>
                <a:cubicBezTo>
                  <a:pt x="211644" y="38261"/>
                  <a:pt x="-21189" y="109169"/>
                  <a:pt x="1565" y="114461"/>
                </a:cubicBezTo>
                <a:cubicBezTo>
                  <a:pt x="24319" y="119753"/>
                  <a:pt x="348169" y="67894"/>
                  <a:pt x="350815" y="50961"/>
                </a:cubicBezTo>
                <a:cubicBezTo>
                  <a:pt x="353461" y="34028"/>
                  <a:pt x="3153" y="17094"/>
                  <a:pt x="17440" y="12861"/>
                </a:cubicBezTo>
                <a:cubicBezTo>
                  <a:pt x="31727" y="8628"/>
                  <a:pt x="418548" y="3865"/>
                  <a:pt x="439715" y="3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74E2EAB5-919E-EF66-FFF4-578B925D3F71}"/>
              </a:ext>
            </a:extLst>
          </p:cNvPr>
          <p:cNvSpPr/>
          <p:nvPr/>
        </p:nvSpPr>
        <p:spPr>
          <a:xfrm>
            <a:off x="3866039" y="5727692"/>
            <a:ext cx="412674" cy="405618"/>
          </a:xfrm>
          <a:custGeom>
            <a:avLst/>
            <a:gdLst>
              <a:gd name="connsiteX0" fmla="*/ 96361 w 412674"/>
              <a:gd name="connsiteY0" fmla="*/ 8 h 405618"/>
              <a:gd name="connsiteX1" fmla="*/ 55086 w 412674"/>
              <a:gd name="connsiteY1" fmla="*/ 127008 h 405618"/>
              <a:gd name="connsiteX2" fmla="*/ 172561 w 412674"/>
              <a:gd name="connsiteY2" fmla="*/ 314333 h 405618"/>
              <a:gd name="connsiteX3" fmla="*/ 128111 w 412674"/>
              <a:gd name="connsiteY3" fmla="*/ 231783 h 405618"/>
              <a:gd name="connsiteX4" fmla="*/ 410686 w 412674"/>
              <a:gd name="connsiteY4" fmla="*/ 403233 h 405618"/>
              <a:gd name="connsiteX5" fmla="*/ 261461 w 412674"/>
              <a:gd name="connsiteY5" fmla="*/ 336558 h 405618"/>
              <a:gd name="connsiteX6" fmla="*/ 26511 w 412674"/>
              <a:gd name="connsiteY6" fmla="*/ 231783 h 405618"/>
              <a:gd name="connsiteX7" fmla="*/ 74136 w 412674"/>
              <a:gd name="connsiteY7" fmla="*/ 193683 h 405618"/>
              <a:gd name="connsiteX8" fmla="*/ 58261 w 412674"/>
              <a:gd name="connsiteY8" fmla="*/ 101608 h 405618"/>
              <a:gd name="connsiteX9" fmla="*/ 1111 w 412674"/>
              <a:gd name="connsiteY9" fmla="*/ 120658 h 405618"/>
              <a:gd name="connsiteX10" fmla="*/ 96361 w 412674"/>
              <a:gd name="connsiteY10" fmla="*/ 8 h 40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674" h="405618">
                <a:moveTo>
                  <a:pt x="96361" y="8"/>
                </a:moveTo>
                <a:cubicBezTo>
                  <a:pt x="105357" y="1066"/>
                  <a:pt x="42386" y="74621"/>
                  <a:pt x="55086" y="127008"/>
                </a:cubicBezTo>
                <a:cubicBezTo>
                  <a:pt x="67786" y="179396"/>
                  <a:pt x="160390" y="296871"/>
                  <a:pt x="172561" y="314333"/>
                </a:cubicBezTo>
                <a:cubicBezTo>
                  <a:pt x="184732" y="331795"/>
                  <a:pt x="88424" y="216966"/>
                  <a:pt x="128111" y="231783"/>
                </a:cubicBezTo>
                <a:cubicBezTo>
                  <a:pt x="167798" y="246600"/>
                  <a:pt x="388461" y="385771"/>
                  <a:pt x="410686" y="403233"/>
                </a:cubicBezTo>
                <a:cubicBezTo>
                  <a:pt x="432911" y="420695"/>
                  <a:pt x="261461" y="336558"/>
                  <a:pt x="261461" y="336558"/>
                </a:cubicBezTo>
                <a:cubicBezTo>
                  <a:pt x="197432" y="307983"/>
                  <a:pt x="57732" y="255595"/>
                  <a:pt x="26511" y="231783"/>
                </a:cubicBezTo>
                <a:cubicBezTo>
                  <a:pt x="-4710" y="207971"/>
                  <a:pt x="68844" y="215379"/>
                  <a:pt x="74136" y="193683"/>
                </a:cubicBezTo>
                <a:cubicBezTo>
                  <a:pt x="79428" y="171987"/>
                  <a:pt x="70432" y="113779"/>
                  <a:pt x="58261" y="101608"/>
                </a:cubicBezTo>
                <a:cubicBezTo>
                  <a:pt x="46090" y="89437"/>
                  <a:pt x="-8414" y="142883"/>
                  <a:pt x="1111" y="120658"/>
                </a:cubicBezTo>
                <a:cubicBezTo>
                  <a:pt x="10636" y="98433"/>
                  <a:pt x="87365" y="-1050"/>
                  <a:pt x="96361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B5D6F8A4-ABAB-475E-AA4D-2755627CA245}"/>
              </a:ext>
            </a:extLst>
          </p:cNvPr>
          <p:cNvSpPr/>
          <p:nvPr/>
        </p:nvSpPr>
        <p:spPr>
          <a:xfrm>
            <a:off x="7252378" y="5368877"/>
            <a:ext cx="155856" cy="247744"/>
          </a:xfrm>
          <a:custGeom>
            <a:avLst/>
            <a:gdLst>
              <a:gd name="connsiteX0" fmla="*/ 154897 w 155856"/>
              <a:gd name="connsiteY0" fmla="*/ 48 h 247744"/>
              <a:gd name="connsiteX1" fmla="*/ 69172 w 155856"/>
              <a:gd name="connsiteY1" fmla="*/ 190548 h 247744"/>
              <a:gd name="connsiteX2" fmla="*/ 107272 w 155856"/>
              <a:gd name="connsiteY2" fmla="*/ 247698 h 247744"/>
              <a:gd name="connsiteX3" fmla="*/ 72347 w 155856"/>
              <a:gd name="connsiteY3" fmla="*/ 184198 h 247744"/>
              <a:gd name="connsiteX4" fmla="*/ 62822 w 155856"/>
              <a:gd name="connsiteY4" fmla="*/ 136573 h 247744"/>
              <a:gd name="connsiteX5" fmla="*/ 2497 w 155856"/>
              <a:gd name="connsiteY5" fmla="*/ 209598 h 247744"/>
              <a:gd name="connsiteX6" fmla="*/ 154897 w 155856"/>
              <a:gd name="connsiteY6" fmla="*/ 48 h 24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856" h="247744">
                <a:moveTo>
                  <a:pt x="154897" y="48"/>
                </a:moveTo>
                <a:cubicBezTo>
                  <a:pt x="166010" y="-3127"/>
                  <a:pt x="77109" y="149273"/>
                  <a:pt x="69172" y="190548"/>
                </a:cubicBezTo>
                <a:cubicBezTo>
                  <a:pt x="61235" y="231823"/>
                  <a:pt x="106743" y="248756"/>
                  <a:pt x="107272" y="247698"/>
                </a:cubicBezTo>
                <a:cubicBezTo>
                  <a:pt x="107801" y="246640"/>
                  <a:pt x="79755" y="202719"/>
                  <a:pt x="72347" y="184198"/>
                </a:cubicBezTo>
                <a:cubicBezTo>
                  <a:pt x="64939" y="165677"/>
                  <a:pt x="74464" y="132340"/>
                  <a:pt x="62822" y="136573"/>
                </a:cubicBezTo>
                <a:cubicBezTo>
                  <a:pt x="51180" y="140806"/>
                  <a:pt x="-13378" y="225473"/>
                  <a:pt x="2497" y="209598"/>
                </a:cubicBezTo>
                <a:cubicBezTo>
                  <a:pt x="18372" y="193723"/>
                  <a:pt x="143784" y="3223"/>
                  <a:pt x="15489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4E001697-F391-2986-2B61-C85C88DAF96A}"/>
              </a:ext>
            </a:extLst>
          </p:cNvPr>
          <p:cNvSpPr/>
          <p:nvPr/>
        </p:nvSpPr>
        <p:spPr>
          <a:xfrm>
            <a:off x="7099272" y="5429187"/>
            <a:ext cx="181497" cy="407382"/>
          </a:xfrm>
          <a:custGeom>
            <a:avLst/>
            <a:gdLst>
              <a:gd name="connsiteX0" fmla="*/ 28 w 181497"/>
              <a:gd name="connsiteY0" fmla="*/ 63 h 407382"/>
              <a:gd name="connsiteX1" fmla="*/ 139728 w 181497"/>
              <a:gd name="connsiteY1" fmla="*/ 298513 h 407382"/>
              <a:gd name="connsiteX2" fmla="*/ 142903 w 181497"/>
              <a:gd name="connsiteY2" fmla="*/ 238188 h 407382"/>
              <a:gd name="connsiteX3" fmla="*/ 181003 w 181497"/>
              <a:gd name="connsiteY3" fmla="*/ 403288 h 407382"/>
              <a:gd name="connsiteX4" fmla="*/ 152428 w 181497"/>
              <a:gd name="connsiteY4" fmla="*/ 327088 h 407382"/>
              <a:gd name="connsiteX5" fmla="*/ 28 w 181497"/>
              <a:gd name="connsiteY5" fmla="*/ 63 h 407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497" h="407382">
                <a:moveTo>
                  <a:pt x="28" y="63"/>
                </a:moveTo>
                <a:cubicBezTo>
                  <a:pt x="-2089" y="-4699"/>
                  <a:pt x="115916" y="258826"/>
                  <a:pt x="139728" y="298513"/>
                </a:cubicBezTo>
                <a:cubicBezTo>
                  <a:pt x="163541" y="338201"/>
                  <a:pt x="136024" y="220726"/>
                  <a:pt x="142903" y="238188"/>
                </a:cubicBezTo>
                <a:cubicBezTo>
                  <a:pt x="149782" y="255650"/>
                  <a:pt x="179416" y="388471"/>
                  <a:pt x="181003" y="403288"/>
                </a:cubicBezTo>
                <a:cubicBezTo>
                  <a:pt x="182590" y="418105"/>
                  <a:pt x="182061" y="392705"/>
                  <a:pt x="152428" y="327088"/>
                </a:cubicBezTo>
                <a:cubicBezTo>
                  <a:pt x="122795" y="261471"/>
                  <a:pt x="2145" y="4825"/>
                  <a:pt x="2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67AD3844-E407-A268-F559-D49FDC035C20}"/>
              </a:ext>
            </a:extLst>
          </p:cNvPr>
          <p:cNvSpPr/>
          <p:nvPr/>
        </p:nvSpPr>
        <p:spPr>
          <a:xfrm>
            <a:off x="7025333" y="5778440"/>
            <a:ext cx="137827" cy="665792"/>
          </a:xfrm>
          <a:custGeom>
            <a:avLst/>
            <a:gdLst>
              <a:gd name="connsiteX0" fmla="*/ 137467 w 137827"/>
              <a:gd name="connsiteY0" fmla="*/ 60 h 665792"/>
              <a:gd name="connsiteX1" fmla="*/ 42217 w 137827"/>
              <a:gd name="connsiteY1" fmla="*/ 165160 h 665792"/>
              <a:gd name="connsiteX2" fmla="*/ 86667 w 137827"/>
              <a:gd name="connsiteY2" fmla="*/ 269935 h 665792"/>
              <a:gd name="connsiteX3" fmla="*/ 7292 w 137827"/>
              <a:gd name="connsiteY3" fmla="*/ 295335 h 665792"/>
              <a:gd name="connsiteX4" fmla="*/ 48567 w 137827"/>
              <a:gd name="connsiteY4" fmla="*/ 425510 h 665792"/>
              <a:gd name="connsiteX5" fmla="*/ 23167 w 137827"/>
              <a:gd name="connsiteY5" fmla="*/ 663635 h 665792"/>
              <a:gd name="connsiteX6" fmla="*/ 32692 w 137827"/>
              <a:gd name="connsiteY6" fmla="*/ 527110 h 665792"/>
              <a:gd name="connsiteX7" fmla="*/ 10467 w 137827"/>
              <a:gd name="connsiteY7" fmla="*/ 260410 h 665792"/>
              <a:gd name="connsiteX8" fmla="*/ 73967 w 137827"/>
              <a:gd name="connsiteY8" fmla="*/ 263585 h 665792"/>
              <a:gd name="connsiteX9" fmla="*/ 942 w 137827"/>
              <a:gd name="connsiteY9" fmla="*/ 184210 h 665792"/>
              <a:gd name="connsiteX10" fmla="*/ 137467 w 137827"/>
              <a:gd name="connsiteY10" fmla="*/ 60 h 665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827" h="665792">
                <a:moveTo>
                  <a:pt x="137467" y="60"/>
                </a:moveTo>
                <a:cubicBezTo>
                  <a:pt x="144346" y="-3115"/>
                  <a:pt x="50684" y="120181"/>
                  <a:pt x="42217" y="165160"/>
                </a:cubicBezTo>
                <a:cubicBezTo>
                  <a:pt x="33750" y="210139"/>
                  <a:pt x="92488" y="248239"/>
                  <a:pt x="86667" y="269935"/>
                </a:cubicBezTo>
                <a:cubicBezTo>
                  <a:pt x="80846" y="291631"/>
                  <a:pt x="13642" y="269406"/>
                  <a:pt x="7292" y="295335"/>
                </a:cubicBezTo>
                <a:cubicBezTo>
                  <a:pt x="942" y="321264"/>
                  <a:pt x="45921" y="364127"/>
                  <a:pt x="48567" y="425510"/>
                </a:cubicBezTo>
                <a:cubicBezTo>
                  <a:pt x="51213" y="486893"/>
                  <a:pt x="25813" y="646702"/>
                  <a:pt x="23167" y="663635"/>
                </a:cubicBezTo>
                <a:cubicBezTo>
                  <a:pt x="20521" y="680568"/>
                  <a:pt x="34809" y="594314"/>
                  <a:pt x="32692" y="527110"/>
                </a:cubicBezTo>
                <a:cubicBezTo>
                  <a:pt x="30575" y="459906"/>
                  <a:pt x="3588" y="304331"/>
                  <a:pt x="10467" y="260410"/>
                </a:cubicBezTo>
                <a:cubicBezTo>
                  <a:pt x="17346" y="216489"/>
                  <a:pt x="75554" y="276285"/>
                  <a:pt x="73967" y="263585"/>
                </a:cubicBezTo>
                <a:cubicBezTo>
                  <a:pt x="72380" y="250885"/>
                  <a:pt x="-9641" y="222839"/>
                  <a:pt x="942" y="184210"/>
                </a:cubicBezTo>
                <a:cubicBezTo>
                  <a:pt x="11525" y="145581"/>
                  <a:pt x="130588" y="3235"/>
                  <a:pt x="137467" y="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DFAA0629-BFA5-C99A-D338-DEC7606E9D4F}"/>
              </a:ext>
            </a:extLst>
          </p:cNvPr>
          <p:cNvSpPr/>
          <p:nvPr/>
        </p:nvSpPr>
        <p:spPr>
          <a:xfrm>
            <a:off x="6797593" y="6442057"/>
            <a:ext cx="74656" cy="184188"/>
          </a:xfrm>
          <a:custGeom>
            <a:avLst/>
            <a:gdLst>
              <a:gd name="connsiteX0" fmla="*/ 44532 w 74656"/>
              <a:gd name="connsiteY0" fmla="*/ 18 h 184188"/>
              <a:gd name="connsiteX1" fmla="*/ 44532 w 74656"/>
              <a:gd name="connsiteY1" fmla="*/ 127018 h 184188"/>
              <a:gd name="connsiteX2" fmla="*/ 82 w 74656"/>
              <a:gd name="connsiteY2" fmla="*/ 184168 h 184188"/>
              <a:gd name="connsiteX3" fmla="*/ 57232 w 74656"/>
              <a:gd name="connsiteY3" fmla="*/ 133368 h 184188"/>
              <a:gd name="connsiteX4" fmla="*/ 73107 w 74656"/>
              <a:gd name="connsiteY4" fmla="*/ 117493 h 184188"/>
              <a:gd name="connsiteX5" fmla="*/ 44532 w 74656"/>
              <a:gd name="connsiteY5" fmla="*/ 18 h 18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56" h="184188">
                <a:moveTo>
                  <a:pt x="44532" y="18"/>
                </a:moveTo>
                <a:cubicBezTo>
                  <a:pt x="39770" y="1605"/>
                  <a:pt x="51940" y="96326"/>
                  <a:pt x="44532" y="127018"/>
                </a:cubicBezTo>
                <a:cubicBezTo>
                  <a:pt x="37124" y="157710"/>
                  <a:pt x="-2035" y="183110"/>
                  <a:pt x="82" y="184168"/>
                </a:cubicBezTo>
                <a:cubicBezTo>
                  <a:pt x="2199" y="185226"/>
                  <a:pt x="45061" y="144481"/>
                  <a:pt x="57232" y="133368"/>
                </a:cubicBezTo>
                <a:cubicBezTo>
                  <a:pt x="69403" y="122255"/>
                  <a:pt x="78399" y="134955"/>
                  <a:pt x="73107" y="117493"/>
                </a:cubicBezTo>
                <a:cubicBezTo>
                  <a:pt x="67815" y="100031"/>
                  <a:pt x="49294" y="-1569"/>
                  <a:pt x="44532" y="1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22A70574-5656-A0CF-0B1F-9B8BBF79AD15}"/>
              </a:ext>
            </a:extLst>
          </p:cNvPr>
          <p:cNvSpPr/>
          <p:nvPr/>
        </p:nvSpPr>
        <p:spPr>
          <a:xfrm>
            <a:off x="6762594" y="6483059"/>
            <a:ext cx="179649" cy="229332"/>
          </a:xfrm>
          <a:custGeom>
            <a:avLst/>
            <a:gdLst>
              <a:gd name="connsiteX0" fmla="*/ 155731 w 179649"/>
              <a:gd name="connsiteY0" fmla="*/ 291 h 229332"/>
              <a:gd name="connsiteX1" fmla="*/ 171606 w 179649"/>
              <a:gd name="connsiteY1" fmla="*/ 92366 h 229332"/>
              <a:gd name="connsiteX2" fmla="*/ 85881 w 179649"/>
              <a:gd name="connsiteY2" fmla="*/ 174916 h 229332"/>
              <a:gd name="connsiteX3" fmla="*/ 139856 w 179649"/>
              <a:gd name="connsiteY3" fmla="*/ 162216 h 229332"/>
              <a:gd name="connsiteX4" fmla="*/ 156 w 179649"/>
              <a:gd name="connsiteY4" fmla="*/ 228891 h 229332"/>
              <a:gd name="connsiteX5" fmla="*/ 171606 w 179649"/>
              <a:gd name="connsiteY5" fmla="*/ 124116 h 229332"/>
              <a:gd name="connsiteX6" fmla="*/ 155731 w 179649"/>
              <a:gd name="connsiteY6" fmla="*/ 291 h 22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49" h="229332">
                <a:moveTo>
                  <a:pt x="155731" y="291"/>
                </a:moveTo>
                <a:cubicBezTo>
                  <a:pt x="155731" y="-5001"/>
                  <a:pt x="183248" y="63262"/>
                  <a:pt x="171606" y="92366"/>
                </a:cubicBezTo>
                <a:cubicBezTo>
                  <a:pt x="159964" y="121470"/>
                  <a:pt x="91173" y="163274"/>
                  <a:pt x="85881" y="174916"/>
                </a:cubicBezTo>
                <a:cubicBezTo>
                  <a:pt x="80589" y="186558"/>
                  <a:pt x="154143" y="153220"/>
                  <a:pt x="139856" y="162216"/>
                </a:cubicBezTo>
                <a:cubicBezTo>
                  <a:pt x="125569" y="171212"/>
                  <a:pt x="-5136" y="235241"/>
                  <a:pt x="156" y="228891"/>
                </a:cubicBezTo>
                <a:cubicBezTo>
                  <a:pt x="5448" y="222541"/>
                  <a:pt x="146735" y="156924"/>
                  <a:pt x="171606" y="124116"/>
                </a:cubicBezTo>
                <a:cubicBezTo>
                  <a:pt x="196477" y="91308"/>
                  <a:pt x="155731" y="5583"/>
                  <a:pt x="155731" y="29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BA89645-6122-6C5F-363A-128E4BF10D9E}"/>
              </a:ext>
            </a:extLst>
          </p:cNvPr>
          <p:cNvSpPr/>
          <p:nvPr/>
        </p:nvSpPr>
        <p:spPr>
          <a:xfrm>
            <a:off x="6103622" y="6578600"/>
            <a:ext cx="271806" cy="104779"/>
          </a:xfrm>
          <a:custGeom>
            <a:avLst/>
            <a:gdLst>
              <a:gd name="connsiteX0" fmla="*/ 1903 w 271806"/>
              <a:gd name="connsiteY0" fmla="*/ 50800 h 104779"/>
              <a:gd name="connsiteX1" fmla="*/ 179703 w 271806"/>
              <a:gd name="connsiteY1" fmla="*/ 44450 h 104779"/>
              <a:gd name="connsiteX2" fmla="*/ 271778 w 271806"/>
              <a:gd name="connsiteY2" fmla="*/ 104775 h 104779"/>
              <a:gd name="connsiteX3" fmla="*/ 189228 w 271806"/>
              <a:gd name="connsiteY3" fmla="*/ 41275 h 104779"/>
              <a:gd name="connsiteX4" fmla="*/ 160653 w 271806"/>
              <a:gd name="connsiteY4" fmla="*/ 0 h 104779"/>
              <a:gd name="connsiteX5" fmla="*/ 90803 w 271806"/>
              <a:gd name="connsiteY5" fmla="*/ 41275 h 104779"/>
              <a:gd name="connsiteX6" fmla="*/ 1903 w 271806"/>
              <a:gd name="connsiteY6" fmla="*/ 50800 h 10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806" h="104779">
                <a:moveTo>
                  <a:pt x="1903" y="50800"/>
                </a:moveTo>
                <a:cubicBezTo>
                  <a:pt x="16720" y="51329"/>
                  <a:pt x="134724" y="35454"/>
                  <a:pt x="179703" y="44450"/>
                </a:cubicBezTo>
                <a:cubicBezTo>
                  <a:pt x="224682" y="53446"/>
                  <a:pt x="270191" y="105304"/>
                  <a:pt x="271778" y="104775"/>
                </a:cubicBezTo>
                <a:cubicBezTo>
                  <a:pt x="273365" y="104246"/>
                  <a:pt x="207749" y="58738"/>
                  <a:pt x="189228" y="41275"/>
                </a:cubicBezTo>
                <a:cubicBezTo>
                  <a:pt x="170707" y="23812"/>
                  <a:pt x="177057" y="0"/>
                  <a:pt x="160653" y="0"/>
                </a:cubicBezTo>
                <a:cubicBezTo>
                  <a:pt x="144249" y="0"/>
                  <a:pt x="118849" y="30162"/>
                  <a:pt x="90803" y="41275"/>
                </a:cubicBezTo>
                <a:cubicBezTo>
                  <a:pt x="62757" y="52388"/>
                  <a:pt x="-12914" y="50271"/>
                  <a:pt x="1903" y="5080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CC6B8E44-CDF4-8377-71B2-42E6EDEAD993}"/>
              </a:ext>
            </a:extLst>
          </p:cNvPr>
          <p:cNvSpPr/>
          <p:nvPr/>
        </p:nvSpPr>
        <p:spPr>
          <a:xfrm>
            <a:off x="6672090" y="6737190"/>
            <a:ext cx="154834" cy="117670"/>
          </a:xfrm>
          <a:custGeom>
            <a:avLst/>
            <a:gdLst>
              <a:gd name="connsiteX0" fmla="*/ 154160 w 154834"/>
              <a:gd name="connsiteY0" fmla="*/ 160 h 117670"/>
              <a:gd name="connsiteX1" fmla="*/ 55735 w 154834"/>
              <a:gd name="connsiteY1" fmla="*/ 47785 h 117670"/>
              <a:gd name="connsiteX2" fmla="*/ 11285 w 154834"/>
              <a:gd name="connsiteY2" fmla="*/ 117635 h 117670"/>
              <a:gd name="connsiteX3" fmla="*/ 55735 w 154834"/>
              <a:gd name="connsiteY3" fmla="*/ 38260 h 117670"/>
              <a:gd name="connsiteX4" fmla="*/ 1760 w 154834"/>
              <a:gd name="connsiteY4" fmla="*/ 63660 h 117670"/>
              <a:gd name="connsiteX5" fmla="*/ 154160 w 154834"/>
              <a:gd name="connsiteY5" fmla="*/ 160 h 11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834" h="117670">
                <a:moveTo>
                  <a:pt x="154160" y="160"/>
                </a:moveTo>
                <a:cubicBezTo>
                  <a:pt x="163156" y="-2486"/>
                  <a:pt x="79547" y="28206"/>
                  <a:pt x="55735" y="47785"/>
                </a:cubicBezTo>
                <a:cubicBezTo>
                  <a:pt x="31923" y="67364"/>
                  <a:pt x="11285" y="119222"/>
                  <a:pt x="11285" y="117635"/>
                </a:cubicBezTo>
                <a:cubicBezTo>
                  <a:pt x="11285" y="116048"/>
                  <a:pt x="57322" y="47256"/>
                  <a:pt x="55735" y="38260"/>
                </a:cubicBezTo>
                <a:cubicBezTo>
                  <a:pt x="54148" y="29264"/>
                  <a:pt x="-11469" y="68952"/>
                  <a:pt x="1760" y="63660"/>
                </a:cubicBezTo>
                <a:cubicBezTo>
                  <a:pt x="14989" y="58368"/>
                  <a:pt x="145164" y="2806"/>
                  <a:pt x="154160" y="160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07E2508C-4155-57E4-34B3-10F7647C7C98}"/>
              </a:ext>
            </a:extLst>
          </p:cNvPr>
          <p:cNvSpPr/>
          <p:nvPr/>
        </p:nvSpPr>
        <p:spPr>
          <a:xfrm>
            <a:off x="7012663" y="6746875"/>
            <a:ext cx="413685" cy="200025"/>
          </a:xfrm>
          <a:custGeom>
            <a:avLst/>
            <a:gdLst>
              <a:gd name="connsiteX0" fmla="*/ 4087 w 413685"/>
              <a:gd name="connsiteY0" fmla="*/ 85725 h 200025"/>
              <a:gd name="connsiteX1" fmla="*/ 223162 w 413685"/>
              <a:gd name="connsiteY1" fmla="*/ 73025 h 200025"/>
              <a:gd name="connsiteX2" fmla="*/ 302537 w 413685"/>
              <a:gd name="connsiteY2" fmla="*/ 104775 h 200025"/>
              <a:gd name="connsiteX3" fmla="*/ 270787 w 413685"/>
              <a:gd name="connsiteY3" fmla="*/ 114300 h 200025"/>
              <a:gd name="connsiteX4" fmla="*/ 356512 w 413685"/>
              <a:gd name="connsiteY4" fmla="*/ 130175 h 200025"/>
              <a:gd name="connsiteX5" fmla="*/ 413662 w 413685"/>
              <a:gd name="connsiteY5" fmla="*/ 200025 h 200025"/>
              <a:gd name="connsiteX6" fmla="*/ 350162 w 413685"/>
              <a:gd name="connsiteY6" fmla="*/ 130175 h 200025"/>
              <a:gd name="connsiteX7" fmla="*/ 248562 w 413685"/>
              <a:gd name="connsiteY7" fmla="*/ 0 h 200025"/>
              <a:gd name="connsiteX8" fmla="*/ 356512 w 413685"/>
              <a:gd name="connsiteY8" fmla="*/ 130175 h 200025"/>
              <a:gd name="connsiteX9" fmla="*/ 219987 w 413685"/>
              <a:gd name="connsiteY9" fmla="*/ 76200 h 200025"/>
              <a:gd name="connsiteX10" fmla="*/ 89812 w 413685"/>
              <a:gd name="connsiteY10" fmla="*/ 76200 h 200025"/>
              <a:gd name="connsiteX11" fmla="*/ 4087 w 413685"/>
              <a:gd name="connsiteY11" fmla="*/ 857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685" h="200025">
                <a:moveTo>
                  <a:pt x="4087" y="85725"/>
                </a:moveTo>
                <a:cubicBezTo>
                  <a:pt x="26312" y="85196"/>
                  <a:pt x="173420" y="69850"/>
                  <a:pt x="223162" y="73025"/>
                </a:cubicBezTo>
                <a:cubicBezTo>
                  <a:pt x="272904" y="76200"/>
                  <a:pt x="294599" y="97896"/>
                  <a:pt x="302537" y="104775"/>
                </a:cubicBezTo>
                <a:cubicBezTo>
                  <a:pt x="310475" y="111654"/>
                  <a:pt x="261791" y="110067"/>
                  <a:pt x="270787" y="114300"/>
                </a:cubicBezTo>
                <a:cubicBezTo>
                  <a:pt x="279783" y="118533"/>
                  <a:pt x="332700" y="115888"/>
                  <a:pt x="356512" y="130175"/>
                </a:cubicBezTo>
                <a:cubicBezTo>
                  <a:pt x="380324" y="144462"/>
                  <a:pt x="414720" y="200025"/>
                  <a:pt x="413662" y="200025"/>
                </a:cubicBezTo>
                <a:cubicBezTo>
                  <a:pt x="412604" y="200025"/>
                  <a:pt x="377679" y="163513"/>
                  <a:pt x="350162" y="130175"/>
                </a:cubicBezTo>
                <a:cubicBezTo>
                  <a:pt x="322645" y="96837"/>
                  <a:pt x="247504" y="0"/>
                  <a:pt x="248562" y="0"/>
                </a:cubicBezTo>
                <a:cubicBezTo>
                  <a:pt x="249620" y="0"/>
                  <a:pt x="361275" y="117475"/>
                  <a:pt x="356512" y="130175"/>
                </a:cubicBezTo>
                <a:cubicBezTo>
                  <a:pt x="351749" y="142875"/>
                  <a:pt x="264437" y="85196"/>
                  <a:pt x="219987" y="76200"/>
                </a:cubicBezTo>
                <a:cubicBezTo>
                  <a:pt x="175537" y="67204"/>
                  <a:pt x="123679" y="74083"/>
                  <a:pt x="89812" y="76200"/>
                </a:cubicBezTo>
                <a:cubicBezTo>
                  <a:pt x="55945" y="78317"/>
                  <a:pt x="-18138" y="86254"/>
                  <a:pt x="4087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CC14FBD2-86C9-85EF-88D6-66C2E3C354AF}"/>
              </a:ext>
            </a:extLst>
          </p:cNvPr>
          <p:cNvSpPr/>
          <p:nvPr/>
        </p:nvSpPr>
        <p:spPr>
          <a:xfrm>
            <a:off x="7927923" y="5139806"/>
            <a:ext cx="124670" cy="394807"/>
          </a:xfrm>
          <a:custGeom>
            <a:avLst/>
            <a:gdLst>
              <a:gd name="connsiteX0" fmla="*/ 123877 w 124670"/>
              <a:gd name="connsiteY0" fmla="*/ 519 h 394807"/>
              <a:gd name="connsiteX1" fmla="*/ 123877 w 124670"/>
              <a:gd name="connsiteY1" fmla="*/ 194194 h 394807"/>
              <a:gd name="connsiteX2" fmla="*/ 117527 w 124670"/>
              <a:gd name="connsiteY2" fmla="*/ 206894 h 394807"/>
              <a:gd name="connsiteX3" fmla="*/ 60377 w 124670"/>
              <a:gd name="connsiteY3" fmla="*/ 308494 h 394807"/>
              <a:gd name="connsiteX4" fmla="*/ 92127 w 124670"/>
              <a:gd name="connsiteY4" fmla="*/ 270394 h 394807"/>
              <a:gd name="connsiteX5" fmla="*/ 52 w 124670"/>
              <a:gd name="connsiteY5" fmla="*/ 394219 h 394807"/>
              <a:gd name="connsiteX6" fmla="*/ 79427 w 124670"/>
              <a:gd name="connsiteY6" fmla="*/ 314844 h 394807"/>
              <a:gd name="connsiteX7" fmla="*/ 117527 w 124670"/>
              <a:gd name="connsiteY7" fmla="*/ 260869 h 394807"/>
              <a:gd name="connsiteX8" fmla="*/ 123877 w 124670"/>
              <a:gd name="connsiteY8" fmla="*/ 519 h 394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670" h="394807">
                <a:moveTo>
                  <a:pt x="123877" y="519"/>
                </a:moveTo>
                <a:cubicBezTo>
                  <a:pt x="124935" y="-10593"/>
                  <a:pt x="124935" y="159798"/>
                  <a:pt x="123877" y="194194"/>
                </a:cubicBezTo>
                <a:cubicBezTo>
                  <a:pt x="122819" y="228590"/>
                  <a:pt x="128110" y="187844"/>
                  <a:pt x="117527" y="206894"/>
                </a:cubicBezTo>
                <a:cubicBezTo>
                  <a:pt x="106944" y="225944"/>
                  <a:pt x="64610" y="297911"/>
                  <a:pt x="60377" y="308494"/>
                </a:cubicBezTo>
                <a:cubicBezTo>
                  <a:pt x="56144" y="319077"/>
                  <a:pt x="102181" y="256107"/>
                  <a:pt x="92127" y="270394"/>
                </a:cubicBezTo>
                <a:cubicBezTo>
                  <a:pt x="82073" y="284681"/>
                  <a:pt x="2169" y="386811"/>
                  <a:pt x="52" y="394219"/>
                </a:cubicBezTo>
                <a:cubicBezTo>
                  <a:pt x="-2065" y="401627"/>
                  <a:pt x="59848" y="337069"/>
                  <a:pt x="79427" y="314844"/>
                </a:cubicBezTo>
                <a:cubicBezTo>
                  <a:pt x="99006" y="292619"/>
                  <a:pt x="110648" y="309552"/>
                  <a:pt x="117527" y="260869"/>
                </a:cubicBezTo>
                <a:cubicBezTo>
                  <a:pt x="124406" y="212186"/>
                  <a:pt x="122819" y="11631"/>
                  <a:pt x="123877" y="5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A7249CAB-7D4B-EF6B-E403-2DFC519E8A3D}"/>
              </a:ext>
            </a:extLst>
          </p:cNvPr>
          <p:cNvSpPr/>
          <p:nvPr/>
        </p:nvSpPr>
        <p:spPr>
          <a:xfrm>
            <a:off x="6704559" y="5956107"/>
            <a:ext cx="64770" cy="159449"/>
          </a:xfrm>
          <a:custGeom>
            <a:avLst/>
            <a:gdLst>
              <a:gd name="connsiteX0" fmla="*/ 64541 w 64770"/>
              <a:gd name="connsiteY0" fmla="*/ 193 h 159449"/>
              <a:gd name="connsiteX1" fmla="*/ 23266 w 64770"/>
              <a:gd name="connsiteY1" fmla="*/ 73218 h 159449"/>
              <a:gd name="connsiteX2" fmla="*/ 48666 w 64770"/>
              <a:gd name="connsiteY2" fmla="*/ 158943 h 159449"/>
              <a:gd name="connsiteX3" fmla="*/ 23266 w 64770"/>
              <a:gd name="connsiteY3" fmla="*/ 108143 h 159449"/>
              <a:gd name="connsiteX4" fmla="*/ 1041 w 64770"/>
              <a:gd name="connsiteY4" fmla="*/ 95443 h 159449"/>
              <a:gd name="connsiteX5" fmla="*/ 64541 w 64770"/>
              <a:gd name="connsiteY5" fmla="*/ 193 h 15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770" h="159449">
                <a:moveTo>
                  <a:pt x="64541" y="193"/>
                </a:moveTo>
                <a:cubicBezTo>
                  <a:pt x="68245" y="-3511"/>
                  <a:pt x="25912" y="46760"/>
                  <a:pt x="23266" y="73218"/>
                </a:cubicBezTo>
                <a:cubicBezTo>
                  <a:pt x="20620" y="99676"/>
                  <a:pt x="48666" y="153122"/>
                  <a:pt x="48666" y="158943"/>
                </a:cubicBezTo>
                <a:cubicBezTo>
                  <a:pt x="48666" y="164764"/>
                  <a:pt x="31203" y="118726"/>
                  <a:pt x="23266" y="108143"/>
                </a:cubicBezTo>
                <a:cubicBezTo>
                  <a:pt x="15329" y="97560"/>
                  <a:pt x="-4780" y="110789"/>
                  <a:pt x="1041" y="95443"/>
                </a:cubicBezTo>
                <a:cubicBezTo>
                  <a:pt x="6862" y="80097"/>
                  <a:pt x="60837" y="3897"/>
                  <a:pt x="64541" y="193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83F727ED-4ADC-EE82-66D8-7051CE66FD4A}"/>
              </a:ext>
            </a:extLst>
          </p:cNvPr>
          <p:cNvSpPr/>
          <p:nvPr/>
        </p:nvSpPr>
        <p:spPr>
          <a:xfrm>
            <a:off x="7823200" y="6844911"/>
            <a:ext cx="16084" cy="118491"/>
          </a:xfrm>
          <a:custGeom>
            <a:avLst/>
            <a:gdLst>
              <a:gd name="connsiteX0" fmla="*/ 0 w 16084"/>
              <a:gd name="connsiteY0" fmla="*/ 389 h 118491"/>
              <a:gd name="connsiteX1" fmla="*/ 15875 w 16084"/>
              <a:gd name="connsiteY1" fmla="*/ 79764 h 118491"/>
              <a:gd name="connsiteX2" fmla="*/ 9525 w 16084"/>
              <a:gd name="connsiteY2" fmla="*/ 117864 h 118491"/>
              <a:gd name="connsiteX3" fmla="*/ 15875 w 16084"/>
              <a:gd name="connsiteY3" fmla="*/ 51189 h 118491"/>
              <a:gd name="connsiteX4" fmla="*/ 0 w 16084"/>
              <a:gd name="connsiteY4" fmla="*/ 389 h 11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4" h="118491">
                <a:moveTo>
                  <a:pt x="0" y="389"/>
                </a:moveTo>
                <a:cubicBezTo>
                  <a:pt x="0" y="5151"/>
                  <a:pt x="14288" y="60185"/>
                  <a:pt x="15875" y="79764"/>
                </a:cubicBezTo>
                <a:cubicBezTo>
                  <a:pt x="17462" y="99343"/>
                  <a:pt x="9525" y="122626"/>
                  <a:pt x="9525" y="117864"/>
                </a:cubicBezTo>
                <a:cubicBezTo>
                  <a:pt x="9525" y="113102"/>
                  <a:pt x="16933" y="66535"/>
                  <a:pt x="15875" y="51189"/>
                </a:cubicBezTo>
                <a:cubicBezTo>
                  <a:pt x="14817" y="35843"/>
                  <a:pt x="0" y="-4373"/>
                  <a:pt x="0" y="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727859C0-E109-93DD-EC51-8EC709703F2E}"/>
              </a:ext>
            </a:extLst>
          </p:cNvPr>
          <p:cNvSpPr/>
          <p:nvPr/>
        </p:nvSpPr>
        <p:spPr>
          <a:xfrm>
            <a:off x="7119517" y="2888648"/>
            <a:ext cx="974961" cy="927434"/>
          </a:xfrm>
          <a:custGeom>
            <a:avLst/>
            <a:gdLst>
              <a:gd name="connsiteX0" fmla="*/ 52808 w 974961"/>
              <a:gd name="connsiteY0" fmla="*/ 118077 h 927434"/>
              <a:gd name="connsiteX1" fmla="*/ 154408 w 974961"/>
              <a:gd name="connsiteY1" fmla="*/ 124427 h 927434"/>
              <a:gd name="connsiteX2" fmla="*/ 519533 w 974961"/>
              <a:gd name="connsiteY2" fmla="*/ 384777 h 927434"/>
              <a:gd name="connsiteX3" fmla="*/ 538583 w 974961"/>
              <a:gd name="connsiteY3" fmla="*/ 362552 h 927434"/>
              <a:gd name="connsiteX4" fmla="*/ 871958 w 974961"/>
              <a:gd name="connsiteY4" fmla="*/ 864202 h 927434"/>
              <a:gd name="connsiteX5" fmla="*/ 938633 w 974961"/>
              <a:gd name="connsiteY5" fmla="*/ 886427 h 927434"/>
              <a:gd name="connsiteX6" fmla="*/ 964033 w 974961"/>
              <a:gd name="connsiteY6" fmla="*/ 905477 h 927434"/>
              <a:gd name="connsiteX7" fmla="*/ 757658 w 974961"/>
              <a:gd name="connsiteY7" fmla="*/ 549877 h 927434"/>
              <a:gd name="connsiteX8" fmla="*/ 335383 w 974961"/>
              <a:gd name="connsiteY8" fmla="*/ 172052 h 927434"/>
              <a:gd name="connsiteX9" fmla="*/ 2008 w 974961"/>
              <a:gd name="connsiteY9" fmla="*/ 602 h 927434"/>
              <a:gd name="connsiteX10" fmla="*/ 189333 w 974961"/>
              <a:gd name="connsiteY10" fmla="*/ 114902 h 927434"/>
              <a:gd name="connsiteX11" fmla="*/ 52808 w 974961"/>
              <a:gd name="connsiteY11" fmla="*/ 118077 h 92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4961" h="927434">
                <a:moveTo>
                  <a:pt x="52808" y="118077"/>
                </a:moveTo>
                <a:cubicBezTo>
                  <a:pt x="46987" y="119665"/>
                  <a:pt x="76621" y="79977"/>
                  <a:pt x="154408" y="124427"/>
                </a:cubicBezTo>
                <a:cubicBezTo>
                  <a:pt x="232196" y="168877"/>
                  <a:pt x="455504" y="345090"/>
                  <a:pt x="519533" y="384777"/>
                </a:cubicBezTo>
                <a:cubicBezTo>
                  <a:pt x="583562" y="424464"/>
                  <a:pt x="479846" y="282648"/>
                  <a:pt x="538583" y="362552"/>
                </a:cubicBezTo>
                <a:cubicBezTo>
                  <a:pt x="597320" y="442456"/>
                  <a:pt x="805283" y="776890"/>
                  <a:pt x="871958" y="864202"/>
                </a:cubicBezTo>
                <a:cubicBezTo>
                  <a:pt x="938633" y="951515"/>
                  <a:pt x="923287" y="879548"/>
                  <a:pt x="938633" y="886427"/>
                </a:cubicBezTo>
                <a:cubicBezTo>
                  <a:pt x="953979" y="893306"/>
                  <a:pt x="994196" y="961569"/>
                  <a:pt x="964033" y="905477"/>
                </a:cubicBezTo>
                <a:cubicBezTo>
                  <a:pt x="933871" y="849385"/>
                  <a:pt x="862433" y="672115"/>
                  <a:pt x="757658" y="549877"/>
                </a:cubicBezTo>
                <a:cubicBezTo>
                  <a:pt x="652883" y="427640"/>
                  <a:pt x="461325" y="263598"/>
                  <a:pt x="335383" y="172052"/>
                </a:cubicBezTo>
                <a:cubicBezTo>
                  <a:pt x="209441" y="80506"/>
                  <a:pt x="26350" y="10127"/>
                  <a:pt x="2008" y="602"/>
                </a:cubicBezTo>
                <a:cubicBezTo>
                  <a:pt x="-22334" y="-8923"/>
                  <a:pt x="182454" y="97440"/>
                  <a:pt x="189333" y="114902"/>
                </a:cubicBezTo>
                <a:cubicBezTo>
                  <a:pt x="196212" y="132364"/>
                  <a:pt x="58629" y="116489"/>
                  <a:pt x="52808" y="1180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7F68EC50-87BD-67E3-A0A3-EBF42D0864AB}"/>
              </a:ext>
            </a:extLst>
          </p:cNvPr>
          <p:cNvSpPr/>
          <p:nvPr/>
        </p:nvSpPr>
        <p:spPr>
          <a:xfrm>
            <a:off x="8113571" y="3844200"/>
            <a:ext cx="303016" cy="1606656"/>
          </a:xfrm>
          <a:custGeom>
            <a:avLst/>
            <a:gdLst>
              <a:gd name="connsiteX0" fmla="*/ 39829 w 303016"/>
              <a:gd name="connsiteY0" fmla="*/ 725 h 1606656"/>
              <a:gd name="connsiteX1" fmla="*/ 211279 w 303016"/>
              <a:gd name="connsiteY1" fmla="*/ 661125 h 1606656"/>
              <a:gd name="connsiteX2" fmla="*/ 239854 w 303016"/>
              <a:gd name="connsiteY2" fmla="*/ 737325 h 1606656"/>
              <a:gd name="connsiteX3" fmla="*/ 233504 w 303016"/>
              <a:gd name="connsiteY3" fmla="*/ 1051650 h 1606656"/>
              <a:gd name="connsiteX4" fmla="*/ 249379 w 303016"/>
              <a:gd name="connsiteY4" fmla="*/ 1051650 h 1606656"/>
              <a:gd name="connsiteX5" fmla="*/ 8079 w 303016"/>
              <a:gd name="connsiteY5" fmla="*/ 1594575 h 1606656"/>
              <a:gd name="connsiteX6" fmla="*/ 77929 w 303016"/>
              <a:gd name="connsiteY6" fmla="*/ 1353275 h 1606656"/>
              <a:gd name="connsiteX7" fmla="*/ 281129 w 303016"/>
              <a:gd name="connsiteY7" fmla="*/ 515075 h 1606656"/>
              <a:gd name="connsiteX8" fmla="*/ 268429 w 303016"/>
              <a:gd name="connsiteY8" fmla="*/ 530950 h 1606656"/>
              <a:gd name="connsiteX9" fmla="*/ 39829 w 303016"/>
              <a:gd name="connsiteY9" fmla="*/ 725 h 1606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3016" h="1606656">
                <a:moveTo>
                  <a:pt x="39829" y="725"/>
                </a:moveTo>
                <a:cubicBezTo>
                  <a:pt x="30304" y="22421"/>
                  <a:pt x="177941" y="538358"/>
                  <a:pt x="211279" y="661125"/>
                </a:cubicBezTo>
                <a:cubicBezTo>
                  <a:pt x="244617" y="783892"/>
                  <a:pt x="236150" y="672238"/>
                  <a:pt x="239854" y="737325"/>
                </a:cubicBezTo>
                <a:cubicBezTo>
                  <a:pt x="243558" y="802412"/>
                  <a:pt x="231917" y="999263"/>
                  <a:pt x="233504" y="1051650"/>
                </a:cubicBezTo>
                <a:cubicBezTo>
                  <a:pt x="235091" y="1104037"/>
                  <a:pt x="286950" y="961163"/>
                  <a:pt x="249379" y="1051650"/>
                </a:cubicBezTo>
                <a:cubicBezTo>
                  <a:pt x="211808" y="1142137"/>
                  <a:pt x="36654" y="1544304"/>
                  <a:pt x="8079" y="1594575"/>
                </a:cubicBezTo>
                <a:cubicBezTo>
                  <a:pt x="-20496" y="1644846"/>
                  <a:pt x="32421" y="1533192"/>
                  <a:pt x="77929" y="1353275"/>
                </a:cubicBezTo>
                <a:cubicBezTo>
                  <a:pt x="123437" y="1173358"/>
                  <a:pt x="249379" y="652129"/>
                  <a:pt x="281129" y="515075"/>
                </a:cubicBezTo>
                <a:cubicBezTo>
                  <a:pt x="312879" y="378021"/>
                  <a:pt x="311292" y="611383"/>
                  <a:pt x="268429" y="530950"/>
                </a:cubicBezTo>
                <a:cubicBezTo>
                  <a:pt x="225567" y="450517"/>
                  <a:pt x="49354" y="-20971"/>
                  <a:pt x="39829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E3859B0C-6348-B2FC-A193-CAF876213FD7}"/>
              </a:ext>
            </a:extLst>
          </p:cNvPr>
          <p:cNvSpPr/>
          <p:nvPr/>
        </p:nvSpPr>
        <p:spPr>
          <a:xfrm>
            <a:off x="7207190" y="3533732"/>
            <a:ext cx="283792" cy="1041566"/>
          </a:xfrm>
          <a:custGeom>
            <a:avLst/>
            <a:gdLst>
              <a:gd name="connsiteX0" fmla="*/ 60 w 283792"/>
              <a:gd name="connsiteY0" fmla="*/ 43 h 1041566"/>
              <a:gd name="connsiteX1" fmla="*/ 279460 w 283792"/>
              <a:gd name="connsiteY1" fmla="*/ 346118 h 1041566"/>
              <a:gd name="connsiteX2" fmla="*/ 168335 w 283792"/>
              <a:gd name="connsiteY2" fmla="*/ 692193 h 1041566"/>
              <a:gd name="connsiteX3" fmla="*/ 142935 w 283792"/>
              <a:gd name="connsiteY3" fmla="*/ 1041443 h 1041566"/>
              <a:gd name="connsiteX4" fmla="*/ 250885 w 283792"/>
              <a:gd name="connsiteY4" fmla="*/ 654093 h 1041566"/>
              <a:gd name="connsiteX5" fmla="*/ 254060 w 283792"/>
              <a:gd name="connsiteY5" fmla="*/ 368343 h 1041566"/>
              <a:gd name="connsiteX6" fmla="*/ 60 w 283792"/>
              <a:gd name="connsiteY6" fmla="*/ 43 h 10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3792" h="1041566">
                <a:moveTo>
                  <a:pt x="60" y="43"/>
                </a:moveTo>
                <a:cubicBezTo>
                  <a:pt x="4293" y="-3661"/>
                  <a:pt x="251414" y="230760"/>
                  <a:pt x="279460" y="346118"/>
                </a:cubicBezTo>
                <a:cubicBezTo>
                  <a:pt x="307506" y="461476"/>
                  <a:pt x="191089" y="576306"/>
                  <a:pt x="168335" y="692193"/>
                </a:cubicBezTo>
                <a:cubicBezTo>
                  <a:pt x="145581" y="808080"/>
                  <a:pt x="129177" y="1047793"/>
                  <a:pt x="142935" y="1041443"/>
                </a:cubicBezTo>
                <a:cubicBezTo>
                  <a:pt x="156693" y="1035093"/>
                  <a:pt x="232364" y="766276"/>
                  <a:pt x="250885" y="654093"/>
                </a:cubicBezTo>
                <a:cubicBezTo>
                  <a:pt x="269406" y="541910"/>
                  <a:pt x="293747" y="472589"/>
                  <a:pt x="254060" y="368343"/>
                </a:cubicBezTo>
                <a:cubicBezTo>
                  <a:pt x="214373" y="264097"/>
                  <a:pt x="-4173" y="3747"/>
                  <a:pt x="6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30EF864B-717C-0985-1F36-925C645692F0}"/>
              </a:ext>
            </a:extLst>
          </p:cNvPr>
          <p:cNvSpPr/>
          <p:nvPr/>
        </p:nvSpPr>
        <p:spPr>
          <a:xfrm>
            <a:off x="7353469" y="4551020"/>
            <a:ext cx="924481" cy="910095"/>
          </a:xfrm>
          <a:custGeom>
            <a:avLst/>
            <a:gdLst>
              <a:gd name="connsiteX0" fmla="*/ 6181 w 924481"/>
              <a:gd name="connsiteY0" fmla="*/ 20980 h 910095"/>
              <a:gd name="connsiteX1" fmla="*/ 310981 w 924481"/>
              <a:gd name="connsiteY1" fmla="*/ 608355 h 910095"/>
              <a:gd name="connsiteX2" fmla="*/ 377656 w 924481"/>
              <a:gd name="connsiteY2" fmla="*/ 551205 h 910095"/>
              <a:gd name="connsiteX3" fmla="*/ 517356 w 924481"/>
              <a:gd name="connsiteY3" fmla="*/ 633755 h 910095"/>
              <a:gd name="connsiteX4" fmla="*/ 514181 w 924481"/>
              <a:gd name="connsiteY4" fmla="*/ 563905 h 910095"/>
              <a:gd name="connsiteX5" fmla="*/ 653881 w 924481"/>
              <a:gd name="connsiteY5" fmla="*/ 713130 h 910095"/>
              <a:gd name="connsiteX6" fmla="*/ 679281 w 924481"/>
              <a:gd name="connsiteY6" fmla="*/ 621055 h 910095"/>
              <a:gd name="connsiteX7" fmla="*/ 736431 w 924481"/>
              <a:gd name="connsiteY7" fmla="*/ 722655 h 910095"/>
              <a:gd name="connsiteX8" fmla="*/ 612606 w 924481"/>
              <a:gd name="connsiteY8" fmla="*/ 909980 h 910095"/>
              <a:gd name="connsiteX9" fmla="*/ 774531 w 924481"/>
              <a:gd name="connsiteY9" fmla="*/ 694080 h 910095"/>
              <a:gd name="connsiteX10" fmla="*/ 923756 w 924481"/>
              <a:gd name="connsiteY10" fmla="*/ 259105 h 910095"/>
              <a:gd name="connsiteX11" fmla="*/ 711031 w 924481"/>
              <a:gd name="connsiteY11" fmla="*/ 678205 h 910095"/>
              <a:gd name="connsiteX12" fmla="*/ 352256 w 924481"/>
              <a:gd name="connsiteY12" fmla="*/ 478180 h 910095"/>
              <a:gd name="connsiteX13" fmla="*/ 263356 w 924481"/>
              <a:gd name="connsiteY13" fmla="*/ 541680 h 910095"/>
              <a:gd name="connsiteX14" fmla="*/ 117306 w 924481"/>
              <a:gd name="connsiteY14" fmla="*/ 167030 h 910095"/>
              <a:gd name="connsiteX15" fmla="*/ 6181 w 924481"/>
              <a:gd name="connsiteY15" fmla="*/ 20980 h 91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24481" h="910095">
                <a:moveTo>
                  <a:pt x="6181" y="20980"/>
                </a:moveTo>
                <a:cubicBezTo>
                  <a:pt x="38460" y="94534"/>
                  <a:pt x="249069" y="519984"/>
                  <a:pt x="310981" y="608355"/>
                </a:cubicBezTo>
                <a:cubicBezTo>
                  <a:pt x="372893" y="696726"/>
                  <a:pt x="343260" y="546972"/>
                  <a:pt x="377656" y="551205"/>
                </a:cubicBezTo>
                <a:cubicBezTo>
                  <a:pt x="412052" y="555438"/>
                  <a:pt x="494602" y="631638"/>
                  <a:pt x="517356" y="633755"/>
                </a:cubicBezTo>
                <a:cubicBezTo>
                  <a:pt x="540110" y="635872"/>
                  <a:pt x="491427" y="550676"/>
                  <a:pt x="514181" y="563905"/>
                </a:cubicBezTo>
                <a:cubicBezTo>
                  <a:pt x="536935" y="577134"/>
                  <a:pt x="626364" y="703605"/>
                  <a:pt x="653881" y="713130"/>
                </a:cubicBezTo>
                <a:cubicBezTo>
                  <a:pt x="681398" y="722655"/>
                  <a:pt x="665523" y="619468"/>
                  <a:pt x="679281" y="621055"/>
                </a:cubicBezTo>
                <a:cubicBezTo>
                  <a:pt x="693039" y="622642"/>
                  <a:pt x="747544" y="674501"/>
                  <a:pt x="736431" y="722655"/>
                </a:cubicBezTo>
                <a:cubicBezTo>
                  <a:pt x="725319" y="770809"/>
                  <a:pt x="606256" y="914742"/>
                  <a:pt x="612606" y="909980"/>
                </a:cubicBezTo>
                <a:cubicBezTo>
                  <a:pt x="618956" y="905218"/>
                  <a:pt x="722673" y="802559"/>
                  <a:pt x="774531" y="694080"/>
                </a:cubicBezTo>
                <a:cubicBezTo>
                  <a:pt x="826389" y="585601"/>
                  <a:pt x="934339" y="261751"/>
                  <a:pt x="923756" y="259105"/>
                </a:cubicBezTo>
                <a:cubicBezTo>
                  <a:pt x="913173" y="256459"/>
                  <a:pt x="806281" y="641693"/>
                  <a:pt x="711031" y="678205"/>
                </a:cubicBezTo>
                <a:cubicBezTo>
                  <a:pt x="615781" y="714717"/>
                  <a:pt x="426868" y="500934"/>
                  <a:pt x="352256" y="478180"/>
                </a:cubicBezTo>
                <a:cubicBezTo>
                  <a:pt x="277644" y="455426"/>
                  <a:pt x="302514" y="593538"/>
                  <a:pt x="263356" y="541680"/>
                </a:cubicBezTo>
                <a:cubicBezTo>
                  <a:pt x="224198" y="489822"/>
                  <a:pt x="158052" y="249580"/>
                  <a:pt x="117306" y="167030"/>
                </a:cubicBezTo>
                <a:cubicBezTo>
                  <a:pt x="76560" y="84480"/>
                  <a:pt x="-26098" y="-52574"/>
                  <a:pt x="6181" y="20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F9E663CE-2B18-5897-7B45-8A009EF9B7B2}"/>
              </a:ext>
            </a:extLst>
          </p:cNvPr>
          <p:cNvSpPr/>
          <p:nvPr/>
        </p:nvSpPr>
        <p:spPr>
          <a:xfrm>
            <a:off x="6869196" y="4364549"/>
            <a:ext cx="538119" cy="1002971"/>
          </a:xfrm>
          <a:custGeom>
            <a:avLst/>
            <a:gdLst>
              <a:gd name="connsiteX0" fmla="*/ 538079 w 538119"/>
              <a:gd name="connsiteY0" fmla="*/ 245551 h 1002971"/>
              <a:gd name="connsiteX1" fmla="*/ 296779 w 538119"/>
              <a:gd name="connsiteY1" fmla="*/ 578926 h 1002971"/>
              <a:gd name="connsiteX2" fmla="*/ 157079 w 538119"/>
              <a:gd name="connsiteY2" fmla="*/ 1001201 h 1002971"/>
              <a:gd name="connsiteX3" fmla="*/ 331704 w 538119"/>
              <a:gd name="connsiteY3" fmla="*/ 407476 h 1002971"/>
              <a:gd name="connsiteX4" fmla="*/ 1504 w 538119"/>
              <a:gd name="connsiteY4" fmla="*/ 594801 h 1002971"/>
              <a:gd name="connsiteX5" fmla="*/ 211054 w 538119"/>
              <a:gd name="connsiteY5" fmla="*/ 375726 h 1002971"/>
              <a:gd name="connsiteX6" fmla="*/ 255504 w 538119"/>
              <a:gd name="connsiteY6" fmla="*/ 1076 h 1002971"/>
              <a:gd name="connsiteX7" fmla="*/ 90404 w 538119"/>
              <a:gd name="connsiteY7" fmla="*/ 502726 h 1002971"/>
              <a:gd name="connsiteX8" fmla="*/ 306304 w 538119"/>
              <a:gd name="connsiteY8" fmla="*/ 372551 h 1002971"/>
              <a:gd name="connsiteX9" fmla="*/ 315829 w 538119"/>
              <a:gd name="connsiteY9" fmla="*/ 436051 h 1002971"/>
              <a:gd name="connsiteX10" fmla="*/ 538079 w 538119"/>
              <a:gd name="connsiteY10" fmla="*/ 245551 h 100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119" h="1002971">
                <a:moveTo>
                  <a:pt x="538079" y="245551"/>
                </a:moveTo>
                <a:cubicBezTo>
                  <a:pt x="534904" y="269364"/>
                  <a:pt x="360279" y="452984"/>
                  <a:pt x="296779" y="578926"/>
                </a:cubicBezTo>
                <a:cubicBezTo>
                  <a:pt x="233279" y="704868"/>
                  <a:pt x="151258" y="1029776"/>
                  <a:pt x="157079" y="1001201"/>
                </a:cubicBezTo>
                <a:cubicBezTo>
                  <a:pt x="162900" y="972626"/>
                  <a:pt x="357633" y="475209"/>
                  <a:pt x="331704" y="407476"/>
                </a:cubicBezTo>
                <a:cubicBezTo>
                  <a:pt x="305775" y="339743"/>
                  <a:pt x="21612" y="600093"/>
                  <a:pt x="1504" y="594801"/>
                </a:cubicBezTo>
                <a:cubicBezTo>
                  <a:pt x="-18604" y="589509"/>
                  <a:pt x="168721" y="474680"/>
                  <a:pt x="211054" y="375726"/>
                </a:cubicBezTo>
                <a:cubicBezTo>
                  <a:pt x="253387" y="276772"/>
                  <a:pt x="275612" y="-20091"/>
                  <a:pt x="255504" y="1076"/>
                </a:cubicBezTo>
                <a:cubicBezTo>
                  <a:pt x="235396" y="22243"/>
                  <a:pt x="81937" y="440814"/>
                  <a:pt x="90404" y="502726"/>
                </a:cubicBezTo>
                <a:cubicBezTo>
                  <a:pt x="98871" y="564638"/>
                  <a:pt x="268733" y="383664"/>
                  <a:pt x="306304" y="372551"/>
                </a:cubicBezTo>
                <a:cubicBezTo>
                  <a:pt x="343875" y="361439"/>
                  <a:pt x="272967" y="456159"/>
                  <a:pt x="315829" y="436051"/>
                </a:cubicBezTo>
                <a:cubicBezTo>
                  <a:pt x="358691" y="415943"/>
                  <a:pt x="541254" y="221738"/>
                  <a:pt x="538079" y="245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44203302-03A4-9F2E-EE1B-37C9620CB759}"/>
              </a:ext>
            </a:extLst>
          </p:cNvPr>
          <p:cNvSpPr/>
          <p:nvPr/>
        </p:nvSpPr>
        <p:spPr>
          <a:xfrm>
            <a:off x="6635656" y="2838404"/>
            <a:ext cx="562611" cy="1566856"/>
          </a:xfrm>
          <a:custGeom>
            <a:avLst/>
            <a:gdLst>
              <a:gd name="connsiteX0" fmla="*/ 94 w 562611"/>
              <a:gd name="connsiteY0" fmla="*/ 46 h 1566856"/>
              <a:gd name="connsiteX1" fmla="*/ 406494 w 562611"/>
              <a:gd name="connsiteY1" fmla="*/ 511221 h 1566856"/>
              <a:gd name="connsiteX2" fmla="*/ 320769 w 562611"/>
              <a:gd name="connsiteY2" fmla="*/ 771571 h 1566856"/>
              <a:gd name="connsiteX3" fmla="*/ 444594 w 562611"/>
              <a:gd name="connsiteY3" fmla="*/ 762046 h 1566856"/>
              <a:gd name="connsiteX4" fmla="*/ 273144 w 562611"/>
              <a:gd name="connsiteY4" fmla="*/ 1504996 h 1566856"/>
              <a:gd name="connsiteX5" fmla="*/ 311244 w 562611"/>
              <a:gd name="connsiteY5" fmla="*/ 1406571 h 1566856"/>
              <a:gd name="connsiteX6" fmla="*/ 562069 w 562611"/>
              <a:gd name="connsiteY6" fmla="*/ 463596 h 1566856"/>
              <a:gd name="connsiteX7" fmla="*/ 377919 w 562611"/>
              <a:gd name="connsiteY7" fmla="*/ 739821 h 1566856"/>
              <a:gd name="connsiteX8" fmla="*/ 368394 w 562611"/>
              <a:gd name="connsiteY8" fmla="*/ 482646 h 1566856"/>
              <a:gd name="connsiteX9" fmla="*/ 94 w 562611"/>
              <a:gd name="connsiteY9" fmla="*/ 46 h 156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2611" h="1566856">
                <a:moveTo>
                  <a:pt x="94" y="46"/>
                </a:moveTo>
                <a:cubicBezTo>
                  <a:pt x="6444" y="4808"/>
                  <a:pt x="353048" y="382634"/>
                  <a:pt x="406494" y="511221"/>
                </a:cubicBezTo>
                <a:cubicBezTo>
                  <a:pt x="459940" y="639808"/>
                  <a:pt x="314419" y="729767"/>
                  <a:pt x="320769" y="771571"/>
                </a:cubicBezTo>
                <a:cubicBezTo>
                  <a:pt x="327119" y="813375"/>
                  <a:pt x="452531" y="639809"/>
                  <a:pt x="444594" y="762046"/>
                </a:cubicBezTo>
                <a:cubicBezTo>
                  <a:pt x="436657" y="884283"/>
                  <a:pt x="295369" y="1397575"/>
                  <a:pt x="273144" y="1504996"/>
                </a:cubicBezTo>
                <a:cubicBezTo>
                  <a:pt x="250919" y="1612417"/>
                  <a:pt x="263090" y="1580138"/>
                  <a:pt x="311244" y="1406571"/>
                </a:cubicBezTo>
                <a:cubicBezTo>
                  <a:pt x="359398" y="1233004"/>
                  <a:pt x="550957" y="574721"/>
                  <a:pt x="562069" y="463596"/>
                </a:cubicBezTo>
                <a:cubicBezTo>
                  <a:pt x="573182" y="352471"/>
                  <a:pt x="410198" y="736646"/>
                  <a:pt x="377919" y="739821"/>
                </a:cubicBezTo>
                <a:cubicBezTo>
                  <a:pt x="345640" y="742996"/>
                  <a:pt x="426602" y="604883"/>
                  <a:pt x="368394" y="482646"/>
                </a:cubicBezTo>
                <a:cubicBezTo>
                  <a:pt x="310186" y="360409"/>
                  <a:pt x="-6256" y="-4716"/>
                  <a:pt x="94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EDCDF914-D8E1-5DA0-5731-80A772068C72}"/>
              </a:ext>
            </a:extLst>
          </p:cNvPr>
          <p:cNvSpPr/>
          <p:nvPr/>
        </p:nvSpPr>
        <p:spPr>
          <a:xfrm>
            <a:off x="6119308" y="2620662"/>
            <a:ext cx="1501587" cy="497589"/>
          </a:xfrm>
          <a:custGeom>
            <a:avLst/>
            <a:gdLst>
              <a:gd name="connsiteX0" fmla="*/ 2092 w 1501587"/>
              <a:gd name="connsiteY0" fmla="*/ 220963 h 497589"/>
              <a:gd name="connsiteX1" fmla="*/ 579942 w 1501587"/>
              <a:gd name="connsiteY1" fmla="*/ 154288 h 497589"/>
              <a:gd name="connsiteX2" fmla="*/ 468817 w 1501587"/>
              <a:gd name="connsiteY2" fmla="*/ 11413 h 497589"/>
              <a:gd name="connsiteX3" fmla="*/ 1475292 w 1501587"/>
              <a:gd name="connsiteY3" fmla="*/ 487663 h 497589"/>
              <a:gd name="connsiteX4" fmla="*/ 1167317 w 1501587"/>
              <a:gd name="connsiteY4" fmla="*/ 328913 h 497589"/>
              <a:gd name="connsiteX5" fmla="*/ 732342 w 1501587"/>
              <a:gd name="connsiteY5" fmla="*/ 262238 h 497589"/>
              <a:gd name="connsiteX6" fmla="*/ 322767 w 1501587"/>
              <a:gd name="connsiteY6" fmla="*/ 14588 h 497589"/>
              <a:gd name="connsiteX7" fmla="*/ 383092 w 1501587"/>
              <a:gd name="connsiteY7" fmla="*/ 154288 h 497589"/>
              <a:gd name="connsiteX8" fmla="*/ 2092 w 1501587"/>
              <a:gd name="connsiteY8" fmla="*/ 220963 h 49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1587" h="497589">
                <a:moveTo>
                  <a:pt x="2092" y="220963"/>
                </a:moveTo>
                <a:cubicBezTo>
                  <a:pt x="34900" y="220963"/>
                  <a:pt x="502155" y="189213"/>
                  <a:pt x="579942" y="154288"/>
                </a:cubicBezTo>
                <a:cubicBezTo>
                  <a:pt x="657729" y="119363"/>
                  <a:pt x="319592" y="-44149"/>
                  <a:pt x="468817" y="11413"/>
                </a:cubicBezTo>
                <a:cubicBezTo>
                  <a:pt x="618042" y="66975"/>
                  <a:pt x="1358876" y="434746"/>
                  <a:pt x="1475292" y="487663"/>
                </a:cubicBezTo>
                <a:cubicBezTo>
                  <a:pt x="1591708" y="540580"/>
                  <a:pt x="1291142" y="366484"/>
                  <a:pt x="1167317" y="328913"/>
                </a:cubicBezTo>
                <a:cubicBezTo>
                  <a:pt x="1043492" y="291342"/>
                  <a:pt x="873100" y="314626"/>
                  <a:pt x="732342" y="262238"/>
                </a:cubicBezTo>
                <a:cubicBezTo>
                  <a:pt x="591584" y="209850"/>
                  <a:pt x="380975" y="32580"/>
                  <a:pt x="322767" y="14588"/>
                </a:cubicBezTo>
                <a:cubicBezTo>
                  <a:pt x="264559" y="-3404"/>
                  <a:pt x="433892" y="120421"/>
                  <a:pt x="383092" y="154288"/>
                </a:cubicBezTo>
                <a:cubicBezTo>
                  <a:pt x="332292" y="188155"/>
                  <a:pt x="-30716" y="220963"/>
                  <a:pt x="2092" y="220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532E30A5-0B19-E093-2BE8-22D22C905EBE}"/>
              </a:ext>
            </a:extLst>
          </p:cNvPr>
          <p:cNvSpPr/>
          <p:nvPr/>
        </p:nvSpPr>
        <p:spPr>
          <a:xfrm>
            <a:off x="5629275" y="4346915"/>
            <a:ext cx="1448882" cy="1072927"/>
          </a:xfrm>
          <a:custGeom>
            <a:avLst/>
            <a:gdLst>
              <a:gd name="connsiteX0" fmla="*/ 1425575 w 1448882"/>
              <a:gd name="connsiteY0" fmla="*/ 18710 h 1072927"/>
              <a:gd name="connsiteX1" fmla="*/ 882650 w 1448882"/>
              <a:gd name="connsiteY1" fmla="*/ 571160 h 1072927"/>
              <a:gd name="connsiteX2" fmla="*/ 762000 w 1448882"/>
              <a:gd name="connsiteY2" fmla="*/ 882310 h 1072927"/>
              <a:gd name="connsiteX3" fmla="*/ 771525 w 1448882"/>
              <a:gd name="connsiteY3" fmla="*/ 812460 h 1072927"/>
              <a:gd name="connsiteX4" fmla="*/ 561975 w 1448882"/>
              <a:gd name="connsiteY4" fmla="*/ 1006135 h 1072927"/>
              <a:gd name="connsiteX5" fmla="*/ 600075 w 1448882"/>
              <a:gd name="connsiteY5" fmla="*/ 914060 h 1072927"/>
              <a:gd name="connsiteX6" fmla="*/ 365125 w 1448882"/>
              <a:gd name="connsiteY6" fmla="*/ 1002960 h 1072927"/>
              <a:gd name="connsiteX7" fmla="*/ 361950 w 1448882"/>
              <a:gd name="connsiteY7" fmla="*/ 945810 h 1072927"/>
              <a:gd name="connsiteX8" fmla="*/ 165100 w 1448882"/>
              <a:gd name="connsiteY8" fmla="*/ 1060110 h 1072927"/>
              <a:gd name="connsiteX9" fmla="*/ 250825 w 1448882"/>
              <a:gd name="connsiteY9" fmla="*/ 898185 h 1072927"/>
              <a:gd name="connsiteX10" fmla="*/ 0 w 1448882"/>
              <a:gd name="connsiteY10" fmla="*/ 1069635 h 1072927"/>
              <a:gd name="connsiteX11" fmla="*/ 250825 w 1448882"/>
              <a:gd name="connsiteY11" fmla="*/ 710860 h 1072927"/>
              <a:gd name="connsiteX12" fmla="*/ 22225 w 1448882"/>
              <a:gd name="connsiteY12" fmla="*/ 914060 h 1072927"/>
              <a:gd name="connsiteX13" fmla="*/ 254000 w 1448882"/>
              <a:gd name="connsiteY13" fmla="*/ 796585 h 1072927"/>
              <a:gd name="connsiteX14" fmla="*/ 174625 w 1448882"/>
              <a:gd name="connsiteY14" fmla="*/ 948985 h 1072927"/>
              <a:gd name="connsiteX15" fmla="*/ 508000 w 1448882"/>
              <a:gd name="connsiteY15" fmla="*/ 891835 h 1072927"/>
              <a:gd name="connsiteX16" fmla="*/ 600075 w 1448882"/>
              <a:gd name="connsiteY16" fmla="*/ 904535 h 1072927"/>
              <a:gd name="connsiteX17" fmla="*/ 765175 w 1448882"/>
              <a:gd name="connsiteY17" fmla="*/ 774360 h 1072927"/>
              <a:gd name="connsiteX18" fmla="*/ 981075 w 1448882"/>
              <a:gd name="connsiteY18" fmla="*/ 402885 h 1072927"/>
              <a:gd name="connsiteX19" fmla="*/ 1311275 w 1448882"/>
              <a:gd name="connsiteY19" fmla="*/ 152060 h 1072927"/>
              <a:gd name="connsiteX20" fmla="*/ 1425575 w 1448882"/>
              <a:gd name="connsiteY20" fmla="*/ 18710 h 10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48882" h="1072927">
                <a:moveTo>
                  <a:pt x="1425575" y="18710"/>
                </a:moveTo>
                <a:cubicBezTo>
                  <a:pt x="1354138" y="88560"/>
                  <a:pt x="993246" y="427227"/>
                  <a:pt x="882650" y="571160"/>
                </a:cubicBezTo>
                <a:cubicBezTo>
                  <a:pt x="772054" y="715093"/>
                  <a:pt x="780521" y="842093"/>
                  <a:pt x="762000" y="882310"/>
                </a:cubicBezTo>
                <a:cubicBezTo>
                  <a:pt x="743479" y="922527"/>
                  <a:pt x="804862" y="791823"/>
                  <a:pt x="771525" y="812460"/>
                </a:cubicBezTo>
                <a:cubicBezTo>
                  <a:pt x="738187" y="833098"/>
                  <a:pt x="590550" y="989202"/>
                  <a:pt x="561975" y="1006135"/>
                </a:cubicBezTo>
                <a:cubicBezTo>
                  <a:pt x="533400" y="1023068"/>
                  <a:pt x="632883" y="914589"/>
                  <a:pt x="600075" y="914060"/>
                </a:cubicBezTo>
                <a:cubicBezTo>
                  <a:pt x="567267" y="913531"/>
                  <a:pt x="404812" y="997668"/>
                  <a:pt x="365125" y="1002960"/>
                </a:cubicBezTo>
                <a:cubicBezTo>
                  <a:pt x="325437" y="1008252"/>
                  <a:pt x="395287" y="936285"/>
                  <a:pt x="361950" y="945810"/>
                </a:cubicBezTo>
                <a:cubicBezTo>
                  <a:pt x="328612" y="955335"/>
                  <a:pt x="183621" y="1068047"/>
                  <a:pt x="165100" y="1060110"/>
                </a:cubicBezTo>
                <a:cubicBezTo>
                  <a:pt x="146579" y="1052173"/>
                  <a:pt x="278342" y="896598"/>
                  <a:pt x="250825" y="898185"/>
                </a:cubicBezTo>
                <a:cubicBezTo>
                  <a:pt x="223308" y="899772"/>
                  <a:pt x="0" y="1100856"/>
                  <a:pt x="0" y="1069635"/>
                </a:cubicBezTo>
                <a:cubicBezTo>
                  <a:pt x="0" y="1038414"/>
                  <a:pt x="247121" y="736789"/>
                  <a:pt x="250825" y="710860"/>
                </a:cubicBezTo>
                <a:cubicBezTo>
                  <a:pt x="254529" y="684931"/>
                  <a:pt x="21696" y="899773"/>
                  <a:pt x="22225" y="914060"/>
                </a:cubicBezTo>
                <a:cubicBezTo>
                  <a:pt x="22754" y="928348"/>
                  <a:pt x="228600" y="790764"/>
                  <a:pt x="254000" y="796585"/>
                </a:cubicBezTo>
                <a:cubicBezTo>
                  <a:pt x="279400" y="802406"/>
                  <a:pt x="132292" y="933110"/>
                  <a:pt x="174625" y="948985"/>
                </a:cubicBezTo>
                <a:cubicBezTo>
                  <a:pt x="216958" y="964860"/>
                  <a:pt x="437092" y="899243"/>
                  <a:pt x="508000" y="891835"/>
                </a:cubicBezTo>
                <a:cubicBezTo>
                  <a:pt x="578908" y="884427"/>
                  <a:pt x="557212" y="924114"/>
                  <a:pt x="600075" y="904535"/>
                </a:cubicBezTo>
                <a:cubicBezTo>
                  <a:pt x="642937" y="884956"/>
                  <a:pt x="701675" y="857968"/>
                  <a:pt x="765175" y="774360"/>
                </a:cubicBezTo>
                <a:cubicBezTo>
                  <a:pt x="828675" y="690752"/>
                  <a:pt x="890058" y="506602"/>
                  <a:pt x="981075" y="402885"/>
                </a:cubicBezTo>
                <a:cubicBezTo>
                  <a:pt x="1072092" y="299168"/>
                  <a:pt x="1234017" y="211327"/>
                  <a:pt x="1311275" y="152060"/>
                </a:cubicBezTo>
                <a:cubicBezTo>
                  <a:pt x="1388533" y="92793"/>
                  <a:pt x="1497012" y="-51140"/>
                  <a:pt x="1425575" y="18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09927A8D-9FE9-C543-DDD2-3C305D54DA0D}"/>
              </a:ext>
            </a:extLst>
          </p:cNvPr>
          <p:cNvSpPr/>
          <p:nvPr/>
        </p:nvSpPr>
        <p:spPr>
          <a:xfrm>
            <a:off x="4559269" y="2598217"/>
            <a:ext cx="1908120" cy="1189894"/>
          </a:xfrm>
          <a:custGeom>
            <a:avLst/>
            <a:gdLst>
              <a:gd name="connsiteX0" fmla="*/ 1905031 w 1908120"/>
              <a:gd name="connsiteY0" fmla="*/ 2108 h 1189894"/>
              <a:gd name="connsiteX1" fmla="*/ 558831 w 1908120"/>
              <a:gd name="connsiteY1" fmla="*/ 443433 h 1189894"/>
              <a:gd name="connsiteX2" fmla="*/ 746156 w 1908120"/>
              <a:gd name="connsiteY2" fmla="*/ 481533 h 1189894"/>
              <a:gd name="connsiteX3" fmla="*/ 31 w 1908120"/>
              <a:gd name="connsiteY3" fmla="*/ 1189558 h 1189894"/>
              <a:gd name="connsiteX4" fmla="*/ 777906 w 1908120"/>
              <a:gd name="connsiteY4" fmla="*/ 570433 h 1189894"/>
              <a:gd name="connsiteX5" fmla="*/ 1254156 w 1908120"/>
              <a:gd name="connsiteY5" fmla="*/ 256108 h 1189894"/>
              <a:gd name="connsiteX6" fmla="*/ 936656 w 1908120"/>
              <a:gd name="connsiteY6" fmla="*/ 275158 h 1189894"/>
              <a:gd name="connsiteX7" fmla="*/ 1905031 w 1908120"/>
              <a:gd name="connsiteY7" fmla="*/ 2108 h 118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8120" h="1189894">
                <a:moveTo>
                  <a:pt x="1905031" y="2108"/>
                </a:moveTo>
                <a:cubicBezTo>
                  <a:pt x="1842060" y="30154"/>
                  <a:pt x="751977" y="363529"/>
                  <a:pt x="558831" y="443433"/>
                </a:cubicBezTo>
                <a:cubicBezTo>
                  <a:pt x="365685" y="523337"/>
                  <a:pt x="839289" y="357179"/>
                  <a:pt x="746156" y="481533"/>
                </a:cubicBezTo>
                <a:cubicBezTo>
                  <a:pt x="653023" y="605887"/>
                  <a:pt x="-5261" y="1174741"/>
                  <a:pt x="31" y="1189558"/>
                </a:cubicBezTo>
                <a:cubicBezTo>
                  <a:pt x="5323" y="1204375"/>
                  <a:pt x="568885" y="726008"/>
                  <a:pt x="777906" y="570433"/>
                </a:cubicBezTo>
                <a:cubicBezTo>
                  <a:pt x="986927" y="414858"/>
                  <a:pt x="1227698" y="305321"/>
                  <a:pt x="1254156" y="256108"/>
                </a:cubicBezTo>
                <a:cubicBezTo>
                  <a:pt x="1280614" y="206896"/>
                  <a:pt x="824473" y="315904"/>
                  <a:pt x="936656" y="275158"/>
                </a:cubicBezTo>
                <a:cubicBezTo>
                  <a:pt x="1048839" y="234412"/>
                  <a:pt x="1968002" y="-25938"/>
                  <a:pt x="1905031" y="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5657A6CD-0866-A8B9-3923-110E7558D61C}"/>
              </a:ext>
            </a:extLst>
          </p:cNvPr>
          <p:cNvSpPr/>
          <p:nvPr/>
        </p:nvSpPr>
        <p:spPr>
          <a:xfrm>
            <a:off x="4003666" y="2364494"/>
            <a:ext cx="2236922" cy="493062"/>
          </a:xfrm>
          <a:custGeom>
            <a:avLst/>
            <a:gdLst>
              <a:gd name="connsiteX0" fmla="*/ 2235209 w 2236922"/>
              <a:gd name="connsiteY0" fmla="*/ 273931 h 493062"/>
              <a:gd name="connsiteX1" fmla="*/ 1435109 w 2236922"/>
              <a:gd name="connsiteY1" fmla="*/ 4056 h 493062"/>
              <a:gd name="connsiteX2" fmla="*/ 1625609 w 2236922"/>
              <a:gd name="connsiteY2" fmla="*/ 105656 h 493062"/>
              <a:gd name="connsiteX3" fmla="*/ 1206509 w 2236922"/>
              <a:gd name="connsiteY3" fmla="*/ 23106 h 493062"/>
              <a:gd name="connsiteX4" fmla="*/ 438159 w 2236922"/>
              <a:gd name="connsiteY4" fmla="*/ 165981 h 493062"/>
              <a:gd name="connsiteX5" fmla="*/ 593734 w 2236922"/>
              <a:gd name="connsiteY5" fmla="*/ 178681 h 493062"/>
              <a:gd name="connsiteX6" fmla="*/ 9 w 2236922"/>
              <a:gd name="connsiteY6" fmla="*/ 493006 h 493062"/>
              <a:gd name="connsiteX7" fmla="*/ 609609 w 2236922"/>
              <a:gd name="connsiteY7" fmla="*/ 204081 h 493062"/>
              <a:gd name="connsiteX8" fmla="*/ 1441459 w 2236922"/>
              <a:gd name="connsiteY8" fmla="*/ 137406 h 493062"/>
              <a:gd name="connsiteX9" fmla="*/ 1739909 w 2236922"/>
              <a:gd name="connsiteY9" fmla="*/ 172331 h 493062"/>
              <a:gd name="connsiteX10" fmla="*/ 1651009 w 2236922"/>
              <a:gd name="connsiteY10" fmla="*/ 58031 h 493062"/>
              <a:gd name="connsiteX11" fmla="*/ 2235209 w 2236922"/>
              <a:gd name="connsiteY11" fmla="*/ 273931 h 49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36922" h="493062">
                <a:moveTo>
                  <a:pt x="2235209" y="273931"/>
                </a:moveTo>
                <a:cubicBezTo>
                  <a:pt x="2199226" y="264935"/>
                  <a:pt x="1536709" y="32102"/>
                  <a:pt x="1435109" y="4056"/>
                </a:cubicBezTo>
                <a:cubicBezTo>
                  <a:pt x="1333509" y="-23990"/>
                  <a:pt x="1663709" y="102481"/>
                  <a:pt x="1625609" y="105656"/>
                </a:cubicBezTo>
                <a:cubicBezTo>
                  <a:pt x="1587509" y="108831"/>
                  <a:pt x="1404417" y="13052"/>
                  <a:pt x="1206509" y="23106"/>
                </a:cubicBezTo>
                <a:cubicBezTo>
                  <a:pt x="1008601" y="33160"/>
                  <a:pt x="540288" y="140052"/>
                  <a:pt x="438159" y="165981"/>
                </a:cubicBezTo>
                <a:cubicBezTo>
                  <a:pt x="336030" y="191910"/>
                  <a:pt x="666759" y="124177"/>
                  <a:pt x="593734" y="178681"/>
                </a:cubicBezTo>
                <a:cubicBezTo>
                  <a:pt x="520709" y="233185"/>
                  <a:pt x="-2637" y="488773"/>
                  <a:pt x="9" y="493006"/>
                </a:cubicBezTo>
                <a:cubicBezTo>
                  <a:pt x="2655" y="497239"/>
                  <a:pt x="369367" y="263348"/>
                  <a:pt x="609609" y="204081"/>
                </a:cubicBezTo>
                <a:cubicBezTo>
                  <a:pt x="849851" y="144814"/>
                  <a:pt x="1253076" y="142698"/>
                  <a:pt x="1441459" y="137406"/>
                </a:cubicBezTo>
                <a:cubicBezTo>
                  <a:pt x="1629842" y="132114"/>
                  <a:pt x="1704984" y="185560"/>
                  <a:pt x="1739909" y="172331"/>
                </a:cubicBezTo>
                <a:cubicBezTo>
                  <a:pt x="1774834" y="159102"/>
                  <a:pt x="1572693" y="42156"/>
                  <a:pt x="1651009" y="58031"/>
                </a:cubicBezTo>
                <a:cubicBezTo>
                  <a:pt x="1729325" y="73906"/>
                  <a:pt x="2271192" y="282927"/>
                  <a:pt x="2235209" y="273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7DD51092-912D-1884-6CEC-BF188564C6FE}"/>
              </a:ext>
            </a:extLst>
          </p:cNvPr>
          <p:cNvSpPr/>
          <p:nvPr/>
        </p:nvSpPr>
        <p:spPr>
          <a:xfrm>
            <a:off x="3214025" y="2517517"/>
            <a:ext cx="1415395" cy="1187512"/>
          </a:xfrm>
          <a:custGeom>
            <a:avLst/>
            <a:gdLst>
              <a:gd name="connsiteX0" fmla="*/ 59400 w 1415395"/>
              <a:gd name="connsiteY0" fmla="*/ 1124208 h 1187512"/>
              <a:gd name="connsiteX1" fmla="*/ 1037300 w 1415395"/>
              <a:gd name="connsiteY1" fmla="*/ 270133 h 1187512"/>
              <a:gd name="connsiteX2" fmla="*/ 767425 w 1415395"/>
              <a:gd name="connsiteY2" fmla="*/ 384433 h 1187512"/>
              <a:gd name="connsiteX3" fmla="*/ 1415125 w 1415395"/>
              <a:gd name="connsiteY3" fmla="*/ 258 h 1187512"/>
              <a:gd name="connsiteX4" fmla="*/ 678525 w 1415395"/>
              <a:gd name="connsiteY4" fmla="*/ 451108 h 1187512"/>
              <a:gd name="connsiteX5" fmla="*/ 167350 w 1415395"/>
              <a:gd name="connsiteY5" fmla="*/ 759083 h 1187512"/>
              <a:gd name="connsiteX6" fmla="*/ 484850 w 1415395"/>
              <a:gd name="connsiteY6" fmla="*/ 670183 h 1187512"/>
              <a:gd name="connsiteX7" fmla="*/ 148300 w 1415395"/>
              <a:gd name="connsiteY7" fmla="*/ 1073408 h 1187512"/>
              <a:gd name="connsiteX8" fmla="*/ 59400 w 1415395"/>
              <a:gd name="connsiteY8" fmla="*/ 1124208 h 118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5395" h="1187512">
                <a:moveTo>
                  <a:pt x="59400" y="1124208"/>
                </a:moveTo>
                <a:cubicBezTo>
                  <a:pt x="207567" y="990329"/>
                  <a:pt x="919296" y="393429"/>
                  <a:pt x="1037300" y="270133"/>
                </a:cubicBezTo>
                <a:cubicBezTo>
                  <a:pt x="1155304" y="146837"/>
                  <a:pt x="704454" y="429412"/>
                  <a:pt x="767425" y="384433"/>
                </a:cubicBezTo>
                <a:cubicBezTo>
                  <a:pt x="830396" y="339454"/>
                  <a:pt x="1429941" y="-10854"/>
                  <a:pt x="1415125" y="258"/>
                </a:cubicBezTo>
                <a:cubicBezTo>
                  <a:pt x="1400309" y="11370"/>
                  <a:pt x="678525" y="451108"/>
                  <a:pt x="678525" y="451108"/>
                </a:cubicBezTo>
                <a:cubicBezTo>
                  <a:pt x="470563" y="577579"/>
                  <a:pt x="199629" y="722571"/>
                  <a:pt x="167350" y="759083"/>
                </a:cubicBezTo>
                <a:cubicBezTo>
                  <a:pt x="135071" y="795595"/>
                  <a:pt x="488025" y="617796"/>
                  <a:pt x="484850" y="670183"/>
                </a:cubicBezTo>
                <a:cubicBezTo>
                  <a:pt x="481675" y="722570"/>
                  <a:pt x="218150" y="997208"/>
                  <a:pt x="148300" y="1073408"/>
                </a:cubicBezTo>
                <a:cubicBezTo>
                  <a:pt x="78450" y="1149608"/>
                  <a:pt x="-88767" y="1258087"/>
                  <a:pt x="59400" y="1124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54EBC1C0-6CF3-01AA-1B2C-14B57BC8B375}"/>
              </a:ext>
            </a:extLst>
          </p:cNvPr>
          <p:cNvSpPr/>
          <p:nvPr/>
        </p:nvSpPr>
        <p:spPr>
          <a:xfrm>
            <a:off x="3688199" y="4733882"/>
            <a:ext cx="1742252" cy="957525"/>
          </a:xfrm>
          <a:custGeom>
            <a:avLst/>
            <a:gdLst>
              <a:gd name="connsiteX0" fmla="*/ 1725176 w 1742252"/>
              <a:gd name="connsiteY0" fmla="*/ 43 h 957525"/>
              <a:gd name="connsiteX1" fmla="*/ 1226701 w 1742252"/>
              <a:gd name="connsiteY1" fmla="*/ 276268 h 957525"/>
              <a:gd name="connsiteX2" fmla="*/ 1375926 w 1742252"/>
              <a:gd name="connsiteY2" fmla="*/ 279443 h 957525"/>
              <a:gd name="connsiteX3" fmla="*/ 1233051 w 1742252"/>
              <a:gd name="connsiteY3" fmla="*/ 425493 h 957525"/>
              <a:gd name="connsiteX4" fmla="*/ 1337826 w 1742252"/>
              <a:gd name="connsiteY4" fmla="*/ 460418 h 957525"/>
              <a:gd name="connsiteX5" fmla="*/ 1261626 w 1742252"/>
              <a:gd name="connsiteY5" fmla="*/ 504868 h 957525"/>
              <a:gd name="connsiteX6" fmla="*/ 1423551 w 1742252"/>
              <a:gd name="connsiteY6" fmla="*/ 574718 h 957525"/>
              <a:gd name="connsiteX7" fmla="*/ 1248926 w 1742252"/>
              <a:gd name="connsiteY7" fmla="*/ 663618 h 957525"/>
              <a:gd name="connsiteX8" fmla="*/ 1407676 w 1742252"/>
              <a:gd name="connsiteY8" fmla="*/ 835068 h 957525"/>
              <a:gd name="connsiteX9" fmla="*/ 1083826 w 1742252"/>
              <a:gd name="connsiteY9" fmla="*/ 952543 h 957525"/>
              <a:gd name="connsiteX10" fmla="*/ 842526 w 1742252"/>
              <a:gd name="connsiteY10" fmla="*/ 666793 h 957525"/>
              <a:gd name="connsiteX11" fmla="*/ 702826 w 1742252"/>
              <a:gd name="connsiteY11" fmla="*/ 517568 h 957525"/>
              <a:gd name="connsiteX12" fmla="*/ 4326 w 1742252"/>
              <a:gd name="connsiteY12" fmla="*/ 244518 h 957525"/>
              <a:gd name="connsiteX13" fmla="*/ 1074301 w 1742252"/>
              <a:gd name="connsiteY13" fmla="*/ 879518 h 957525"/>
              <a:gd name="connsiteX14" fmla="*/ 1042551 w 1742252"/>
              <a:gd name="connsiteY14" fmla="*/ 904918 h 957525"/>
              <a:gd name="connsiteX15" fmla="*/ 1474351 w 1742252"/>
              <a:gd name="connsiteY15" fmla="*/ 787443 h 957525"/>
              <a:gd name="connsiteX16" fmla="*/ 1312426 w 1742252"/>
              <a:gd name="connsiteY16" fmla="*/ 460418 h 957525"/>
              <a:gd name="connsiteX17" fmla="*/ 1013976 w 1742252"/>
              <a:gd name="connsiteY17" fmla="*/ 333418 h 957525"/>
              <a:gd name="connsiteX18" fmla="*/ 1296551 w 1742252"/>
              <a:gd name="connsiteY18" fmla="*/ 215943 h 957525"/>
              <a:gd name="connsiteX19" fmla="*/ 499626 w 1742252"/>
              <a:gd name="connsiteY19" fmla="*/ 298493 h 957525"/>
              <a:gd name="connsiteX20" fmla="*/ 1725176 w 1742252"/>
              <a:gd name="connsiteY20" fmla="*/ 43 h 95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742252" h="957525">
                <a:moveTo>
                  <a:pt x="1725176" y="43"/>
                </a:moveTo>
                <a:cubicBezTo>
                  <a:pt x="1846355" y="-3661"/>
                  <a:pt x="1284909" y="229701"/>
                  <a:pt x="1226701" y="276268"/>
                </a:cubicBezTo>
                <a:cubicBezTo>
                  <a:pt x="1168493" y="322835"/>
                  <a:pt x="1374868" y="254572"/>
                  <a:pt x="1375926" y="279443"/>
                </a:cubicBezTo>
                <a:cubicBezTo>
                  <a:pt x="1376984" y="304314"/>
                  <a:pt x="1239401" y="395331"/>
                  <a:pt x="1233051" y="425493"/>
                </a:cubicBezTo>
                <a:cubicBezTo>
                  <a:pt x="1226701" y="455655"/>
                  <a:pt x="1333064" y="447189"/>
                  <a:pt x="1337826" y="460418"/>
                </a:cubicBezTo>
                <a:cubicBezTo>
                  <a:pt x="1342588" y="473647"/>
                  <a:pt x="1247338" y="485818"/>
                  <a:pt x="1261626" y="504868"/>
                </a:cubicBezTo>
                <a:cubicBezTo>
                  <a:pt x="1275913" y="523918"/>
                  <a:pt x="1425668" y="548260"/>
                  <a:pt x="1423551" y="574718"/>
                </a:cubicBezTo>
                <a:cubicBezTo>
                  <a:pt x="1421434" y="601176"/>
                  <a:pt x="1251572" y="620226"/>
                  <a:pt x="1248926" y="663618"/>
                </a:cubicBezTo>
                <a:cubicBezTo>
                  <a:pt x="1246280" y="707010"/>
                  <a:pt x="1435193" y="786914"/>
                  <a:pt x="1407676" y="835068"/>
                </a:cubicBezTo>
                <a:cubicBezTo>
                  <a:pt x="1380159" y="883222"/>
                  <a:pt x="1178018" y="980589"/>
                  <a:pt x="1083826" y="952543"/>
                </a:cubicBezTo>
                <a:cubicBezTo>
                  <a:pt x="989634" y="924497"/>
                  <a:pt x="906026" y="739289"/>
                  <a:pt x="842526" y="666793"/>
                </a:cubicBezTo>
                <a:cubicBezTo>
                  <a:pt x="779026" y="594297"/>
                  <a:pt x="842526" y="587947"/>
                  <a:pt x="702826" y="517568"/>
                </a:cubicBezTo>
                <a:cubicBezTo>
                  <a:pt x="563126" y="447189"/>
                  <a:pt x="-57587" y="184193"/>
                  <a:pt x="4326" y="244518"/>
                </a:cubicBezTo>
                <a:cubicBezTo>
                  <a:pt x="66238" y="304843"/>
                  <a:pt x="901263" y="769451"/>
                  <a:pt x="1074301" y="879518"/>
                </a:cubicBezTo>
                <a:cubicBezTo>
                  <a:pt x="1247338" y="989585"/>
                  <a:pt x="975876" y="920264"/>
                  <a:pt x="1042551" y="904918"/>
                </a:cubicBezTo>
                <a:cubicBezTo>
                  <a:pt x="1109226" y="889572"/>
                  <a:pt x="1429372" y="861526"/>
                  <a:pt x="1474351" y="787443"/>
                </a:cubicBezTo>
                <a:cubicBezTo>
                  <a:pt x="1519330" y="713360"/>
                  <a:pt x="1389155" y="536089"/>
                  <a:pt x="1312426" y="460418"/>
                </a:cubicBezTo>
                <a:cubicBezTo>
                  <a:pt x="1235697" y="384747"/>
                  <a:pt x="1016622" y="374164"/>
                  <a:pt x="1013976" y="333418"/>
                </a:cubicBezTo>
                <a:cubicBezTo>
                  <a:pt x="1011330" y="292672"/>
                  <a:pt x="1382276" y="221764"/>
                  <a:pt x="1296551" y="215943"/>
                </a:cubicBezTo>
                <a:cubicBezTo>
                  <a:pt x="1210826" y="210122"/>
                  <a:pt x="426601" y="330772"/>
                  <a:pt x="499626" y="298493"/>
                </a:cubicBezTo>
                <a:cubicBezTo>
                  <a:pt x="572651" y="266214"/>
                  <a:pt x="1603997" y="3747"/>
                  <a:pt x="1725176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74E26C76-49BF-344E-146B-6D78BE7C5847}"/>
              </a:ext>
            </a:extLst>
          </p:cNvPr>
          <p:cNvSpPr/>
          <p:nvPr/>
        </p:nvSpPr>
        <p:spPr>
          <a:xfrm>
            <a:off x="2965359" y="3817603"/>
            <a:ext cx="416273" cy="847204"/>
          </a:xfrm>
          <a:custGeom>
            <a:avLst/>
            <a:gdLst>
              <a:gd name="connsiteX0" fmla="*/ 416016 w 416273"/>
              <a:gd name="connsiteY0" fmla="*/ 5097 h 847204"/>
              <a:gd name="connsiteX1" fmla="*/ 149316 w 416273"/>
              <a:gd name="connsiteY1" fmla="*/ 440072 h 847204"/>
              <a:gd name="connsiteX2" fmla="*/ 91 w 416273"/>
              <a:gd name="connsiteY2" fmla="*/ 843297 h 847204"/>
              <a:gd name="connsiteX3" fmla="*/ 130266 w 416273"/>
              <a:gd name="connsiteY3" fmla="*/ 608347 h 847204"/>
              <a:gd name="connsiteX4" fmla="*/ 317591 w 416273"/>
              <a:gd name="connsiteY4" fmla="*/ 30497 h 847204"/>
              <a:gd name="connsiteX5" fmla="*/ 200116 w 416273"/>
              <a:gd name="connsiteY5" fmla="*/ 192422 h 847204"/>
              <a:gd name="connsiteX6" fmla="*/ 416016 w 416273"/>
              <a:gd name="connsiteY6" fmla="*/ 5097 h 8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273" h="847204">
                <a:moveTo>
                  <a:pt x="416016" y="5097"/>
                </a:moveTo>
                <a:cubicBezTo>
                  <a:pt x="407549" y="46372"/>
                  <a:pt x="218637" y="300372"/>
                  <a:pt x="149316" y="440072"/>
                </a:cubicBezTo>
                <a:cubicBezTo>
                  <a:pt x="79995" y="579772"/>
                  <a:pt x="3266" y="815251"/>
                  <a:pt x="91" y="843297"/>
                </a:cubicBezTo>
                <a:cubicBezTo>
                  <a:pt x="-3084" y="871343"/>
                  <a:pt x="77349" y="743814"/>
                  <a:pt x="130266" y="608347"/>
                </a:cubicBezTo>
                <a:cubicBezTo>
                  <a:pt x="183183" y="472880"/>
                  <a:pt x="305949" y="99818"/>
                  <a:pt x="317591" y="30497"/>
                </a:cubicBezTo>
                <a:cubicBezTo>
                  <a:pt x="329233" y="-38824"/>
                  <a:pt x="178949" y="198243"/>
                  <a:pt x="200116" y="192422"/>
                </a:cubicBezTo>
                <a:cubicBezTo>
                  <a:pt x="221283" y="186601"/>
                  <a:pt x="424483" y="-36178"/>
                  <a:pt x="416016" y="5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F0034120-FABB-8B9F-2A3A-912FC94A8F40}"/>
              </a:ext>
            </a:extLst>
          </p:cNvPr>
          <p:cNvSpPr/>
          <p:nvPr/>
        </p:nvSpPr>
        <p:spPr>
          <a:xfrm>
            <a:off x="3162695" y="4257675"/>
            <a:ext cx="771130" cy="1079800"/>
          </a:xfrm>
          <a:custGeom>
            <a:avLst/>
            <a:gdLst>
              <a:gd name="connsiteX0" fmla="*/ 771130 w 771130"/>
              <a:gd name="connsiteY0" fmla="*/ 0 h 1079800"/>
              <a:gd name="connsiteX1" fmla="*/ 82155 w 771130"/>
              <a:gd name="connsiteY1" fmla="*/ 777875 h 1079800"/>
              <a:gd name="connsiteX2" fmla="*/ 15480 w 771130"/>
              <a:gd name="connsiteY2" fmla="*/ 1076325 h 1079800"/>
              <a:gd name="connsiteX3" fmla="*/ 12305 w 771130"/>
              <a:gd name="connsiteY3" fmla="*/ 904875 h 1079800"/>
              <a:gd name="connsiteX4" fmla="*/ 155180 w 771130"/>
              <a:gd name="connsiteY4" fmla="*/ 387350 h 1079800"/>
              <a:gd name="connsiteX5" fmla="*/ 110730 w 771130"/>
              <a:gd name="connsiteY5" fmla="*/ 666750 h 1079800"/>
              <a:gd name="connsiteX6" fmla="*/ 437755 w 771130"/>
              <a:gd name="connsiteY6" fmla="*/ 285750 h 1079800"/>
              <a:gd name="connsiteX7" fmla="*/ 329805 w 771130"/>
              <a:gd name="connsiteY7" fmla="*/ 365125 h 1079800"/>
              <a:gd name="connsiteX8" fmla="*/ 771130 w 771130"/>
              <a:gd name="connsiteY8" fmla="*/ 0 h 107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130" h="1079800">
                <a:moveTo>
                  <a:pt x="771130" y="0"/>
                </a:moveTo>
                <a:cubicBezTo>
                  <a:pt x="489613" y="299244"/>
                  <a:pt x="208097" y="598488"/>
                  <a:pt x="82155" y="777875"/>
                </a:cubicBezTo>
                <a:cubicBezTo>
                  <a:pt x="-43787" y="957262"/>
                  <a:pt x="27122" y="1055158"/>
                  <a:pt x="15480" y="1076325"/>
                </a:cubicBezTo>
                <a:cubicBezTo>
                  <a:pt x="3838" y="1097492"/>
                  <a:pt x="-10978" y="1019704"/>
                  <a:pt x="12305" y="904875"/>
                </a:cubicBezTo>
                <a:cubicBezTo>
                  <a:pt x="35588" y="790046"/>
                  <a:pt x="138776" y="427037"/>
                  <a:pt x="155180" y="387350"/>
                </a:cubicBezTo>
                <a:cubicBezTo>
                  <a:pt x="171584" y="347663"/>
                  <a:pt x="63634" y="683683"/>
                  <a:pt x="110730" y="666750"/>
                </a:cubicBezTo>
                <a:cubicBezTo>
                  <a:pt x="157826" y="649817"/>
                  <a:pt x="401242" y="336021"/>
                  <a:pt x="437755" y="285750"/>
                </a:cubicBezTo>
                <a:cubicBezTo>
                  <a:pt x="474268" y="235479"/>
                  <a:pt x="329805" y="365125"/>
                  <a:pt x="329805" y="365125"/>
                </a:cubicBezTo>
                <a:lnTo>
                  <a:pt x="77113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380E78A-850B-854A-5B3F-86C8C12C753A}"/>
              </a:ext>
            </a:extLst>
          </p:cNvPr>
          <p:cNvSpPr/>
          <p:nvPr/>
        </p:nvSpPr>
        <p:spPr>
          <a:xfrm>
            <a:off x="3322964" y="5371411"/>
            <a:ext cx="405970" cy="1507291"/>
          </a:xfrm>
          <a:custGeom>
            <a:avLst/>
            <a:gdLst>
              <a:gd name="connsiteX0" fmla="*/ 198111 w 405970"/>
              <a:gd name="connsiteY0" fmla="*/ 13389 h 1507291"/>
              <a:gd name="connsiteX1" fmla="*/ 163186 w 405970"/>
              <a:gd name="connsiteY1" fmla="*/ 102289 h 1507291"/>
              <a:gd name="connsiteX2" fmla="*/ 45711 w 405970"/>
              <a:gd name="connsiteY2" fmla="*/ 394389 h 1507291"/>
              <a:gd name="connsiteX3" fmla="*/ 128261 w 405970"/>
              <a:gd name="connsiteY3" fmla="*/ 610289 h 1507291"/>
              <a:gd name="connsiteX4" fmla="*/ 86986 w 405970"/>
              <a:gd name="connsiteY4" fmla="*/ 810314 h 1507291"/>
              <a:gd name="connsiteX5" fmla="*/ 125086 w 405970"/>
              <a:gd name="connsiteY5" fmla="*/ 962714 h 1507291"/>
              <a:gd name="connsiteX6" fmla="*/ 283836 w 405970"/>
              <a:gd name="connsiteY6" fmla="*/ 1153214 h 1507291"/>
              <a:gd name="connsiteX7" fmla="*/ 388611 w 405970"/>
              <a:gd name="connsiteY7" fmla="*/ 1413564 h 1507291"/>
              <a:gd name="connsiteX8" fmla="*/ 391786 w 405970"/>
              <a:gd name="connsiteY8" fmla="*/ 1502464 h 1507291"/>
              <a:gd name="connsiteX9" fmla="*/ 379086 w 405970"/>
              <a:gd name="connsiteY9" fmla="*/ 1286564 h 1507291"/>
              <a:gd name="connsiteX10" fmla="*/ 74286 w 405970"/>
              <a:gd name="connsiteY10" fmla="*/ 975414 h 1507291"/>
              <a:gd name="connsiteX11" fmla="*/ 198111 w 405970"/>
              <a:gd name="connsiteY11" fmla="*/ 492814 h 1507291"/>
              <a:gd name="connsiteX12" fmla="*/ 109211 w 405970"/>
              <a:gd name="connsiteY12" fmla="*/ 591239 h 1507291"/>
              <a:gd name="connsiteX13" fmla="*/ 71111 w 405970"/>
              <a:gd name="connsiteY13" fmla="*/ 362639 h 1507291"/>
              <a:gd name="connsiteX14" fmla="*/ 55236 w 405970"/>
              <a:gd name="connsiteY14" fmla="*/ 283264 h 1507291"/>
              <a:gd name="connsiteX15" fmla="*/ 4436 w 405970"/>
              <a:gd name="connsiteY15" fmla="*/ 359464 h 1507291"/>
              <a:gd name="connsiteX16" fmla="*/ 198111 w 405970"/>
              <a:gd name="connsiteY16" fmla="*/ 13389 h 1507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970" h="1507291">
                <a:moveTo>
                  <a:pt x="198111" y="13389"/>
                </a:moveTo>
                <a:cubicBezTo>
                  <a:pt x="224569" y="-29473"/>
                  <a:pt x="188586" y="38789"/>
                  <a:pt x="163186" y="102289"/>
                </a:cubicBezTo>
                <a:cubicBezTo>
                  <a:pt x="137786" y="165789"/>
                  <a:pt x="51532" y="309722"/>
                  <a:pt x="45711" y="394389"/>
                </a:cubicBezTo>
                <a:cubicBezTo>
                  <a:pt x="39890" y="479056"/>
                  <a:pt x="121382" y="540968"/>
                  <a:pt x="128261" y="610289"/>
                </a:cubicBezTo>
                <a:cubicBezTo>
                  <a:pt x="135140" y="679610"/>
                  <a:pt x="87515" y="751577"/>
                  <a:pt x="86986" y="810314"/>
                </a:cubicBezTo>
                <a:cubicBezTo>
                  <a:pt x="86457" y="869051"/>
                  <a:pt x="92278" y="905564"/>
                  <a:pt x="125086" y="962714"/>
                </a:cubicBezTo>
                <a:cubicBezTo>
                  <a:pt x="157894" y="1019864"/>
                  <a:pt x="239915" y="1078072"/>
                  <a:pt x="283836" y="1153214"/>
                </a:cubicBezTo>
                <a:cubicBezTo>
                  <a:pt x="327757" y="1228356"/>
                  <a:pt x="370619" y="1355356"/>
                  <a:pt x="388611" y="1413564"/>
                </a:cubicBezTo>
                <a:cubicBezTo>
                  <a:pt x="406603" y="1471772"/>
                  <a:pt x="393373" y="1523631"/>
                  <a:pt x="391786" y="1502464"/>
                </a:cubicBezTo>
                <a:cubicBezTo>
                  <a:pt x="390199" y="1481297"/>
                  <a:pt x="432003" y="1374406"/>
                  <a:pt x="379086" y="1286564"/>
                </a:cubicBezTo>
                <a:cubicBezTo>
                  <a:pt x="326169" y="1198722"/>
                  <a:pt x="104448" y="1107706"/>
                  <a:pt x="74286" y="975414"/>
                </a:cubicBezTo>
                <a:cubicBezTo>
                  <a:pt x="44124" y="843122"/>
                  <a:pt x="192290" y="556843"/>
                  <a:pt x="198111" y="492814"/>
                </a:cubicBezTo>
                <a:cubicBezTo>
                  <a:pt x="203932" y="428785"/>
                  <a:pt x="130378" y="612935"/>
                  <a:pt x="109211" y="591239"/>
                </a:cubicBezTo>
                <a:cubicBezTo>
                  <a:pt x="88044" y="569543"/>
                  <a:pt x="80107" y="413968"/>
                  <a:pt x="71111" y="362639"/>
                </a:cubicBezTo>
                <a:cubicBezTo>
                  <a:pt x="62115" y="311310"/>
                  <a:pt x="66348" y="283793"/>
                  <a:pt x="55236" y="283264"/>
                </a:cubicBezTo>
                <a:cubicBezTo>
                  <a:pt x="44124" y="282735"/>
                  <a:pt x="-16731" y="399681"/>
                  <a:pt x="4436" y="359464"/>
                </a:cubicBezTo>
                <a:cubicBezTo>
                  <a:pt x="25603" y="319247"/>
                  <a:pt x="171653" y="56251"/>
                  <a:pt x="198111" y="133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3F861F8-ED68-E3E6-0A32-D346EC0AE742}"/>
              </a:ext>
            </a:extLst>
          </p:cNvPr>
          <p:cNvSpPr/>
          <p:nvPr/>
        </p:nvSpPr>
        <p:spPr>
          <a:xfrm>
            <a:off x="3616959" y="5994281"/>
            <a:ext cx="198923" cy="1032401"/>
          </a:xfrm>
          <a:custGeom>
            <a:avLst/>
            <a:gdLst>
              <a:gd name="connsiteX0" fmla="*/ 91441 w 198923"/>
              <a:gd name="connsiteY0" fmla="*/ 119 h 1032401"/>
              <a:gd name="connsiteX1" fmla="*/ 81916 w 198923"/>
              <a:gd name="connsiteY1" fmla="*/ 416044 h 1032401"/>
              <a:gd name="connsiteX2" fmla="*/ 126366 w 198923"/>
              <a:gd name="connsiteY2" fmla="*/ 508119 h 1032401"/>
              <a:gd name="connsiteX3" fmla="*/ 142241 w 198923"/>
              <a:gd name="connsiteY3" fmla="*/ 523994 h 1032401"/>
              <a:gd name="connsiteX4" fmla="*/ 180341 w 198923"/>
              <a:gd name="connsiteY4" fmla="*/ 1022469 h 1032401"/>
              <a:gd name="connsiteX5" fmla="*/ 186691 w 198923"/>
              <a:gd name="connsiteY5" fmla="*/ 809744 h 1032401"/>
              <a:gd name="connsiteX6" fmla="*/ 15241 w 198923"/>
              <a:gd name="connsiteY6" fmla="*/ 254119 h 1032401"/>
              <a:gd name="connsiteX7" fmla="*/ 15241 w 198923"/>
              <a:gd name="connsiteY7" fmla="*/ 460494 h 1032401"/>
              <a:gd name="connsiteX8" fmla="*/ 91441 w 198923"/>
              <a:gd name="connsiteY8" fmla="*/ 119 h 10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923" h="1032401">
                <a:moveTo>
                  <a:pt x="91441" y="119"/>
                </a:moveTo>
                <a:cubicBezTo>
                  <a:pt x="102554" y="-7289"/>
                  <a:pt x="76095" y="331377"/>
                  <a:pt x="81916" y="416044"/>
                </a:cubicBezTo>
                <a:cubicBezTo>
                  <a:pt x="87737" y="500711"/>
                  <a:pt x="116312" y="490127"/>
                  <a:pt x="126366" y="508119"/>
                </a:cubicBezTo>
                <a:cubicBezTo>
                  <a:pt x="136420" y="526111"/>
                  <a:pt x="133245" y="438269"/>
                  <a:pt x="142241" y="523994"/>
                </a:cubicBezTo>
                <a:cubicBezTo>
                  <a:pt x="151237" y="609719"/>
                  <a:pt x="172933" y="974844"/>
                  <a:pt x="180341" y="1022469"/>
                </a:cubicBezTo>
                <a:cubicBezTo>
                  <a:pt x="187749" y="1070094"/>
                  <a:pt x="214208" y="937802"/>
                  <a:pt x="186691" y="809744"/>
                </a:cubicBezTo>
                <a:cubicBezTo>
                  <a:pt x="159174" y="681686"/>
                  <a:pt x="43816" y="312327"/>
                  <a:pt x="15241" y="254119"/>
                </a:cubicBezTo>
                <a:cubicBezTo>
                  <a:pt x="-13334" y="195911"/>
                  <a:pt x="5187" y="497006"/>
                  <a:pt x="15241" y="460494"/>
                </a:cubicBezTo>
                <a:cubicBezTo>
                  <a:pt x="25295" y="423982"/>
                  <a:pt x="80328" y="7527"/>
                  <a:pt x="91441" y="1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C14FD525-03DE-3AB3-7D23-00BB0244A338}"/>
              </a:ext>
            </a:extLst>
          </p:cNvPr>
          <p:cNvSpPr/>
          <p:nvPr/>
        </p:nvSpPr>
        <p:spPr>
          <a:xfrm>
            <a:off x="5286077" y="4321079"/>
            <a:ext cx="562384" cy="988505"/>
          </a:xfrm>
          <a:custGeom>
            <a:avLst/>
            <a:gdLst>
              <a:gd name="connsiteX0" fmla="*/ 562273 w 562384"/>
              <a:gd name="connsiteY0" fmla="*/ 3271 h 988505"/>
              <a:gd name="connsiteX1" fmla="*/ 187623 w 562384"/>
              <a:gd name="connsiteY1" fmla="*/ 517621 h 988505"/>
              <a:gd name="connsiteX2" fmla="*/ 89198 w 562384"/>
              <a:gd name="connsiteY2" fmla="*/ 850996 h 988505"/>
              <a:gd name="connsiteX3" fmla="*/ 76498 w 562384"/>
              <a:gd name="connsiteY3" fmla="*/ 787496 h 988505"/>
              <a:gd name="connsiteX4" fmla="*/ 298 w 562384"/>
              <a:gd name="connsiteY4" fmla="*/ 987521 h 988505"/>
              <a:gd name="connsiteX5" fmla="*/ 108248 w 562384"/>
              <a:gd name="connsiteY5" fmla="*/ 689071 h 988505"/>
              <a:gd name="connsiteX6" fmla="*/ 292398 w 562384"/>
              <a:gd name="connsiteY6" fmla="*/ 6446 h 988505"/>
              <a:gd name="connsiteX7" fmla="*/ 184448 w 562384"/>
              <a:gd name="connsiteY7" fmla="*/ 333471 h 988505"/>
              <a:gd name="connsiteX8" fmla="*/ 422573 w 562384"/>
              <a:gd name="connsiteY8" fmla="*/ 95346 h 988505"/>
              <a:gd name="connsiteX9" fmla="*/ 228898 w 562384"/>
              <a:gd name="connsiteY9" fmla="*/ 289021 h 988505"/>
              <a:gd name="connsiteX10" fmla="*/ 562273 w 562384"/>
              <a:gd name="connsiteY10" fmla="*/ 3271 h 98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2384" h="988505">
                <a:moveTo>
                  <a:pt x="562273" y="3271"/>
                </a:moveTo>
                <a:cubicBezTo>
                  <a:pt x="555394" y="41371"/>
                  <a:pt x="266469" y="376333"/>
                  <a:pt x="187623" y="517621"/>
                </a:cubicBezTo>
                <a:cubicBezTo>
                  <a:pt x="108777" y="658909"/>
                  <a:pt x="107719" y="806017"/>
                  <a:pt x="89198" y="850996"/>
                </a:cubicBezTo>
                <a:cubicBezTo>
                  <a:pt x="70677" y="895975"/>
                  <a:pt x="91315" y="764742"/>
                  <a:pt x="76498" y="787496"/>
                </a:cubicBezTo>
                <a:cubicBezTo>
                  <a:pt x="61681" y="810250"/>
                  <a:pt x="-4994" y="1003925"/>
                  <a:pt x="298" y="987521"/>
                </a:cubicBezTo>
                <a:cubicBezTo>
                  <a:pt x="5590" y="971117"/>
                  <a:pt x="59565" y="852583"/>
                  <a:pt x="108248" y="689071"/>
                </a:cubicBezTo>
                <a:cubicBezTo>
                  <a:pt x="156931" y="525559"/>
                  <a:pt x="279698" y="65713"/>
                  <a:pt x="292398" y="6446"/>
                </a:cubicBezTo>
                <a:cubicBezTo>
                  <a:pt x="305098" y="-52821"/>
                  <a:pt x="162752" y="318654"/>
                  <a:pt x="184448" y="333471"/>
                </a:cubicBezTo>
                <a:cubicBezTo>
                  <a:pt x="206144" y="348288"/>
                  <a:pt x="422573" y="95346"/>
                  <a:pt x="422573" y="95346"/>
                </a:cubicBezTo>
                <a:cubicBezTo>
                  <a:pt x="429981" y="87938"/>
                  <a:pt x="201910" y="305954"/>
                  <a:pt x="228898" y="289021"/>
                </a:cubicBezTo>
                <a:cubicBezTo>
                  <a:pt x="255885" y="272088"/>
                  <a:pt x="569152" y="-34829"/>
                  <a:pt x="562273" y="3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E38D10E0-F74F-FBB6-ACEC-7CDF043DEB29}"/>
              </a:ext>
            </a:extLst>
          </p:cNvPr>
          <p:cNvSpPr/>
          <p:nvPr/>
        </p:nvSpPr>
        <p:spPr>
          <a:xfrm>
            <a:off x="5404084" y="5475584"/>
            <a:ext cx="210535" cy="1628607"/>
          </a:xfrm>
          <a:custGeom>
            <a:avLst/>
            <a:gdLst>
              <a:gd name="connsiteX0" fmla="*/ 199791 w 210535"/>
              <a:gd name="connsiteY0" fmla="*/ 7641 h 1628607"/>
              <a:gd name="connsiteX1" fmla="*/ 196616 w 210535"/>
              <a:gd name="connsiteY1" fmla="*/ 80666 h 1628607"/>
              <a:gd name="connsiteX2" fmla="*/ 41041 w 210535"/>
              <a:gd name="connsiteY2" fmla="*/ 468016 h 1628607"/>
              <a:gd name="connsiteX3" fmla="*/ 63266 w 210535"/>
              <a:gd name="connsiteY3" fmla="*/ 572791 h 1628607"/>
              <a:gd name="connsiteX4" fmla="*/ 28341 w 210535"/>
              <a:gd name="connsiteY4" fmla="*/ 960141 h 1628607"/>
              <a:gd name="connsiteX5" fmla="*/ 37866 w 210535"/>
              <a:gd name="connsiteY5" fmla="*/ 969666 h 1628607"/>
              <a:gd name="connsiteX6" fmla="*/ 72791 w 210535"/>
              <a:gd name="connsiteY6" fmla="*/ 1239541 h 1628607"/>
              <a:gd name="connsiteX7" fmla="*/ 206141 w 210535"/>
              <a:gd name="connsiteY7" fmla="*/ 1617366 h 1628607"/>
              <a:gd name="connsiteX8" fmla="*/ 120416 w 210535"/>
              <a:gd name="connsiteY8" fmla="*/ 1433216 h 1628607"/>
              <a:gd name="connsiteX9" fmla="*/ 66441 w 210535"/>
              <a:gd name="connsiteY9" fmla="*/ 499766 h 1628607"/>
              <a:gd name="connsiteX10" fmla="*/ 2941 w 210535"/>
              <a:gd name="connsiteY10" fmla="*/ 582316 h 1628607"/>
              <a:gd name="connsiteX11" fmla="*/ 168041 w 210535"/>
              <a:gd name="connsiteY11" fmla="*/ 198141 h 1628607"/>
              <a:gd name="connsiteX12" fmla="*/ 199791 w 210535"/>
              <a:gd name="connsiteY12" fmla="*/ 7641 h 162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535" h="1628607">
                <a:moveTo>
                  <a:pt x="199791" y="7641"/>
                </a:moveTo>
                <a:cubicBezTo>
                  <a:pt x="204553" y="-11938"/>
                  <a:pt x="223074" y="3937"/>
                  <a:pt x="196616" y="80666"/>
                </a:cubicBezTo>
                <a:cubicBezTo>
                  <a:pt x="170158" y="157395"/>
                  <a:pt x="63266" y="385995"/>
                  <a:pt x="41041" y="468016"/>
                </a:cubicBezTo>
                <a:cubicBezTo>
                  <a:pt x="18816" y="550037"/>
                  <a:pt x="65383" y="490770"/>
                  <a:pt x="63266" y="572791"/>
                </a:cubicBezTo>
                <a:cubicBezTo>
                  <a:pt x="61149" y="654812"/>
                  <a:pt x="32574" y="893995"/>
                  <a:pt x="28341" y="960141"/>
                </a:cubicBezTo>
                <a:cubicBezTo>
                  <a:pt x="24108" y="1026287"/>
                  <a:pt x="30458" y="923099"/>
                  <a:pt x="37866" y="969666"/>
                </a:cubicBezTo>
                <a:cubicBezTo>
                  <a:pt x="45274" y="1016233"/>
                  <a:pt x="44745" y="1131591"/>
                  <a:pt x="72791" y="1239541"/>
                </a:cubicBezTo>
                <a:cubicBezTo>
                  <a:pt x="100837" y="1347491"/>
                  <a:pt x="198204" y="1585087"/>
                  <a:pt x="206141" y="1617366"/>
                </a:cubicBezTo>
                <a:cubicBezTo>
                  <a:pt x="214078" y="1649645"/>
                  <a:pt x="143699" y="1619483"/>
                  <a:pt x="120416" y="1433216"/>
                </a:cubicBezTo>
                <a:cubicBezTo>
                  <a:pt x="97133" y="1246949"/>
                  <a:pt x="86020" y="641583"/>
                  <a:pt x="66441" y="499766"/>
                </a:cubicBezTo>
                <a:cubicBezTo>
                  <a:pt x="46862" y="357949"/>
                  <a:pt x="-13992" y="632587"/>
                  <a:pt x="2941" y="582316"/>
                </a:cubicBezTo>
                <a:cubicBezTo>
                  <a:pt x="19874" y="532045"/>
                  <a:pt x="136291" y="298153"/>
                  <a:pt x="168041" y="198141"/>
                </a:cubicBezTo>
                <a:cubicBezTo>
                  <a:pt x="199791" y="98129"/>
                  <a:pt x="195029" y="27220"/>
                  <a:pt x="199791" y="7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D98F011B-79AF-7EAF-867B-7D5BD63D72FE}"/>
              </a:ext>
            </a:extLst>
          </p:cNvPr>
          <p:cNvSpPr/>
          <p:nvPr/>
        </p:nvSpPr>
        <p:spPr>
          <a:xfrm>
            <a:off x="5206619" y="5108476"/>
            <a:ext cx="244986" cy="817331"/>
          </a:xfrm>
          <a:custGeom>
            <a:avLst/>
            <a:gdLst>
              <a:gd name="connsiteX0" fmla="*/ 244856 w 244986"/>
              <a:gd name="connsiteY0" fmla="*/ 99 h 817331"/>
              <a:gd name="connsiteX1" fmla="*/ 32131 w 244986"/>
              <a:gd name="connsiteY1" fmla="*/ 320774 h 817331"/>
              <a:gd name="connsiteX2" fmla="*/ 60706 w 244986"/>
              <a:gd name="connsiteY2" fmla="*/ 520799 h 817331"/>
              <a:gd name="connsiteX3" fmla="*/ 19431 w 244986"/>
              <a:gd name="connsiteY3" fmla="*/ 670024 h 817331"/>
              <a:gd name="connsiteX4" fmla="*/ 381 w 244986"/>
              <a:gd name="connsiteY4" fmla="*/ 816074 h 817331"/>
              <a:gd name="connsiteX5" fmla="*/ 35306 w 244986"/>
              <a:gd name="connsiteY5" fmla="*/ 584299 h 817331"/>
              <a:gd name="connsiteX6" fmla="*/ 70231 w 244986"/>
              <a:gd name="connsiteY6" fmla="*/ 219174 h 817331"/>
              <a:gd name="connsiteX7" fmla="*/ 63881 w 244986"/>
              <a:gd name="connsiteY7" fmla="*/ 285849 h 817331"/>
              <a:gd name="connsiteX8" fmla="*/ 244856 w 244986"/>
              <a:gd name="connsiteY8" fmla="*/ 99 h 817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986" h="817331">
                <a:moveTo>
                  <a:pt x="244856" y="99"/>
                </a:moveTo>
                <a:cubicBezTo>
                  <a:pt x="239564" y="5920"/>
                  <a:pt x="62823" y="233991"/>
                  <a:pt x="32131" y="320774"/>
                </a:cubicBezTo>
                <a:cubicBezTo>
                  <a:pt x="1439" y="407557"/>
                  <a:pt x="62823" y="462591"/>
                  <a:pt x="60706" y="520799"/>
                </a:cubicBezTo>
                <a:cubicBezTo>
                  <a:pt x="58589" y="579007"/>
                  <a:pt x="29485" y="620812"/>
                  <a:pt x="19431" y="670024"/>
                </a:cubicBezTo>
                <a:cubicBezTo>
                  <a:pt x="9377" y="719237"/>
                  <a:pt x="-2265" y="830361"/>
                  <a:pt x="381" y="816074"/>
                </a:cubicBezTo>
                <a:cubicBezTo>
                  <a:pt x="3027" y="801787"/>
                  <a:pt x="23664" y="683782"/>
                  <a:pt x="35306" y="584299"/>
                </a:cubicBezTo>
                <a:cubicBezTo>
                  <a:pt x="46948" y="484816"/>
                  <a:pt x="65469" y="268916"/>
                  <a:pt x="70231" y="219174"/>
                </a:cubicBezTo>
                <a:cubicBezTo>
                  <a:pt x="74993" y="169432"/>
                  <a:pt x="34777" y="325007"/>
                  <a:pt x="63881" y="285849"/>
                </a:cubicBezTo>
                <a:cubicBezTo>
                  <a:pt x="92985" y="246691"/>
                  <a:pt x="250148" y="-5722"/>
                  <a:pt x="244856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97501462-E1DA-4AB0-EF92-933D01FF4CC4}"/>
              </a:ext>
            </a:extLst>
          </p:cNvPr>
          <p:cNvSpPr/>
          <p:nvPr/>
        </p:nvSpPr>
        <p:spPr>
          <a:xfrm>
            <a:off x="5237087" y="5647192"/>
            <a:ext cx="116192" cy="1455564"/>
          </a:xfrm>
          <a:custGeom>
            <a:avLst/>
            <a:gdLst>
              <a:gd name="connsiteX0" fmla="*/ 106438 w 116192"/>
              <a:gd name="connsiteY0" fmla="*/ 1133 h 1455564"/>
              <a:gd name="connsiteX1" fmla="*/ 36588 w 116192"/>
              <a:gd name="connsiteY1" fmla="*/ 385308 h 1455564"/>
              <a:gd name="connsiteX2" fmla="*/ 93738 w 116192"/>
              <a:gd name="connsiteY2" fmla="*/ 832983 h 1455564"/>
              <a:gd name="connsiteX3" fmla="*/ 46113 w 116192"/>
              <a:gd name="connsiteY3" fmla="*/ 759958 h 1455564"/>
              <a:gd name="connsiteX4" fmla="*/ 115963 w 116192"/>
              <a:gd name="connsiteY4" fmla="*/ 1448933 h 1455564"/>
              <a:gd name="connsiteX5" fmla="*/ 17538 w 116192"/>
              <a:gd name="connsiteY5" fmla="*/ 1074283 h 1455564"/>
              <a:gd name="connsiteX6" fmla="*/ 8013 w 116192"/>
              <a:gd name="connsiteY6" fmla="*/ 509133 h 1455564"/>
              <a:gd name="connsiteX7" fmla="*/ 106438 w 116192"/>
              <a:gd name="connsiteY7" fmla="*/ 1133 h 145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192" h="1455564">
                <a:moveTo>
                  <a:pt x="106438" y="1133"/>
                </a:moveTo>
                <a:cubicBezTo>
                  <a:pt x="111200" y="-19504"/>
                  <a:pt x="38705" y="246666"/>
                  <a:pt x="36588" y="385308"/>
                </a:cubicBezTo>
                <a:cubicBezTo>
                  <a:pt x="34471" y="523950"/>
                  <a:pt x="92151" y="770541"/>
                  <a:pt x="93738" y="832983"/>
                </a:cubicBezTo>
                <a:cubicBezTo>
                  <a:pt x="95325" y="895425"/>
                  <a:pt x="42409" y="657300"/>
                  <a:pt x="46113" y="759958"/>
                </a:cubicBezTo>
                <a:cubicBezTo>
                  <a:pt x="49817" y="862616"/>
                  <a:pt x="120725" y="1396546"/>
                  <a:pt x="115963" y="1448933"/>
                </a:cubicBezTo>
                <a:cubicBezTo>
                  <a:pt x="111201" y="1501320"/>
                  <a:pt x="35530" y="1230916"/>
                  <a:pt x="17538" y="1074283"/>
                </a:cubicBezTo>
                <a:cubicBezTo>
                  <a:pt x="-454" y="917650"/>
                  <a:pt x="-6275" y="683229"/>
                  <a:pt x="8013" y="509133"/>
                </a:cubicBezTo>
                <a:cubicBezTo>
                  <a:pt x="22300" y="335037"/>
                  <a:pt x="101676" y="21770"/>
                  <a:pt x="106438" y="1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4AD9653E-9B2D-92BF-7E28-183ADE5681C5}"/>
              </a:ext>
            </a:extLst>
          </p:cNvPr>
          <p:cNvSpPr/>
          <p:nvPr/>
        </p:nvSpPr>
        <p:spPr>
          <a:xfrm>
            <a:off x="5338629" y="6704931"/>
            <a:ext cx="396747" cy="1282061"/>
          </a:xfrm>
          <a:custGeom>
            <a:avLst/>
            <a:gdLst>
              <a:gd name="connsiteX0" fmla="*/ 42996 w 396747"/>
              <a:gd name="connsiteY0" fmla="*/ 669 h 1282061"/>
              <a:gd name="connsiteX1" fmla="*/ 71571 w 396747"/>
              <a:gd name="connsiteY1" fmla="*/ 441994 h 1282061"/>
              <a:gd name="connsiteX2" fmla="*/ 211271 w 396747"/>
              <a:gd name="connsiteY2" fmla="*/ 861094 h 1282061"/>
              <a:gd name="connsiteX3" fmla="*/ 166821 w 396747"/>
              <a:gd name="connsiteY3" fmla="*/ 797594 h 1282061"/>
              <a:gd name="connsiteX4" fmla="*/ 395421 w 396747"/>
              <a:gd name="connsiteY4" fmla="*/ 1277019 h 1282061"/>
              <a:gd name="connsiteX5" fmla="*/ 249371 w 396747"/>
              <a:gd name="connsiteY5" fmla="*/ 1003969 h 1282061"/>
              <a:gd name="connsiteX6" fmla="*/ 14421 w 396747"/>
              <a:gd name="connsiteY6" fmla="*/ 314994 h 1282061"/>
              <a:gd name="connsiteX7" fmla="*/ 27121 w 396747"/>
              <a:gd name="connsiteY7" fmla="*/ 340394 h 1282061"/>
              <a:gd name="connsiteX8" fmla="*/ 42996 w 396747"/>
              <a:gd name="connsiteY8" fmla="*/ 669 h 128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747" h="1282061">
                <a:moveTo>
                  <a:pt x="42996" y="669"/>
                </a:moveTo>
                <a:cubicBezTo>
                  <a:pt x="50404" y="17602"/>
                  <a:pt x="43525" y="298590"/>
                  <a:pt x="71571" y="441994"/>
                </a:cubicBezTo>
                <a:cubicBezTo>
                  <a:pt x="99617" y="585398"/>
                  <a:pt x="195396" y="801827"/>
                  <a:pt x="211271" y="861094"/>
                </a:cubicBezTo>
                <a:cubicBezTo>
                  <a:pt x="227146" y="920361"/>
                  <a:pt x="136129" y="728273"/>
                  <a:pt x="166821" y="797594"/>
                </a:cubicBezTo>
                <a:cubicBezTo>
                  <a:pt x="197513" y="866915"/>
                  <a:pt x="381663" y="1242623"/>
                  <a:pt x="395421" y="1277019"/>
                </a:cubicBezTo>
                <a:cubicBezTo>
                  <a:pt x="409179" y="1311415"/>
                  <a:pt x="312871" y="1164306"/>
                  <a:pt x="249371" y="1003969"/>
                </a:cubicBezTo>
                <a:cubicBezTo>
                  <a:pt x="185871" y="843632"/>
                  <a:pt x="51463" y="425590"/>
                  <a:pt x="14421" y="314994"/>
                </a:cubicBezTo>
                <a:cubicBezTo>
                  <a:pt x="-22621" y="204398"/>
                  <a:pt x="22888" y="387490"/>
                  <a:pt x="27121" y="340394"/>
                </a:cubicBezTo>
                <a:cubicBezTo>
                  <a:pt x="31354" y="293298"/>
                  <a:pt x="35588" y="-16264"/>
                  <a:pt x="42996" y="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B07C6112-7B6F-603D-CE10-C523D715FEE5}"/>
              </a:ext>
            </a:extLst>
          </p:cNvPr>
          <p:cNvSpPr/>
          <p:nvPr/>
        </p:nvSpPr>
        <p:spPr>
          <a:xfrm>
            <a:off x="5368072" y="6441828"/>
            <a:ext cx="511283" cy="1492974"/>
          </a:xfrm>
          <a:custGeom>
            <a:avLst/>
            <a:gdLst>
              <a:gd name="connsiteX0" fmla="*/ 7203 w 511283"/>
              <a:gd name="connsiteY0" fmla="*/ 6597 h 1492974"/>
              <a:gd name="connsiteX1" fmla="*/ 38953 w 511283"/>
              <a:gd name="connsiteY1" fmla="*/ 470147 h 1492974"/>
              <a:gd name="connsiteX2" fmla="*/ 207228 w 511283"/>
              <a:gd name="connsiteY2" fmla="*/ 857497 h 1492974"/>
              <a:gd name="connsiteX3" fmla="*/ 127853 w 511283"/>
              <a:gd name="connsiteY3" fmla="*/ 755897 h 1492974"/>
              <a:gd name="connsiteX4" fmla="*/ 496153 w 511283"/>
              <a:gd name="connsiteY4" fmla="*/ 1460747 h 1492974"/>
              <a:gd name="connsiteX5" fmla="*/ 400903 w 511283"/>
              <a:gd name="connsiteY5" fmla="*/ 1279772 h 1492974"/>
              <a:gd name="connsiteX6" fmla="*/ 38953 w 511283"/>
              <a:gd name="connsiteY6" fmla="*/ 451097 h 1492974"/>
              <a:gd name="connsiteX7" fmla="*/ 7203 w 511283"/>
              <a:gd name="connsiteY7" fmla="*/ 212972 h 1492974"/>
              <a:gd name="connsiteX8" fmla="*/ 7203 w 511283"/>
              <a:gd name="connsiteY8" fmla="*/ 6597 h 1492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283" h="1492974">
                <a:moveTo>
                  <a:pt x="7203" y="6597"/>
                </a:moveTo>
                <a:cubicBezTo>
                  <a:pt x="12495" y="49459"/>
                  <a:pt x="5615" y="328330"/>
                  <a:pt x="38953" y="470147"/>
                </a:cubicBezTo>
                <a:cubicBezTo>
                  <a:pt x="72291" y="611964"/>
                  <a:pt x="192411" y="809872"/>
                  <a:pt x="207228" y="857497"/>
                </a:cubicBezTo>
                <a:cubicBezTo>
                  <a:pt x="222045" y="905122"/>
                  <a:pt x="79699" y="655355"/>
                  <a:pt x="127853" y="755897"/>
                </a:cubicBezTo>
                <a:cubicBezTo>
                  <a:pt x="176007" y="856439"/>
                  <a:pt x="450645" y="1373435"/>
                  <a:pt x="496153" y="1460747"/>
                </a:cubicBezTo>
                <a:cubicBezTo>
                  <a:pt x="541661" y="1548060"/>
                  <a:pt x="477103" y="1448047"/>
                  <a:pt x="400903" y="1279772"/>
                </a:cubicBezTo>
                <a:cubicBezTo>
                  <a:pt x="324703" y="1111497"/>
                  <a:pt x="104570" y="628897"/>
                  <a:pt x="38953" y="451097"/>
                </a:cubicBezTo>
                <a:cubicBezTo>
                  <a:pt x="-26664" y="273297"/>
                  <a:pt x="11436" y="284939"/>
                  <a:pt x="7203" y="212972"/>
                </a:cubicBezTo>
                <a:cubicBezTo>
                  <a:pt x="2970" y="141005"/>
                  <a:pt x="1911" y="-36265"/>
                  <a:pt x="7203" y="6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16FD687-8A20-7162-48DA-57807354AC52}"/>
              </a:ext>
            </a:extLst>
          </p:cNvPr>
          <p:cNvSpPr/>
          <p:nvPr/>
        </p:nvSpPr>
        <p:spPr>
          <a:xfrm>
            <a:off x="5003813" y="5578340"/>
            <a:ext cx="152526" cy="1273774"/>
          </a:xfrm>
          <a:custGeom>
            <a:avLst/>
            <a:gdLst>
              <a:gd name="connsiteX0" fmla="*/ 152387 w 152526"/>
              <a:gd name="connsiteY0" fmla="*/ 135 h 1273774"/>
              <a:gd name="connsiteX1" fmla="*/ 31737 w 152526"/>
              <a:gd name="connsiteY1" fmla="*/ 374785 h 1273774"/>
              <a:gd name="connsiteX2" fmla="*/ 114287 w 152526"/>
              <a:gd name="connsiteY2" fmla="*/ 752610 h 1273774"/>
              <a:gd name="connsiteX3" fmla="*/ 53962 w 152526"/>
              <a:gd name="connsiteY3" fmla="*/ 657360 h 1273774"/>
              <a:gd name="connsiteX4" fmla="*/ 133337 w 152526"/>
              <a:gd name="connsiteY4" fmla="*/ 1273310 h 1273774"/>
              <a:gd name="connsiteX5" fmla="*/ 114287 w 152526"/>
              <a:gd name="connsiteY5" fmla="*/ 755785 h 1273774"/>
              <a:gd name="connsiteX6" fmla="*/ 31737 w 152526"/>
              <a:gd name="connsiteY6" fmla="*/ 606560 h 1273774"/>
              <a:gd name="connsiteX7" fmla="*/ 50787 w 152526"/>
              <a:gd name="connsiteY7" fmla="*/ 276360 h 1273774"/>
              <a:gd name="connsiteX8" fmla="*/ 3162 w 152526"/>
              <a:gd name="connsiteY8" fmla="*/ 330335 h 1273774"/>
              <a:gd name="connsiteX9" fmla="*/ 152387 w 152526"/>
              <a:gd name="connsiteY9" fmla="*/ 135 h 127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526" h="1273774">
                <a:moveTo>
                  <a:pt x="152387" y="135"/>
                </a:moveTo>
                <a:cubicBezTo>
                  <a:pt x="157150" y="7543"/>
                  <a:pt x="38087" y="249373"/>
                  <a:pt x="31737" y="374785"/>
                </a:cubicBezTo>
                <a:cubicBezTo>
                  <a:pt x="25387" y="500198"/>
                  <a:pt x="110583" y="705514"/>
                  <a:pt x="114287" y="752610"/>
                </a:cubicBezTo>
                <a:cubicBezTo>
                  <a:pt x="117991" y="799706"/>
                  <a:pt x="50787" y="570577"/>
                  <a:pt x="53962" y="657360"/>
                </a:cubicBezTo>
                <a:cubicBezTo>
                  <a:pt x="57137" y="744143"/>
                  <a:pt x="123283" y="1256906"/>
                  <a:pt x="133337" y="1273310"/>
                </a:cubicBezTo>
                <a:cubicBezTo>
                  <a:pt x="143391" y="1289714"/>
                  <a:pt x="131220" y="866910"/>
                  <a:pt x="114287" y="755785"/>
                </a:cubicBezTo>
                <a:cubicBezTo>
                  <a:pt x="97354" y="644660"/>
                  <a:pt x="42320" y="686464"/>
                  <a:pt x="31737" y="606560"/>
                </a:cubicBezTo>
                <a:cubicBezTo>
                  <a:pt x="21154" y="526656"/>
                  <a:pt x="55549" y="322398"/>
                  <a:pt x="50787" y="276360"/>
                </a:cubicBezTo>
                <a:cubicBezTo>
                  <a:pt x="46024" y="230323"/>
                  <a:pt x="-14301" y="370023"/>
                  <a:pt x="3162" y="330335"/>
                </a:cubicBezTo>
                <a:cubicBezTo>
                  <a:pt x="20624" y="290648"/>
                  <a:pt x="147624" y="-7273"/>
                  <a:pt x="152387" y="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C4E8B26-1C04-4D42-FB4C-31B04FB5CC9F}"/>
              </a:ext>
            </a:extLst>
          </p:cNvPr>
          <p:cNvSpPr/>
          <p:nvPr/>
        </p:nvSpPr>
        <p:spPr>
          <a:xfrm>
            <a:off x="4529869" y="5609973"/>
            <a:ext cx="553358" cy="1375058"/>
          </a:xfrm>
          <a:custGeom>
            <a:avLst/>
            <a:gdLst>
              <a:gd name="connsiteX0" fmla="*/ 553306 w 553358"/>
              <a:gd name="connsiteY0" fmla="*/ 252 h 1375058"/>
              <a:gd name="connsiteX1" fmla="*/ 162781 w 553358"/>
              <a:gd name="connsiteY1" fmla="*/ 355852 h 1375058"/>
              <a:gd name="connsiteX2" fmla="*/ 856 w 553358"/>
              <a:gd name="connsiteY2" fmla="*/ 425702 h 1375058"/>
              <a:gd name="connsiteX3" fmla="*/ 223106 w 553358"/>
              <a:gd name="connsiteY3" fmla="*/ 374902 h 1375058"/>
              <a:gd name="connsiteX4" fmla="*/ 137381 w 553358"/>
              <a:gd name="connsiteY4" fmla="*/ 508252 h 1375058"/>
              <a:gd name="connsiteX5" fmla="*/ 175481 w 553358"/>
              <a:gd name="connsiteY5" fmla="*/ 530477 h 1375058"/>
              <a:gd name="connsiteX6" fmla="*/ 197706 w 553358"/>
              <a:gd name="connsiteY6" fmla="*/ 616202 h 1375058"/>
              <a:gd name="connsiteX7" fmla="*/ 232631 w 553358"/>
              <a:gd name="connsiteY7" fmla="*/ 619377 h 1375058"/>
              <a:gd name="connsiteX8" fmla="*/ 45306 w 553358"/>
              <a:gd name="connsiteY8" fmla="*/ 978152 h 1375058"/>
              <a:gd name="connsiteX9" fmla="*/ 277081 w 553358"/>
              <a:gd name="connsiteY9" fmla="*/ 809877 h 1375058"/>
              <a:gd name="connsiteX10" fmla="*/ 270731 w 553358"/>
              <a:gd name="connsiteY10" fmla="*/ 1375027 h 1375058"/>
              <a:gd name="connsiteX11" fmla="*/ 143731 w 553358"/>
              <a:gd name="connsiteY11" fmla="*/ 838452 h 1375058"/>
              <a:gd name="connsiteX12" fmla="*/ 251681 w 553358"/>
              <a:gd name="connsiteY12" fmla="*/ 1314702 h 1375058"/>
              <a:gd name="connsiteX13" fmla="*/ 337406 w 553358"/>
              <a:gd name="connsiteY13" fmla="*/ 1057527 h 1375058"/>
              <a:gd name="connsiteX14" fmla="*/ 235806 w 553358"/>
              <a:gd name="connsiteY14" fmla="*/ 838452 h 1375058"/>
              <a:gd name="connsiteX15" fmla="*/ 175481 w 553358"/>
              <a:gd name="connsiteY15" fmla="*/ 784477 h 1375058"/>
              <a:gd name="connsiteX16" fmla="*/ 235806 w 553358"/>
              <a:gd name="connsiteY16" fmla="*/ 466977 h 1375058"/>
              <a:gd name="connsiteX17" fmla="*/ 169131 w 553358"/>
              <a:gd name="connsiteY17" fmla="*/ 393952 h 1375058"/>
              <a:gd name="connsiteX18" fmla="*/ 261206 w 553358"/>
              <a:gd name="connsiteY18" fmla="*/ 301877 h 1375058"/>
              <a:gd name="connsiteX19" fmla="*/ 191356 w 553358"/>
              <a:gd name="connsiteY19" fmla="*/ 298702 h 1375058"/>
              <a:gd name="connsiteX20" fmla="*/ 553306 w 553358"/>
              <a:gd name="connsiteY20" fmla="*/ 252 h 137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358" h="1375058">
                <a:moveTo>
                  <a:pt x="553306" y="252"/>
                </a:moveTo>
                <a:cubicBezTo>
                  <a:pt x="548543" y="9777"/>
                  <a:pt x="254856" y="284944"/>
                  <a:pt x="162781" y="355852"/>
                </a:cubicBezTo>
                <a:cubicBezTo>
                  <a:pt x="70706" y="426760"/>
                  <a:pt x="-9198" y="422527"/>
                  <a:pt x="856" y="425702"/>
                </a:cubicBezTo>
                <a:cubicBezTo>
                  <a:pt x="10910" y="428877"/>
                  <a:pt x="200352" y="361144"/>
                  <a:pt x="223106" y="374902"/>
                </a:cubicBezTo>
                <a:cubicBezTo>
                  <a:pt x="245860" y="388660"/>
                  <a:pt x="145318" y="482323"/>
                  <a:pt x="137381" y="508252"/>
                </a:cubicBezTo>
                <a:cubicBezTo>
                  <a:pt x="129444" y="534181"/>
                  <a:pt x="165427" y="512485"/>
                  <a:pt x="175481" y="530477"/>
                </a:cubicBezTo>
                <a:cubicBezTo>
                  <a:pt x="185535" y="548469"/>
                  <a:pt x="188181" y="601385"/>
                  <a:pt x="197706" y="616202"/>
                </a:cubicBezTo>
                <a:cubicBezTo>
                  <a:pt x="207231" y="631019"/>
                  <a:pt x="258031" y="559052"/>
                  <a:pt x="232631" y="619377"/>
                </a:cubicBezTo>
                <a:cubicBezTo>
                  <a:pt x="207231" y="679702"/>
                  <a:pt x="37898" y="946402"/>
                  <a:pt x="45306" y="978152"/>
                </a:cubicBezTo>
                <a:cubicBezTo>
                  <a:pt x="52714" y="1009902"/>
                  <a:pt x="239510" y="743731"/>
                  <a:pt x="277081" y="809877"/>
                </a:cubicBezTo>
                <a:cubicBezTo>
                  <a:pt x="314652" y="876023"/>
                  <a:pt x="292956" y="1370265"/>
                  <a:pt x="270731" y="1375027"/>
                </a:cubicBezTo>
                <a:cubicBezTo>
                  <a:pt x="248506" y="1379790"/>
                  <a:pt x="146906" y="848506"/>
                  <a:pt x="143731" y="838452"/>
                </a:cubicBezTo>
                <a:cubicBezTo>
                  <a:pt x="140556" y="828398"/>
                  <a:pt x="219402" y="1278190"/>
                  <a:pt x="251681" y="1314702"/>
                </a:cubicBezTo>
                <a:cubicBezTo>
                  <a:pt x="283960" y="1351214"/>
                  <a:pt x="340052" y="1136902"/>
                  <a:pt x="337406" y="1057527"/>
                </a:cubicBezTo>
                <a:cubicBezTo>
                  <a:pt x="334760" y="978152"/>
                  <a:pt x="262794" y="883960"/>
                  <a:pt x="235806" y="838452"/>
                </a:cubicBezTo>
                <a:cubicBezTo>
                  <a:pt x="208818" y="792944"/>
                  <a:pt x="175481" y="846389"/>
                  <a:pt x="175481" y="784477"/>
                </a:cubicBezTo>
                <a:cubicBezTo>
                  <a:pt x="175481" y="722565"/>
                  <a:pt x="236864" y="532064"/>
                  <a:pt x="235806" y="466977"/>
                </a:cubicBezTo>
                <a:cubicBezTo>
                  <a:pt x="234748" y="401890"/>
                  <a:pt x="164898" y="421469"/>
                  <a:pt x="169131" y="393952"/>
                </a:cubicBezTo>
                <a:cubicBezTo>
                  <a:pt x="173364" y="366435"/>
                  <a:pt x="257502" y="317752"/>
                  <a:pt x="261206" y="301877"/>
                </a:cubicBezTo>
                <a:cubicBezTo>
                  <a:pt x="264910" y="286002"/>
                  <a:pt x="145848" y="343681"/>
                  <a:pt x="191356" y="298702"/>
                </a:cubicBezTo>
                <a:cubicBezTo>
                  <a:pt x="236864" y="253723"/>
                  <a:pt x="558069" y="-9273"/>
                  <a:pt x="553306" y="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D3E1BDD6-5DBB-D5ED-5D0D-639F007ED03A}"/>
              </a:ext>
            </a:extLst>
          </p:cNvPr>
          <p:cNvSpPr/>
          <p:nvPr/>
        </p:nvSpPr>
        <p:spPr>
          <a:xfrm>
            <a:off x="7140357" y="5156962"/>
            <a:ext cx="273063" cy="531115"/>
          </a:xfrm>
          <a:custGeom>
            <a:avLst/>
            <a:gdLst>
              <a:gd name="connsiteX0" fmla="*/ 267833 w 273063"/>
              <a:gd name="connsiteY0" fmla="*/ 3974 h 531115"/>
              <a:gd name="connsiteX1" fmla="*/ 244585 w 273063"/>
              <a:gd name="connsiteY1" fmla="*/ 58218 h 531115"/>
              <a:gd name="connsiteX2" fmla="*/ 105101 w 273063"/>
              <a:gd name="connsiteY2" fmla="*/ 228699 h 531115"/>
              <a:gd name="connsiteX3" fmla="*/ 136097 w 273063"/>
              <a:gd name="connsiteY3" fmla="*/ 290692 h 531115"/>
              <a:gd name="connsiteX4" fmla="*/ 27609 w 273063"/>
              <a:gd name="connsiteY4" fmla="*/ 344936 h 531115"/>
              <a:gd name="connsiteX5" fmla="*/ 4362 w 273063"/>
              <a:gd name="connsiteY5" fmla="*/ 530916 h 531115"/>
              <a:gd name="connsiteX6" fmla="*/ 97351 w 273063"/>
              <a:gd name="connsiteY6" fmla="*/ 306191 h 531115"/>
              <a:gd name="connsiteX7" fmla="*/ 97351 w 273063"/>
              <a:gd name="connsiteY7" fmla="*/ 220950 h 531115"/>
              <a:gd name="connsiteX8" fmla="*/ 4362 w 273063"/>
              <a:gd name="connsiteY8" fmla="*/ 182204 h 531115"/>
              <a:gd name="connsiteX9" fmla="*/ 174843 w 273063"/>
              <a:gd name="connsiteY9" fmla="*/ 151207 h 531115"/>
              <a:gd name="connsiteX10" fmla="*/ 267833 w 273063"/>
              <a:gd name="connsiteY10" fmla="*/ 3974 h 531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063" h="531115">
                <a:moveTo>
                  <a:pt x="267833" y="3974"/>
                </a:moveTo>
                <a:cubicBezTo>
                  <a:pt x="279456" y="-11524"/>
                  <a:pt x="271707" y="20764"/>
                  <a:pt x="244585" y="58218"/>
                </a:cubicBezTo>
                <a:cubicBezTo>
                  <a:pt x="217463" y="95672"/>
                  <a:pt x="123182" y="189953"/>
                  <a:pt x="105101" y="228699"/>
                </a:cubicBezTo>
                <a:cubicBezTo>
                  <a:pt x="87020" y="267445"/>
                  <a:pt x="149012" y="271319"/>
                  <a:pt x="136097" y="290692"/>
                </a:cubicBezTo>
                <a:cubicBezTo>
                  <a:pt x="123182" y="310065"/>
                  <a:pt x="49565" y="304899"/>
                  <a:pt x="27609" y="344936"/>
                </a:cubicBezTo>
                <a:cubicBezTo>
                  <a:pt x="5653" y="384973"/>
                  <a:pt x="-7262" y="537373"/>
                  <a:pt x="4362" y="530916"/>
                </a:cubicBezTo>
                <a:cubicBezTo>
                  <a:pt x="15986" y="524459"/>
                  <a:pt x="81853" y="357852"/>
                  <a:pt x="97351" y="306191"/>
                </a:cubicBezTo>
                <a:cubicBezTo>
                  <a:pt x="112849" y="254530"/>
                  <a:pt x="112849" y="241615"/>
                  <a:pt x="97351" y="220950"/>
                </a:cubicBezTo>
                <a:cubicBezTo>
                  <a:pt x="81853" y="200286"/>
                  <a:pt x="-8553" y="193828"/>
                  <a:pt x="4362" y="182204"/>
                </a:cubicBezTo>
                <a:cubicBezTo>
                  <a:pt x="17277" y="170580"/>
                  <a:pt x="127057" y="178329"/>
                  <a:pt x="174843" y="151207"/>
                </a:cubicBezTo>
                <a:cubicBezTo>
                  <a:pt x="222629" y="124085"/>
                  <a:pt x="256210" y="19472"/>
                  <a:pt x="267833" y="397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B005D654-AF86-9B49-74E7-F34331B60278}"/>
              </a:ext>
            </a:extLst>
          </p:cNvPr>
          <p:cNvSpPr/>
          <p:nvPr/>
        </p:nvSpPr>
        <p:spPr>
          <a:xfrm>
            <a:off x="7803064" y="6013318"/>
            <a:ext cx="165002" cy="658721"/>
          </a:xfrm>
          <a:custGeom>
            <a:avLst/>
            <a:gdLst>
              <a:gd name="connsiteX0" fmla="*/ 333 w 165002"/>
              <a:gd name="connsiteY0" fmla="*/ 24 h 658721"/>
              <a:gd name="connsiteX1" fmla="*/ 101072 w 165002"/>
              <a:gd name="connsiteY1" fmla="*/ 240248 h 658721"/>
              <a:gd name="connsiteX2" fmla="*/ 108821 w 165002"/>
              <a:gd name="connsiteY2" fmla="*/ 247997 h 658721"/>
              <a:gd name="connsiteX3" fmla="*/ 147567 w 165002"/>
              <a:gd name="connsiteY3" fmla="*/ 557963 h 658721"/>
              <a:gd name="connsiteX4" fmla="*/ 163065 w 165002"/>
              <a:gd name="connsiteY4" fmla="*/ 395231 h 658721"/>
              <a:gd name="connsiteX5" fmla="*/ 163065 w 165002"/>
              <a:gd name="connsiteY5" fmla="*/ 658702 h 658721"/>
              <a:gd name="connsiteX6" fmla="*/ 147567 w 165002"/>
              <a:gd name="connsiteY6" fmla="*/ 379733 h 658721"/>
              <a:gd name="connsiteX7" fmla="*/ 139817 w 165002"/>
              <a:gd name="connsiteY7" fmla="*/ 255746 h 658721"/>
              <a:gd name="connsiteX8" fmla="*/ 333 w 165002"/>
              <a:gd name="connsiteY8" fmla="*/ 24 h 65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002" h="658721">
                <a:moveTo>
                  <a:pt x="333" y="24"/>
                </a:moveTo>
                <a:cubicBezTo>
                  <a:pt x="-6124" y="-2559"/>
                  <a:pt x="82991" y="198919"/>
                  <a:pt x="101072" y="240248"/>
                </a:cubicBezTo>
                <a:cubicBezTo>
                  <a:pt x="119153" y="281577"/>
                  <a:pt x="101072" y="195045"/>
                  <a:pt x="108821" y="247997"/>
                </a:cubicBezTo>
                <a:cubicBezTo>
                  <a:pt x="116570" y="300950"/>
                  <a:pt x="138526" y="533424"/>
                  <a:pt x="147567" y="557963"/>
                </a:cubicBezTo>
                <a:cubicBezTo>
                  <a:pt x="156608" y="582502"/>
                  <a:pt x="160482" y="378441"/>
                  <a:pt x="163065" y="395231"/>
                </a:cubicBezTo>
                <a:cubicBezTo>
                  <a:pt x="165648" y="412021"/>
                  <a:pt x="165648" y="661285"/>
                  <a:pt x="163065" y="658702"/>
                </a:cubicBezTo>
                <a:cubicBezTo>
                  <a:pt x="160482" y="656119"/>
                  <a:pt x="151442" y="446892"/>
                  <a:pt x="147567" y="379733"/>
                </a:cubicBezTo>
                <a:cubicBezTo>
                  <a:pt x="143692" y="312574"/>
                  <a:pt x="163064" y="312573"/>
                  <a:pt x="139817" y="255746"/>
                </a:cubicBezTo>
                <a:cubicBezTo>
                  <a:pt x="116570" y="198919"/>
                  <a:pt x="6790" y="2607"/>
                  <a:pt x="333" y="2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EC1BA993-9C65-1BA3-F93C-549DC9A74947}"/>
              </a:ext>
            </a:extLst>
          </p:cNvPr>
          <p:cNvSpPr/>
          <p:nvPr/>
        </p:nvSpPr>
        <p:spPr>
          <a:xfrm>
            <a:off x="6724831" y="5199124"/>
            <a:ext cx="428794" cy="599270"/>
          </a:xfrm>
          <a:custGeom>
            <a:avLst/>
            <a:gdLst>
              <a:gd name="connsiteX0" fmla="*/ 16932 w 428794"/>
              <a:gd name="connsiteY0" fmla="*/ 23805 h 599270"/>
              <a:gd name="connsiteX1" fmla="*/ 272654 w 428794"/>
              <a:gd name="connsiteY1" fmla="*/ 124544 h 599270"/>
              <a:gd name="connsiteX2" fmla="*/ 326898 w 428794"/>
              <a:gd name="connsiteY2" fmla="*/ 116795 h 599270"/>
              <a:gd name="connsiteX3" fmla="*/ 357894 w 428794"/>
              <a:gd name="connsiteY3" fmla="*/ 225283 h 599270"/>
              <a:gd name="connsiteX4" fmla="*/ 350145 w 428794"/>
              <a:gd name="connsiteY4" fmla="*/ 349269 h 599270"/>
              <a:gd name="connsiteX5" fmla="*/ 427637 w 428794"/>
              <a:gd name="connsiteY5" fmla="*/ 248530 h 599270"/>
              <a:gd name="connsiteX6" fmla="*/ 350145 w 428794"/>
              <a:gd name="connsiteY6" fmla="*/ 450008 h 599270"/>
              <a:gd name="connsiteX7" fmla="*/ 202911 w 428794"/>
              <a:gd name="connsiteY7" fmla="*/ 597242 h 599270"/>
              <a:gd name="connsiteX8" fmla="*/ 381142 w 428794"/>
              <a:gd name="connsiteY8" fmla="*/ 341520 h 599270"/>
              <a:gd name="connsiteX9" fmla="*/ 404389 w 428794"/>
              <a:gd name="connsiteY9" fmla="*/ 287276 h 599270"/>
              <a:gd name="connsiteX10" fmla="*/ 71176 w 428794"/>
              <a:gd name="connsiteY10" fmla="*/ 23805 h 599270"/>
              <a:gd name="connsiteX11" fmla="*/ 16932 w 428794"/>
              <a:gd name="connsiteY11" fmla="*/ 23805 h 59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794" h="599270">
                <a:moveTo>
                  <a:pt x="16932" y="23805"/>
                </a:moveTo>
                <a:cubicBezTo>
                  <a:pt x="50511" y="40595"/>
                  <a:pt x="220993" y="109046"/>
                  <a:pt x="272654" y="124544"/>
                </a:cubicBezTo>
                <a:cubicBezTo>
                  <a:pt x="324315" y="140042"/>
                  <a:pt x="312691" y="100005"/>
                  <a:pt x="326898" y="116795"/>
                </a:cubicBezTo>
                <a:cubicBezTo>
                  <a:pt x="341105" y="133585"/>
                  <a:pt x="354020" y="186537"/>
                  <a:pt x="357894" y="225283"/>
                </a:cubicBezTo>
                <a:cubicBezTo>
                  <a:pt x="361768" y="264029"/>
                  <a:pt x="338521" y="345395"/>
                  <a:pt x="350145" y="349269"/>
                </a:cubicBezTo>
                <a:cubicBezTo>
                  <a:pt x="361769" y="353144"/>
                  <a:pt x="427637" y="231740"/>
                  <a:pt x="427637" y="248530"/>
                </a:cubicBezTo>
                <a:cubicBezTo>
                  <a:pt x="427637" y="265320"/>
                  <a:pt x="387599" y="391889"/>
                  <a:pt x="350145" y="450008"/>
                </a:cubicBezTo>
                <a:cubicBezTo>
                  <a:pt x="312691" y="508127"/>
                  <a:pt x="197745" y="615323"/>
                  <a:pt x="202911" y="597242"/>
                </a:cubicBezTo>
                <a:cubicBezTo>
                  <a:pt x="208077" y="579161"/>
                  <a:pt x="347562" y="393181"/>
                  <a:pt x="381142" y="341520"/>
                </a:cubicBezTo>
                <a:cubicBezTo>
                  <a:pt x="414722" y="289859"/>
                  <a:pt x="456050" y="340228"/>
                  <a:pt x="404389" y="287276"/>
                </a:cubicBezTo>
                <a:cubicBezTo>
                  <a:pt x="352728" y="234324"/>
                  <a:pt x="143501" y="67717"/>
                  <a:pt x="71176" y="23805"/>
                </a:cubicBezTo>
                <a:cubicBezTo>
                  <a:pt x="-1149" y="-20107"/>
                  <a:pt x="-16647" y="7015"/>
                  <a:pt x="16932" y="23805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5A8AECA-A5FF-4AAF-12A8-D46FBE28FBC8}"/>
              </a:ext>
            </a:extLst>
          </p:cNvPr>
          <p:cNvSpPr/>
          <p:nvPr/>
        </p:nvSpPr>
        <p:spPr>
          <a:xfrm>
            <a:off x="7554985" y="5199495"/>
            <a:ext cx="458760" cy="263847"/>
          </a:xfrm>
          <a:custGeom>
            <a:avLst/>
            <a:gdLst>
              <a:gd name="connsiteX0" fmla="*/ 439 w 458760"/>
              <a:gd name="connsiteY0" fmla="*/ 263658 h 263847"/>
              <a:gd name="connsiteX1" fmla="*/ 147673 w 458760"/>
              <a:gd name="connsiteY1" fmla="*/ 108674 h 263847"/>
              <a:gd name="connsiteX2" fmla="*/ 139923 w 458760"/>
              <a:gd name="connsiteY2" fmla="*/ 193915 h 263847"/>
              <a:gd name="connsiteX3" fmla="*/ 248412 w 458760"/>
              <a:gd name="connsiteY3" fmla="*/ 54430 h 263847"/>
              <a:gd name="connsiteX4" fmla="*/ 457639 w 458760"/>
              <a:gd name="connsiteY4" fmla="*/ 186 h 263847"/>
              <a:gd name="connsiteX5" fmla="*/ 325903 w 458760"/>
              <a:gd name="connsiteY5" fmla="*/ 69929 h 263847"/>
              <a:gd name="connsiteX6" fmla="*/ 201917 w 458760"/>
              <a:gd name="connsiteY6" fmla="*/ 139671 h 263847"/>
              <a:gd name="connsiteX7" fmla="*/ 439 w 458760"/>
              <a:gd name="connsiteY7" fmla="*/ 263658 h 26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8760" h="263847">
                <a:moveTo>
                  <a:pt x="439" y="263658"/>
                </a:moveTo>
                <a:cubicBezTo>
                  <a:pt x="-8602" y="258492"/>
                  <a:pt x="124426" y="120298"/>
                  <a:pt x="147673" y="108674"/>
                </a:cubicBezTo>
                <a:cubicBezTo>
                  <a:pt x="170920" y="97050"/>
                  <a:pt x="123133" y="202956"/>
                  <a:pt x="139923" y="193915"/>
                </a:cubicBezTo>
                <a:cubicBezTo>
                  <a:pt x="156713" y="184874"/>
                  <a:pt x="195459" y="86718"/>
                  <a:pt x="248412" y="54430"/>
                </a:cubicBezTo>
                <a:cubicBezTo>
                  <a:pt x="301365" y="22142"/>
                  <a:pt x="444724" y="-2397"/>
                  <a:pt x="457639" y="186"/>
                </a:cubicBezTo>
                <a:cubicBezTo>
                  <a:pt x="470554" y="2769"/>
                  <a:pt x="368523" y="46682"/>
                  <a:pt x="325903" y="69929"/>
                </a:cubicBezTo>
                <a:cubicBezTo>
                  <a:pt x="283283" y="93176"/>
                  <a:pt x="254869" y="112549"/>
                  <a:pt x="201917" y="139671"/>
                </a:cubicBezTo>
                <a:cubicBezTo>
                  <a:pt x="148965" y="166793"/>
                  <a:pt x="9480" y="268824"/>
                  <a:pt x="439" y="263658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2A151F8A-8FAA-4B29-5B79-601AF4B3F2A8}"/>
              </a:ext>
            </a:extLst>
          </p:cNvPr>
          <p:cNvSpPr/>
          <p:nvPr/>
        </p:nvSpPr>
        <p:spPr>
          <a:xfrm>
            <a:off x="6106290" y="5175845"/>
            <a:ext cx="635529" cy="202138"/>
          </a:xfrm>
          <a:custGeom>
            <a:avLst/>
            <a:gdLst>
              <a:gd name="connsiteX0" fmla="*/ 42 w 635529"/>
              <a:gd name="connsiteY0" fmla="*/ 202067 h 202138"/>
              <a:gd name="connsiteX1" fmla="*/ 372002 w 635529"/>
              <a:gd name="connsiteY1" fmla="*/ 132324 h 202138"/>
              <a:gd name="connsiteX2" fmla="*/ 302259 w 635529"/>
              <a:gd name="connsiteY2" fmla="*/ 178819 h 202138"/>
              <a:gd name="connsiteX3" fmla="*/ 488239 w 635529"/>
              <a:gd name="connsiteY3" fmla="*/ 54833 h 202138"/>
              <a:gd name="connsiteX4" fmla="*/ 635473 w 635529"/>
              <a:gd name="connsiteY4" fmla="*/ 589 h 202138"/>
              <a:gd name="connsiteX5" fmla="*/ 503737 w 635529"/>
              <a:gd name="connsiteY5" fmla="*/ 85830 h 202138"/>
              <a:gd name="connsiteX6" fmla="*/ 348754 w 635529"/>
              <a:gd name="connsiteY6" fmla="*/ 116826 h 202138"/>
              <a:gd name="connsiteX7" fmla="*/ 42 w 635529"/>
              <a:gd name="connsiteY7" fmla="*/ 202067 h 20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5529" h="202138">
                <a:moveTo>
                  <a:pt x="42" y="202067"/>
                </a:moveTo>
                <a:cubicBezTo>
                  <a:pt x="3917" y="204650"/>
                  <a:pt x="321633" y="136199"/>
                  <a:pt x="372002" y="132324"/>
                </a:cubicBezTo>
                <a:cubicBezTo>
                  <a:pt x="422371" y="128449"/>
                  <a:pt x="302259" y="178819"/>
                  <a:pt x="302259" y="178819"/>
                </a:cubicBezTo>
                <a:cubicBezTo>
                  <a:pt x="321632" y="165904"/>
                  <a:pt x="432703" y="84538"/>
                  <a:pt x="488239" y="54833"/>
                </a:cubicBezTo>
                <a:cubicBezTo>
                  <a:pt x="543775" y="25128"/>
                  <a:pt x="632890" y="-4577"/>
                  <a:pt x="635473" y="589"/>
                </a:cubicBezTo>
                <a:cubicBezTo>
                  <a:pt x="638056" y="5755"/>
                  <a:pt x="551524" y="66457"/>
                  <a:pt x="503737" y="85830"/>
                </a:cubicBezTo>
                <a:cubicBezTo>
                  <a:pt x="455951" y="105203"/>
                  <a:pt x="439161" y="94870"/>
                  <a:pt x="348754" y="116826"/>
                </a:cubicBezTo>
                <a:cubicBezTo>
                  <a:pt x="258347" y="138782"/>
                  <a:pt x="-3833" y="199484"/>
                  <a:pt x="42" y="2020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37E5A4CC-95C6-BBF9-EC51-CA81B0895F0E}"/>
              </a:ext>
            </a:extLst>
          </p:cNvPr>
          <p:cNvSpPr/>
          <p:nvPr/>
        </p:nvSpPr>
        <p:spPr>
          <a:xfrm>
            <a:off x="5928002" y="5586883"/>
            <a:ext cx="163013" cy="357045"/>
          </a:xfrm>
          <a:custGeom>
            <a:avLst/>
            <a:gdLst>
              <a:gd name="connsiteX0" fmla="*/ 100 w 163013"/>
              <a:gd name="connsiteY0" fmla="*/ 62249 h 357045"/>
              <a:gd name="connsiteX1" fmla="*/ 85340 w 163013"/>
              <a:gd name="connsiteY1" fmla="*/ 255978 h 357045"/>
              <a:gd name="connsiteX2" fmla="*/ 77591 w 163013"/>
              <a:gd name="connsiteY2" fmla="*/ 356717 h 357045"/>
              <a:gd name="connsiteX3" fmla="*/ 93090 w 163013"/>
              <a:gd name="connsiteY3" fmla="*/ 224981 h 357045"/>
              <a:gd name="connsiteX4" fmla="*/ 162832 w 163013"/>
              <a:gd name="connsiteY4" fmla="*/ 256 h 357045"/>
              <a:gd name="connsiteX5" fmla="*/ 69842 w 163013"/>
              <a:gd name="connsiteY5" fmla="*/ 178486 h 357045"/>
              <a:gd name="connsiteX6" fmla="*/ 100 w 163013"/>
              <a:gd name="connsiteY6" fmla="*/ 62249 h 35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13" h="357045">
                <a:moveTo>
                  <a:pt x="100" y="62249"/>
                </a:moveTo>
                <a:cubicBezTo>
                  <a:pt x="2683" y="75164"/>
                  <a:pt x="72425" y="206900"/>
                  <a:pt x="85340" y="255978"/>
                </a:cubicBezTo>
                <a:cubicBezTo>
                  <a:pt x="98255" y="305056"/>
                  <a:pt x="76299" y="361883"/>
                  <a:pt x="77591" y="356717"/>
                </a:cubicBezTo>
                <a:cubicBezTo>
                  <a:pt x="78883" y="351551"/>
                  <a:pt x="78883" y="284391"/>
                  <a:pt x="93090" y="224981"/>
                </a:cubicBezTo>
                <a:cubicBezTo>
                  <a:pt x="107297" y="165571"/>
                  <a:pt x="166707" y="8005"/>
                  <a:pt x="162832" y="256"/>
                </a:cubicBezTo>
                <a:cubicBezTo>
                  <a:pt x="158957" y="-7493"/>
                  <a:pt x="94381" y="162988"/>
                  <a:pt x="69842" y="178486"/>
                </a:cubicBezTo>
                <a:cubicBezTo>
                  <a:pt x="45303" y="193984"/>
                  <a:pt x="-2483" y="49334"/>
                  <a:pt x="100" y="62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CFA4B5D-BD75-895D-0235-B1523B210384}"/>
              </a:ext>
            </a:extLst>
          </p:cNvPr>
          <p:cNvSpPr/>
          <p:nvPr/>
        </p:nvSpPr>
        <p:spPr>
          <a:xfrm>
            <a:off x="5622353" y="6756860"/>
            <a:ext cx="406801" cy="930309"/>
          </a:xfrm>
          <a:custGeom>
            <a:avLst/>
            <a:gdLst>
              <a:gd name="connsiteX0" fmla="*/ 274752 w 406801"/>
              <a:gd name="connsiteY0" fmla="*/ 401 h 930309"/>
              <a:gd name="connsiteX1" fmla="*/ 212759 w 406801"/>
              <a:gd name="connsiteY1" fmla="*/ 364611 h 930309"/>
              <a:gd name="connsiteX2" fmla="*/ 298000 w 406801"/>
              <a:gd name="connsiteY2" fmla="*/ 449852 h 930309"/>
              <a:gd name="connsiteX3" fmla="*/ 96522 w 406801"/>
              <a:gd name="connsiteY3" fmla="*/ 496347 h 930309"/>
              <a:gd name="connsiteX4" fmla="*/ 398739 w 406801"/>
              <a:gd name="connsiteY4" fmla="*/ 736571 h 930309"/>
              <a:gd name="connsiteX5" fmla="*/ 321247 w 406801"/>
              <a:gd name="connsiteY5" fmla="*/ 930299 h 930309"/>
              <a:gd name="connsiteX6" fmla="*/ 336745 w 406801"/>
              <a:gd name="connsiteY6" fmla="*/ 744320 h 930309"/>
              <a:gd name="connsiteX7" fmla="*/ 3532 w 406801"/>
              <a:gd name="connsiteY7" fmla="*/ 504096 h 930309"/>
              <a:gd name="connsiteX8" fmla="*/ 166264 w 406801"/>
              <a:gd name="connsiteY8" fmla="*/ 442103 h 930309"/>
              <a:gd name="connsiteX9" fmla="*/ 274752 w 406801"/>
              <a:gd name="connsiteY9" fmla="*/ 401 h 93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801" h="930309">
                <a:moveTo>
                  <a:pt x="274752" y="401"/>
                </a:moveTo>
                <a:cubicBezTo>
                  <a:pt x="282501" y="-12514"/>
                  <a:pt x="208884" y="289703"/>
                  <a:pt x="212759" y="364611"/>
                </a:cubicBezTo>
                <a:cubicBezTo>
                  <a:pt x="216634" y="439519"/>
                  <a:pt x="317373" y="427896"/>
                  <a:pt x="298000" y="449852"/>
                </a:cubicBezTo>
                <a:cubicBezTo>
                  <a:pt x="278627" y="471808"/>
                  <a:pt x="79732" y="448561"/>
                  <a:pt x="96522" y="496347"/>
                </a:cubicBezTo>
                <a:cubicBezTo>
                  <a:pt x="113312" y="544133"/>
                  <a:pt x="361285" y="664246"/>
                  <a:pt x="398739" y="736571"/>
                </a:cubicBezTo>
                <a:cubicBezTo>
                  <a:pt x="436193" y="808896"/>
                  <a:pt x="331579" y="929008"/>
                  <a:pt x="321247" y="930299"/>
                </a:cubicBezTo>
                <a:cubicBezTo>
                  <a:pt x="310915" y="931591"/>
                  <a:pt x="389697" y="815354"/>
                  <a:pt x="336745" y="744320"/>
                </a:cubicBezTo>
                <a:cubicBezTo>
                  <a:pt x="283793" y="673286"/>
                  <a:pt x="31945" y="554466"/>
                  <a:pt x="3532" y="504096"/>
                </a:cubicBezTo>
                <a:cubicBezTo>
                  <a:pt x="-24882" y="453727"/>
                  <a:pt x="126227" y="520886"/>
                  <a:pt x="166264" y="442103"/>
                </a:cubicBezTo>
                <a:cubicBezTo>
                  <a:pt x="206301" y="363320"/>
                  <a:pt x="267003" y="13316"/>
                  <a:pt x="274752" y="40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8DEE5ABC-F1C9-0AE1-DD00-86E1947507D4}"/>
              </a:ext>
            </a:extLst>
          </p:cNvPr>
          <p:cNvSpPr/>
          <p:nvPr/>
        </p:nvSpPr>
        <p:spPr>
          <a:xfrm>
            <a:off x="1177834" y="5336022"/>
            <a:ext cx="2120352" cy="3188593"/>
          </a:xfrm>
          <a:custGeom>
            <a:avLst/>
            <a:gdLst>
              <a:gd name="connsiteX0" fmla="*/ 2115556 w 2120352"/>
              <a:gd name="connsiteY0" fmla="*/ 10893 h 3188593"/>
              <a:gd name="connsiteX1" fmla="*/ 767203 w 2120352"/>
              <a:gd name="connsiteY1" fmla="*/ 623076 h 3188593"/>
              <a:gd name="connsiteX2" fmla="*/ 1007427 w 2120352"/>
              <a:gd name="connsiteY2" fmla="*/ 661822 h 3188593"/>
              <a:gd name="connsiteX3" fmla="*/ 588973 w 2120352"/>
              <a:gd name="connsiteY3" fmla="*/ 1243009 h 3188593"/>
              <a:gd name="connsiteX4" fmla="*/ 906688 w 2120352"/>
              <a:gd name="connsiteY4" fmla="*/ 1196514 h 3188593"/>
              <a:gd name="connsiteX5" fmla="*/ 302254 w 2120352"/>
              <a:gd name="connsiteY5" fmla="*/ 2118663 h 3188593"/>
              <a:gd name="connsiteX6" fmla="*/ 341000 w 2120352"/>
              <a:gd name="connsiteY6" fmla="*/ 2056670 h 3188593"/>
              <a:gd name="connsiteX7" fmla="*/ 37 w 2120352"/>
              <a:gd name="connsiteY7" fmla="*/ 2630107 h 3188593"/>
              <a:gd name="connsiteX8" fmla="*/ 317752 w 2120352"/>
              <a:gd name="connsiteY8" fmla="*/ 2544866 h 3188593"/>
              <a:gd name="connsiteX9" fmla="*/ 139522 w 2120352"/>
              <a:gd name="connsiteY9" fmla="*/ 3188046 h 3188593"/>
              <a:gd name="connsiteX10" fmla="*/ 356498 w 2120352"/>
              <a:gd name="connsiteY10" fmla="*/ 2420880 h 3188593"/>
              <a:gd name="connsiteX11" fmla="*/ 1007427 w 2120352"/>
              <a:gd name="connsiteY11" fmla="*/ 661822 h 3188593"/>
              <a:gd name="connsiteX12" fmla="*/ 991929 w 2120352"/>
              <a:gd name="connsiteY12" fmla="*/ 669571 h 3188593"/>
              <a:gd name="connsiteX13" fmla="*/ 1666105 w 2120352"/>
              <a:gd name="connsiteY13" fmla="*/ 227870 h 3188593"/>
              <a:gd name="connsiteX14" fmla="*/ 1232152 w 2120352"/>
              <a:gd name="connsiteY14" fmla="*/ 227870 h 3188593"/>
              <a:gd name="connsiteX15" fmla="*/ 2115556 w 2120352"/>
              <a:gd name="connsiteY15" fmla="*/ 10893 h 3188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20352" h="3188593">
                <a:moveTo>
                  <a:pt x="2115556" y="10893"/>
                </a:moveTo>
                <a:cubicBezTo>
                  <a:pt x="2038065" y="76761"/>
                  <a:pt x="951891" y="514588"/>
                  <a:pt x="767203" y="623076"/>
                </a:cubicBezTo>
                <a:cubicBezTo>
                  <a:pt x="582515" y="731564"/>
                  <a:pt x="1037132" y="558500"/>
                  <a:pt x="1007427" y="661822"/>
                </a:cubicBezTo>
                <a:cubicBezTo>
                  <a:pt x="977722" y="765144"/>
                  <a:pt x="605763" y="1153894"/>
                  <a:pt x="588973" y="1243009"/>
                </a:cubicBezTo>
                <a:cubicBezTo>
                  <a:pt x="572183" y="1332124"/>
                  <a:pt x="954474" y="1050572"/>
                  <a:pt x="906688" y="1196514"/>
                </a:cubicBezTo>
                <a:cubicBezTo>
                  <a:pt x="858902" y="1342456"/>
                  <a:pt x="396535" y="1975304"/>
                  <a:pt x="302254" y="2118663"/>
                </a:cubicBezTo>
                <a:cubicBezTo>
                  <a:pt x="207973" y="2262022"/>
                  <a:pt x="391369" y="1971429"/>
                  <a:pt x="341000" y="2056670"/>
                </a:cubicBezTo>
                <a:cubicBezTo>
                  <a:pt x="290631" y="2141911"/>
                  <a:pt x="3912" y="2548741"/>
                  <a:pt x="37" y="2630107"/>
                </a:cubicBezTo>
                <a:cubicBezTo>
                  <a:pt x="-3838" y="2711473"/>
                  <a:pt x="294505" y="2451876"/>
                  <a:pt x="317752" y="2544866"/>
                </a:cubicBezTo>
                <a:cubicBezTo>
                  <a:pt x="340999" y="2637856"/>
                  <a:pt x="133064" y="3208710"/>
                  <a:pt x="139522" y="3188046"/>
                </a:cubicBezTo>
                <a:cubicBezTo>
                  <a:pt x="145980" y="3167382"/>
                  <a:pt x="211847" y="2841917"/>
                  <a:pt x="356498" y="2420880"/>
                </a:cubicBezTo>
                <a:cubicBezTo>
                  <a:pt x="501149" y="1999843"/>
                  <a:pt x="901522" y="953707"/>
                  <a:pt x="1007427" y="661822"/>
                </a:cubicBezTo>
                <a:cubicBezTo>
                  <a:pt x="1113332" y="369937"/>
                  <a:pt x="991929" y="669571"/>
                  <a:pt x="991929" y="669571"/>
                </a:cubicBezTo>
                <a:cubicBezTo>
                  <a:pt x="1101709" y="597246"/>
                  <a:pt x="1626068" y="301487"/>
                  <a:pt x="1666105" y="227870"/>
                </a:cubicBezTo>
                <a:cubicBezTo>
                  <a:pt x="1706142" y="154253"/>
                  <a:pt x="1157244" y="257575"/>
                  <a:pt x="1232152" y="227870"/>
                </a:cubicBezTo>
                <a:cubicBezTo>
                  <a:pt x="1307060" y="198165"/>
                  <a:pt x="2193047" y="-54975"/>
                  <a:pt x="2115556" y="108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2CE941DA-0D15-291B-A4A1-F1D611AF0C0D}"/>
              </a:ext>
            </a:extLst>
          </p:cNvPr>
          <p:cNvSpPr/>
          <p:nvPr/>
        </p:nvSpPr>
        <p:spPr>
          <a:xfrm>
            <a:off x="2496729" y="6848482"/>
            <a:ext cx="1250039" cy="1886157"/>
          </a:xfrm>
          <a:custGeom>
            <a:avLst/>
            <a:gdLst>
              <a:gd name="connsiteX0" fmla="*/ 1238363 w 1250039"/>
              <a:gd name="connsiteY0" fmla="*/ 1769 h 1886157"/>
              <a:gd name="connsiteX1" fmla="*/ 602932 w 1250039"/>
              <a:gd name="connsiteY1" fmla="*/ 288487 h 1886157"/>
              <a:gd name="connsiteX2" fmla="*/ 122485 w 1250039"/>
              <a:gd name="connsiteY2" fmla="*/ 730189 h 1886157"/>
              <a:gd name="connsiteX3" fmla="*/ 246471 w 1250039"/>
              <a:gd name="connsiteY3" fmla="*/ 1404365 h 1886157"/>
              <a:gd name="connsiteX4" fmla="*/ 60491 w 1250039"/>
              <a:gd name="connsiteY4" fmla="*/ 1032406 h 1886157"/>
              <a:gd name="connsiteX5" fmla="*/ 145732 w 1250039"/>
              <a:gd name="connsiteY5" fmla="*/ 1884813 h 1886157"/>
              <a:gd name="connsiteX6" fmla="*/ 114735 w 1250039"/>
              <a:gd name="connsiteY6" fmla="*/ 799932 h 1886157"/>
              <a:gd name="connsiteX7" fmla="*/ 130234 w 1250039"/>
              <a:gd name="connsiteY7" fmla="*/ 365979 h 1886157"/>
              <a:gd name="connsiteX8" fmla="*/ 548688 w 1250039"/>
              <a:gd name="connsiteY8" fmla="*/ 327233 h 1886157"/>
              <a:gd name="connsiteX9" fmla="*/ 13996 w 1250039"/>
              <a:gd name="connsiteY9" fmla="*/ 420223 h 1886157"/>
              <a:gd name="connsiteX10" fmla="*/ 1238363 w 1250039"/>
              <a:gd name="connsiteY10" fmla="*/ 1769 h 188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0039" h="1886157">
                <a:moveTo>
                  <a:pt x="1238363" y="1769"/>
                </a:moveTo>
                <a:cubicBezTo>
                  <a:pt x="1336519" y="-20187"/>
                  <a:pt x="788912" y="167084"/>
                  <a:pt x="602932" y="288487"/>
                </a:cubicBezTo>
                <a:cubicBezTo>
                  <a:pt x="416952" y="409890"/>
                  <a:pt x="181895" y="544209"/>
                  <a:pt x="122485" y="730189"/>
                </a:cubicBezTo>
                <a:cubicBezTo>
                  <a:pt x="63075" y="916169"/>
                  <a:pt x="256803" y="1353996"/>
                  <a:pt x="246471" y="1404365"/>
                </a:cubicBezTo>
                <a:cubicBezTo>
                  <a:pt x="236139" y="1454734"/>
                  <a:pt x="77281" y="952331"/>
                  <a:pt x="60491" y="1032406"/>
                </a:cubicBezTo>
                <a:cubicBezTo>
                  <a:pt x="43701" y="1112481"/>
                  <a:pt x="136691" y="1923559"/>
                  <a:pt x="145732" y="1884813"/>
                </a:cubicBezTo>
                <a:cubicBezTo>
                  <a:pt x="154773" y="1846067"/>
                  <a:pt x="117318" y="1053071"/>
                  <a:pt x="114735" y="799932"/>
                </a:cubicBezTo>
                <a:cubicBezTo>
                  <a:pt x="112152" y="546793"/>
                  <a:pt x="57909" y="444762"/>
                  <a:pt x="130234" y="365979"/>
                </a:cubicBezTo>
                <a:cubicBezTo>
                  <a:pt x="202559" y="287196"/>
                  <a:pt x="568061" y="318192"/>
                  <a:pt x="548688" y="327233"/>
                </a:cubicBezTo>
                <a:cubicBezTo>
                  <a:pt x="529315" y="336274"/>
                  <a:pt x="-100950" y="468009"/>
                  <a:pt x="13996" y="420223"/>
                </a:cubicBezTo>
                <a:cubicBezTo>
                  <a:pt x="128942" y="372437"/>
                  <a:pt x="1140207" y="23725"/>
                  <a:pt x="1238363" y="1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31D4BC59-1830-43B0-D97C-DE95D63F2B57}"/>
              </a:ext>
            </a:extLst>
          </p:cNvPr>
          <p:cNvSpPr/>
          <p:nvPr/>
        </p:nvSpPr>
        <p:spPr>
          <a:xfrm>
            <a:off x="1789962" y="5717194"/>
            <a:ext cx="1435067" cy="2381976"/>
          </a:xfrm>
          <a:custGeom>
            <a:avLst/>
            <a:gdLst>
              <a:gd name="connsiteX0" fmla="*/ 1433685 w 1435067"/>
              <a:gd name="connsiteY0" fmla="*/ 1681 h 2381976"/>
              <a:gd name="connsiteX1" fmla="*/ 379801 w 1435067"/>
              <a:gd name="connsiteY1" fmla="*/ 637111 h 2381976"/>
              <a:gd name="connsiteX2" fmla="*/ 589028 w 1435067"/>
              <a:gd name="connsiteY2" fmla="*/ 978074 h 2381976"/>
              <a:gd name="connsiteX3" fmla="*/ 131828 w 1435067"/>
              <a:gd name="connsiteY3" fmla="*/ 1505016 h 2381976"/>
              <a:gd name="connsiteX4" fmla="*/ 511536 w 1435067"/>
              <a:gd name="connsiteY4" fmla="*/ 1667748 h 2381976"/>
              <a:gd name="connsiteX5" fmla="*/ 410797 w 1435067"/>
              <a:gd name="connsiteY5" fmla="*/ 1962216 h 2381976"/>
              <a:gd name="connsiteX6" fmla="*/ 92 w 1435067"/>
              <a:gd name="connsiteY6" fmla="*/ 2062955 h 2381976"/>
              <a:gd name="connsiteX7" fmla="*/ 449543 w 1435067"/>
              <a:gd name="connsiteY7" fmla="*/ 2380670 h 2381976"/>
              <a:gd name="connsiteX8" fmla="*/ 108580 w 1435067"/>
              <a:gd name="connsiteY8" fmla="*/ 2155945 h 2381976"/>
              <a:gd name="connsiteX9" fmla="*/ 503787 w 1435067"/>
              <a:gd name="connsiteY9" fmla="*/ 1690996 h 2381976"/>
              <a:gd name="connsiteX10" fmla="*/ 457292 w 1435067"/>
              <a:gd name="connsiteY10" fmla="*/ 1179552 h 2381976"/>
              <a:gd name="connsiteX11" fmla="*/ 434045 w 1435067"/>
              <a:gd name="connsiteY11" fmla="*/ 799843 h 2381976"/>
              <a:gd name="connsiteX12" fmla="*/ 635523 w 1435067"/>
              <a:gd name="connsiteY12" fmla="*/ 637111 h 2381976"/>
              <a:gd name="connsiteX13" fmla="*/ 496038 w 1435067"/>
              <a:gd name="connsiteY13" fmla="*/ 435633 h 2381976"/>
              <a:gd name="connsiteX14" fmla="*/ 124079 w 1435067"/>
              <a:gd name="connsiteY14" fmla="*/ 451131 h 2381976"/>
              <a:gd name="connsiteX15" fmla="*/ 1433685 w 1435067"/>
              <a:gd name="connsiteY15" fmla="*/ 1681 h 2381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35067" h="2381976">
                <a:moveTo>
                  <a:pt x="1433685" y="1681"/>
                </a:moveTo>
                <a:cubicBezTo>
                  <a:pt x="1476305" y="32678"/>
                  <a:pt x="520577" y="474379"/>
                  <a:pt x="379801" y="637111"/>
                </a:cubicBezTo>
                <a:cubicBezTo>
                  <a:pt x="239025" y="799843"/>
                  <a:pt x="630357" y="833423"/>
                  <a:pt x="589028" y="978074"/>
                </a:cubicBezTo>
                <a:cubicBezTo>
                  <a:pt x="547699" y="1122725"/>
                  <a:pt x="144743" y="1390070"/>
                  <a:pt x="131828" y="1505016"/>
                </a:cubicBezTo>
                <a:cubicBezTo>
                  <a:pt x="118913" y="1619962"/>
                  <a:pt x="465041" y="1591548"/>
                  <a:pt x="511536" y="1667748"/>
                </a:cubicBezTo>
                <a:cubicBezTo>
                  <a:pt x="558031" y="1743948"/>
                  <a:pt x="496038" y="1896348"/>
                  <a:pt x="410797" y="1962216"/>
                </a:cubicBezTo>
                <a:cubicBezTo>
                  <a:pt x="325556" y="2028084"/>
                  <a:pt x="-6366" y="1993213"/>
                  <a:pt x="92" y="2062955"/>
                </a:cubicBezTo>
                <a:cubicBezTo>
                  <a:pt x="6550" y="2132697"/>
                  <a:pt x="431462" y="2365172"/>
                  <a:pt x="449543" y="2380670"/>
                </a:cubicBezTo>
                <a:cubicBezTo>
                  <a:pt x="467624" y="2396168"/>
                  <a:pt x="99539" y="2270891"/>
                  <a:pt x="108580" y="2155945"/>
                </a:cubicBezTo>
                <a:cubicBezTo>
                  <a:pt x="117621" y="2040999"/>
                  <a:pt x="445668" y="1853728"/>
                  <a:pt x="503787" y="1690996"/>
                </a:cubicBezTo>
                <a:cubicBezTo>
                  <a:pt x="561906" y="1528264"/>
                  <a:pt x="468916" y="1328077"/>
                  <a:pt x="457292" y="1179552"/>
                </a:cubicBezTo>
                <a:cubicBezTo>
                  <a:pt x="445668" y="1031027"/>
                  <a:pt x="404340" y="890250"/>
                  <a:pt x="434045" y="799843"/>
                </a:cubicBezTo>
                <a:cubicBezTo>
                  <a:pt x="463750" y="709436"/>
                  <a:pt x="625191" y="697813"/>
                  <a:pt x="635523" y="637111"/>
                </a:cubicBezTo>
                <a:cubicBezTo>
                  <a:pt x="645855" y="576409"/>
                  <a:pt x="581279" y="466630"/>
                  <a:pt x="496038" y="435633"/>
                </a:cubicBezTo>
                <a:cubicBezTo>
                  <a:pt x="410797" y="404636"/>
                  <a:pt x="-36070" y="524748"/>
                  <a:pt x="124079" y="451131"/>
                </a:cubicBezTo>
                <a:cubicBezTo>
                  <a:pt x="284228" y="377514"/>
                  <a:pt x="1391065" y="-29316"/>
                  <a:pt x="1433685" y="16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AF25C12B-3645-DB61-FA27-13A02F792799}"/>
              </a:ext>
            </a:extLst>
          </p:cNvPr>
          <p:cNvSpPr/>
          <p:nvPr/>
        </p:nvSpPr>
        <p:spPr>
          <a:xfrm>
            <a:off x="7435058" y="6689725"/>
            <a:ext cx="156868" cy="257863"/>
          </a:xfrm>
          <a:custGeom>
            <a:avLst/>
            <a:gdLst>
              <a:gd name="connsiteX0" fmla="*/ 35717 w 156868"/>
              <a:gd name="connsiteY0" fmla="*/ 0 h 257863"/>
              <a:gd name="connsiteX1" fmla="*/ 143667 w 156868"/>
              <a:gd name="connsiteY1" fmla="*/ 31750 h 257863"/>
              <a:gd name="connsiteX2" fmla="*/ 67467 w 156868"/>
              <a:gd name="connsiteY2" fmla="*/ 66675 h 257863"/>
              <a:gd name="connsiteX3" fmla="*/ 111917 w 156868"/>
              <a:gd name="connsiteY3" fmla="*/ 60325 h 257863"/>
              <a:gd name="connsiteX4" fmla="*/ 45242 w 156868"/>
              <a:gd name="connsiteY4" fmla="*/ 101600 h 257863"/>
              <a:gd name="connsiteX5" fmla="*/ 19842 w 156868"/>
              <a:gd name="connsiteY5" fmla="*/ 206375 h 257863"/>
              <a:gd name="connsiteX6" fmla="*/ 26192 w 156868"/>
              <a:gd name="connsiteY6" fmla="*/ 155575 h 257863"/>
              <a:gd name="connsiteX7" fmla="*/ 792 w 156868"/>
              <a:gd name="connsiteY7" fmla="*/ 257175 h 257863"/>
              <a:gd name="connsiteX8" fmla="*/ 61117 w 156868"/>
              <a:gd name="connsiteY8" fmla="*/ 95250 h 257863"/>
              <a:gd name="connsiteX9" fmla="*/ 156367 w 156868"/>
              <a:gd name="connsiteY9" fmla="*/ 31750 h 257863"/>
              <a:gd name="connsiteX10" fmla="*/ 35717 w 156868"/>
              <a:gd name="connsiteY10" fmla="*/ 0 h 25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68" h="257863">
                <a:moveTo>
                  <a:pt x="35717" y="0"/>
                </a:moveTo>
                <a:cubicBezTo>
                  <a:pt x="33600" y="0"/>
                  <a:pt x="138375" y="20638"/>
                  <a:pt x="143667" y="31750"/>
                </a:cubicBezTo>
                <a:cubicBezTo>
                  <a:pt x="148959" y="42863"/>
                  <a:pt x="72759" y="61913"/>
                  <a:pt x="67467" y="66675"/>
                </a:cubicBezTo>
                <a:cubicBezTo>
                  <a:pt x="62175" y="71438"/>
                  <a:pt x="115621" y="54504"/>
                  <a:pt x="111917" y="60325"/>
                </a:cubicBezTo>
                <a:cubicBezTo>
                  <a:pt x="108213" y="66146"/>
                  <a:pt x="60588" y="77258"/>
                  <a:pt x="45242" y="101600"/>
                </a:cubicBezTo>
                <a:cubicBezTo>
                  <a:pt x="29896" y="125942"/>
                  <a:pt x="23017" y="197379"/>
                  <a:pt x="19842" y="206375"/>
                </a:cubicBezTo>
                <a:cubicBezTo>
                  <a:pt x="16667" y="215371"/>
                  <a:pt x="29367" y="147108"/>
                  <a:pt x="26192" y="155575"/>
                </a:cubicBezTo>
                <a:cubicBezTo>
                  <a:pt x="23017" y="164042"/>
                  <a:pt x="-5029" y="267229"/>
                  <a:pt x="792" y="257175"/>
                </a:cubicBezTo>
                <a:cubicBezTo>
                  <a:pt x="6613" y="247121"/>
                  <a:pt x="35188" y="132821"/>
                  <a:pt x="61117" y="95250"/>
                </a:cubicBezTo>
                <a:cubicBezTo>
                  <a:pt x="87046" y="57679"/>
                  <a:pt x="163775" y="46567"/>
                  <a:pt x="156367" y="31750"/>
                </a:cubicBezTo>
                <a:cubicBezTo>
                  <a:pt x="148959" y="16933"/>
                  <a:pt x="37834" y="0"/>
                  <a:pt x="357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51DBE526-5F54-ABAC-DB87-4B894593A653}"/>
              </a:ext>
            </a:extLst>
          </p:cNvPr>
          <p:cNvSpPr/>
          <p:nvPr/>
        </p:nvSpPr>
        <p:spPr>
          <a:xfrm>
            <a:off x="7108050" y="6435583"/>
            <a:ext cx="316312" cy="286733"/>
          </a:xfrm>
          <a:custGeom>
            <a:avLst/>
            <a:gdLst>
              <a:gd name="connsiteX0" fmla="*/ 26175 w 316312"/>
              <a:gd name="connsiteY0" fmla="*/ 142 h 286733"/>
              <a:gd name="connsiteX1" fmla="*/ 32525 w 316312"/>
              <a:gd name="connsiteY1" fmla="*/ 127142 h 286733"/>
              <a:gd name="connsiteX2" fmla="*/ 118250 w 316312"/>
              <a:gd name="connsiteY2" fmla="*/ 241442 h 286733"/>
              <a:gd name="connsiteX3" fmla="*/ 64275 w 316312"/>
              <a:gd name="connsiteY3" fmla="*/ 206517 h 286733"/>
              <a:gd name="connsiteX4" fmla="*/ 315100 w 316312"/>
              <a:gd name="connsiteY4" fmla="*/ 285892 h 286733"/>
              <a:gd name="connsiteX5" fmla="*/ 153175 w 316312"/>
              <a:gd name="connsiteY5" fmla="*/ 241442 h 286733"/>
              <a:gd name="connsiteX6" fmla="*/ 3950 w 316312"/>
              <a:gd name="connsiteY6" fmla="*/ 136667 h 286733"/>
              <a:gd name="connsiteX7" fmla="*/ 42050 w 316312"/>
              <a:gd name="connsiteY7" fmla="*/ 152542 h 286733"/>
              <a:gd name="connsiteX8" fmla="*/ 26175 w 316312"/>
              <a:gd name="connsiteY8" fmla="*/ 142 h 28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312" h="286733">
                <a:moveTo>
                  <a:pt x="26175" y="142"/>
                </a:moveTo>
                <a:cubicBezTo>
                  <a:pt x="24588" y="-4091"/>
                  <a:pt x="17179" y="86925"/>
                  <a:pt x="32525" y="127142"/>
                </a:cubicBezTo>
                <a:cubicBezTo>
                  <a:pt x="47871" y="167359"/>
                  <a:pt x="112958" y="228213"/>
                  <a:pt x="118250" y="241442"/>
                </a:cubicBezTo>
                <a:cubicBezTo>
                  <a:pt x="123542" y="254671"/>
                  <a:pt x="31467" y="199109"/>
                  <a:pt x="64275" y="206517"/>
                </a:cubicBezTo>
                <a:cubicBezTo>
                  <a:pt x="97083" y="213925"/>
                  <a:pt x="300283" y="280071"/>
                  <a:pt x="315100" y="285892"/>
                </a:cubicBezTo>
                <a:cubicBezTo>
                  <a:pt x="329917" y="291713"/>
                  <a:pt x="205033" y="266313"/>
                  <a:pt x="153175" y="241442"/>
                </a:cubicBezTo>
                <a:cubicBezTo>
                  <a:pt x="101317" y="216571"/>
                  <a:pt x="22471" y="151484"/>
                  <a:pt x="3950" y="136667"/>
                </a:cubicBezTo>
                <a:cubicBezTo>
                  <a:pt x="-14571" y="121850"/>
                  <a:pt x="37817" y="172121"/>
                  <a:pt x="42050" y="152542"/>
                </a:cubicBezTo>
                <a:cubicBezTo>
                  <a:pt x="46283" y="132963"/>
                  <a:pt x="27762" y="4375"/>
                  <a:pt x="26175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29786249-6D6F-8408-AB50-DBE45895264F}"/>
              </a:ext>
            </a:extLst>
          </p:cNvPr>
          <p:cNvSpPr/>
          <p:nvPr/>
        </p:nvSpPr>
        <p:spPr>
          <a:xfrm>
            <a:off x="7429432" y="6572237"/>
            <a:ext cx="174836" cy="19232"/>
          </a:xfrm>
          <a:custGeom>
            <a:avLst/>
            <a:gdLst>
              <a:gd name="connsiteX0" fmla="*/ 68 w 174836"/>
              <a:gd name="connsiteY0" fmla="*/ 19063 h 19232"/>
              <a:gd name="connsiteX1" fmla="*/ 101668 w 174836"/>
              <a:gd name="connsiteY1" fmla="*/ 13 h 19232"/>
              <a:gd name="connsiteX2" fmla="*/ 174693 w 174836"/>
              <a:gd name="connsiteY2" fmla="*/ 15888 h 19232"/>
              <a:gd name="connsiteX3" fmla="*/ 117543 w 174836"/>
              <a:gd name="connsiteY3" fmla="*/ 9538 h 19232"/>
              <a:gd name="connsiteX4" fmla="*/ 68 w 174836"/>
              <a:gd name="connsiteY4" fmla="*/ 19063 h 19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836" h="19232">
                <a:moveTo>
                  <a:pt x="68" y="19063"/>
                </a:moveTo>
                <a:cubicBezTo>
                  <a:pt x="-2578" y="17475"/>
                  <a:pt x="72564" y="542"/>
                  <a:pt x="101668" y="13"/>
                </a:cubicBezTo>
                <a:cubicBezTo>
                  <a:pt x="130772" y="-516"/>
                  <a:pt x="172047" y="14300"/>
                  <a:pt x="174693" y="15888"/>
                </a:cubicBezTo>
                <a:cubicBezTo>
                  <a:pt x="177339" y="17475"/>
                  <a:pt x="142943" y="8480"/>
                  <a:pt x="117543" y="9538"/>
                </a:cubicBezTo>
                <a:cubicBezTo>
                  <a:pt x="92143" y="10596"/>
                  <a:pt x="2714" y="20651"/>
                  <a:pt x="68" y="19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728AB54B-73D6-7B22-D0F6-83B564917360}"/>
              </a:ext>
            </a:extLst>
          </p:cNvPr>
          <p:cNvSpPr/>
          <p:nvPr/>
        </p:nvSpPr>
        <p:spPr>
          <a:xfrm>
            <a:off x="7581857" y="6595999"/>
            <a:ext cx="127049" cy="116493"/>
          </a:xfrm>
          <a:custGeom>
            <a:avLst/>
            <a:gdLst>
              <a:gd name="connsiteX0" fmla="*/ 43 w 127049"/>
              <a:gd name="connsiteY0" fmla="*/ 49276 h 116493"/>
              <a:gd name="connsiteX1" fmla="*/ 85768 w 127049"/>
              <a:gd name="connsiteY1" fmla="*/ 30226 h 116493"/>
              <a:gd name="connsiteX2" fmla="*/ 73068 w 127049"/>
              <a:gd name="connsiteY2" fmla="*/ 4826 h 116493"/>
              <a:gd name="connsiteX3" fmla="*/ 127043 w 127049"/>
              <a:gd name="connsiteY3" fmla="*/ 1651 h 116493"/>
              <a:gd name="connsiteX4" fmla="*/ 76243 w 127049"/>
              <a:gd name="connsiteY4" fmla="*/ 23876 h 116493"/>
              <a:gd name="connsiteX5" fmla="*/ 43 w 127049"/>
              <a:gd name="connsiteY5" fmla="*/ 115951 h 116493"/>
              <a:gd name="connsiteX6" fmla="*/ 73068 w 127049"/>
              <a:gd name="connsiteY6" fmla="*/ 61976 h 116493"/>
              <a:gd name="connsiteX7" fmla="*/ 43 w 127049"/>
              <a:gd name="connsiteY7" fmla="*/ 49276 h 11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049" h="116493">
                <a:moveTo>
                  <a:pt x="43" y="49276"/>
                </a:moveTo>
                <a:cubicBezTo>
                  <a:pt x="2160" y="43984"/>
                  <a:pt x="73597" y="37634"/>
                  <a:pt x="85768" y="30226"/>
                </a:cubicBezTo>
                <a:cubicBezTo>
                  <a:pt x="97939" y="22818"/>
                  <a:pt x="66189" y="9588"/>
                  <a:pt x="73068" y="4826"/>
                </a:cubicBezTo>
                <a:cubicBezTo>
                  <a:pt x="79947" y="64"/>
                  <a:pt x="126514" y="-1524"/>
                  <a:pt x="127043" y="1651"/>
                </a:cubicBezTo>
                <a:cubicBezTo>
                  <a:pt x="127572" y="4826"/>
                  <a:pt x="97409" y="4826"/>
                  <a:pt x="76243" y="23876"/>
                </a:cubicBezTo>
                <a:cubicBezTo>
                  <a:pt x="55077" y="42926"/>
                  <a:pt x="572" y="109601"/>
                  <a:pt x="43" y="115951"/>
                </a:cubicBezTo>
                <a:cubicBezTo>
                  <a:pt x="-486" y="122301"/>
                  <a:pt x="71481" y="70972"/>
                  <a:pt x="73068" y="61976"/>
                </a:cubicBezTo>
                <a:cubicBezTo>
                  <a:pt x="74655" y="52980"/>
                  <a:pt x="-2074" y="54568"/>
                  <a:pt x="43" y="492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075633DF-4B06-A9EF-3D14-6A3D980D29BD}"/>
              </a:ext>
            </a:extLst>
          </p:cNvPr>
          <p:cNvSpPr/>
          <p:nvPr/>
        </p:nvSpPr>
        <p:spPr>
          <a:xfrm>
            <a:off x="6457886" y="6814909"/>
            <a:ext cx="168339" cy="341845"/>
          </a:xfrm>
          <a:custGeom>
            <a:avLst/>
            <a:gdLst>
              <a:gd name="connsiteX0" fmla="*/ 64 w 168339"/>
              <a:gd name="connsiteY0" fmla="*/ 24041 h 341845"/>
              <a:gd name="connsiteX1" fmla="*/ 82614 w 168339"/>
              <a:gd name="connsiteY1" fmla="*/ 103416 h 341845"/>
              <a:gd name="connsiteX2" fmla="*/ 31814 w 168339"/>
              <a:gd name="connsiteY2" fmla="*/ 220891 h 341845"/>
              <a:gd name="connsiteX3" fmla="*/ 117539 w 168339"/>
              <a:gd name="connsiteY3" fmla="*/ 179616 h 341845"/>
              <a:gd name="connsiteX4" fmla="*/ 69914 w 168339"/>
              <a:gd name="connsiteY4" fmla="*/ 338366 h 341845"/>
              <a:gd name="connsiteX5" fmla="*/ 168339 w 168339"/>
              <a:gd name="connsiteY5" fmla="*/ 1816 h 341845"/>
              <a:gd name="connsiteX6" fmla="*/ 69914 w 168339"/>
              <a:gd name="connsiteY6" fmla="*/ 198666 h 341845"/>
              <a:gd name="connsiteX7" fmla="*/ 98489 w 168339"/>
              <a:gd name="connsiteY7" fmla="*/ 74841 h 341845"/>
              <a:gd name="connsiteX8" fmla="*/ 64 w 168339"/>
              <a:gd name="connsiteY8" fmla="*/ 24041 h 341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339" h="341845">
                <a:moveTo>
                  <a:pt x="64" y="24041"/>
                </a:moveTo>
                <a:cubicBezTo>
                  <a:pt x="-2582" y="28803"/>
                  <a:pt x="77322" y="70608"/>
                  <a:pt x="82614" y="103416"/>
                </a:cubicBezTo>
                <a:cubicBezTo>
                  <a:pt x="87906" y="136224"/>
                  <a:pt x="25993" y="208191"/>
                  <a:pt x="31814" y="220891"/>
                </a:cubicBezTo>
                <a:cubicBezTo>
                  <a:pt x="37635" y="233591"/>
                  <a:pt x="111189" y="160037"/>
                  <a:pt x="117539" y="179616"/>
                </a:cubicBezTo>
                <a:cubicBezTo>
                  <a:pt x="123889" y="199195"/>
                  <a:pt x="61447" y="367999"/>
                  <a:pt x="69914" y="338366"/>
                </a:cubicBezTo>
                <a:cubicBezTo>
                  <a:pt x="78381" y="308733"/>
                  <a:pt x="168339" y="25099"/>
                  <a:pt x="168339" y="1816"/>
                </a:cubicBezTo>
                <a:cubicBezTo>
                  <a:pt x="168339" y="-21467"/>
                  <a:pt x="81556" y="186495"/>
                  <a:pt x="69914" y="198666"/>
                </a:cubicBezTo>
                <a:cubicBezTo>
                  <a:pt x="58272" y="210837"/>
                  <a:pt x="106956" y="99712"/>
                  <a:pt x="98489" y="74841"/>
                </a:cubicBezTo>
                <a:cubicBezTo>
                  <a:pt x="90022" y="49970"/>
                  <a:pt x="2710" y="19279"/>
                  <a:pt x="64" y="24041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BBCF72E9-77DE-29A6-8ECC-2134DB73C56E}"/>
              </a:ext>
            </a:extLst>
          </p:cNvPr>
          <p:cNvSpPr/>
          <p:nvPr/>
        </p:nvSpPr>
        <p:spPr>
          <a:xfrm>
            <a:off x="7310909" y="5073278"/>
            <a:ext cx="191667" cy="361841"/>
          </a:xfrm>
          <a:custGeom>
            <a:avLst/>
            <a:gdLst>
              <a:gd name="connsiteX0" fmla="*/ 191616 w 191667"/>
              <a:gd name="connsiteY0" fmla="*/ 372 h 361841"/>
              <a:gd name="connsiteX1" fmla="*/ 61441 w 191667"/>
              <a:gd name="connsiteY1" fmla="*/ 235322 h 361841"/>
              <a:gd name="connsiteX2" fmla="*/ 105891 w 191667"/>
              <a:gd name="connsiteY2" fmla="*/ 206747 h 361841"/>
              <a:gd name="connsiteX3" fmla="*/ 42391 w 191667"/>
              <a:gd name="connsiteY3" fmla="*/ 311522 h 361841"/>
              <a:gd name="connsiteX4" fmla="*/ 1116 w 191667"/>
              <a:gd name="connsiteY4" fmla="*/ 359147 h 361841"/>
              <a:gd name="connsiteX5" fmla="*/ 86841 w 191667"/>
              <a:gd name="connsiteY5" fmla="*/ 235322 h 361841"/>
              <a:gd name="connsiteX6" fmla="*/ 77316 w 191667"/>
              <a:gd name="connsiteY6" fmla="*/ 181347 h 361841"/>
              <a:gd name="connsiteX7" fmla="*/ 191616 w 191667"/>
              <a:gd name="connsiteY7" fmla="*/ 372 h 36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667" h="361841">
                <a:moveTo>
                  <a:pt x="191616" y="372"/>
                </a:moveTo>
                <a:cubicBezTo>
                  <a:pt x="188970" y="9368"/>
                  <a:pt x="75728" y="200926"/>
                  <a:pt x="61441" y="235322"/>
                </a:cubicBezTo>
                <a:cubicBezTo>
                  <a:pt x="47153" y="269718"/>
                  <a:pt x="109066" y="194047"/>
                  <a:pt x="105891" y="206747"/>
                </a:cubicBezTo>
                <a:cubicBezTo>
                  <a:pt x="102716" y="219447"/>
                  <a:pt x="59854" y="286122"/>
                  <a:pt x="42391" y="311522"/>
                </a:cubicBezTo>
                <a:cubicBezTo>
                  <a:pt x="24928" y="336922"/>
                  <a:pt x="-6292" y="371847"/>
                  <a:pt x="1116" y="359147"/>
                </a:cubicBezTo>
                <a:cubicBezTo>
                  <a:pt x="8524" y="346447"/>
                  <a:pt x="74141" y="264955"/>
                  <a:pt x="86841" y="235322"/>
                </a:cubicBezTo>
                <a:cubicBezTo>
                  <a:pt x="99541" y="205689"/>
                  <a:pt x="60383" y="214684"/>
                  <a:pt x="77316" y="181347"/>
                </a:cubicBezTo>
                <a:cubicBezTo>
                  <a:pt x="94249" y="148010"/>
                  <a:pt x="194262" y="-8624"/>
                  <a:pt x="191616" y="3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5A95785-08B1-F416-1989-06F8075FBC9D}"/>
              </a:ext>
            </a:extLst>
          </p:cNvPr>
          <p:cNvSpPr/>
          <p:nvPr/>
        </p:nvSpPr>
        <p:spPr>
          <a:xfrm>
            <a:off x="7673084" y="5667026"/>
            <a:ext cx="315376" cy="169209"/>
          </a:xfrm>
          <a:custGeom>
            <a:avLst/>
            <a:gdLst>
              <a:gd name="connsiteX0" fmla="*/ 891 w 315376"/>
              <a:gd name="connsiteY0" fmla="*/ 349 h 169209"/>
              <a:gd name="connsiteX1" fmla="*/ 118366 w 315376"/>
              <a:gd name="connsiteY1" fmla="*/ 120999 h 169209"/>
              <a:gd name="connsiteX2" fmla="*/ 140591 w 315376"/>
              <a:gd name="connsiteY2" fmla="*/ 92424 h 169209"/>
              <a:gd name="connsiteX3" fmla="*/ 315216 w 315376"/>
              <a:gd name="connsiteY3" fmla="*/ 162274 h 169209"/>
              <a:gd name="connsiteX4" fmla="*/ 172341 w 315376"/>
              <a:gd name="connsiteY4" fmla="*/ 130524 h 169209"/>
              <a:gd name="connsiteX5" fmla="*/ 188216 w 315376"/>
              <a:gd name="connsiteY5" fmla="*/ 165449 h 169209"/>
              <a:gd name="connsiteX6" fmla="*/ 891 w 315376"/>
              <a:gd name="connsiteY6" fmla="*/ 349 h 16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376" h="169209">
                <a:moveTo>
                  <a:pt x="891" y="349"/>
                </a:moveTo>
                <a:cubicBezTo>
                  <a:pt x="-10751" y="-7059"/>
                  <a:pt x="95083" y="105653"/>
                  <a:pt x="118366" y="120999"/>
                </a:cubicBezTo>
                <a:cubicBezTo>
                  <a:pt x="141649" y="136345"/>
                  <a:pt x="107783" y="85545"/>
                  <a:pt x="140591" y="92424"/>
                </a:cubicBezTo>
                <a:cubicBezTo>
                  <a:pt x="173399" y="99303"/>
                  <a:pt x="309924" y="155924"/>
                  <a:pt x="315216" y="162274"/>
                </a:cubicBezTo>
                <a:cubicBezTo>
                  <a:pt x="320508" y="168624"/>
                  <a:pt x="193508" y="129995"/>
                  <a:pt x="172341" y="130524"/>
                </a:cubicBezTo>
                <a:cubicBezTo>
                  <a:pt x="151174" y="131053"/>
                  <a:pt x="214145" y="183441"/>
                  <a:pt x="188216" y="165449"/>
                </a:cubicBezTo>
                <a:cubicBezTo>
                  <a:pt x="162287" y="147457"/>
                  <a:pt x="12533" y="7757"/>
                  <a:pt x="891" y="349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437C1991-F81B-FB24-ED44-2525082D5F7F}"/>
              </a:ext>
            </a:extLst>
          </p:cNvPr>
          <p:cNvSpPr/>
          <p:nvPr/>
        </p:nvSpPr>
        <p:spPr>
          <a:xfrm>
            <a:off x="6318250" y="5771918"/>
            <a:ext cx="560581" cy="77757"/>
          </a:xfrm>
          <a:custGeom>
            <a:avLst/>
            <a:gdLst>
              <a:gd name="connsiteX0" fmla="*/ 0 w 560581"/>
              <a:gd name="connsiteY0" fmla="*/ 54207 h 77757"/>
              <a:gd name="connsiteX1" fmla="*/ 215900 w 560581"/>
              <a:gd name="connsiteY1" fmla="*/ 31982 h 77757"/>
              <a:gd name="connsiteX2" fmla="*/ 323850 w 560581"/>
              <a:gd name="connsiteY2" fmla="*/ 60557 h 77757"/>
              <a:gd name="connsiteX3" fmla="*/ 254000 w 560581"/>
              <a:gd name="connsiteY3" fmla="*/ 3407 h 77757"/>
              <a:gd name="connsiteX4" fmla="*/ 501650 w 560581"/>
              <a:gd name="connsiteY4" fmla="*/ 76432 h 77757"/>
              <a:gd name="connsiteX5" fmla="*/ 555625 w 560581"/>
              <a:gd name="connsiteY5" fmla="*/ 51032 h 77757"/>
              <a:gd name="connsiteX6" fmla="*/ 412750 w 560581"/>
              <a:gd name="connsiteY6" fmla="*/ 57382 h 77757"/>
              <a:gd name="connsiteX7" fmla="*/ 203200 w 560581"/>
              <a:gd name="connsiteY7" fmla="*/ 232 h 77757"/>
              <a:gd name="connsiteX8" fmla="*/ 215900 w 560581"/>
              <a:gd name="connsiteY8" fmla="*/ 38332 h 77757"/>
              <a:gd name="connsiteX9" fmla="*/ 0 w 560581"/>
              <a:gd name="connsiteY9" fmla="*/ 54207 h 7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0581" h="77757">
                <a:moveTo>
                  <a:pt x="0" y="54207"/>
                </a:moveTo>
                <a:cubicBezTo>
                  <a:pt x="0" y="53149"/>
                  <a:pt x="161925" y="30924"/>
                  <a:pt x="215900" y="31982"/>
                </a:cubicBezTo>
                <a:cubicBezTo>
                  <a:pt x="269875" y="33040"/>
                  <a:pt x="317500" y="65319"/>
                  <a:pt x="323850" y="60557"/>
                </a:cubicBezTo>
                <a:cubicBezTo>
                  <a:pt x="330200" y="55795"/>
                  <a:pt x="224367" y="761"/>
                  <a:pt x="254000" y="3407"/>
                </a:cubicBezTo>
                <a:cubicBezTo>
                  <a:pt x="283633" y="6053"/>
                  <a:pt x="451379" y="68495"/>
                  <a:pt x="501650" y="76432"/>
                </a:cubicBezTo>
                <a:cubicBezTo>
                  <a:pt x="551921" y="84369"/>
                  <a:pt x="570442" y="54207"/>
                  <a:pt x="555625" y="51032"/>
                </a:cubicBezTo>
                <a:cubicBezTo>
                  <a:pt x="540808" y="47857"/>
                  <a:pt x="471487" y="65849"/>
                  <a:pt x="412750" y="57382"/>
                </a:cubicBezTo>
                <a:cubicBezTo>
                  <a:pt x="354013" y="48915"/>
                  <a:pt x="236008" y="3407"/>
                  <a:pt x="203200" y="232"/>
                </a:cubicBezTo>
                <a:cubicBezTo>
                  <a:pt x="170392" y="-2943"/>
                  <a:pt x="246592" y="27219"/>
                  <a:pt x="215900" y="38332"/>
                </a:cubicBezTo>
                <a:cubicBezTo>
                  <a:pt x="185208" y="49444"/>
                  <a:pt x="0" y="55265"/>
                  <a:pt x="0" y="54207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21585F1A-0E29-155C-6A2A-CE5717EC19CC}"/>
              </a:ext>
            </a:extLst>
          </p:cNvPr>
          <p:cNvSpPr/>
          <p:nvPr/>
        </p:nvSpPr>
        <p:spPr>
          <a:xfrm>
            <a:off x="6336319" y="6321390"/>
            <a:ext cx="45482" cy="142253"/>
          </a:xfrm>
          <a:custGeom>
            <a:avLst/>
            <a:gdLst>
              <a:gd name="connsiteX0" fmla="*/ 45431 w 45482"/>
              <a:gd name="connsiteY0" fmla="*/ 35 h 142253"/>
              <a:gd name="connsiteX1" fmla="*/ 10506 w 45482"/>
              <a:gd name="connsiteY1" fmla="*/ 73060 h 142253"/>
              <a:gd name="connsiteX2" fmla="*/ 39081 w 45482"/>
              <a:gd name="connsiteY2" fmla="*/ 139735 h 142253"/>
              <a:gd name="connsiteX3" fmla="*/ 23206 w 45482"/>
              <a:gd name="connsiteY3" fmla="*/ 123860 h 142253"/>
              <a:gd name="connsiteX4" fmla="*/ 981 w 45482"/>
              <a:gd name="connsiteY4" fmla="*/ 82585 h 142253"/>
              <a:gd name="connsiteX5" fmla="*/ 45431 w 45482"/>
              <a:gd name="connsiteY5" fmla="*/ 35 h 14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482" h="142253">
                <a:moveTo>
                  <a:pt x="45431" y="35"/>
                </a:moveTo>
                <a:cubicBezTo>
                  <a:pt x="47018" y="-1552"/>
                  <a:pt x="11564" y="49777"/>
                  <a:pt x="10506" y="73060"/>
                </a:cubicBezTo>
                <a:cubicBezTo>
                  <a:pt x="9448" y="96343"/>
                  <a:pt x="39081" y="139735"/>
                  <a:pt x="39081" y="139735"/>
                </a:cubicBezTo>
                <a:cubicBezTo>
                  <a:pt x="41198" y="148202"/>
                  <a:pt x="29556" y="133385"/>
                  <a:pt x="23206" y="123860"/>
                </a:cubicBezTo>
                <a:cubicBezTo>
                  <a:pt x="16856" y="114335"/>
                  <a:pt x="-4840" y="98460"/>
                  <a:pt x="981" y="82585"/>
                </a:cubicBezTo>
                <a:cubicBezTo>
                  <a:pt x="6802" y="66710"/>
                  <a:pt x="43844" y="1622"/>
                  <a:pt x="45431" y="3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AA9561EC-0CE3-1A6A-6663-F5A7C6114421}"/>
              </a:ext>
            </a:extLst>
          </p:cNvPr>
          <p:cNvSpPr/>
          <p:nvPr/>
        </p:nvSpPr>
        <p:spPr>
          <a:xfrm>
            <a:off x="7432317" y="6838884"/>
            <a:ext cx="57752" cy="182007"/>
          </a:xfrm>
          <a:custGeom>
            <a:avLst/>
            <a:gdLst>
              <a:gd name="connsiteX0" fmla="*/ 6708 w 57752"/>
              <a:gd name="connsiteY0" fmla="*/ 66 h 182007"/>
              <a:gd name="connsiteX1" fmla="*/ 3533 w 57752"/>
              <a:gd name="connsiteY1" fmla="*/ 104841 h 182007"/>
              <a:gd name="connsiteX2" fmla="*/ 57508 w 57752"/>
              <a:gd name="connsiteY2" fmla="*/ 181041 h 182007"/>
              <a:gd name="connsiteX3" fmla="*/ 22583 w 57752"/>
              <a:gd name="connsiteY3" fmla="*/ 146116 h 182007"/>
              <a:gd name="connsiteX4" fmla="*/ 358 w 57752"/>
              <a:gd name="connsiteY4" fmla="*/ 120716 h 182007"/>
              <a:gd name="connsiteX5" fmla="*/ 6708 w 57752"/>
              <a:gd name="connsiteY5" fmla="*/ 66 h 182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752" h="182007">
                <a:moveTo>
                  <a:pt x="6708" y="66"/>
                </a:moveTo>
                <a:cubicBezTo>
                  <a:pt x="7237" y="-2580"/>
                  <a:pt x="-4934" y="74679"/>
                  <a:pt x="3533" y="104841"/>
                </a:cubicBezTo>
                <a:cubicBezTo>
                  <a:pt x="12000" y="135004"/>
                  <a:pt x="54333" y="174162"/>
                  <a:pt x="57508" y="181041"/>
                </a:cubicBezTo>
                <a:cubicBezTo>
                  <a:pt x="60683" y="187920"/>
                  <a:pt x="32108" y="156170"/>
                  <a:pt x="22583" y="146116"/>
                </a:cubicBezTo>
                <a:cubicBezTo>
                  <a:pt x="13058" y="136062"/>
                  <a:pt x="2475" y="139766"/>
                  <a:pt x="358" y="120716"/>
                </a:cubicBezTo>
                <a:cubicBezTo>
                  <a:pt x="-1759" y="101666"/>
                  <a:pt x="6179" y="2712"/>
                  <a:pt x="6708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2F698C02-F403-4AB4-A034-CB9CAF1A6833}"/>
              </a:ext>
            </a:extLst>
          </p:cNvPr>
          <p:cNvSpPr/>
          <p:nvPr/>
        </p:nvSpPr>
        <p:spPr>
          <a:xfrm>
            <a:off x="6907717" y="7359355"/>
            <a:ext cx="629284" cy="235426"/>
          </a:xfrm>
          <a:custGeom>
            <a:avLst/>
            <a:gdLst>
              <a:gd name="connsiteX0" fmla="*/ 1083 w 629284"/>
              <a:gd name="connsiteY0" fmla="*/ 295 h 235426"/>
              <a:gd name="connsiteX1" fmla="*/ 372558 w 629284"/>
              <a:gd name="connsiteY1" fmla="*/ 152695 h 235426"/>
              <a:gd name="connsiteX2" fmla="*/ 350333 w 629284"/>
              <a:gd name="connsiteY2" fmla="*/ 117770 h 235426"/>
              <a:gd name="connsiteX3" fmla="*/ 626558 w 629284"/>
              <a:gd name="connsiteY3" fmla="*/ 174920 h 235426"/>
              <a:gd name="connsiteX4" fmla="*/ 480508 w 629284"/>
              <a:gd name="connsiteY4" fmla="*/ 174920 h 235426"/>
              <a:gd name="connsiteX5" fmla="*/ 299533 w 629284"/>
              <a:gd name="connsiteY5" fmla="*/ 235245 h 235426"/>
              <a:gd name="connsiteX6" fmla="*/ 502733 w 629284"/>
              <a:gd name="connsiteY6" fmla="*/ 152695 h 235426"/>
              <a:gd name="connsiteX7" fmla="*/ 343983 w 629284"/>
              <a:gd name="connsiteY7" fmla="*/ 152695 h 235426"/>
              <a:gd name="connsiteX8" fmla="*/ 261433 w 629284"/>
              <a:gd name="connsiteY8" fmla="*/ 114595 h 235426"/>
              <a:gd name="connsiteX9" fmla="*/ 1083 w 629284"/>
              <a:gd name="connsiteY9" fmla="*/ 295 h 23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9284" h="235426">
                <a:moveTo>
                  <a:pt x="1083" y="295"/>
                </a:moveTo>
                <a:cubicBezTo>
                  <a:pt x="19604" y="6645"/>
                  <a:pt x="314350" y="133116"/>
                  <a:pt x="372558" y="152695"/>
                </a:cubicBezTo>
                <a:cubicBezTo>
                  <a:pt x="430766" y="172274"/>
                  <a:pt x="308000" y="114066"/>
                  <a:pt x="350333" y="117770"/>
                </a:cubicBezTo>
                <a:cubicBezTo>
                  <a:pt x="392666" y="121474"/>
                  <a:pt x="604862" y="165395"/>
                  <a:pt x="626558" y="174920"/>
                </a:cubicBezTo>
                <a:cubicBezTo>
                  <a:pt x="648254" y="184445"/>
                  <a:pt x="535012" y="164866"/>
                  <a:pt x="480508" y="174920"/>
                </a:cubicBezTo>
                <a:cubicBezTo>
                  <a:pt x="426004" y="184974"/>
                  <a:pt x="295829" y="238949"/>
                  <a:pt x="299533" y="235245"/>
                </a:cubicBezTo>
                <a:cubicBezTo>
                  <a:pt x="303237" y="231541"/>
                  <a:pt x="495325" y="166453"/>
                  <a:pt x="502733" y="152695"/>
                </a:cubicBezTo>
                <a:cubicBezTo>
                  <a:pt x="510141" y="138937"/>
                  <a:pt x="384200" y="159045"/>
                  <a:pt x="343983" y="152695"/>
                </a:cubicBezTo>
                <a:cubicBezTo>
                  <a:pt x="303766" y="146345"/>
                  <a:pt x="315937" y="137349"/>
                  <a:pt x="261433" y="114595"/>
                </a:cubicBezTo>
                <a:cubicBezTo>
                  <a:pt x="206929" y="91841"/>
                  <a:pt x="-17438" y="-6055"/>
                  <a:pt x="1083" y="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7C112742-BB7A-8C8B-9AB4-E50C47D8469D}"/>
              </a:ext>
            </a:extLst>
          </p:cNvPr>
          <p:cNvSpPr/>
          <p:nvPr/>
        </p:nvSpPr>
        <p:spPr>
          <a:xfrm>
            <a:off x="6772171" y="7419920"/>
            <a:ext cx="212841" cy="241745"/>
          </a:xfrm>
          <a:custGeom>
            <a:avLst/>
            <a:gdLst>
              <a:gd name="connsiteX0" fmla="*/ 104 w 212841"/>
              <a:gd name="connsiteY0" fmla="*/ 114355 h 241745"/>
              <a:gd name="connsiteX1" fmla="*/ 162029 w 212841"/>
              <a:gd name="connsiteY1" fmla="*/ 165155 h 241745"/>
              <a:gd name="connsiteX2" fmla="*/ 212829 w 212841"/>
              <a:gd name="connsiteY2" fmla="*/ 241355 h 241745"/>
              <a:gd name="connsiteX3" fmla="*/ 158854 w 212841"/>
              <a:gd name="connsiteY3" fmla="*/ 130230 h 241745"/>
              <a:gd name="connsiteX4" fmla="*/ 76304 w 212841"/>
              <a:gd name="connsiteY4" fmla="*/ 55 h 241745"/>
              <a:gd name="connsiteX5" fmla="*/ 136629 w 212841"/>
              <a:gd name="connsiteY5" fmla="*/ 146105 h 241745"/>
              <a:gd name="connsiteX6" fmla="*/ 104 w 212841"/>
              <a:gd name="connsiteY6" fmla="*/ 114355 h 24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841" h="241745">
                <a:moveTo>
                  <a:pt x="104" y="114355"/>
                </a:moveTo>
                <a:cubicBezTo>
                  <a:pt x="4337" y="117530"/>
                  <a:pt x="126575" y="143988"/>
                  <a:pt x="162029" y="165155"/>
                </a:cubicBezTo>
                <a:cubicBezTo>
                  <a:pt x="197483" y="186322"/>
                  <a:pt x="213358" y="247176"/>
                  <a:pt x="212829" y="241355"/>
                </a:cubicBezTo>
                <a:cubicBezTo>
                  <a:pt x="212300" y="235534"/>
                  <a:pt x="181608" y="170447"/>
                  <a:pt x="158854" y="130230"/>
                </a:cubicBezTo>
                <a:cubicBezTo>
                  <a:pt x="136100" y="90013"/>
                  <a:pt x="80008" y="-2591"/>
                  <a:pt x="76304" y="55"/>
                </a:cubicBezTo>
                <a:cubicBezTo>
                  <a:pt x="72600" y="2701"/>
                  <a:pt x="151446" y="122293"/>
                  <a:pt x="136629" y="146105"/>
                </a:cubicBezTo>
                <a:cubicBezTo>
                  <a:pt x="121812" y="169917"/>
                  <a:pt x="-4129" y="111180"/>
                  <a:pt x="104" y="114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93CC9E9B-7EE7-24E1-6B35-EB7FE1169431}"/>
              </a:ext>
            </a:extLst>
          </p:cNvPr>
          <p:cNvSpPr/>
          <p:nvPr/>
        </p:nvSpPr>
        <p:spPr>
          <a:xfrm>
            <a:off x="7098246" y="4682327"/>
            <a:ext cx="360613" cy="648255"/>
          </a:xfrm>
          <a:custGeom>
            <a:avLst/>
            <a:gdLst>
              <a:gd name="connsiteX0" fmla="*/ 359829 w 360613"/>
              <a:gd name="connsiteY0" fmla="*/ 3973 h 648255"/>
              <a:gd name="connsiteX1" fmla="*/ 99479 w 360613"/>
              <a:gd name="connsiteY1" fmla="*/ 451648 h 648255"/>
              <a:gd name="connsiteX2" fmla="*/ 143929 w 360613"/>
              <a:gd name="connsiteY2" fmla="*/ 350048 h 648255"/>
              <a:gd name="connsiteX3" fmla="*/ 1054 w 360613"/>
              <a:gd name="connsiteY3" fmla="*/ 645323 h 648255"/>
              <a:gd name="connsiteX4" fmla="*/ 86779 w 360613"/>
              <a:gd name="connsiteY4" fmla="*/ 483398 h 648255"/>
              <a:gd name="connsiteX5" fmla="*/ 229654 w 360613"/>
              <a:gd name="connsiteY5" fmla="*/ 194473 h 648255"/>
              <a:gd name="connsiteX6" fmla="*/ 182029 w 360613"/>
              <a:gd name="connsiteY6" fmla="*/ 229398 h 648255"/>
              <a:gd name="connsiteX7" fmla="*/ 359829 w 360613"/>
              <a:gd name="connsiteY7" fmla="*/ 3973 h 64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613" h="648255">
                <a:moveTo>
                  <a:pt x="359829" y="3973"/>
                </a:moveTo>
                <a:cubicBezTo>
                  <a:pt x="346071" y="41015"/>
                  <a:pt x="135462" y="393969"/>
                  <a:pt x="99479" y="451648"/>
                </a:cubicBezTo>
                <a:cubicBezTo>
                  <a:pt x="63496" y="509327"/>
                  <a:pt x="160333" y="317769"/>
                  <a:pt x="143929" y="350048"/>
                </a:cubicBezTo>
                <a:cubicBezTo>
                  <a:pt x="127525" y="382327"/>
                  <a:pt x="10579" y="623098"/>
                  <a:pt x="1054" y="645323"/>
                </a:cubicBezTo>
                <a:cubicBezTo>
                  <a:pt x="-8471" y="667548"/>
                  <a:pt x="48679" y="558540"/>
                  <a:pt x="86779" y="483398"/>
                </a:cubicBezTo>
                <a:cubicBezTo>
                  <a:pt x="124879" y="408256"/>
                  <a:pt x="213779" y="236806"/>
                  <a:pt x="229654" y="194473"/>
                </a:cubicBezTo>
                <a:cubicBezTo>
                  <a:pt x="245529" y="152140"/>
                  <a:pt x="161921" y="258502"/>
                  <a:pt x="182029" y="229398"/>
                </a:cubicBezTo>
                <a:cubicBezTo>
                  <a:pt x="202137" y="200294"/>
                  <a:pt x="373587" y="-33069"/>
                  <a:pt x="359829" y="3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31AAA5D3-9FF8-F6E8-BEF4-4D558629514A}"/>
              </a:ext>
            </a:extLst>
          </p:cNvPr>
          <p:cNvSpPr/>
          <p:nvPr/>
        </p:nvSpPr>
        <p:spPr>
          <a:xfrm>
            <a:off x="7525504" y="4565232"/>
            <a:ext cx="202515" cy="785034"/>
          </a:xfrm>
          <a:custGeom>
            <a:avLst/>
            <a:gdLst>
              <a:gd name="connsiteX0" fmla="*/ 202446 w 202515"/>
              <a:gd name="connsiteY0" fmla="*/ 418 h 785034"/>
              <a:gd name="connsiteX1" fmla="*/ 69096 w 202515"/>
              <a:gd name="connsiteY1" fmla="*/ 387768 h 785034"/>
              <a:gd name="connsiteX2" fmla="*/ 24646 w 202515"/>
              <a:gd name="connsiteY2" fmla="*/ 663993 h 785034"/>
              <a:gd name="connsiteX3" fmla="*/ 2421 w 202515"/>
              <a:gd name="connsiteY3" fmla="*/ 546518 h 785034"/>
              <a:gd name="connsiteX4" fmla="*/ 5596 w 202515"/>
              <a:gd name="connsiteY4" fmla="*/ 784643 h 785034"/>
              <a:gd name="connsiteX5" fmla="*/ 46871 w 202515"/>
              <a:gd name="connsiteY5" fmla="*/ 479843 h 785034"/>
              <a:gd name="connsiteX6" fmla="*/ 84971 w 202515"/>
              <a:gd name="connsiteY6" fmla="*/ 267118 h 785034"/>
              <a:gd name="connsiteX7" fmla="*/ 50046 w 202515"/>
              <a:gd name="connsiteY7" fmla="*/ 311568 h 785034"/>
              <a:gd name="connsiteX8" fmla="*/ 202446 w 202515"/>
              <a:gd name="connsiteY8" fmla="*/ 418 h 78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515" h="785034">
                <a:moveTo>
                  <a:pt x="202446" y="418"/>
                </a:moveTo>
                <a:cubicBezTo>
                  <a:pt x="205621" y="13118"/>
                  <a:pt x="98729" y="277172"/>
                  <a:pt x="69096" y="387768"/>
                </a:cubicBezTo>
                <a:cubicBezTo>
                  <a:pt x="39463" y="498364"/>
                  <a:pt x="35758" y="637535"/>
                  <a:pt x="24646" y="663993"/>
                </a:cubicBezTo>
                <a:cubicBezTo>
                  <a:pt x="13533" y="690451"/>
                  <a:pt x="5596" y="526410"/>
                  <a:pt x="2421" y="546518"/>
                </a:cubicBezTo>
                <a:cubicBezTo>
                  <a:pt x="-754" y="566626"/>
                  <a:pt x="-1812" y="795756"/>
                  <a:pt x="5596" y="784643"/>
                </a:cubicBezTo>
                <a:cubicBezTo>
                  <a:pt x="13004" y="773531"/>
                  <a:pt x="33642" y="566097"/>
                  <a:pt x="46871" y="479843"/>
                </a:cubicBezTo>
                <a:cubicBezTo>
                  <a:pt x="60100" y="393589"/>
                  <a:pt x="84442" y="295164"/>
                  <a:pt x="84971" y="267118"/>
                </a:cubicBezTo>
                <a:cubicBezTo>
                  <a:pt x="85500" y="239072"/>
                  <a:pt x="29409" y="355489"/>
                  <a:pt x="50046" y="311568"/>
                </a:cubicBezTo>
                <a:cubicBezTo>
                  <a:pt x="70683" y="267647"/>
                  <a:pt x="199271" y="-12282"/>
                  <a:pt x="202446" y="4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3EF08C2D-90F4-DFA1-C94A-567E6FBED9D9}"/>
              </a:ext>
            </a:extLst>
          </p:cNvPr>
          <p:cNvSpPr/>
          <p:nvPr/>
        </p:nvSpPr>
        <p:spPr>
          <a:xfrm>
            <a:off x="7936124" y="5428560"/>
            <a:ext cx="166558" cy="274028"/>
          </a:xfrm>
          <a:custGeom>
            <a:avLst/>
            <a:gdLst>
              <a:gd name="connsiteX0" fmla="*/ 1376 w 166558"/>
              <a:gd name="connsiteY0" fmla="*/ 690 h 274028"/>
              <a:gd name="connsiteX1" fmla="*/ 90276 w 166558"/>
              <a:gd name="connsiteY1" fmla="*/ 86415 h 274028"/>
              <a:gd name="connsiteX2" fmla="*/ 36301 w 166558"/>
              <a:gd name="connsiteY2" fmla="*/ 76890 h 274028"/>
              <a:gd name="connsiteX3" fmla="*/ 166476 w 166558"/>
              <a:gd name="connsiteY3" fmla="*/ 130865 h 274028"/>
              <a:gd name="connsiteX4" fmla="*/ 55351 w 166558"/>
              <a:gd name="connsiteY4" fmla="*/ 108640 h 274028"/>
              <a:gd name="connsiteX5" fmla="*/ 14076 w 166558"/>
              <a:gd name="connsiteY5" fmla="*/ 108640 h 274028"/>
              <a:gd name="connsiteX6" fmla="*/ 45826 w 166558"/>
              <a:gd name="connsiteY6" fmla="*/ 149915 h 274028"/>
              <a:gd name="connsiteX7" fmla="*/ 14076 w 166558"/>
              <a:gd name="connsiteY7" fmla="*/ 162615 h 274028"/>
              <a:gd name="connsiteX8" fmla="*/ 74401 w 166558"/>
              <a:gd name="connsiteY8" fmla="*/ 226115 h 274028"/>
              <a:gd name="connsiteX9" fmla="*/ 96626 w 166558"/>
              <a:gd name="connsiteY9" fmla="*/ 273740 h 274028"/>
              <a:gd name="connsiteX10" fmla="*/ 23601 w 166558"/>
              <a:gd name="connsiteY10" fmla="*/ 203890 h 274028"/>
              <a:gd name="connsiteX11" fmla="*/ 17251 w 166558"/>
              <a:gd name="connsiteY11" fmla="*/ 124515 h 274028"/>
              <a:gd name="connsiteX12" fmla="*/ 96626 w 166558"/>
              <a:gd name="connsiteY12" fmla="*/ 108640 h 274028"/>
              <a:gd name="connsiteX13" fmla="*/ 39476 w 166558"/>
              <a:gd name="connsiteY13" fmla="*/ 48315 h 274028"/>
              <a:gd name="connsiteX14" fmla="*/ 1376 w 166558"/>
              <a:gd name="connsiteY14" fmla="*/ 690 h 274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6558" h="274028">
                <a:moveTo>
                  <a:pt x="1376" y="690"/>
                </a:moveTo>
                <a:cubicBezTo>
                  <a:pt x="9843" y="7040"/>
                  <a:pt x="84455" y="73715"/>
                  <a:pt x="90276" y="86415"/>
                </a:cubicBezTo>
                <a:cubicBezTo>
                  <a:pt x="96097" y="99115"/>
                  <a:pt x="23601" y="69482"/>
                  <a:pt x="36301" y="76890"/>
                </a:cubicBezTo>
                <a:cubicBezTo>
                  <a:pt x="49001" y="84298"/>
                  <a:pt x="163301" y="125573"/>
                  <a:pt x="166476" y="130865"/>
                </a:cubicBezTo>
                <a:cubicBezTo>
                  <a:pt x="169651" y="136157"/>
                  <a:pt x="80751" y="112344"/>
                  <a:pt x="55351" y="108640"/>
                </a:cubicBezTo>
                <a:cubicBezTo>
                  <a:pt x="29951" y="104936"/>
                  <a:pt x="15663" y="101761"/>
                  <a:pt x="14076" y="108640"/>
                </a:cubicBezTo>
                <a:cubicBezTo>
                  <a:pt x="12489" y="115519"/>
                  <a:pt x="45826" y="140919"/>
                  <a:pt x="45826" y="149915"/>
                </a:cubicBezTo>
                <a:cubicBezTo>
                  <a:pt x="45826" y="158911"/>
                  <a:pt x="9313" y="149915"/>
                  <a:pt x="14076" y="162615"/>
                </a:cubicBezTo>
                <a:cubicBezTo>
                  <a:pt x="18839" y="175315"/>
                  <a:pt x="60643" y="207594"/>
                  <a:pt x="74401" y="226115"/>
                </a:cubicBezTo>
                <a:cubicBezTo>
                  <a:pt x="88159" y="244636"/>
                  <a:pt x="105093" y="277444"/>
                  <a:pt x="96626" y="273740"/>
                </a:cubicBezTo>
                <a:cubicBezTo>
                  <a:pt x="88159" y="270036"/>
                  <a:pt x="36830" y="228761"/>
                  <a:pt x="23601" y="203890"/>
                </a:cubicBezTo>
                <a:cubicBezTo>
                  <a:pt x="10372" y="179019"/>
                  <a:pt x="5080" y="140390"/>
                  <a:pt x="17251" y="124515"/>
                </a:cubicBezTo>
                <a:cubicBezTo>
                  <a:pt x="29422" y="108640"/>
                  <a:pt x="92922" y="121340"/>
                  <a:pt x="96626" y="108640"/>
                </a:cubicBezTo>
                <a:cubicBezTo>
                  <a:pt x="100330" y="95940"/>
                  <a:pt x="53234" y="63132"/>
                  <a:pt x="39476" y="48315"/>
                </a:cubicBezTo>
                <a:cubicBezTo>
                  <a:pt x="25718" y="33498"/>
                  <a:pt x="-7091" y="-5660"/>
                  <a:pt x="1376" y="6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392D8051-42C4-8B1E-E38E-EE8FB979DC7C}"/>
              </a:ext>
            </a:extLst>
          </p:cNvPr>
          <p:cNvSpPr/>
          <p:nvPr/>
        </p:nvSpPr>
        <p:spPr>
          <a:xfrm>
            <a:off x="7978335" y="5634691"/>
            <a:ext cx="54072" cy="405125"/>
          </a:xfrm>
          <a:custGeom>
            <a:avLst/>
            <a:gdLst>
              <a:gd name="connsiteX0" fmla="*/ 9965 w 54072"/>
              <a:gd name="connsiteY0" fmla="*/ 934 h 405125"/>
              <a:gd name="connsiteX1" fmla="*/ 13140 w 54072"/>
              <a:gd name="connsiteY1" fmla="*/ 112059 h 405125"/>
              <a:gd name="connsiteX2" fmla="*/ 35365 w 54072"/>
              <a:gd name="connsiteY2" fmla="*/ 188259 h 405125"/>
              <a:gd name="connsiteX3" fmla="*/ 22665 w 54072"/>
              <a:gd name="connsiteY3" fmla="*/ 159684 h 405125"/>
              <a:gd name="connsiteX4" fmla="*/ 51240 w 54072"/>
              <a:gd name="connsiteY4" fmla="*/ 375584 h 405125"/>
              <a:gd name="connsiteX5" fmla="*/ 51240 w 54072"/>
              <a:gd name="connsiteY5" fmla="*/ 388284 h 405125"/>
              <a:gd name="connsiteX6" fmla="*/ 35365 w 54072"/>
              <a:gd name="connsiteY6" fmla="*/ 235884 h 405125"/>
              <a:gd name="connsiteX7" fmla="*/ 440 w 54072"/>
              <a:gd name="connsiteY7" fmla="*/ 178734 h 405125"/>
              <a:gd name="connsiteX8" fmla="*/ 9965 w 54072"/>
              <a:gd name="connsiteY8" fmla="*/ 934 h 40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072" h="405125">
                <a:moveTo>
                  <a:pt x="9965" y="934"/>
                </a:moveTo>
                <a:cubicBezTo>
                  <a:pt x="12082" y="-10178"/>
                  <a:pt x="8907" y="80838"/>
                  <a:pt x="13140" y="112059"/>
                </a:cubicBezTo>
                <a:cubicBezTo>
                  <a:pt x="17373" y="143280"/>
                  <a:pt x="33777" y="180321"/>
                  <a:pt x="35365" y="188259"/>
                </a:cubicBezTo>
                <a:cubicBezTo>
                  <a:pt x="36953" y="196197"/>
                  <a:pt x="20019" y="128463"/>
                  <a:pt x="22665" y="159684"/>
                </a:cubicBezTo>
                <a:cubicBezTo>
                  <a:pt x="25311" y="190905"/>
                  <a:pt x="46478" y="337484"/>
                  <a:pt x="51240" y="375584"/>
                </a:cubicBezTo>
                <a:cubicBezTo>
                  <a:pt x="56003" y="413684"/>
                  <a:pt x="53886" y="411567"/>
                  <a:pt x="51240" y="388284"/>
                </a:cubicBezTo>
                <a:cubicBezTo>
                  <a:pt x="48594" y="365001"/>
                  <a:pt x="43832" y="270809"/>
                  <a:pt x="35365" y="235884"/>
                </a:cubicBezTo>
                <a:cubicBezTo>
                  <a:pt x="26898" y="200959"/>
                  <a:pt x="3086" y="213130"/>
                  <a:pt x="440" y="178734"/>
                </a:cubicBezTo>
                <a:cubicBezTo>
                  <a:pt x="-2206" y="144338"/>
                  <a:pt x="7848" y="12046"/>
                  <a:pt x="9965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D1686C0F-264E-D010-7AC3-FFFC572A13A7}"/>
              </a:ext>
            </a:extLst>
          </p:cNvPr>
          <p:cNvSpPr/>
          <p:nvPr/>
        </p:nvSpPr>
        <p:spPr>
          <a:xfrm>
            <a:off x="5937059" y="5422534"/>
            <a:ext cx="616142" cy="63902"/>
          </a:xfrm>
          <a:custGeom>
            <a:avLst/>
            <a:gdLst>
              <a:gd name="connsiteX0" fmla="*/ 191 w 616142"/>
              <a:gd name="connsiteY0" fmla="*/ 35291 h 63902"/>
              <a:gd name="connsiteX1" fmla="*/ 216091 w 616142"/>
              <a:gd name="connsiteY1" fmla="*/ 54341 h 63902"/>
              <a:gd name="connsiteX2" fmla="*/ 79566 w 616142"/>
              <a:gd name="connsiteY2" fmla="*/ 63866 h 63902"/>
              <a:gd name="connsiteX3" fmla="*/ 482791 w 616142"/>
              <a:gd name="connsiteY3" fmla="*/ 51166 h 63902"/>
              <a:gd name="connsiteX4" fmla="*/ 616141 w 616142"/>
              <a:gd name="connsiteY4" fmla="*/ 366 h 63902"/>
              <a:gd name="connsiteX5" fmla="*/ 485966 w 616142"/>
              <a:gd name="connsiteY5" fmla="*/ 28941 h 63902"/>
              <a:gd name="connsiteX6" fmla="*/ 476441 w 616142"/>
              <a:gd name="connsiteY6" fmla="*/ 41641 h 63902"/>
              <a:gd name="connsiteX7" fmla="*/ 476441 w 616142"/>
              <a:gd name="connsiteY7" fmla="*/ 54341 h 63902"/>
              <a:gd name="connsiteX8" fmla="*/ 260541 w 616142"/>
              <a:gd name="connsiteY8" fmla="*/ 57516 h 63902"/>
              <a:gd name="connsiteX9" fmla="*/ 191 w 616142"/>
              <a:gd name="connsiteY9" fmla="*/ 35291 h 63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142" h="63902">
                <a:moveTo>
                  <a:pt x="191" y="35291"/>
                </a:moveTo>
                <a:cubicBezTo>
                  <a:pt x="-7217" y="34762"/>
                  <a:pt x="202862" y="49579"/>
                  <a:pt x="216091" y="54341"/>
                </a:cubicBezTo>
                <a:cubicBezTo>
                  <a:pt x="229320" y="59103"/>
                  <a:pt x="35116" y="64395"/>
                  <a:pt x="79566" y="63866"/>
                </a:cubicBezTo>
                <a:cubicBezTo>
                  <a:pt x="124016" y="63337"/>
                  <a:pt x="393362" y="61749"/>
                  <a:pt x="482791" y="51166"/>
                </a:cubicBezTo>
                <a:cubicBezTo>
                  <a:pt x="572220" y="40583"/>
                  <a:pt x="615612" y="4070"/>
                  <a:pt x="616141" y="366"/>
                </a:cubicBezTo>
                <a:cubicBezTo>
                  <a:pt x="616670" y="-3338"/>
                  <a:pt x="509249" y="22062"/>
                  <a:pt x="485966" y="28941"/>
                </a:cubicBezTo>
                <a:cubicBezTo>
                  <a:pt x="462683" y="35820"/>
                  <a:pt x="478028" y="37408"/>
                  <a:pt x="476441" y="41641"/>
                </a:cubicBezTo>
                <a:cubicBezTo>
                  <a:pt x="474854" y="45874"/>
                  <a:pt x="512424" y="51695"/>
                  <a:pt x="476441" y="54341"/>
                </a:cubicBezTo>
                <a:cubicBezTo>
                  <a:pt x="440458" y="56987"/>
                  <a:pt x="335683" y="60691"/>
                  <a:pt x="260541" y="57516"/>
                </a:cubicBezTo>
                <a:cubicBezTo>
                  <a:pt x="185399" y="54341"/>
                  <a:pt x="7599" y="35820"/>
                  <a:pt x="191" y="352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22AFED9C-EDF8-643D-F21C-A2969F078769}"/>
              </a:ext>
            </a:extLst>
          </p:cNvPr>
          <p:cNvSpPr/>
          <p:nvPr/>
        </p:nvSpPr>
        <p:spPr>
          <a:xfrm>
            <a:off x="6532086" y="5336615"/>
            <a:ext cx="418580" cy="156534"/>
          </a:xfrm>
          <a:custGeom>
            <a:avLst/>
            <a:gdLst>
              <a:gd name="connsiteX0" fmla="*/ 5239 w 418580"/>
              <a:gd name="connsiteY0" fmla="*/ 76760 h 156534"/>
              <a:gd name="connsiteX1" fmla="*/ 281464 w 418580"/>
              <a:gd name="connsiteY1" fmla="*/ 38660 h 156534"/>
              <a:gd name="connsiteX2" fmla="*/ 300514 w 418580"/>
              <a:gd name="connsiteY2" fmla="*/ 29135 h 156534"/>
              <a:gd name="connsiteX3" fmla="*/ 237014 w 418580"/>
              <a:gd name="connsiteY3" fmla="*/ 560 h 156534"/>
              <a:gd name="connsiteX4" fmla="*/ 332264 w 418580"/>
              <a:gd name="connsiteY4" fmla="*/ 57710 h 156534"/>
              <a:gd name="connsiteX5" fmla="*/ 316389 w 418580"/>
              <a:gd name="connsiteY5" fmla="*/ 22785 h 156534"/>
              <a:gd name="connsiteX6" fmla="*/ 417989 w 418580"/>
              <a:gd name="connsiteY6" fmla="*/ 111685 h 156534"/>
              <a:gd name="connsiteX7" fmla="*/ 262414 w 418580"/>
              <a:gd name="connsiteY7" fmla="*/ 45010 h 156534"/>
              <a:gd name="connsiteX8" fmla="*/ 157639 w 418580"/>
              <a:gd name="connsiteY8" fmla="*/ 70410 h 156534"/>
              <a:gd name="connsiteX9" fmla="*/ 141764 w 418580"/>
              <a:gd name="connsiteY9" fmla="*/ 54535 h 156534"/>
              <a:gd name="connsiteX10" fmla="*/ 227489 w 418580"/>
              <a:gd name="connsiteY10" fmla="*/ 118035 h 156534"/>
              <a:gd name="connsiteX11" fmla="*/ 106839 w 418580"/>
              <a:gd name="connsiteY11" fmla="*/ 79935 h 156534"/>
              <a:gd name="connsiteX12" fmla="*/ 78264 w 418580"/>
              <a:gd name="connsiteY12" fmla="*/ 156135 h 156534"/>
              <a:gd name="connsiteX13" fmla="*/ 97314 w 418580"/>
              <a:gd name="connsiteY13" fmla="*/ 108510 h 156534"/>
              <a:gd name="connsiteX14" fmla="*/ 5239 w 418580"/>
              <a:gd name="connsiteY14" fmla="*/ 76760 h 15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8580" h="156534">
                <a:moveTo>
                  <a:pt x="5239" y="76760"/>
                </a:moveTo>
                <a:cubicBezTo>
                  <a:pt x="35931" y="65118"/>
                  <a:pt x="232252" y="46597"/>
                  <a:pt x="281464" y="38660"/>
                </a:cubicBezTo>
                <a:cubicBezTo>
                  <a:pt x="330676" y="30723"/>
                  <a:pt x="307922" y="35485"/>
                  <a:pt x="300514" y="29135"/>
                </a:cubicBezTo>
                <a:cubicBezTo>
                  <a:pt x="293106" y="22785"/>
                  <a:pt x="231722" y="-4203"/>
                  <a:pt x="237014" y="560"/>
                </a:cubicBezTo>
                <a:cubicBezTo>
                  <a:pt x="242306" y="5322"/>
                  <a:pt x="319035" y="54006"/>
                  <a:pt x="332264" y="57710"/>
                </a:cubicBezTo>
                <a:cubicBezTo>
                  <a:pt x="345493" y="61414"/>
                  <a:pt x="302102" y="13789"/>
                  <a:pt x="316389" y="22785"/>
                </a:cubicBezTo>
                <a:cubicBezTo>
                  <a:pt x="330676" y="31781"/>
                  <a:pt x="426985" y="107981"/>
                  <a:pt x="417989" y="111685"/>
                </a:cubicBezTo>
                <a:cubicBezTo>
                  <a:pt x="408993" y="115389"/>
                  <a:pt x="305806" y="51889"/>
                  <a:pt x="262414" y="45010"/>
                </a:cubicBezTo>
                <a:cubicBezTo>
                  <a:pt x="219022" y="38131"/>
                  <a:pt x="177747" y="68822"/>
                  <a:pt x="157639" y="70410"/>
                </a:cubicBezTo>
                <a:cubicBezTo>
                  <a:pt x="137531" y="71997"/>
                  <a:pt x="130122" y="46597"/>
                  <a:pt x="141764" y="54535"/>
                </a:cubicBezTo>
                <a:cubicBezTo>
                  <a:pt x="153406" y="62472"/>
                  <a:pt x="233310" y="113802"/>
                  <a:pt x="227489" y="118035"/>
                </a:cubicBezTo>
                <a:cubicBezTo>
                  <a:pt x="221668" y="122268"/>
                  <a:pt x="131710" y="73585"/>
                  <a:pt x="106839" y="79935"/>
                </a:cubicBezTo>
                <a:cubicBezTo>
                  <a:pt x="81968" y="86285"/>
                  <a:pt x="79851" y="151373"/>
                  <a:pt x="78264" y="156135"/>
                </a:cubicBezTo>
                <a:cubicBezTo>
                  <a:pt x="76677" y="160897"/>
                  <a:pt x="106310" y="121739"/>
                  <a:pt x="97314" y="108510"/>
                </a:cubicBezTo>
                <a:cubicBezTo>
                  <a:pt x="88318" y="95281"/>
                  <a:pt x="-25453" y="88402"/>
                  <a:pt x="5239" y="76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D7366F4D-E1F5-763C-57C0-C97875461DDA}"/>
              </a:ext>
            </a:extLst>
          </p:cNvPr>
          <p:cNvSpPr/>
          <p:nvPr/>
        </p:nvSpPr>
        <p:spPr>
          <a:xfrm>
            <a:off x="5968695" y="6098548"/>
            <a:ext cx="291226" cy="121135"/>
          </a:xfrm>
          <a:custGeom>
            <a:avLst/>
            <a:gdLst>
              <a:gd name="connsiteX0" fmla="*/ 305 w 291226"/>
              <a:gd name="connsiteY0" fmla="*/ 73652 h 121135"/>
              <a:gd name="connsiteX1" fmla="*/ 196248 w 291226"/>
              <a:gd name="connsiteY1" fmla="*/ 15595 h 121135"/>
              <a:gd name="connsiteX2" fmla="*/ 174476 w 291226"/>
              <a:gd name="connsiteY2" fmla="*/ 8338 h 121135"/>
              <a:gd name="connsiteX3" fmla="*/ 290591 w 291226"/>
              <a:gd name="connsiteY3" fmla="*/ 120823 h 121135"/>
              <a:gd name="connsiteX4" fmla="*/ 218019 w 291226"/>
              <a:gd name="connsiteY4" fmla="*/ 40995 h 121135"/>
              <a:gd name="connsiteX5" fmla="*/ 152705 w 291226"/>
              <a:gd name="connsiteY5" fmla="*/ 11966 h 121135"/>
              <a:gd name="connsiteX6" fmla="*/ 305 w 291226"/>
              <a:gd name="connsiteY6" fmla="*/ 73652 h 12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226" h="121135">
                <a:moveTo>
                  <a:pt x="305" y="73652"/>
                </a:moveTo>
                <a:cubicBezTo>
                  <a:pt x="7562" y="74257"/>
                  <a:pt x="167219" y="26481"/>
                  <a:pt x="196248" y="15595"/>
                </a:cubicBezTo>
                <a:cubicBezTo>
                  <a:pt x="225277" y="4709"/>
                  <a:pt x="158752" y="-9200"/>
                  <a:pt x="174476" y="8338"/>
                </a:cubicBezTo>
                <a:cubicBezTo>
                  <a:pt x="190200" y="25876"/>
                  <a:pt x="283334" y="115380"/>
                  <a:pt x="290591" y="120823"/>
                </a:cubicBezTo>
                <a:cubicBezTo>
                  <a:pt x="297848" y="126266"/>
                  <a:pt x="241000" y="59138"/>
                  <a:pt x="218019" y="40995"/>
                </a:cubicBezTo>
                <a:cubicBezTo>
                  <a:pt x="195038" y="22852"/>
                  <a:pt x="188386" y="5918"/>
                  <a:pt x="152705" y="11966"/>
                </a:cubicBezTo>
                <a:cubicBezTo>
                  <a:pt x="117024" y="18014"/>
                  <a:pt x="-6952" y="73047"/>
                  <a:pt x="305" y="73652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2127A5DC-2AA6-CA1C-E732-55A281C5DB56}"/>
              </a:ext>
            </a:extLst>
          </p:cNvPr>
          <p:cNvSpPr/>
          <p:nvPr/>
        </p:nvSpPr>
        <p:spPr>
          <a:xfrm>
            <a:off x="7545954" y="5254408"/>
            <a:ext cx="74049" cy="581307"/>
          </a:xfrm>
          <a:custGeom>
            <a:avLst/>
            <a:gdLst>
              <a:gd name="connsiteX0" fmla="*/ 74046 w 74049"/>
              <a:gd name="connsiteY0" fmla="*/ 217 h 581307"/>
              <a:gd name="connsiteX1" fmla="*/ 7371 w 74049"/>
              <a:gd name="connsiteY1" fmla="*/ 171667 h 581307"/>
              <a:gd name="connsiteX2" fmla="*/ 13721 w 74049"/>
              <a:gd name="connsiteY2" fmla="*/ 260567 h 581307"/>
              <a:gd name="connsiteX3" fmla="*/ 1021 w 74049"/>
              <a:gd name="connsiteY3" fmla="*/ 231992 h 581307"/>
              <a:gd name="connsiteX4" fmla="*/ 45471 w 74049"/>
              <a:gd name="connsiteY4" fmla="*/ 311367 h 581307"/>
              <a:gd name="connsiteX5" fmla="*/ 67696 w 74049"/>
              <a:gd name="connsiteY5" fmla="*/ 432017 h 581307"/>
              <a:gd name="connsiteX6" fmla="*/ 51821 w 74049"/>
              <a:gd name="connsiteY6" fmla="*/ 390742 h 581307"/>
              <a:gd name="connsiteX7" fmla="*/ 70871 w 74049"/>
              <a:gd name="connsiteY7" fmla="*/ 581242 h 581307"/>
              <a:gd name="connsiteX8" fmla="*/ 64521 w 74049"/>
              <a:gd name="connsiteY8" fmla="*/ 409792 h 581307"/>
              <a:gd name="connsiteX9" fmla="*/ 10546 w 74049"/>
              <a:gd name="connsiteY9" fmla="*/ 209767 h 581307"/>
              <a:gd name="connsiteX10" fmla="*/ 74046 w 74049"/>
              <a:gd name="connsiteY10" fmla="*/ 217 h 5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049" h="581307">
                <a:moveTo>
                  <a:pt x="74046" y="217"/>
                </a:moveTo>
                <a:cubicBezTo>
                  <a:pt x="73517" y="-6133"/>
                  <a:pt x="17425" y="128275"/>
                  <a:pt x="7371" y="171667"/>
                </a:cubicBezTo>
                <a:cubicBezTo>
                  <a:pt x="-2683" y="215059"/>
                  <a:pt x="14779" y="250513"/>
                  <a:pt x="13721" y="260567"/>
                </a:cubicBezTo>
                <a:cubicBezTo>
                  <a:pt x="12663" y="270621"/>
                  <a:pt x="-4271" y="223525"/>
                  <a:pt x="1021" y="231992"/>
                </a:cubicBezTo>
                <a:cubicBezTo>
                  <a:pt x="6313" y="240459"/>
                  <a:pt x="34359" y="278030"/>
                  <a:pt x="45471" y="311367"/>
                </a:cubicBezTo>
                <a:cubicBezTo>
                  <a:pt x="56583" y="344704"/>
                  <a:pt x="66638" y="418788"/>
                  <a:pt x="67696" y="432017"/>
                </a:cubicBezTo>
                <a:cubicBezTo>
                  <a:pt x="68754" y="445246"/>
                  <a:pt x="51292" y="365871"/>
                  <a:pt x="51821" y="390742"/>
                </a:cubicBezTo>
                <a:cubicBezTo>
                  <a:pt x="52350" y="415613"/>
                  <a:pt x="68754" y="578067"/>
                  <a:pt x="70871" y="581242"/>
                </a:cubicBezTo>
                <a:cubicBezTo>
                  <a:pt x="72988" y="584417"/>
                  <a:pt x="74575" y="471705"/>
                  <a:pt x="64521" y="409792"/>
                </a:cubicBezTo>
                <a:cubicBezTo>
                  <a:pt x="54467" y="347880"/>
                  <a:pt x="10017" y="276971"/>
                  <a:pt x="10546" y="209767"/>
                </a:cubicBezTo>
                <a:cubicBezTo>
                  <a:pt x="11075" y="142563"/>
                  <a:pt x="74575" y="6567"/>
                  <a:pt x="74046" y="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35BE67E-F08E-8B57-320B-84C97D1E39D8}"/>
              </a:ext>
            </a:extLst>
          </p:cNvPr>
          <p:cNvSpPr/>
          <p:nvPr/>
        </p:nvSpPr>
        <p:spPr>
          <a:xfrm>
            <a:off x="7546963" y="5226355"/>
            <a:ext cx="314675" cy="365361"/>
          </a:xfrm>
          <a:custGeom>
            <a:avLst/>
            <a:gdLst>
              <a:gd name="connsiteX0" fmla="*/ 266712 w 314675"/>
              <a:gd name="connsiteY0" fmla="*/ 9220 h 365361"/>
              <a:gd name="connsiteX1" fmla="*/ 82562 w 314675"/>
              <a:gd name="connsiteY1" fmla="*/ 253695 h 365361"/>
              <a:gd name="connsiteX2" fmla="*/ 123837 w 314675"/>
              <a:gd name="connsiteY2" fmla="*/ 215595 h 365361"/>
              <a:gd name="connsiteX3" fmla="*/ 12 w 314675"/>
              <a:gd name="connsiteY3" fmla="*/ 364820 h 365361"/>
              <a:gd name="connsiteX4" fmla="*/ 117487 w 314675"/>
              <a:gd name="connsiteY4" fmla="*/ 260045 h 365361"/>
              <a:gd name="connsiteX5" fmla="*/ 314337 w 314675"/>
              <a:gd name="connsiteY5" fmla="*/ 113995 h 365361"/>
              <a:gd name="connsiteX6" fmla="*/ 66687 w 314675"/>
              <a:gd name="connsiteY6" fmla="*/ 256870 h 365361"/>
              <a:gd name="connsiteX7" fmla="*/ 171462 w 314675"/>
              <a:gd name="connsiteY7" fmla="*/ 126695 h 365361"/>
              <a:gd name="connsiteX8" fmla="*/ 203212 w 314675"/>
              <a:gd name="connsiteY8" fmla="*/ 56845 h 365361"/>
              <a:gd name="connsiteX9" fmla="*/ 266712 w 314675"/>
              <a:gd name="connsiteY9" fmla="*/ 9220 h 36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675" h="365361">
                <a:moveTo>
                  <a:pt x="266712" y="9220"/>
                </a:moveTo>
                <a:cubicBezTo>
                  <a:pt x="246604" y="42028"/>
                  <a:pt x="106374" y="219299"/>
                  <a:pt x="82562" y="253695"/>
                </a:cubicBezTo>
                <a:cubicBezTo>
                  <a:pt x="58749" y="288091"/>
                  <a:pt x="137595" y="197074"/>
                  <a:pt x="123837" y="215595"/>
                </a:cubicBezTo>
                <a:cubicBezTo>
                  <a:pt x="110079" y="234116"/>
                  <a:pt x="1070" y="357412"/>
                  <a:pt x="12" y="364820"/>
                </a:cubicBezTo>
                <a:cubicBezTo>
                  <a:pt x="-1046" y="372228"/>
                  <a:pt x="65099" y="301849"/>
                  <a:pt x="117487" y="260045"/>
                </a:cubicBezTo>
                <a:cubicBezTo>
                  <a:pt x="169874" y="218241"/>
                  <a:pt x="322804" y="114524"/>
                  <a:pt x="314337" y="113995"/>
                </a:cubicBezTo>
                <a:cubicBezTo>
                  <a:pt x="305870" y="113466"/>
                  <a:pt x="90500" y="254753"/>
                  <a:pt x="66687" y="256870"/>
                </a:cubicBezTo>
                <a:cubicBezTo>
                  <a:pt x="42874" y="258987"/>
                  <a:pt x="148708" y="160033"/>
                  <a:pt x="171462" y="126695"/>
                </a:cubicBezTo>
                <a:cubicBezTo>
                  <a:pt x="194216" y="93358"/>
                  <a:pt x="191041" y="73249"/>
                  <a:pt x="203212" y="56845"/>
                </a:cubicBezTo>
                <a:cubicBezTo>
                  <a:pt x="215383" y="40441"/>
                  <a:pt x="286820" y="-23588"/>
                  <a:pt x="266712" y="9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D0A34D44-0742-50B5-5AF3-8B8EBEAA6631}"/>
              </a:ext>
            </a:extLst>
          </p:cNvPr>
          <p:cNvSpPr/>
          <p:nvPr/>
        </p:nvSpPr>
        <p:spPr>
          <a:xfrm>
            <a:off x="7686649" y="5295783"/>
            <a:ext cx="330447" cy="162046"/>
          </a:xfrm>
          <a:custGeom>
            <a:avLst/>
            <a:gdLst>
              <a:gd name="connsiteX0" fmla="*/ 3201 w 330447"/>
              <a:gd name="connsiteY0" fmla="*/ 162042 h 162046"/>
              <a:gd name="connsiteX1" fmla="*/ 190526 w 330447"/>
              <a:gd name="connsiteY1" fmla="*/ 101717 h 162046"/>
              <a:gd name="connsiteX2" fmla="*/ 120676 w 330447"/>
              <a:gd name="connsiteY2" fmla="*/ 108067 h 162046"/>
              <a:gd name="connsiteX3" fmla="*/ 228626 w 330447"/>
              <a:gd name="connsiteY3" fmla="*/ 63617 h 162046"/>
              <a:gd name="connsiteX4" fmla="*/ 330226 w 330447"/>
              <a:gd name="connsiteY4" fmla="*/ 82667 h 162046"/>
              <a:gd name="connsiteX5" fmla="*/ 254026 w 330447"/>
              <a:gd name="connsiteY5" fmla="*/ 54092 h 162046"/>
              <a:gd name="connsiteX6" fmla="*/ 193701 w 330447"/>
              <a:gd name="connsiteY6" fmla="*/ 117 h 162046"/>
              <a:gd name="connsiteX7" fmla="*/ 181001 w 330447"/>
              <a:gd name="connsiteY7" fmla="*/ 41392 h 162046"/>
              <a:gd name="connsiteX8" fmla="*/ 79401 w 330447"/>
              <a:gd name="connsiteY8" fmla="*/ 98542 h 162046"/>
              <a:gd name="connsiteX9" fmla="*/ 3201 w 330447"/>
              <a:gd name="connsiteY9" fmla="*/ 162042 h 162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447" h="162046">
                <a:moveTo>
                  <a:pt x="3201" y="162042"/>
                </a:moveTo>
                <a:cubicBezTo>
                  <a:pt x="21722" y="162571"/>
                  <a:pt x="170947" y="110713"/>
                  <a:pt x="190526" y="101717"/>
                </a:cubicBezTo>
                <a:cubicBezTo>
                  <a:pt x="210105" y="92721"/>
                  <a:pt x="114326" y="114417"/>
                  <a:pt x="120676" y="108067"/>
                </a:cubicBezTo>
                <a:cubicBezTo>
                  <a:pt x="127026" y="101717"/>
                  <a:pt x="193701" y="67850"/>
                  <a:pt x="228626" y="63617"/>
                </a:cubicBezTo>
                <a:cubicBezTo>
                  <a:pt x="263551" y="59384"/>
                  <a:pt x="325993" y="84254"/>
                  <a:pt x="330226" y="82667"/>
                </a:cubicBezTo>
                <a:cubicBezTo>
                  <a:pt x="334459" y="81080"/>
                  <a:pt x="276780" y="67850"/>
                  <a:pt x="254026" y="54092"/>
                </a:cubicBezTo>
                <a:cubicBezTo>
                  <a:pt x="231272" y="40334"/>
                  <a:pt x="205872" y="2234"/>
                  <a:pt x="193701" y="117"/>
                </a:cubicBezTo>
                <a:cubicBezTo>
                  <a:pt x="181530" y="-2000"/>
                  <a:pt x="200051" y="24988"/>
                  <a:pt x="181001" y="41392"/>
                </a:cubicBezTo>
                <a:cubicBezTo>
                  <a:pt x="161951" y="57796"/>
                  <a:pt x="107447" y="78434"/>
                  <a:pt x="79401" y="98542"/>
                </a:cubicBezTo>
                <a:cubicBezTo>
                  <a:pt x="51355" y="118650"/>
                  <a:pt x="-15320" y="161513"/>
                  <a:pt x="3201" y="162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CBC820E5-8FDD-EEE1-C64D-3352670917BB}"/>
              </a:ext>
            </a:extLst>
          </p:cNvPr>
          <p:cNvSpPr/>
          <p:nvPr/>
        </p:nvSpPr>
        <p:spPr>
          <a:xfrm>
            <a:off x="7315144" y="5712259"/>
            <a:ext cx="179424" cy="388002"/>
          </a:xfrm>
          <a:custGeom>
            <a:avLst/>
            <a:gdLst>
              <a:gd name="connsiteX0" fmla="*/ 37763 w 179424"/>
              <a:gd name="connsiteY0" fmla="*/ 384 h 388002"/>
              <a:gd name="connsiteX1" fmla="*/ 56 w 179424"/>
              <a:gd name="connsiteY1" fmla="*/ 207774 h 388002"/>
              <a:gd name="connsiteX2" fmla="*/ 47190 w 179424"/>
              <a:gd name="connsiteY2" fmla="*/ 302042 h 388002"/>
              <a:gd name="connsiteX3" fmla="*/ 37763 w 179424"/>
              <a:gd name="connsiteY3" fmla="*/ 226628 h 388002"/>
              <a:gd name="connsiteX4" fmla="*/ 179165 w 179424"/>
              <a:gd name="connsiteY4" fmla="*/ 386883 h 388002"/>
              <a:gd name="connsiteX5" fmla="*/ 75470 w 179424"/>
              <a:gd name="connsiteY5" fmla="*/ 302042 h 388002"/>
              <a:gd name="connsiteX6" fmla="*/ 47190 w 179424"/>
              <a:gd name="connsiteY6" fmla="*/ 264335 h 388002"/>
              <a:gd name="connsiteX7" fmla="*/ 37763 w 179424"/>
              <a:gd name="connsiteY7" fmla="*/ 384 h 38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424" h="388002">
                <a:moveTo>
                  <a:pt x="37763" y="384"/>
                </a:moveTo>
                <a:cubicBezTo>
                  <a:pt x="29907" y="-9043"/>
                  <a:pt x="-1515" y="157498"/>
                  <a:pt x="56" y="207774"/>
                </a:cubicBezTo>
                <a:cubicBezTo>
                  <a:pt x="1627" y="258050"/>
                  <a:pt x="40906" y="298900"/>
                  <a:pt x="47190" y="302042"/>
                </a:cubicBezTo>
                <a:cubicBezTo>
                  <a:pt x="53474" y="305184"/>
                  <a:pt x="15767" y="212488"/>
                  <a:pt x="37763" y="226628"/>
                </a:cubicBezTo>
                <a:cubicBezTo>
                  <a:pt x="59759" y="240768"/>
                  <a:pt x="172881" y="374314"/>
                  <a:pt x="179165" y="386883"/>
                </a:cubicBezTo>
                <a:cubicBezTo>
                  <a:pt x="185449" y="399452"/>
                  <a:pt x="75470" y="302042"/>
                  <a:pt x="75470" y="302042"/>
                </a:cubicBezTo>
                <a:cubicBezTo>
                  <a:pt x="53474" y="281617"/>
                  <a:pt x="55046" y="308327"/>
                  <a:pt x="47190" y="264335"/>
                </a:cubicBezTo>
                <a:cubicBezTo>
                  <a:pt x="39334" y="220343"/>
                  <a:pt x="45619" y="9811"/>
                  <a:pt x="37763" y="384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52489DE9-E9E2-A410-3A9F-D76F8B70C2C0}"/>
              </a:ext>
            </a:extLst>
          </p:cNvPr>
          <p:cNvSpPr/>
          <p:nvPr/>
        </p:nvSpPr>
        <p:spPr>
          <a:xfrm>
            <a:off x="7273680" y="6248290"/>
            <a:ext cx="455158" cy="193925"/>
          </a:xfrm>
          <a:custGeom>
            <a:avLst/>
            <a:gdLst>
              <a:gd name="connsiteX0" fmla="*/ 3420 w 455158"/>
              <a:gd name="connsiteY0" fmla="*/ 142985 h 193925"/>
              <a:gd name="connsiteX1" fmla="*/ 178045 w 455158"/>
              <a:gd name="connsiteY1" fmla="*/ 177910 h 193925"/>
              <a:gd name="connsiteX2" fmla="*/ 174870 w 455158"/>
              <a:gd name="connsiteY2" fmla="*/ 139810 h 193925"/>
              <a:gd name="connsiteX3" fmla="*/ 314570 w 455158"/>
              <a:gd name="connsiteY3" fmla="*/ 146160 h 193925"/>
              <a:gd name="connsiteX4" fmla="*/ 184395 w 455158"/>
              <a:gd name="connsiteY4" fmla="*/ 95360 h 193925"/>
              <a:gd name="connsiteX5" fmla="*/ 333620 w 455158"/>
              <a:gd name="connsiteY5" fmla="*/ 155685 h 193925"/>
              <a:gd name="connsiteX6" fmla="*/ 387595 w 455158"/>
              <a:gd name="connsiteY6" fmla="*/ 89010 h 193925"/>
              <a:gd name="connsiteX7" fmla="*/ 359020 w 455158"/>
              <a:gd name="connsiteY7" fmla="*/ 110 h 193925"/>
              <a:gd name="connsiteX8" fmla="*/ 378070 w 455158"/>
              <a:gd name="connsiteY8" fmla="*/ 108060 h 193925"/>
              <a:gd name="connsiteX9" fmla="*/ 454270 w 455158"/>
              <a:gd name="connsiteY9" fmla="*/ 162035 h 193925"/>
              <a:gd name="connsiteX10" fmla="*/ 320920 w 455158"/>
              <a:gd name="connsiteY10" fmla="*/ 149335 h 193925"/>
              <a:gd name="connsiteX11" fmla="*/ 206620 w 455158"/>
              <a:gd name="connsiteY11" fmla="*/ 101710 h 193925"/>
              <a:gd name="connsiteX12" fmla="*/ 181220 w 455158"/>
              <a:gd name="connsiteY12" fmla="*/ 174735 h 193925"/>
              <a:gd name="connsiteX13" fmla="*/ 124070 w 455158"/>
              <a:gd name="connsiteY13" fmla="*/ 193785 h 193925"/>
              <a:gd name="connsiteX14" fmla="*/ 63745 w 455158"/>
              <a:gd name="connsiteY14" fmla="*/ 168385 h 193925"/>
              <a:gd name="connsiteX15" fmla="*/ 3420 w 455158"/>
              <a:gd name="connsiteY15" fmla="*/ 142985 h 19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5158" h="193925">
                <a:moveTo>
                  <a:pt x="3420" y="142985"/>
                </a:moveTo>
                <a:cubicBezTo>
                  <a:pt x="22470" y="144572"/>
                  <a:pt x="149470" y="178439"/>
                  <a:pt x="178045" y="177910"/>
                </a:cubicBezTo>
                <a:cubicBezTo>
                  <a:pt x="206620" y="177381"/>
                  <a:pt x="152116" y="145102"/>
                  <a:pt x="174870" y="139810"/>
                </a:cubicBezTo>
                <a:cubicBezTo>
                  <a:pt x="197624" y="134518"/>
                  <a:pt x="312983" y="153568"/>
                  <a:pt x="314570" y="146160"/>
                </a:cubicBezTo>
                <a:cubicBezTo>
                  <a:pt x="316157" y="138752"/>
                  <a:pt x="181220" y="93773"/>
                  <a:pt x="184395" y="95360"/>
                </a:cubicBezTo>
                <a:cubicBezTo>
                  <a:pt x="187570" y="96947"/>
                  <a:pt x="299753" y="156743"/>
                  <a:pt x="333620" y="155685"/>
                </a:cubicBezTo>
                <a:cubicBezTo>
                  <a:pt x="367487" y="154627"/>
                  <a:pt x="383362" y="114939"/>
                  <a:pt x="387595" y="89010"/>
                </a:cubicBezTo>
                <a:cubicBezTo>
                  <a:pt x="391828" y="63081"/>
                  <a:pt x="360607" y="-3065"/>
                  <a:pt x="359020" y="110"/>
                </a:cubicBezTo>
                <a:cubicBezTo>
                  <a:pt x="357433" y="3285"/>
                  <a:pt x="362195" y="81072"/>
                  <a:pt x="378070" y="108060"/>
                </a:cubicBezTo>
                <a:cubicBezTo>
                  <a:pt x="393945" y="135047"/>
                  <a:pt x="463795" y="155156"/>
                  <a:pt x="454270" y="162035"/>
                </a:cubicBezTo>
                <a:cubicBezTo>
                  <a:pt x="444745" y="168914"/>
                  <a:pt x="362195" y="159389"/>
                  <a:pt x="320920" y="149335"/>
                </a:cubicBezTo>
                <a:cubicBezTo>
                  <a:pt x="279645" y="139281"/>
                  <a:pt x="229903" y="97477"/>
                  <a:pt x="206620" y="101710"/>
                </a:cubicBezTo>
                <a:cubicBezTo>
                  <a:pt x="183337" y="105943"/>
                  <a:pt x="194978" y="159389"/>
                  <a:pt x="181220" y="174735"/>
                </a:cubicBezTo>
                <a:cubicBezTo>
                  <a:pt x="167462" y="190081"/>
                  <a:pt x="143649" y="194843"/>
                  <a:pt x="124070" y="193785"/>
                </a:cubicBezTo>
                <a:cubicBezTo>
                  <a:pt x="104491" y="192727"/>
                  <a:pt x="76974" y="176852"/>
                  <a:pt x="63745" y="168385"/>
                </a:cubicBezTo>
                <a:cubicBezTo>
                  <a:pt x="50516" y="159918"/>
                  <a:pt x="-15630" y="141398"/>
                  <a:pt x="3420" y="142985"/>
                </a:cubicBez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9CCEB526-018C-EDC6-420D-AF4E36B1BCAF}"/>
              </a:ext>
            </a:extLst>
          </p:cNvPr>
          <p:cNvSpPr/>
          <p:nvPr/>
        </p:nvSpPr>
        <p:spPr>
          <a:xfrm>
            <a:off x="6047600" y="5486565"/>
            <a:ext cx="502681" cy="130739"/>
          </a:xfrm>
          <a:custGeom>
            <a:avLst/>
            <a:gdLst>
              <a:gd name="connsiteX0" fmla="*/ 775 w 502681"/>
              <a:gd name="connsiteY0" fmla="*/ 47460 h 130739"/>
              <a:gd name="connsiteX1" fmla="*/ 273825 w 502681"/>
              <a:gd name="connsiteY1" fmla="*/ 91910 h 130739"/>
              <a:gd name="connsiteX2" fmla="*/ 210325 w 502681"/>
              <a:gd name="connsiteY2" fmla="*/ 110960 h 130739"/>
              <a:gd name="connsiteX3" fmla="*/ 340500 w 502681"/>
              <a:gd name="connsiteY3" fmla="*/ 31585 h 130739"/>
              <a:gd name="connsiteX4" fmla="*/ 283350 w 502681"/>
              <a:gd name="connsiteY4" fmla="*/ 101435 h 130739"/>
              <a:gd name="connsiteX5" fmla="*/ 448450 w 502681"/>
              <a:gd name="connsiteY5" fmla="*/ 3010 h 130739"/>
              <a:gd name="connsiteX6" fmla="*/ 404000 w 502681"/>
              <a:gd name="connsiteY6" fmla="*/ 34760 h 130739"/>
              <a:gd name="connsiteX7" fmla="*/ 502425 w 502681"/>
              <a:gd name="connsiteY7" fmla="*/ 130010 h 130739"/>
              <a:gd name="connsiteX8" fmla="*/ 369075 w 502681"/>
              <a:gd name="connsiteY8" fmla="*/ 79210 h 130739"/>
              <a:gd name="connsiteX9" fmla="*/ 299225 w 502681"/>
              <a:gd name="connsiteY9" fmla="*/ 88735 h 130739"/>
              <a:gd name="connsiteX10" fmla="*/ 213500 w 502681"/>
              <a:gd name="connsiteY10" fmla="*/ 72860 h 130739"/>
              <a:gd name="connsiteX11" fmla="*/ 191275 w 502681"/>
              <a:gd name="connsiteY11" fmla="*/ 85560 h 130739"/>
              <a:gd name="connsiteX12" fmla="*/ 775 w 502681"/>
              <a:gd name="connsiteY12" fmla="*/ 47460 h 13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2681" h="130739">
                <a:moveTo>
                  <a:pt x="775" y="47460"/>
                </a:moveTo>
                <a:cubicBezTo>
                  <a:pt x="14533" y="48518"/>
                  <a:pt x="238900" y="81327"/>
                  <a:pt x="273825" y="91910"/>
                </a:cubicBezTo>
                <a:cubicBezTo>
                  <a:pt x="308750" y="102493"/>
                  <a:pt x="199213" y="121014"/>
                  <a:pt x="210325" y="110960"/>
                </a:cubicBezTo>
                <a:cubicBezTo>
                  <a:pt x="221437" y="100906"/>
                  <a:pt x="328329" y="33172"/>
                  <a:pt x="340500" y="31585"/>
                </a:cubicBezTo>
                <a:cubicBezTo>
                  <a:pt x="352671" y="29998"/>
                  <a:pt x="265358" y="106198"/>
                  <a:pt x="283350" y="101435"/>
                </a:cubicBezTo>
                <a:cubicBezTo>
                  <a:pt x="301342" y="96673"/>
                  <a:pt x="428342" y="14122"/>
                  <a:pt x="448450" y="3010"/>
                </a:cubicBezTo>
                <a:cubicBezTo>
                  <a:pt x="468558" y="-8102"/>
                  <a:pt x="395004" y="13593"/>
                  <a:pt x="404000" y="34760"/>
                </a:cubicBezTo>
                <a:cubicBezTo>
                  <a:pt x="412996" y="55927"/>
                  <a:pt x="508246" y="122602"/>
                  <a:pt x="502425" y="130010"/>
                </a:cubicBezTo>
                <a:cubicBezTo>
                  <a:pt x="496604" y="137418"/>
                  <a:pt x="402942" y="86089"/>
                  <a:pt x="369075" y="79210"/>
                </a:cubicBezTo>
                <a:cubicBezTo>
                  <a:pt x="335208" y="72331"/>
                  <a:pt x="325154" y="89793"/>
                  <a:pt x="299225" y="88735"/>
                </a:cubicBezTo>
                <a:cubicBezTo>
                  <a:pt x="273296" y="87677"/>
                  <a:pt x="231492" y="73389"/>
                  <a:pt x="213500" y="72860"/>
                </a:cubicBezTo>
                <a:cubicBezTo>
                  <a:pt x="195508" y="72331"/>
                  <a:pt x="221967" y="89264"/>
                  <a:pt x="191275" y="85560"/>
                </a:cubicBezTo>
                <a:cubicBezTo>
                  <a:pt x="160583" y="81856"/>
                  <a:pt x="-12983" y="46402"/>
                  <a:pt x="775" y="47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A3159617-2A04-8F92-2AA7-82B5E252CF7B}"/>
              </a:ext>
            </a:extLst>
          </p:cNvPr>
          <p:cNvSpPr/>
          <p:nvPr/>
        </p:nvSpPr>
        <p:spPr>
          <a:xfrm>
            <a:off x="6457597" y="5418898"/>
            <a:ext cx="162304" cy="194540"/>
          </a:xfrm>
          <a:custGeom>
            <a:avLst/>
            <a:gdLst>
              <a:gd name="connsiteX0" fmla="*/ 89253 w 162304"/>
              <a:gd name="connsiteY0" fmla="*/ 827 h 194540"/>
              <a:gd name="connsiteX1" fmla="*/ 47978 w 162304"/>
              <a:gd name="connsiteY1" fmla="*/ 73852 h 194540"/>
              <a:gd name="connsiteX2" fmla="*/ 89253 w 162304"/>
              <a:gd name="connsiteY2" fmla="*/ 137352 h 194540"/>
              <a:gd name="connsiteX3" fmla="*/ 57503 w 162304"/>
              <a:gd name="connsiteY3" fmla="*/ 156402 h 194540"/>
              <a:gd name="connsiteX4" fmla="*/ 162278 w 162304"/>
              <a:gd name="connsiteY4" fmla="*/ 194502 h 194540"/>
              <a:gd name="connsiteX5" fmla="*/ 67028 w 162304"/>
              <a:gd name="connsiteY5" fmla="*/ 162752 h 194540"/>
              <a:gd name="connsiteX6" fmla="*/ 353 w 162304"/>
              <a:gd name="connsiteY6" fmla="*/ 124652 h 194540"/>
              <a:gd name="connsiteX7" fmla="*/ 89253 w 162304"/>
              <a:gd name="connsiteY7" fmla="*/ 827 h 19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304" h="194540">
                <a:moveTo>
                  <a:pt x="89253" y="827"/>
                </a:moveTo>
                <a:cubicBezTo>
                  <a:pt x="97191" y="-7640"/>
                  <a:pt x="47978" y="51098"/>
                  <a:pt x="47978" y="73852"/>
                </a:cubicBezTo>
                <a:cubicBezTo>
                  <a:pt x="47978" y="96606"/>
                  <a:pt x="87666" y="123594"/>
                  <a:pt x="89253" y="137352"/>
                </a:cubicBezTo>
                <a:cubicBezTo>
                  <a:pt x="90840" y="151110"/>
                  <a:pt x="45332" y="146877"/>
                  <a:pt x="57503" y="156402"/>
                </a:cubicBezTo>
                <a:cubicBezTo>
                  <a:pt x="69674" y="165927"/>
                  <a:pt x="160690" y="193444"/>
                  <a:pt x="162278" y="194502"/>
                </a:cubicBezTo>
                <a:cubicBezTo>
                  <a:pt x="163866" y="195560"/>
                  <a:pt x="94015" y="174394"/>
                  <a:pt x="67028" y="162752"/>
                </a:cubicBezTo>
                <a:cubicBezTo>
                  <a:pt x="40041" y="151110"/>
                  <a:pt x="-4409" y="149523"/>
                  <a:pt x="353" y="124652"/>
                </a:cubicBezTo>
                <a:cubicBezTo>
                  <a:pt x="5115" y="99781"/>
                  <a:pt x="81315" y="9294"/>
                  <a:pt x="89253" y="8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A0C460C0-4F0E-EEC4-1FD5-05613F44DD26}"/>
              </a:ext>
            </a:extLst>
          </p:cNvPr>
          <p:cNvSpPr/>
          <p:nvPr/>
        </p:nvSpPr>
        <p:spPr>
          <a:xfrm>
            <a:off x="6711709" y="5375152"/>
            <a:ext cx="339928" cy="308315"/>
          </a:xfrm>
          <a:custGeom>
            <a:avLst/>
            <a:gdLst>
              <a:gd name="connsiteX0" fmla="*/ 127241 w 339928"/>
              <a:gd name="connsiteY0" fmla="*/ 123 h 308315"/>
              <a:gd name="connsiteX1" fmla="*/ 232016 w 339928"/>
              <a:gd name="connsiteY1" fmla="*/ 133473 h 308315"/>
              <a:gd name="connsiteX2" fmla="*/ 235191 w 339928"/>
              <a:gd name="connsiteY2" fmla="*/ 101723 h 308315"/>
              <a:gd name="connsiteX3" fmla="*/ 308216 w 339928"/>
              <a:gd name="connsiteY3" fmla="*/ 206498 h 308315"/>
              <a:gd name="connsiteX4" fmla="*/ 336791 w 339928"/>
              <a:gd name="connsiteY4" fmla="*/ 216023 h 308315"/>
              <a:gd name="connsiteX5" fmla="*/ 238366 w 339928"/>
              <a:gd name="connsiteY5" fmla="*/ 238248 h 308315"/>
              <a:gd name="connsiteX6" fmla="*/ 241 w 339928"/>
              <a:gd name="connsiteY6" fmla="*/ 308098 h 308315"/>
              <a:gd name="connsiteX7" fmla="*/ 285991 w 339928"/>
              <a:gd name="connsiteY7" fmla="*/ 212848 h 308315"/>
              <a:gd name="connsiteX8" fmla="*/ 298691 w 339928"/>
              <a:gd name="connsiteY8" fmla="*/ 206498 h 308315"/>
              <a:gd name="connsiteX9" fmla="*/ 197091 w 339928"/>
              <a:gd name="connsiteY9" fmla="*/ 111248 h 308315"/>
              <a:gd name="connsiteX10" fmla="*/ 127241 w 339928"/>
              <a:gd name="connsiteY10" fmla="*/ 123 h 3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9928" h="308315">
                <a:moveTo>
                  <a:pt x="127241" y="123"/>
                </a:moveTo>
                <a:cubicBezTo>
                  <a:pt x="133062" y="3827"/>
                  <a:pt x="214024" y="116540"/>
                  <a:pt x="232016" y="133473"/>
                </a:cubicBezTo>
                <a:cubicBezTo>
                  <a:pt x="250008" y="150406"/>
                  <a:pt x="222491" y="89552"/>
                  <a:pt x="235191" y="101723"/>
                </a:cubicBezTo>
                <a:cubicBezTo>
                  <a:pt x="247891" y="113894"/>
                  <a:pt x="291283" y="187448"/>
                  <a:pt x="308216" y="206498"/>
                </a:cubicBezTo>
                <a:cubicBezTo>
                  <a:pt x="325149" y="225548"/>
                  <a:pt x="348433" y="210731"/>
                  <a:pt x="336791" y="216023"/>
                </a:cubicBezTo>
                <a:cubicBezTo>
                  <a:pt x="325149" y="221315"/>
                  <a:pt x="294458" y="222902"/>
                  <a:pt x="238366" y="238248"/>
                </a:cubicBezTo>
                <a:cubicBezTo>
                  <a:pt x="182274" y="253594"/>
                  <a:pt x="-7696" y="312331"/>
                  <a:pt x="241" y="308098"/>
                </a:cubicBezTo>
                <a:cubicBezTo>
                  <a:pt x="8178" y="303865"/>
                  <a:pt x="236249" y="229781"/>
                  <a:pt x="285991" y="212848"/>
                </a:cubicBezTo>
                <a:cubicBezTo>
                  <a:pt x="335733" y="195915"/>
                  <a:pt x="313508" y="223431"/>
                  <a:pt x="298691" y="206498"/>
                </a:cubicBezTo>
                <a:cubicBezTo>
                  <a:pt x="283874" y="189565"/>
                  <a:pt x="226195" y="145644"/>
                  <a:pt x="197091" y="111248"/>
                </a:cubicBezTo>
                <a:cubicBezTo>
                  <a:pt x="167987" y="76852"/>
                  <a:pt x="121420" y="-3581"/>
                  <a:pt x="127241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098349F8-6A1D-77F5-4071-C78CB19DE9AF}"/>
              </a:ext>
            </a:extLst>
          </p:cNvPr>
          <p:cNvSpPr/>
          <p:nvPr/>
        </p:nvSpPr>
        <p:spPr>
          <a:xfrm>
            <a:off x="7650572" y="5418192"/>
            <a:ext cx="322432" cy="257991"/>
          </a:xfrm>
          <a:custGeom>
            <a:avLst/>
            <a:gdLst>
              <a:gd name="connsiteX0" fmla="*/ 99603 w 322432"/>
              <a:gd name="connsiteY0" fmla="*/ 207908 h 257991"/>
              <a:gd name="connsiteX1" fmla="*/ 23403 w 322432"/>
              <a:gd name="connsiteY1" fmla="*/ 176158 h 257991"/>
              <a:gd name="connsiteX2" fmla="*/ 29753 w 322432"/>
              <a:gd name="connsiteY2" fmla="*/ 90433 h 257991"/>
              <a:gd name="connsiteX3" fmla="*/ 13878 w 322432"/>
              <a:gd name="connsiteY3" fmla="*/ 103133 h 257991"/>
              <a:gd name="connsiteX4" fmla="*/ 90078 w 322432"/>
              <a:gd name="connsiteY4" fmla="*/ 52333 h 257991"/>
              <a:gd name="connsiteX5" fmla="*/ 229778 w 322432"/>
              <a:gd name="connsiteY5" fmla="*/ 61858 h 257991"/>
              <a:gd name="connsiteX6" fmla="*/ 169453 w 322432"/>
              <a:gd name="connsiteY6" fmla="*/ 39633 h 257991"/>
              <a:gd name="connsiteX7" fmla="*/ 321853 w 322432"/>
              <a:gd name="connsiteY7" fmla="*/ 55508 h 257991"/>
              <a:gd name="connsiteX8" fmla="*/ 213903 w 322432"/>
              <a:gd name="connsiteY8" fmla="*/ 7883 h 257991"/>
              <a:gd name="connsiteX9" fmla="*/ 20228 w 322432"/>
              <a:gd name="connsiteY9" fmla="*/ 1533 h 257991"/>
              <a:gd name="connsiteX10" fmla="*/ 71028 w 322432"/>
              <a:gd name="connsiteY10" fmla="*/ 23758 h 257991"/>
              <a:gd name="connsiteX11" fmla="*/ 26578 w 322432"/>
              <a:gd name="connsiteY11" fmla="*/ 65033 h 257991"/>
              <a:gd name="connsiteX12" fmla="*/ 7528 w 322432"/>
              <a:gd name="connsiteY12" fmla="*/ 99958 h 257991"/>
              <a:gd name="connsiteX13" fmla="*/ 7528 w 322432"/>
              <a:gd name="connsiteY13" fmla="*/ 157108 h 257991"/>
              <a:gd name="connsiteX14" fmla="*/ 1178 w 322432"/>
              <a:gd name="connsiteY14" fmla="*/ 125358 h 257991"/>
              <a:gd name="connsiteX15" fmla="*/ 4353 w 322432"/>
              <a:gd name="connsiteY15" fmla="*/ 255533 h 257991"/>
              <a:gd name="connsiteX16" fmla="*/ 4353 w 322432"/>
              <a:gd name="connsiteY16" fmla="*/ 211083 h 257991"/>
              <a:gd name="connsiteX17" fmla="*/ 99603 w 322432"/>
              <a:gd name="connsiteY17" fmla="*/ 207908 h 257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2432" h="257991">
                <a:moveTo>
                  <a:pt x="99603" y="207908"/>
                </a:moveTo>
                <a:cubicBezTo>
                  <a:pt x="102778" y="202087"/>
                  <a:pt x="35045" y="195737"/>
                  <a:pt x="23403" y="176158"/>
                </a:cubicBezTo>
                <a:cubicBezTo>
                  <a:pt x="11761" y="156579"/>
                  <a:pt x="29753" y="90433"/>
                  <a:pt x="29753" y="90433"/>
                </a:cubicBezTo>
                <a:cubicBezTo>
                  <a:pt x="28166" y="78262"/>
                  <a:pt x="3824" y="109483"/>
                  <a:pt x="13878" y="103133"/>
                </a:cubicBezTo>
                <a:cubicBezTo>
                  <a:pt x="23932" y="96783"/>
                  <a:pt x="54095" y="59212"/>
                  <a:pt x="90078" y="52333"/>
                </a:cubicBezTo>
                <a:cubicBezTo>
                  <a:pt x="126061" y="45454"/>
                  <a:pt x="216549" y="63975"/>
                  <a:pt x="229778" y="61858"/>
                </a:cubicBezTo>
                <a:cubicBezTo>
                  <a:pt x="243007" y="59741"/>
                  <a:pt x="154107" y="40691"/>
                  <a:pt x="169453" y="39633"/>
                </a:cubicBezTo>
                <a:cubicBezTo>
                  <a:pt x="184799" y="38575"/>
                  <a:pt x="314445" y="60800"/>
                  <a:pt x="321853" y="55508"/>
                </a:cubicBezTo>
                <a:cubicBezTo>
                  <a:pt x="329261" y="50216"/>
                  <a:pt x="264174" y="16879"/>
                  <a:pt x="213903" y="7883"/>
                </a:cubicBezTo>
                <a:cubicBezTo>
                  <a:pt x="163632" y="-1113"/>
                  <a:pt x="44040" y="-1113"/>
                  <a:pt x="20228" y="1533"/>
                </a:cubicBezTo>
                <a:cubicBezTo>
                  <a:pt x="-3584" y="4179"/>
                  <a:pt x="69970" y="13175"/>
                  <a:pt x="71028" y="23758"/>
                </a:cubicBezTo>
                <a:cubicBezTo>
                  <a:pt x="72086" y="34341"/>
                  <a:pt x="37161" y="52333"/>
                  <a:pt x="26578" y="65033"/>
                </a:cubicBezTo>
                <a:cubicBezTo>
                  <a:pt x="15995" y="77733"/>
                  <a:pt x="10703" y="84612"/>
                  <a:pt x="7528" y="99958"/>
                </a:cubicBezTo>
                <a:cubicBezTo>
                  <a:pt x="4353" y="115304"/>
                  <a:pt x="8586" y="152875"/>
                  <a:pt x="7528" y="157108"/>
                </a:cubicBezTo>
                <a:cubicBezTo>
                  <a:pt x="6470" y="161341"/>
                  <a:pt x="1707" y="108954"/>
                  <a:pt x="1178" y="125358"/>
                </a:cubicBezTo>
                <a:cubicBezTo>
                  <a:pt x="649" y="141762"/>
                  <a:pt x="3824" y="241246"/>
                  <a:pt x="4353" y="255533"/>
                </a:cubicBezTo>
                <a:cubicBezTo>
                  <a:pt x="4882" y="269821"/>
                  <a:pt x="-5701" y="217433"/>
                  <a:pt x="4353" y="211083"/>
                </a:cubicBezTo>
                <a:cubicBezTo>
                  <a:pt x="14407" y="204733"/>
                  <a:pt x="96428" y="213729"/>
                  <a:pt x="99603" y="207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410B9CB6-F079-F737-196F-222E8677C862}"/>
              </a:ext>
            </a:extLst>
          </p:cNvPr>
          <p:cNvSpPr/>
          <p:nvPr/>
        </p:nvSpPr>
        <p:spPr>
          <a:xfrm>
            <a:off x="7815460" y="5540375"/>
            <a:ext cx="93465" cy="111564"/>
          </a:xfrm>
          <a:custGeom>
            <a:avLst/>
            <a:gdLst>
              <a:gd name="connsiteX0" fmla="*/ 93465 w 93465"/>
              <a:gd name="connsiteY0" fmla="*/ 0 h 111564"/>
              <a:gd name="connsiteX1" fmla="*/ 71240 w 93465"/>
              <a:gd name="connsiteY1" fmla="*/ 47625 h 111564"/>
              <a:gd name="connsiteX2" fmla="*/ 1390 w 93465"/>
              <a:gd name="connsiteY2" fmla="*/ 111125 h 111564"/>
              <a:gd name="connsiteX3" fmla="*/ 23615 w 93465"/>
              <a:gd name="connsiteY3" fmla="*/ 76200 h 111564"/>
              <a:gd name="connsiteX4" fmla="*/ 10915 w 93465"/>
              <a:gd name="connsiteY4" fmla="*/ 85725 h 111564"/>
              <a:gd name="connsiteX5" fmla="*/ 93465 w 93465"/>
              <a:gd name="connsiteY5" fmla="*/ 0 h 11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65" h="111564">
                <a:moveTo>
                  <a:pt x="93465" y="0"/>
                </a:moveTo>
                <a:cubicBezTo>
                  <a:pt x="90025" y="14552"/>
                  <a:pt x="86586" y="29104"/>
                  <a:pt x="71240" y="47625"/>
                </a:cubicBezTo>
                <a:cubicBezTo>
                  <a:pt x="55894" y="66146"/>
                  <a:pt x="9327" y="106363"/>
                  <a:pt x="1390" y="111125"/>
                </a:cubicBezTo>
                <a:cubicBezTo>
                  <a:pt x="-6548" y="115888"/>
                  <a:pt x="22028" y="80433"/>
                  <a:pt x="23615" y="76200"/>
                </a:cubicBezTo>
                <a:cubicBezTo>
                  <a:pt x="25202" y="71967"/>
                  <a:pt x="10915" y="85725"/>
                  <a:pt x="10915" y="85725"/>
                </a:cubicBezTo>
                <a:lnTo>
                  <a:pt x="934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36D63CC4-8E38-0B6D-A4A7-E1A0501DDCBE}"/>
              </a:ext>
            </a:extLst>
          </p:cNvPr>
          <p:cNvSpPr/>
          <p:nvPr/>
        </p:nvSpPr>
        <p:spPr>
          <a:xfrm>
            <a:off x="6112547" y="5385877"/>
            <a:ext cx="845001" cy="148329"/>
          </a:xfrm>
          <a:custGeom>
            <a:avLst/>
            <a:gdLst>
              <a:gd name="connsiteX0" fmla="*/ 2503 w 845001"/>
              <a:gd name="connsiteY0" fmla="*/ 148148 h 148329"/>
              <a:gd name="connsiteX1" fmla="*/ 380328 w 845001"/>
              <a:gd name="connsiteY1" fmla="*/ 100523 h 148329"/>
              <a:gd name="connsiteX2" fmla="*/ 250153 w 845001"/>
              <a:gd name="connsiteY2" fmla="*/ 97348 h 148329"/>
              <a:gd name="connsiteX3" fmla="*/ 497803 w 845001"/>
              <a:gd name="connsiteY3" fmla="*/ 46548 h 148329"/>
              <a:gd name="connsiteX4" fmla="*/ 491453 w 845001"/>
              <a:gd name="connsiteY4" fmla="*/ 30673 h 148329"/>
              <a:gd name="connsiteX5" fmla="*/ 681953 w 845001"/>
              <a:gd name="connsiteY5" fmla="*/ 17973 h 148329"/>
              <a:gd name="connsiteX6" fmla="*/ 678778 w 845001"/>
              <a:gd name="connsiteY6" fmla="*/ 2098 h 148329"/>
              <a:gd name="connsiteX7" fmla="*/ 840703 w 845001"/>
              <a:gd name="connsiteY7" fmla="*/ 68773 h 148329"/>
              <a:gd name="connsiteX8" fmla="*/ 767678 w 845001"/>
              <a:gd name="connsiteY8" fmla="*/ 43373 h 148329"/>
              <a:gd name="connsiteX9" fmla="*/ 453353 w 845001"/>
              <a:gd name="connsiteY9" fmla="*/ 84648 h 148329"/>
              <a:gd name="connsiteX10" fmla="*/ 358103 w 845001"/>
              <a:gd name="connsiteY10" fmla="*/ 125923 h 148329"/>
              <a:gd name="connsiteX11" fmla="*/ 307303 w 845001"/>
              <a:gd name="connsiteY11" fmla="*/ 94173 h 148329"/>
              <a:gd name="connsiteX12" fmla="*/ 151728 w 845001"/>
              <a:gd name="connsiteY12" fmla="*/ 100523 h 148329"/>
              <a:gd name="connsiteX13" fmla="*/ 212053 w 845001"/>
              <a:gd name="connsiteY13" fmla="*/ 116398 h 148329"/>
              <a:gd name="connsiteX14" fmla="*/ 2503 w 845001"/>
              <a:gd name="connsiteY14" fmla="*/ 148148 h 14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5001" h="148329">
                <a:moveTo>
                  <a:pt x="2503" y="148148"/>
                </a:moveTo>
                <a:cubicBezTo>
                  <a:pt x="30549" y="145502"/>
                  <a:pt x="339053" y="108990"/>
                  <a:pt x="380328" y="100523"/>
                </a:cubicBezTo>
                <a:cubicBezTo>
                  <a:pt x="421603" y="92056"/>
                  <a:pt x="230574" y="106344"/>
                  <a:pt x="250153" y="97348"/>
                </a:cubicBezTo>
                <a:cubicBezTo>
                  <a:pt x="269732" y="88352"/>
                  <a:pt x="497803" y="46548"/>
                  <a:pt x="497803" y="46548"/>
                </a:cubicBezTo>
                <a:cubicBezTo>
                  <a:pt x="538020" y="35435"/>
                  <a:pt x="460762" y="35435"/>
                  <a:pt x="491453" y="30673"/>
                </a:cubicBezTo>
                <a:cubicBezTo>
                  <a:pt x="522144" y="25911"/>
                  <a:pt x="681953" y="17973"/>
                  <a:pt x="681953" y="17973"/>
                </a:cubicBezTo>
                <a:cubicBezTo>
                  <a:pt x="713174" y="13211"/>
                  <a:pt x="652320" y="-6369"/>
                  <a:pt x="678778" y="2098"/>
                </a:cubicBezTo>
                <a:cubicBezTo>
                  <a:pt x="705236" y="10565"/>
                  <a:pt x="825886" y="61894"/>
                  <a:pt x="840703" y="68773"/>
                </a:cubicBezTo>
                <a:cubicBezTo>
                  <a:pt x="855520" y="75652"/>
                  <a:pt x="832236" y="40727"/>
                  <a:pt x="767678" y="43373"/>
                </a:cubicBezTo>
                <a:cubicBezTo>
                  <a:pt x="703120" y="46019"/>
                  <a:pt x="521615" y="70890"/>
                  <a:pt x="453353" y="84648"/>
                </a:cubicBezTo>
                <a:cubicBezTo>
                  <a:pt x="385091" y="98406"/>
                  <a:pt x="382445" y="124335"/>
                  <a:pt x="358103" y="125923"/>
                </a:cubicBezTo>
                <a:cubicBezTo>
                  <a:pt x="333761" y="127510"/>
                  <a:pt x="341699" y="98406"/>
                  <a:pt x="307303" y="94173"/>
                </a:cubicBezTo>
                <a:cubicBezTo>
                  <a:pt x="272907" y="89940"/>
                  <a:pt x="167603" y="96819"/>
                  <a:pt x="151728" y="100523"/>
                </a:cubicBezTo>
                <a:cubicBezTo>
                  <a:pt x="135853" y="104227"/>
                  <a:pt x="233220" y="108990"/>
                  <a:pt x="212053" y="116398"/>
                </a:cubicBezTo>
                <a:cubicBezTo>
                  <a:pt x="190886" y="123806"/>
                  <a:pt x="-25543" y="150794"/>
                  <a:pt x="2503" y="148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8F7AE26A-A818-F0C9-338B-423342DE39D7}"/>
              </a:ext>
            </a:extLst>
          </p:cNvPr>
          <p:cNvSpPr/>
          <p:nvPr/>
        </p:nvSpPr>
        <p:spPr>
          <a:xfrm>
            <a:off x="6902258" y="5409261"/>
            <a:ext cx="156752" cy="202107"/>
          </a:xfrm>
          <a:custGeom>
            <a:avLst/>
            <a:gdLst>
              <a:gd name="connsiteX0" fmla="*/ 22417 w 156752"/>
              <a:gd name="connsiteY0" fmla="*/ 939 h 202107"/>
              <a:gd name="connsiteX1" fmla="*/ 50992 w 156752"/>
              <a:gd name="connsiteY1" fmla="*/ 118414 h 202107"/>
              <a:gd name="connsiteX2" fmla="*/ 85917 w 156752"/>
              <a:gd name="connsiteY2" fmla="*/ 96189 h 202107"/>
              <a:gd name="connsiteX3" fmla="*/ 89092 w 156752"/>
              <a:gd name="connsiteY3" fmla="*/ 115239 h 202107"/>
              <a:gd name="connsiteX4" fmla="*/ 155767 w 156752"/>
              <a:gd name="connsiteY4" fmla="*/ 200964 h 202107"/>
              <a:gd name="connsiteX5" fmla="*/ 124017 w 156752"/>
              <a:gd name="connsiteY5" fmla="*/ 166039 h 202107"/>
              <a:gd name="connsiteX6" fmla="*/ 57342 w 156752"/>
              <a:gd name="connsiteY6" fmla="*/ 188264 h 202107"/>
              <a:gd name="connsiteX7" fmla="*/ 57342 w 156752"/>
              <a:gd name="connsiteY7" fmla="*/ 118414 h 202107"/>
              <a:gd name="connsiteX8" fmla="*/ 192 w 156752"/>
              <a:gd name="connsiteY8" fmla="*/ 64439 h 202107"/>
              <a:gd name="connsiteX9" fmla="*/ 22417 w 156752"/>
              <a:gd name="connsiteY9" fmla="*/ 939 h 202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752" h="202107">
                <a:moveTo>
                  <a:pt x="22417" y="939"/>
                </a:moveTo>
                <a:cubicBezTo>
                  <a:pt x="30884" y="9935"/>
                  <a:pt x="40409" y="102539"/>
                  <a:pt x="50992" y="118414"/>
                </a:cubicBezTo>
                <a:cubicBezTo>
                  <a:pt x="61575" y="134289"/>
                  <a:pt x="79567" y="96718"/>
                  <a:pt x="85917" y="96189"/>
                </a:cubicBezTo>
                <a:cubicBezTo>
                  <a:pt x="92267" y="95660"/>
                  <a:pt x="77450" y="97777"/>
                  <a:pt x="89092" y="115239"/>
                </a:cubicBezTo>
                <a:cubicBezTo>
                  <a:pt x="100734" y="132701"/>
                  <a:pt x="149946" y="192497"/>
                  <a:pt x="155767" y="200964"/>
                </a:cubicBezTo>
                <a:cubicBezTo>
                  <a:pt x="161588" y="209431"/>
                  <a:pt x="140421" y="168156"/>
                  <a:pt x="124017" y="166039"/>
                </a:cubicBezTo>
                <a:cubicBezTo>
                  <a:pt x="107613" y="163922"/>
                  <a:pt x="68455" y="196202"/>
                  <a:pt x="57342" y="188264"/>
                </a:cubicBezTo>
                <a:cubicBezTo>
                  <a:pt x="46230" y="180327"/>
                  <a:pt x="66867" y="139051"/>
                  <a:pt x="57342" y="118414"/>
                </a:cubicBezTo>
                <a:cubicBezTo>
                  <a:pt x="47817" y="97777"/>
                  <a:pt x="2309" y="78727"/>
                  <a:pt x="192" y="64439"/>
                </a:cubicBezTo>
                <a:cubicBezTo>
                  <a:pt x="-1925" y="50152"/>
                  <a:pt x="13950" y="-8057"/>
                  <a:pt x="22417" y="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C7FA74D7-54CA-FA79-7809-C286AB4C7146}"/>
              </a:ext>
            </a:extLst>
          </p:cNvPr>
          <p:cNvSpPr/>
          <p:nvPr/>
        </p:nvSpPr>
        <p:spPr>
          <a:xfrm>
            <a:off x="6539709" y="5553042"/>
            <a:ext cx="508946" cy="168508"/>
          </a:xfrm>
          <a:custGeom>
            <a:avLst/>
            <a:gdLst>
              <a:gd name="connsiteX0" fmla="*/ 791 w 508946"/>
              <a:gd name="connsiteY0" fmla="*/ 33 h 168508"/>
              <a:gd name="connsiteX1" fmla="*/ 137316 w 508946"/>
              <a:gd name="connsiteY1" fmla="*/ 66708 h 168508"/>
              <a:gd name="connsiteX2" fmla="*/ 207166 w 508946"/>
              <a:gd name="connsiteY2" fmla="*/ 82583 h 168508"/>
              <a:gd name="connsiteX3" fmla="*/ 248441 w 508946"/>
              <a:gd name="connsiteY3" fmla="*/ 44483 h 168508"/>
              <a:gd name="connsiteX4" fmla="*/ 229391 w 508946"/>
              <a:gd name="connsiteY4" fmla="*/ 73058 h 168508"/>
              <a:gd name="connsiteX5" fmla="*/ 362741 w 508946"/>
              <a:gd name="connsiteY5" fmla="*/ 25433 h 168508"/>
              <a:gd name="connsiteX6" fmla="*/ 330991 w 508946"/>
              <a:gd name="connsiteY6" fmla="*/ 47658 h 168508"/>
              <a:gd name="connsiteX7" fmla="*/ 508791 w 508946"/>
              <a:gd name="connsiteY7" fmla="*/ 38133 h 168508"/>
              <a:gd name="connsiteX8" fmla="*/ 296066 w 508946"/>
              <a:gd name="connsiteY8" fmla="*/ 101633 h 168508"/>
              <a:gd name="connsiteX9" fmla="*/ 181766 w 508946"/>
              <a:gd name="connsiteY9" fmla="*/ 85758 h 168508"/>
              <a:gd name="connsiteX10" fmla="*/ 7141 w 508946"/>
              <a:gd name="connsiteY10" fmla="*/ 168308 h 168508"/>
              <a:gd name="connsiteX11" fmla="*/ 70641 w 508946"/>
              <a:gd name="connsiteY11" fmla="*/ 107983 h 168508"/>
              <a:gd name="connsiteX12" fmla="*/ 80166 w 508946"/>
              <a:gd name="connsiteY12" fmla="*/ 76233 h 168508"/>
              <a:gd name="connsiteX13" fmla="*/ 791 w 508946"/>
              <a:gd name="connsiteY13" fmla="*/ 33 h 16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8946" h="168508">
                <a:moveTo>
                  <a:pt x="791" y="33"/>
                </a:moveTo>
                <a:cubicBezTo>
                  <a:pt x="10316" y="-1555"/>
                  <a:pt x="102920" y="52950"/>
                  <a:pt x="137316" y="66708"/>
                </a:cubicBezTo>
                <a:cubicBezTo>
                  <a:pt x="171712" y="80466"/>
                  <a:pt x="188645" y="86287"/>
                  <a:pt x="207166" y="82583"/>
                </a:cubicBezTo>
                <a:cubicBezTo>
                  <a:pt x="225687" y="78879"/>
                  <a:pt x="244737" y="46070"/>
                  <a:pt x="248441" y="44483"/>
                </a:cubicBezTo>
                <a:cubicBezTo>
                  <a:pt x="252145" y="42896"/>
                  <a:pt x="210341" y="76233"/>
                  <a:pt x="229391" y="73058"/>
                </a:cubicBezTo>
                <a:cubicBezTo>
                  <a:pt x="248441" y="69883"/>
                  <a:pt x="345808" y="29666"/>
                  <a:pt x="362741" y="25433"/>
                </a:cubicBezTo>
                <a:cubicBezTo>
                  <a:pt x="379674" y="21200"/>
                  <a:pt x="306649" y="45541"/>
                  <a:pt x="330991" y="47658"/>
                </a:cubicBezTo>
                <a:cubicBezTo>
                  <a:pt x="355333" y="49775"/>
                  <a:pt x="514612" y="29137"/>
                  <a:pt x="508791" y="38133"/>
                </a:cubicBezTo>
                <a:cubicBezTo>
                  <a:pt x="502970" y="47129"/>
                  <a:pt x="350570" y="93696"/>
                  <a:pt x="296066" y="101633"/>
                </a:cubicBezTo>
                <a:cubicBezTo>
                  <a:pt x="241562" y="109570"/>
                  <a:pt x="229920" y="74646"/>
                  <a:pt x="181766" y="85758"/>
                </a:cubicBezTo>
                <a:cubicBezTo>
                  <a:pt x="133612" y="96871"/>
                  <a:pt x="25662" y="164604"/>
                  <a:pt x="7141" y="168308"/>
                </a:cubicBezTo>
                <a:cubicBezTo>
                  <a:pt x="-11380" y="172012"/>
                  <a:pt x="58470" y="123329"/>
                  <a:pt x="70641" y="107983"/>
                </a:cubicBezTo>
                <a:cubicBezTo>
                  <a:pt x="82812" y="92637"/>
                  <a:pt x="89691" y="89991"/>
                  <a:pt x="80166" y="76233"/>
                </a:cubicBezTo>
                <a:cubicBezTo>
                  <a:pt x="70641" y="62475"/>
                  <a:pt x="-8734" y="1621"/>
                  <a:pt x="791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5EF6DBDE-062E-9856-22BF-60F7E599B2F2}"/>
              </a:ext>
            </a:extLst>
          </p:cNvPr>
          <p:cNvSpPr/>
          <p:nvPr/>
        </p:nvSpPr>
        <p:spPr>
          <a:xfrm>
            <a:off x="5806312" y="6079123"/>
            <a:ext cx="407892" cy="520054"/>
          </a:xfrm>
          <a:custGeom>
            <a:avLst/>
            <a:gdLst>
              <a:gd name="connsiteX0" fmla="*/ 401983 w 407892"/>
              <a:gd name="connsiteY0" fmla="*/ 835 h 520054"/>
              <a:gd name="connsiteX1" fmla="*/ 246909 w 407892"/>
              <a:gd name="connsiteY1" fmla="*/ 198688 h 520054"/>
              <a:gd name="connsiteX2" fmla="*/ 337814 w 407892"/>
              <a:gd name="connsiteY2" fmla="*/ 364456 h 520054"/>
              <a:gd name="connsiteX3" fmla="*/ 193435 w 407892"/>
              <a:gd name="connsiteY3" fmla="*/ 348414 h 520054"/>
              <a:gd name="connsiteX4" fmla="*/ 380593 w 407892"/>
              <a:gd name="connsiteY4" fmla="*/ 519530 h 520054"/>
              <a:gd name="connsiteX5" fmla="*/ 289688 w 407892"/>
              <a:gd name="connsiteY5" fmla="*/ 284245 h 520054"/>
              <a:gd name="connsiteX6" fmla="*/ 930 w 407892"/>
              <a:gd name="connsiteY6" fmla="*/ 278898 h 520054"/>
              <a:gd name="connsiteX7" fmla="*/ 401983 w 407892"/>
              <a:gd name="connsiteY7" fmla="*/ 835 h 52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7892" h="520054">
                <a:moveTo>
                  <a:pt x="401983" y="835"/>
                </a:moveTo>
                <a:cubicBezTo>
                  <a:pt x="442979" y="-12533"/>
                  <a:pt x="257604" y="138085"/>
                  <a:pt x="246909" y="198688"/>
                </a:cubicBezTo>
                <a:cubicBezTo>
                  <a:pt x="236214" y="259291"/>
                  <a:pt x="346726" y="339502"/>
                  <a:pt x="337814" y="364456"/>
                </a:cubicBezTo>
                <a:cubicBezTo>
                  <a:pt x="328902" y="389410"/>
                  <a:pt x="186305" y="322568"/>
                  <a:pt x="193435" y="348414"/>
                </a:cubicBezTo>
                <a:cubicBezTo>
                  <a:pt x="200565" y="374260"/>
                  <a:pt x="364551" y="530225"/>
                  <a:pt x="380593" y="519530"/>
                </a:cubicBezTo>
                <a:cubicBezTo>
                  <a:pt x="396635" y="508835"/>
                  <a:pt x="352965" y="324350"/>
                  <a:pt x="289688" y="284245"/>
                </a:cubicBezTo>
                <a:cubicBezTo>
                  <a:pt x="226411" y="244140"/>
                  <a:pt x="-16895" y="318112"/>
                  <a:pt x="930" y="278898"/>
                </a:cubicBezTo>
                <a:cubicBezTo>
                  <a:pt x="18754" y="239684"/>
                  <a:pt x="360987" y="14203"/>
                  <a:pt x="401983" y="8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B7043A84-D57F-16B7-A127-CEC18C9781A9}"/>
              </a:ext>
            </a:extLst>
          </p:cNvPr>
          <p:cNvSpPr/>
          <p:nvPr/>
        </p:nvSpPr>
        <p:spPr>
          <a:xfrm>
            <a:off x="7658080" y="5641830"/>
            <a:ext cx="200831" cy="114450"/>
          </a:xfrm>
          <a:custGeom>
            <a:avLst/>
            <a:gdLst>
              <a:gd name="connsiteX0" fmla="*/ 20 w 200831"/>
              <a:gd name="connsiteY0" fmla="*/ 145 h 114450"/>
              <a:gd name="connsiteX1" fmla="*/ 127020 w 200831"/>
              <a:gd name="connsiteY1" fmla="*/ 66820 h 114450"/>
              <a:gd name="connsiteX2" fmla="*/ 85745 w 200831"/>
              <a:gd name="connsiteY2" fmla="*/ 63645 h 114450"/>
              <a:gd name="connsiteX3" fmla="*/ 158770 w 200831"/>
              <a:gd name="connsiteY3" fmla="*/ 108095 h 114450"/>
              <a:gd name="connsiteX4" fmla="*/ 123845 w 200831"/>
              <a:gd name="connsiteY4" fmla="*/ 76345 h 114450"/>
              <a:gd name="connsiteX5" fmla="*/ 200045 w 200831"/>
              <a:gd name="connsiteY5" fmla="*/ 114445 h 114450"/>
              <a:gd name="connsiteX6" fmla="*/ 161945 w 200831"/>
              <a:gd name="connsiteY6" fmla="*/ 73170 h 114450"/>
              <a:gd name="connsiteX7" fmla="*/ 136545 w 200831"/>
              <a:gd name="connsiteY7" fmla="*/ 31895 h 114450"/>
              <a:gd name="connsiteX8" fmla="*/ 171470 w 200831"/>
              <a:gd name="connsiteY8" fmla="*/ 31895 h 114450"/>
              <a:gd name="connsiteX9" fmla="*/ 117495 w 200831"/>
              <a:gd name="connsiteY9" fmla="*/ 47770 h 114450"/>
              <a:gd name="connsiteX10" fmla="*/ 20 w 200831"/>
              <a:gd name="connsiteY10" fmla="*/ 145 h 1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831" h="114450">
                <a:moveTo>
                  <a:pt x="20" y="145"/>
                </a:moveTo>
                <a:cubicBezTo>
                  <a:pt x="1607" y="3320"/>
                  <a:pt x="112733" y="56237"/>
                  <a:pt x="127020" y="66820"/>
                </a:cubicBezTo>
                <a:cubicBezTo>
                  <a:pt x="141308" y="77403"/>
                  <a:pt x="80453" y="56766"/>
                  <a:pt x="85745" y="63645"/>
                </a:cubicBezTo>
                <a:cubicBezTo>
                  <a:pt x="91037" y="70524"/>
                  <a:pt x="152420" y="105978"/>
                  <a:pt x="158770" y="108095"/>
                </a:cubicBezTo>
                <a:cubicBezTo>
                  <a:pt x="165120" y="110212"/>
                  <a:pt x="116966" y="75287"/>
                  <a:pt x="123845" y="76345"/>
                </a:cubicBezTo>
                <a:cubicBezTo>
                  <a:pt x="130724" y="77403"/>
                  <a:pt x="193695" y="114974"/>
                  <a:pt x="200045" y="114445"/>
                </a:cubicBezTo>
                <a:cubicBezTo>
                  <a:pt x="206395" y="113916"/>
                  <a:pt x="172528" y="86928"/>
                  <a:pt x="161945" y="73170"/>
                </a:cubicBezTo>
                <a:cubicBezTo>
                  <a:pt x="151362" y="59412"/>
                  <a:pt x="134958" y="38774"/>
                  <a:pt x="136545" y="31895"/>
                </a:cubicBezTo>
                <a:cubicBezTo>
                  <a:pt x="138132" y="25016"/>
                  <a:pt x="174645" y="29249"/>
                  <a:pt x="171470" y="31895"/>
                </a:cubicBezTo>
                <a:cubicBezTo>
                  <a:pt x="168295" y="34541"/>
                  <a:pt x="146599" y="48828"/>
                  <a:pt x="117495" y="47770"/>
                </a:cubicBezTo>
                <a:cubicBezTo>
                  <a:pt x="88391" y="46712"/>
                  <a:pt x="-1567" y="-3030"/>
                  <a:pt x="20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A18706B6-4CFB-F72A-4989-B0A0EFA176AC}"/>
              </a:ext>
            </a:extLst>
          </p:cNvPr>
          <p:cNvSpPr/>
          <p:nvPr/>
        </p:nvSpPr>
        <p:spPr>
          <a:xfrm>
            <a:off x="6494256" y="5641565"/>
            <a:ext cx="408234" cy="110124"/>
          </a:xfrm>
          <a:custGeom>
            <a:avLst/>
            <a:gdLst>
              <a:gd name="connsiteX0" fmla="*/ 1794 w 408234"/>
              <a:gd name="connsiteY0" fmla="*/ 86135 h 110124"/>
              <a:gd name="connsiteX1" fmla="*/ 303419 w 408234"/>
              <a:gd name="connsiteY1" fmla="*/ 73435 h 110124"/>
              <a:gd name="connsiteX2" fmla="*/ 335169 w 408234"/>
              <a:gd name="connsiteY2" fmla="*/ 108360 h 110124"/>
              <a:gd name="connsiteX3" fmla="*/ 306594 w 408234"/>
              <a:gd name="connsiteY3" fmla="*/ 102010 h 110124"/>
              <a:gd name="connsiteX4" fmla="*/ 408194 w 408234"/>
              <a:gd name="connsiteY4" fmla="*/ 76610 h 110124"/>
              <a:gd name="connsiteX5" fmla="*/ 319294 w 408234"/>
              <a:gd name="connsiteY5" fmla="*/ 67085 h 110124"/>
              <a:gd name="connsiteX6" fmla="*/ 351044 w 408234"/>
              <a:gd name="connsiteY6" fmla="*/ 19460 h 110124"/>
              <a:gd name="connsiteX7" fmla="*/ 366919 w 408234"/>
              <a:gd name="connsiteY7" fmla="*/ 410 h 110124"/>
              <a:gd name="connsiteX8" fmla="*/ 322469 w 408234"/>
              <a:gd name="connsiteY8" fmla="*/ 35335 h 110124"/>
              <a:gd name="connsiteX9" fmla="*/ 182769 w 408234"/>
              <a:gd name="connsiteY9" fmla="*/ 73435 h 110124"/>
              <a:gd name="connsiteX10" fmla="*/ 1794 w 408234"/>
              <a:gd name="connsiteY10" fmla="*/ 86135 h 11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234" h="110124">
                <a:moveTo>
                  <a:pt x="1794" y="86135"/>
                </a:moveTo>
                <a:cubicBezTo>
                  <a:pt x="21902" y="86135"/>
                  <a:pt x="247857" y="69731"/>
                  <a:pt x="303419" y="73435"/>
                </a:cubicBezTo>
                <a:cubicBezTo>
                  <a:pt x="358981" y="77139"/>
                  <a:pt x="334640" y="103598"/>
                  <a:pt x="335169" y="108360"/>
                </a:cubicBezTo>
                <a:cubicBezTo>
                  <a:pt x="335698" y="113123"/>
                  <a:pt x="294423" y="107302"/>
                  <a:pt x="306594" y="102010"/>
                </a:cubicBezTo>
                <a:cubicBezTo>
                  <a:pt x="318765" y="96718"/>
                  <a:pt x="406077" y="82431"/>
                  <a:pt x="408194" y="76610"/>
                </a:cubicBezTo>
                <a:cubicBezTo>
                  <a:pt x="410311" y="70789"/>
                  <a:pt x="328819" y="76610"/>
                  <a:pt x="319294" y="67085"/>
                </a:cubicBezTo>
                <a:cubicBezTo>
                  <a:pt x="309769" y="57560"/>
                  <a:pt x="343107" y="30572"/>
                  <a:pt x="351044" y="19460"/>
                </a:cubicBezTo>
                <a:cubicBezTo>
                  <a:pt x="358982" y="8347"/>
                  <a:pt x="371681" y="-2236"/>
                  <a:pt x="366919" y="410"/>
                </a:cubicBezTo>
                <a:cubicBezTo>
                  <a:pt x="362157" y="3056"/>
                  <a:pt x="353161" y="23164"/>
                  <a:pt x="322469" y="35335"/>
                </a:cubicBezTo>
                <a:cubicBezTo>
                  <a:pt x="291777" y="47506"/>
                  <a:pt x="229336" y="64968"/>
                  <a:pt x="182769" y="73435"/>
                </a:cubicBezTo>
                <a:cubicBezTo>
                  <a:pt x="136202" y="81902"/>
                  <a:pt x="-18314" y="86135"/>
                  <a:pt x="1794" y="86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A81098AF-6351-B91D-E2BA-2AA8E4E904D5}"/>
              </a:ext>
            </a:extLst>
          </p:cNvPr>
          <p:cNvSpPr/>
          <p:nvPr/>
        </p:nvSpPr>
        <p:spPr>
          <a:xfrm>
            <a:off x="6302318" y="5771972"/>
            <a:ext cx="209607" cy="64026"/>
          </a:xfrm>
          <a:custGeom>
            <a:avLst/>
            <a:gdLst>
              <a:gd name="connsiteX0" fmla="*/ 57 w 209607"/>
              <a:gd name="connsiteY0" fmla="*/ 178 h 64026"/>
              <a:gd name="connsiteX1" fmla="*/ 158807 w 209607"/>
              <a:gd name="connsiteY1" fmla="*/ 50978 h 64026"/>
              <a:gd name="connsiteX2" fmla="*/ 209607 w 209607"/>
              <a:gd name="connsiteY2" fmla="*/ 50978 h 64026"/>
              <a:gd name="connsiteX3" fmla="*/ 155632 w 209607"/>
              <a:gd name="connsiteY3" fmla="*/ 50978 h 64026"/>
              <a:gd name="connsiteX4" fmla="*/ 82607 w 209607"/>
              <a:gd name="connsiteY4" fmla="*/ 63678 h 64026"/>
              <a:gd name="connsiteX5" fmla="*/ 139757 w 209607"/>
              <a:gd name="connsiteY5" fmla="*/ 35103 h 64026"/>
              <a:gd name="connsiteX6" fmla="*/ 57 w 209607"/>
              <a:gd name="connsiteY6" fmla="*/ 178 h 6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607" h="64026">
                <a:moveTo>
                  <a:pt x="57" y="178"/>
                </a:moveTo>
                <a:cubicBezTo>
                  <a:pt x="3232" y="2824"/>
                  <a:pt x="123882" y="42511"/>
                  <a:pt x="158807" y="50978"/>
                </a:cubicBezTo>
                <a:cubicBezTo>
                  <a:pt x="193732" y="59445"/>
                  <a:pt x="209607" y="50978"/>
                  <a:pt x="209607" y="50978"/>
                </a:cubicBezTo>
                <a:cubicBezTo>
                  <a:pt x="209078" y="50978"/>
                  <a:pt x="176799" y="48861"/>
                  <a:pt x="155632" y="50978"/>
                </a:cubicBezTo>
                <a:cubicBezTo>
                  <a:pt x="134465" y="53095"/>
                  <a:pt x="85253" y="66324"/>
                  <a:pt x="82607" y="63678"/>
                </a:cubicBezTo>
                <a:cubicBezTo>
                  <a:pt x="79961" y="61032"/>
                  <a:pt x="153515" y="45157"/>
                  <a:pt x="139757" y="35103"/>
                </a:cubicBezTo>
                <a:cubicBezTo>
                  <a:pt x="125999" y="25049"/>
                  <a:pt x="-3118" y="-2468"/>
                  <a:pt x="57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DFDA1947-BE10-9B03-4DA7-83982765CF96}"/>
              </a:ext>
            </a:extLst>
          </p:cNvPr>
          <p:cNvSpPr/>
          <p:nvPr/>
        </p:nvSpPr>
        <p:spPr>
          <a:xfrm>
            <a:off x="6610344" y="6368697"/>
            <a:ext cx="46694" cy="93335"/>
          </a:xfrm>
          <a:custGeom>
            <a:avLst/>
            <a:gdLst>
              <a:gd name="connsiteX0" fmla="*/ 6 w 46694"/>
              <a:gd name="connsiteY0" fmla="*/ 353 h 93335"/>
              <a:gd name="connsiteX1" fmla="*/ 41281 w 46694"/>
              <a:gd name="connsiteY1" fmla="*/ 70203 h 93335"/>
              <a:gd name="connsiteX2" fmla="*/ 44456 w 46694"/>
              <a:gd name="connsiteY2" fmla="*/ 92428 h 93335"/>
              <a:gd name="connsiteX3" fmla="*/ 44456 w 46694"/>
              <a:gd name="connsiteY3" fmla="*/ 44803 h 93335"/>
              <a:gd name="connsiteX4" fmla="*/ 6 w 46694"/>
              <a:gd name="connsiteY4" fmla="*/ 353 h 9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694" h="93335">
                <a:moveTo>
                  <a:pt x="6" y="353"/>
                </a:moveTo>
                <a:cubicBezTo>
                  <a:pt x="-523" y="4586"/>
                  <a:pt x="33873" y="54857"/>
                  <a:pt x="41281" y="70203"/>
                </a:cubicBezTo>
                <a:cubicBezTo>
                  <a:pt x="48689" y="85549"/>
                  <a:pt x="43927" y="96661"/>
                  <a:pt x="44456" y="92428"/>
                </a:cubicBezTo>
                <a:cubicBezTo>
                  <a:pt x="44985" y="88195"/>
                  <a:pt x="49218" y="58561"/>
                  <a:pt x="44456" y="44803"/>
                </a:cubicBezTo>
                <a:cubicBezTo>
                  <a:pt x="39694" y="31045"/>
                  <a:pt x="535" y="-3880"/>
                  <a:pt x="6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124788FE-C9AC-FA7E-2125-7AC9F4C00F45}"/>
              </a:ext>
            </a:extLst>
          </p:cNvPr>
          <p:cNvSpPr/>
          <p:nvPr/>
        </p:nvSpPr>
        <p:spPr>
          <a:xfrm>
            <a:off x="7147285" y="5888586"/>
            <a:ext cx="101670" cy="247127"/>
          </a:xfrm>
          <a:custGeom>
            <a:avLst/>
            <a:gdLst>
              <a:gd name="connsiteX0" fmla="*/ 101349 w 101670"/>
              <a:gd name="connsiteY0" fmla="*/ 711 h 247127"/>
              <a:gd name="connsiteX1" fmla="*/ 34784 w 101670"/>
              <a:gd name="connsiteY1" fmla="*/ 91800 h 247127"/>
              <a:gd name="connsiteX2" fmla="*/ 34784 w 101670"/>
              <a:gd name="connsiteY2" fmla="*/ 210917 h 247127"/>
              <a:gd name="connsiteX3" fmla="*/ 38287 w 101670"/>
              <a:gd name="connsiteY3" fmla="*/ 228435 h 247127"/>
              <a:gd name="connsiteX4" fmla="*/ 38287 w 101670"/>
              <a:gd name="connsiteY4" fmla="*/ 245952 h 247127"/>
              <a:gd name="connsiteX5" fmla="*/ 27777 w 101670"/>
              <a:gd name="connsiteY5" fmla="*/ 193400 h 247127"/>
              <a:gd name="connsiteX6" fmla="*/ 3253 w 101670"/>
              <a:gd name="connsiteY6" fmla="*/ 140848 h 247127"/>
              <a:gd name="connsiteX7" fmla="*/ 101349 w 101670"/>
              <a:gd name="connsiteY7" fmla="*/ 711 h 24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70" h="247127">
                <a:moveTo>
                  <a:pt x="101349" y="711"/>
                </a:moveTo>
                <a:cubicBezTo>
                  <a:pt x="106604" y="-7464"/>
                  <a:pt x="45878" y="56766"/>
                  <a:pt x="34784" y="91800"/>
                </a:cubicBezTo>
                <a:cubicBezTo>
                  <a:pt x="23690" y="126834"/>
                  <a:pt x="34200" y="188145"/>
                  <a:pt x="34784" y="210917"/>
                </a:cubicBezTo>
                <a:cubicBezTo>
                  <a:pt x="35368" y="233689"/>
                  <a:pt x="37703" y="222596"/>
                  <a:pt x="38287" y="228435"/>
                </a:cubicBezTo>
                <a:cubicBezTo>
                  <a:pt x="38871" y="234274"/>
                  <a:pt x="40039" y="251791"/>
                  <a:pt x="38287" y="245952"/>
                </a:cubicBezTo>
                <a:cubicBezTo>
                  <a:pt x="36535" y="240113"/>
                  <a:pt x="33616" y="210917"/>
                  <a:pt x="27777" y="193400"/>
                </a:cubicBezTo>
                <a:cubicBezTo>
                  <a:pt x="21938" y="175883"/>
                  <a:pt x="-10177" y="169459"/>
                  <a:pt x="3253" y="140848"/>
                </a:cubicBezTo>
                <a:cubicBezTo>
                  <a:pt x="16683" y="112237"/>
                  <a:pt x="96094" y="8886"/>
                  <a:pt x="101349" y="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0D3D0F6-8B11-1B9D-1101-98F3172E97C0}"/>
              </a:ext>
            </a:extLst>
          </p:cNvPr>
          <p:cNvSpPr/>
          <p:nvPr/>
        </p:nvSpPr>
        <p:spPr>
          <a:xfrm>
            <a:off x="7146869" y="6224939"/>
            <a:ext cx="147918" cy="60750"/>
          </a:xfrm>
          <a:custGeom>
            <a:avLst/>
            <a:gdLst>
              <a:gd name="connsiteX0" fmla="*/ 147310 w 147918"/>
              <a:gd name="connsiteY0" fmla="*/ 689 h 60750"/>
              <a:gd name="connsiteX1" fmla="*/ 3669 w 147918"/>
              <a:gd name="connsiteY1" fmla="*/ 60247 h 60750"/>
              <a:gd name="connsiteX2" fmla="*/ 52717 w 147918"/>
              <a:gd name="connsiteY2" fmla="*/ 28716 h 60750"/>
              <a:gd name="connsiteX3" fmla="*/ 147310 w 147918"/>
              <a:gd name="connsiteY3" fmla="*/ 689 h 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18" h="60750">
                <a:moveTo>
                  <a:pt x="147310" y="689"/>
                </a:moveTo>
                <a:cubicBezTo>
                  <a:pt x="139135" y="5944"/>
                  <a:pt x="19434" y="55576"/>
                  <a:pt x="3669" y="60247"/>
                </a:cubicBezTo>
                <a:cubicBezTo>
                  <a:pt x="-12096" y="64918"/>
                  <a:pt x="26441" y="35723"/>
                  <a:pt x="52717" y="28716"/>
                </a:cubicBezTo>
                <a:cubicBezTo>
                  <a:pt x="78993" y="21709"/>
                  <a:pt x="155485" y="-4566"/>
                  <a:pt x="147310" y="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2CCFFA2A-EC24-25A1-8415-0E7E80803DA2}"/>
              </a:ext>
            </a:extLst>
          </p:cNvPr>
          <p:cNvSpPr/>
          <p:nvPr/>
        </p:nvSpPr>
        <p:spPr>
          <a:xfrm>
            <a:off x="7269621" y="5216599"/>
            <a:ext cx="66607" cy="161321"/>
          </a:xfrm>
          <a:custGeom>
            <a:avLst/>
            <a:gdLst>
              <a:gd name="connsiteX0" fmla="*/ 31565 w 66607"/>
              <a:gd name="connsiteY0" fmla="*/ 35 h 161321"/>
              <a:gd name="connsiteX1" fmla="*/ 45579 w 66607"/>
              <a:gd name="connsiteY1" fmla="*/ 84118 h 161321"/>
              <a:gd name="connsiteX2" fmla="*/ 34 w 66607"/>
              <a:gd name="connsiteY2" fmla="*/ 161194 h 161321"/>
              <a:gd name="connsiteX3" fmla="*/ 38572 w 66607"/>
              <a:gd name="connsiteY3" fmla="*/ 101635 h 161321"/>
              <a:gd name="connsiteX4" fmla="*/ 66600 w 66607"/>
              <a:gd name="connsiteY4" fmla="*/ 73608 h 161321"/>
              <a:gd name="connsiteX5" fmla="*/ 31565 w 66607"/>
              <a:gd name="connsiteY5" fmla="*/ 35 h 1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07" h="161321">
                <a:moveTo>
                  <a:pt x="31565" y="35"/>
                </a:moveTo>
                <a:cubicBezTo>
                  <a:pt x="28062" y="1787"/>
                  <a:pt x="50834" y="57258"/>
                  <a:pt x="45579" y="84118"/>
                </a:cubicBezTo>
                <a:cubicBezTo>
                  <a:pt x="40324" y="110978"/>
                  <a:pt x="1202" y="158275"/>
                  <a:pt x="34" y="161194"/>
                </a:cubicBezTo>
                <a:cubicBezTo>
                  <a:pt x="-1134" y="164113"/>
                  <a:pt x="27478" y="116233"/>
                  <a:pt x="38572" y="101635"/>
                </a:cubicBezTo>
                <a:cubicBezTo>
                  <a:pt x="49666" y="87037"/>
                  <a:pt x="66016" y="84702"/>
                  <a:pt x="66600" y="73608"/>
                </a:cubicBezTo>
                <a:cubicBezTo>
                  <a:pt x="67184" y="62514"/>
                  <a:pt x="35068" y="-1717"/>
                  <a:pt x="31565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C305B375-83EC-A433-8B1D-DF1BBE2E9B12}"/>
              </a:ext>
            </a:extLst>
          </p:cNvPr>
          <p:cNvSpPr/>
          <p:nvPr/>
        </p:nvSpPr>
        <p:spPr>
          <a:xfrm>
            <a:off x="7202382" y="5437352"/>
            <a:ext cx="63861" cy="140639"/>
          </a:xfrm>
          <a:custGeom>
            <a:avLst/>
            <a:gdLst>
              <a:gd name="connsiteX0" fmla="*/ 63770 w 63861"/>
              <a:gd name="connsiteY0" fmla="*/ 0 h 140639"/>
              <a:gd name="connsiteX1" fmla="*/ 14721 w 63861"/>
              <a:gd name="connsiteY1" fmla="*/ 77076 h 140639"/>
              <a:gd name="connsiteX2" fmla="*/ 14721 w 63861"/>
              <a:gd name="connsiteY2" fmla="*/ 140138 h 140639"/>
              <a:gd name="connsiteX3" fmla="*/ 18225 w 63861"/>
              <a:gd name="connsiteY3" fmla="*/ 105103 h 140639"/>
              <a:gd name="connsiteX4" fmla="*/ 708 w 63861"/>
              <a:gd name="connsiteY4" fmla="*/ 77076 h 140639"/>
              <a:gd name="connsiteX5" fmla="*/ 63770 w 63861"/>
              <a:gd name="connsiteY5" fmla="*/ 0 h 140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1" h="140639">
                <a:moveTo>
                  <a:pt x="63770" y="0"/>
                </a:moveTo>
                <a:cubicBezTo>
                  <a:pt x="66105" y="0"/>
                  <a:pt x="22896" y="53720"/>
                  <a:pt x="14721" y="77076"/>
                </a:cubicBezTo>
                <a:cubicBezTo>
                  <a:pt x="6546" y="100432"/>
                  <a:pt x="14137" y="135467"/>
                  <a:pt x="14721" y="140138"/>
                </a:cubicBezTo>
                <a:cubicBezTo>
                  <a:pt x="15305" y="144809"/>
                  <a:pt x="20560" y="115613"/>
                  <a:pt x="18225" y="105103"/>
                </a:cubicBezTo>
                <a:cubicBezTo>
                  <a:pt x="15890" y="94593"/>
                  <a:pt x="-3963" y="90506"/>
                  <a:pt x="708" y="77076"/>
                </a:cubicBezTo>
                <a:cubicBezTo>
                  <a:pt x="5379" y="63646"/>
                  <a:pt x="61435" y="0"/>
                  <a:pt x="637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F90A759A-FC0E-5381-E36F-88AED322B412}"/>
              </a:ext>
            </a:extLst>
          </p:cNvPr>
          <p:cNvSpPr/>
          <p:nvPr/>
        </p:nvSpPr>
        <p:spPr>
          <a:xfrm>
            <a:off x="6025327" y="5278766"/>
            <a:ext cx="802958" cy="174430"/>
          </a:xfrm>
          <a:custGeom>
            <a:avLst/>
            <a:gdLst>
              <a:gd name="connsiteX0" fmla="*/ 604 w 802958"/>
              <a:gd name="connsiteY0" fmla="*/ 137565 h 174430"/>
              <a:gd name="connsiteX1" fmla="*/ 319418 w 802958"/>
              <a:gd name="connsiteY1" fmla="*/ 172600 h 174430"/>
              <a:gd name="connsiteX2" fmla="*/ 277376 w 802958"/>
              <a:gd name="connsiteY2" fmla="*/ 158586 h 174430"/>
              <a:gd name="connsiteX3" fmla="*/ 473570 w 802958"/>
              <a:gd name="connsiteY3" fmla="*/ 67496 h 174430"/>
              <a:gd name="connsiteX4" fmla="*/ 410507 w 802958"/>
              <a:gd name="connsiteY4" fmla="*/ 92020 h 174430"/>
              <a:gd name="connsiteX5" fmla="*/ 711804 w 802958"/>
              <a:gd name="connsiteY5" fmla="*/ 14944 h 174430"/>
              <a:gd name="connsiteX6" fmla="*/ 704797 w 802958"/>
              <a:gd name="connsiteY6" fmla="*/ 931 h 174430"/>
              <a:gd name="connsiteX7" fmla="*/ 802894 w 802958"/>
              <a:gd name="connsiteY7" fmla="*/ 28958 h 174430"/>
              <a:gd name="connsiteX8" fmla="*/ 715307 w 802958"/>
              <a:gd name="connsiteY8" fmla="*/ 7937 h 174430"/>
              <a:gd name="connsiteX9" fmla="*/ 470066 w 802958"/>
              <a:gd name="connsiteY9" fmla="*/ 46475 h 174430"/>
              <a:gd name="connsiteX10" fmla="*/ 385983 w 802958"/>
              <a:gd name="connsiteY10" fmla="*/ 46475 h 174430"/>
              <a:gd name="connsiteX11" fmla="*/ 631225 w 802958"/>
              <a:gd name="connsiteY11" fmla="*/ 35965 h 174430"/>
              <a:gd name="connsiteX12" fmla="*/ 473570 w 802958"/>
              <a:gd name="connsiteY12" fmla="*/ 56986 h 174430"/>
              <a:gd name="connsiteX13" fmla="*/ 354452 w 802958"/>
              <a:gd name="connsiteY13" fmla="*/ 99027 h 174430"/>
              <a:gd name="connsiteX14" fmla="*/ 161763 w 802958"/>
              <a:gd name="connsiteY14" fmla="*/ 109537 h 174430"/>
              <a:gd name="connsiteX15" fmla="*/ 287887 w 802958"/>
              <a:gd name="connsiteY15" fmla="*/ 148075 h 174430"/>
              <a:gd name="connsiteX16" fmla="*/ 378976 w 802958"/>
              <a:gd name="connsiteY16" fmla="*/ 109537 h 174430"/>
              <a:gd name="connsiteX17" fmla="*/ 249349 w 802958"/>
              <a:gd name="connsiteY17" fmla="*/ 113041 h 174430"/>
              <a:gd name="connsiteX18" fmla="*/ 277376 w 802958"/>
              <a:gd name="connsiteY18" fmla="*/ 116544 h 174430"/>
              <a:gd name="connsiteX19" fmla="*/ 256356 w 802958"/>
              <a:gd name="connsiteY19" fmla="*/ 137565 h 174430"/>
              <a:gd name="connsiteX20" fmla="*/ 238839 w 802958"/>
              <a:gd name="connsiteY20" fmla="*/ 141068 h 174430"/>
              <a:gd name="connsiteX21" fmla="*/ 604 w 802958"/>
              <a:gd name="connsiteY21" fmla="*/ 137565 h 174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2958" h="174430">
                <a:moveTo>
                  <a:pt x="604" y="137565"/>
                </a:moveTo>
                <a:cubicBezTo>
                  <a:pt x="14034" y="142820"/>
                  <a:pt x="273289" y="169097"/>
                  <a:pt x="319418" y="172600"/>
                </a:cubicBezTo>
                <a:cubicBezTo>
                  <a:pt x="365547" y="176104"/>
                  <a:pt x="251684" y="176103"/>
                  <a:pt x="277376" y="158586"/>
                </a:cubicBezTo>
                <a:cubicBezTo>
                  <a:pt x="303068" y="141069"/>
                  <a:pt x="451382" y="78590"/>
                  <a:pt x="473570" y="67496"/>
                </a:cubicBezTo>
                <a:cubicBezTo>
                  <a:pt x="495758" y="56402"/>
                  <a:pt x="370801" y="100779"/>
                  <a:pt x="410507" y="92020"/>
                </a:cubicBezTo>
                <a:cubicBezTo>
                  <a:pt x="450213" y="83261"/>
                  <a:pt x="711804" y="14944"/>
                  <a:pt x="711804" y="14944"/>
                </a:cubicBezTo>
                <a:cubicBezTo>
                  <a:pt x="760852" y="-237"/>
                  <a:pt x="689615" y="-1405"/>
                  <a:pt x="704797" y="931"/>
                </a:cubicBezTo>
                <a:cubicBezTo>
                  <a:pt x="719979" y="3267"/>
                  <a:pt x="801143" y="27790"/>
                  <a:pt x="802894" y="28958"/>
                </a:cubicBezTo>
                <a:cubicBezTo>
                  <a:pt x="804645" y="30126"/>
                  <a:pt x="770778" y="5017"/>
                  <a:pt x="715307" y="7937"/>
                </a:cubicBezTo>
                <a:cubicBezTo>
                  <a:pt x="659836" y="10856"/>
                  <a:pt x="524953" y="40052"/>
                  <a:pt x="470066" y="46475"/>
                </a:cubicBezTo>
                <a:cubicBezTo>
                  <a:pt x="415179" y="52898"/>
                  <a:pt x="359123" y="48227"/>
                  <a:pt x="385983" y="46475"/>
                </a:cubicBezTo>
                <a:cubicBezTo>
                  <a:pt x="412843" y="44723"/>
                  <a:pt x="616627" y="34213"/>
                  <a:pt x="631225" y="35965"/>
                </a:cubicBezTo>
                <a:cubicBezTo>
                  <a:pt x="645823" y="37717"/>
                  <a:pt x="519699" y="46476"/>
                  <a:pt x="473570" y="56986"/>
                </a:cubicBezTo>
                <a:cubicBezTo>
                  <a:pt x="427441" y="67496"/>
                  <a:pt x="406420" y="90268"/>
                  <a:pt x="354452" y="99027"/>
                </a:cubicBezTo>
                <a:cubicBezTo>
                  <a:pt x="302484" y="107785"/>
                  <a:pt x="172857" y="101362"/>
                  <a:pt x="161763" y="109537"/>
                </a:cubicBezTo>
                <a:cubicBezTo>
                  <a:pt x="150669" y="117712"/>
                  <a:pt x="251685" y="148075"/>
                  <a:pt x="287887" y="148075"/>
                </a:cubicBezTo>
                <a:cubicBezTo>
                  <a:pt x="324089" y="148075"/>
                  <a:pt x="385399" y="115376"/>
                  <a:pt x="378976" y="109537"/>
                </a:cubicBezTo>
                <a:cubicBezTo>
                  <a:pt x="372553" y="103698"/>
                  <a:pt x="266282" y="111873"/>
                  <a:pt x="249349" y="113041"/>
                </a:cubicBezTo>
                <a:cubicBezTo>
                  <a:pt x="232416" y="114209"/>
                  <a:pt x="276208" y="112457"/>
                  <a:pt x="277376" y="116544"/>
                </a:cubicBezTo>
                <a:cubicBezTo>
                  <a:pt x="278544" y="120631"/>
                  <a:pt x="262779" y="133478"/>
                  <a:pt x="256356" y="137565"/>
                </a:cubicBezTo>
                <a:cubicBezTo>
                  <a:pt x="249933" y="141652"/>
                  <a:pt x="276209" y="138732"/>
                  <a:pt x="238839" y="141068"/>
                </a:cubicBezTo>
                <a:cubicBezTo>
                  <a:pt x="201469" y="143404"/>
                  <a:pt x="-12826" y="132310"/>
                  <a:pt x="604" y="137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45D052DC-71BA-046F-2F72-4CB340DEF0A7}"/>
              </a:ext>
            </a:extLst>
          </p:cNvPr>
          <p:cNvSpPr/>
          <p:nvPr/>
        </p:nvSpPr>
        <p:spPr>
          <a:xfrm>
            <a:off x="5965452" y="5415837"/>
            <a:ext cx="627370" cy="163426"/>
          </a:xfrm>
          <a:custGeom>
            <a:avLst/>
            <a:gdLst>
              <a:gd name="connsiteX0" fmla="*/ 373 w 627370"/>
              <a:gd name="connsiteY0" fmla="*/ 95963 h 163426"/>
              <a:gd name="connsiteX1" fmla="*/ 178173 w 627370"/>
              <a:gd name="connsiteY1" fmla="*/ 115013 h 163426"/>
              <a:gd name="connsiteX2" fmla="*/ 159123 w 627370"/>
              <a:gd name="connsiteY2" fmla="*/ 99138 h 163426"/>
              <a:gd name="connsiteX3" fmla="*/ 444873 w 627370"/>
              <a:gd name="connsiteY3" fmla="*/ 57863 h 163426"/>
              <a:gd name="connsiteX4" fmla="*/ 375023 w 627370"/>
              <a:gd name="connsiteY4" fmla="*/ 67388 h 163426"/>
              <a:gd name="connsiteX5" fmla="*/ 625848 w 627370"/>
              <a:gd name="connsiteY5" fmla="*/ 713 h 163426"/>
              <a:gd name="connsiteX6" fmla="*/ 476623 w 627370"/>
              <a:gd name="connsiteY6" fmla="*/ 35638 h 163426"/>
              <a:gd name="connsiteX7" fmla="*/ 403598 w 627370"/>
              <a:gd name="connsiteY7" fmla="*/ 89613 h 163426"/>
              <a:gd name="connsiteX8" fmla="*/ 279773 w 627370"/>
              <a:gd name="connsiteY8" fmla="*/ 162638 h 163426"/>
              <a:gd name="connsiteX9" fmla="*/ 330573 w 627370"/>
              <a:gd name="connsiteY9" fmla="*/ 127713 h 163426"/>
              <a:gd name="connsiteX10" fmla="*/ 289298 w 627370"/>
              <a:gd name="connsiteY10" fmla="*/ 118188 h 163426"/>
              <a:gd name="connsiteX11" fmla="*/ 86098 w 627370"/>
              <a:gd name="connsiteY11" fmla="*/ 76913 h 163426"/>
              <a:gd name="connsiteX12" fmla="*/ 130548 w 627370"/>
              <a:gd name="connsiteY12" fmla="*/ 108663 h 163426"/>
              <a:gd name="connsiteX13" fmla="*/ 373 w 627370"/>
              <a:gd name="connsiteY13" fmla="*/ 95963 h 16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7370" h="163426">
                <a:moveTo>
                  <a:pt x="373" y="95963"/>
                </a:moveTo>
                <a:cubicBezTo>
                  <a:pt x="8310" y="97021"/>
                  <a:pt x="178173" y="115013"/>
                  <a:pt x="178173" y="115013"/>
                </a:cubicBezTo>
                <a:cubicBezTo>
                  <a:pt x="204631" y="115542"/>
                  <a:pt x="114673" y="108663"/>
                  <a:pt x="159123" y="99138"/>
                </a:cubicBezTo>
                <a:cubicBezTo>
                  <a:pt x="203573" y="89613"/>
                  <a:pt x="408890" y="63155"/>
                  <a:pt x="444873" y="57863"/>
                </a:cubicBezTo>
                <a:cubicBezTo>
                  <a:pt x="480856" y="52571"/>
                  <a:pt x="344861" y="76913"/>
                  <a:pt x="375023" y="67388"/>
                </a:cubicBezTo>
                <a:cubicBezTo>
                  <a:pt x="405185" y="57863"/>
                  <a:pt x="608915" y="6005"/>
                  <a:pt x="625848" y="713"/>
                </a:cubicBezTo>
                <a:cubicBezTo>
                  <a:pt x="642781" y="-4579"/>
                  <a:pt x="513665" y="20821"/>
                  <a:pt x="476623" y="35638"/>
                </a:cubicBezTo>
                <a:cubicBezTo>
                  <a:pt x="439581" y="50455"/>
                  <a:pt x="436406" y="68446"/>
                  <a:pt x="403598" y="89613"/>
                </a:cubicBezTo>
                <a:cubicBezTo>
                  <a:pt x="370790" y="110780"/>
                  <a:pt x="291944" y="156288"/>
                  <a:pt x="279773" y="162638"/>
                </a:cubicBezTo>
                <a:cubicBezTo>
                  <a:pt x="267602" y="168988"/>
                  <a:pt x="328986" y="135121"/>
                  <a:pt x="330573" y="127713"/>
                </a:cubicBezTo>
                <a:cubicBezTo>
                  <a:pt x="332160" y="120305"/>
                  <a:pt x="289298" y="118188"/>
                  <a:pt x="289298" y="118188"/>
                </a:cubicBezTo>
                <a:cubicBezTo>
                  <a:pt x="248552" y="109721"/>
                  <a:pt x="112556" y="78500"/>
                  <a:pt x="86098" y="76913"/>
                </a:cubicBezTo>
                <a:cubicBezTo>
                  <a:pt x="59640" y="75325"/>
                  <a:pt x="147481" y="102313"/>
                  <a:pt x="130548" y="108663"/>
                </a:cubicBezTo>
                <a:cubicBezTo>
                  <a:pt x="113615" y="115013"/>
                  <a:pt x="-7564" y="94905"/>
                  <a:pt x="373" y="95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2824351D-6433-05B3-A05D-509C772A5DE0}"/>
              </a:ext>
            </a:extLst>
          </p:cNvPr>
          <p:cNvSpPr/>
          <p:nvPr/>
        </p:nvSpPr>
        <p:spPr>
          <a:xfrm>
            <a:off x="6603303" y="7025001"/>
            <a:ext cx="82381" cy="159741"/>
          </a:xfrm>
          <a:custGeom>
            <a:avLst/>
            <a:gdLst>
              <a:gd name="connsiteX0" fmla="*/ 54843 w 82381"/>
              <a:gd name="connsiteY0" fmla="*/ 0 h 159741"/>
              <a:gd name="connsiteX1" fmla="*/ 21990 w 82381"/>
              <a:gd name="connsiteY1" fmla="*/ 87607 h 159741"/>
              <a:gd name="connsiteX2" fmla="*/ 82220 w 82381"/>
              <a:gd name="connsiteY2" fmla="*/ 158788 h 159741"/>
              <a:gd name="connsiteX3" fmla="*/ 38417 w 82381"/>
              <a:gd name="connsiteY3" fmla="*/ 125936 h 159741"/>
              <a:gd name="connsiteX4" fmla="*/ 89 w 82381"/>
              <a:gd name="connsiteY4" fmla="*/ 87607 h 159741"/>
              <a:gd name="connsiteX5" fmla="*/ 54843 w 82381"/>
              <a:gd name="connsiteY5" fmla="*/ 0 h 15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81" h="159741">
                <a:moveTo>
                  <a:pt x="54843" y="0"/>
                </a:moveTo>
                <a:cubicBezTo>
                  <a:pt x="58493" y="0"/>
                  <a:pt x="17427" y="61142"/>
                  <a:pt x="21990" y="87607"/>
                </a:cubicBezTo>
                <a:cubicBezTo>
                  <a:pt x="26553" y="114072"/>
                  <a:pt x="79482" y="152400"/>
                  <a:pt x="82220" y="158788"/>
                </a:cubicBezTo>
                <a:cubicBezTo>
                  <a:pt x="84958" y="165176"/>
                  <a:pt x="52105" y="137800"/>
                  <a:pt x="38417" y="125936"/>
                </a:cubicBezTo>
                <a:cubicBezTo>
                  <a:pt x="24728" y="114073"/>
                  <a:pt x="-1736" y="103121"/>
                  <a:pt x="89" y="87607"/>
                </a:cubicBezTo>
                <a:cubicBezTo>
                  <a:pt x="1914" y="72093"/>
                  <a:pt x="51193" y="0"/>
                  <a:pt x="548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102F1398-EEF8-AD92-7A78-43403A5C7438}"/>
              </a:ext>
            </a:extLst>
          </p:cNvPr>
          <p:cNvSpPr/>
          <p:nvPr/>
        </p:nvSpPr>
        <p:spPr>
          <a:xfrm>
            <a:off x="6696408" y="7105944"/>
            <a:ext cx="279945" cy="34169"/>
          </a:xfrm>
          <a:custGeom>
            <a:avLst/>
            <a:gdLst>
              <a:gd name="connsiteX0" fmla="*/ 66 w 279945"/>
              <a:gd name="connsiteY0" fmla="*/ 34042 h 34169"/>
              <a:gd name="connsiteX1" fmla="*/ 126002 w 279945"/>
              <a:gd name="connsiteY1" fmla="*/ 1189 h 34169"/>
              <a:gd name="connsiteX2" fmla="*/ 273839 w 279945"/>
              <a:gd name="connsiteY2" fmla="*/ 6664 h 34169"/>
              <a:gd name="connsiteX3" fmla="*/ 240986 w 279945"/>
              <a:gd name="connsiteY3" fmla="*/ 1189 h 34169"/>
              <a:gd name="connsiteX4" fmla="*/ 142428 w 279945"/>
              <a:gd name="connsiteY4" fmla="*/ 12140 h 34169"/>
              <a:gd name="connsiteX5" fmla="*/ 66 w 279945"/>
              <a:gd name="connsiteY5" fmla="*/ 34042 h 3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945" h="34169">
                <a:moveTo>
                  <a:pt x="66" y="34042"/>
                </a:moveTo>
                <a:cubicBezTo>
                  <a:pt x="-2672" y="32217"/>
                  <a:pt x="80373" y="5752"/>
                  <a:pt x="126002" y="1189"/>
                </a:cubicBezTo>
                <a:cubicBezTo>
                  <a:pt x="171631" y="-3374"/>
                  <a:pt x="273839" y="6664"/>
                  <a:pt x="273839" y="6664"/>
                </a:cubicBezTo>
                <a:cubicBezTo>
                  <a:pt x="293003" y="6664"/>
                  <a:pt x="262888" y="276"/>
                  <a:pt x="240986" y="1189"/>
                </a:cubicBezTo>
                <a:cubicBezTo>
                  <a:pt x="219084" y="2102"/>
                  <a:pt x="177106" y="6664"/>
                  <a:pt x="142428" y="12140"/>
                </a:cubicBezTo>
                <a:cubicBezTo>
                  <a:pt x="107750" y="17615"/>
                  <a:pt x="2804" y="35867"/>
                  <a:pt x="66" y="340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F513D8A5-ACCD-5201-9B6C-0A2E23DF93DD}"/>
              </a:ext>
            </a:extLst>
          </p:cNvPr>
          <p:cNvSpPr/>
          <p:nvPr/>
        </p:nvSpPr>
        <p:spPr>
          <a:xfrm>
            <a:off x="6608741" y="7183759"/>
            <a:ext cx="390806" cy="142942"/>
          </a:xfrm>
          <a:custGeom>
            <a:avLst/>
            <a:gdLst>
              <a:gd name="connsiteX0" fmla="*/ 126 w 390806"/>
              <a:gd name="connsiteY0" fmla="*/ 65736 h 142942"/>
              <a:gd name="connsiteX1" fmla="*/ 175340 w 390806"/>
              <a:gd name="connsiteY1" fmla="*/ 71211 h 142942"/>
              <a:gd name="connsiteX2" fmla="*/ 388883 w 390806"/>
              <a:gd name="connsiteY2" fmla="*/ 142392 h 142942"/>
              <a:gd name="connsiteX3" fmla="*/ 273899 w 390806"/>
              <a:gd name="connsiteY3" fmla="*/ 98588 h 142942"/>
              <a:gd name="connsiteX4" fmla="*/ 158914 w 390806"/>
              <a:gd name="connsiteY4" fmla="*/ 30 h 142942"/>
              <a:gd name="connsiteX5" fmla="*/ 235570 w 390806"/>
              <a:gd name="connsiteY5" fmla="*/ 87637 h 142942"/>
              <a:gd name="connsiteX6" fmla="*/ 147963 w 390806"/>
              <a:gd name="connsiteY6" fmla="*/ 60260 h 142942"/>
              <a:gd name="connsiteX7" fmla="*/ 126 w 390806"/>
              <a:gd name="connsiteY7" fmla="*/ 65736 h 1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806" h="142942">
                <a:moveTo>
                  <a:pt x="126" y="65736"/>
                </a:moveTo>
                <a:cubicBezTo>
                  <a:pt x="4689" y="67561"/>
                  <a:pt x="110547" y="58435"/>
                  <a:pt x="175340" y="71211"/>
                </a:cubicBezTo>
                <a:cubicBezTo>
                  <a:pt x="240133" y="83987"/>
                  <a:pt x="372457" y="137829"/>
                  <a:pt x="388883" y="142392"/>
                </a:cubicBezTo>
                <a:cubicBezTo>
                  <a:pt x="405309" y="146955"/>
                  <a:pt x="312227" y="122315"/>
                  <a:pt x="273899" y="98588"/>
                </a:cubicBezTo>
                <a:cubicBezTo>
                  <a:pt x="235571" y="74861"/>
                  <a:pt x="165302" y="1855"/>
                  <a:pt x="158914" y="30"/>
                </a:cubicBezTo>
                <a:cubicBezTo>
                  <a:pt x="152526" y="-1795"/>
                  <a:pt x="237395" y="77599"/>
                  <a:pt x="235570" y="87637"/>
                </a:cubicBezTo>
                <a:cubicBezTo>
                  <a:pt x="233745" y="97675"/>
                  <a:pt x="179903" y="63910"/>
                  <a:pt x="147963" y="60260"/>
                </a:cubicBezTo>
                <a:cubicBezTo>
                  <a:pt x="116023" y="56610"/>
                  <a:pt x="-4437" y="63911"/>
                  <a:pt x="126" y="65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49567A9-2BBB-7FCB-CA28-BD898181543F}"/>
              </a:ext>
            </a:extLst>
          </p:cNvPr>
          <p:cNvSpPr/>
          <p:nvPr/>
        </p:nvSpPr>
        <p:spPr>
          <a:xfrm>
            <a:off x="6492577" y="7068339"/>
            <a:ext cx="106996" cy="241435"/>
          </a:xfrm>
          <a:custGeom>
            <a:avLst/>
            <a:gdLst>
              <a:gd name="connsiteX0" fmla="*/ 72486 w 106996"/>
              <a:gd name="connsiteY0" fmla="*/ 466 h 241435"/>
              <a:gd name="connsiteX1" fmla="*/ 39634 w 106996"/>
              <a:gd name="connsiteY1" fmla="*/ 66171 h 241435"/>
              <a:gd name="connsiteX2" fmla="*/ 99864 w 106996"/>
              <a:gd name="connsiteY2" fmla="*/ 164729 h 241435"/>
              <a:gd name="connsiteX3" fmla="*/ 56060 w 106996"/>
              <a:gd name="connsiteY3" fmla="*/ 241386 h 241435"/>
              <a:gd name="connsiteX4" fmla="*/ 105339 w 106996"/>
              <a:gd name="connsiteY4" fmla="*/ 153778 h 241435"/>
              <a:gd name="connsiteX5" fmla="*/ 50585 w 106996"/>
              <a:gd name="connsiteY5" fmla="*/ 115450 h 241435"/>
              <a:gd name="connsiteX6" fmla="*/ 1306 w 106996"/>
              <a:gd name="connsiteY6" fmla="*/ 99024 h 241435"/>
              <a:gd name="connsiteX7" fmla="*/ 105339 w 106996"/>
              <a:gd name="connsiteY7" fmla="*/ 38794 h 241435"/>
              <a:gd name="connsiteX8" fmla="*/ 72486 w 106996"/>
              <a:gd name="connsiteY8" fmla="*/ 466 h 2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996" h="241435">
                <a:moveTo>
                  <a:pt x="72486" y="466"/>
                </a:moveTo>
                <a:cubicBezTo>
                  <a:pt x="61535" y="5029"/>
                  <a:pt x="35071" y="38794"/>
                  <a:pt x="39634" y="66171"/>
                </a:cubicBezTo>
                <a:cubicBezTo>
                  <a:pt x="44197" y="93548"/>
                  <a:pt x="97126" y="135527"/>
                  <a:pt x="99864" y="164729"/>
                </a:cubicBezTo>
                <a:cubicBezTo>
                  <a:pt x="102602" y="193931"/>
                  <a:pt x="55147" y="243211"/>
                  <a:pt x="56060" y="241386"/>
                </a:cubicBezTo>
                <a:cubicBezTo>
                  <a:pt x="56972" y="239561"/>
                  <a:pt x="106251" y="174767"/>
                  <a:pt x="105339" y="153778"/>
                </a:cubicBezTo>
                <a:cubicBezTo>
                  <a:pt x="104427" y="132789"/>
                  <a:pt x="67924" y="124576"/>
                  <a:pt x="50585" y="115450"/>
                </a:cubicBezTo>
                <a:cubicBezTo>
                  <a:pt x="33246" y="106324"/>
                  <a:pt x="-7820" y="111800"/>
                  <a:pt x="1306" y="99024"/>
                </a:cubicBezTo>
                <a:cubicBezTo>
                  <a:pt x="10432" y="86248"/>
                  <a:pt x="96213" y="51570"/>
                  <a:pt x="105339" y="38794"/>
                </a:cubicBezTo>
                <a:cubicBezTo>
                  <a:pt x="114465" y="26018"/>
                  <a:pt x="83437" y="-4097"/>
                  <a:pt x="72486" y="466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21CE5188-19DC-8FA2-05D8-656643670C6E}"/>
              </a:ext>
            </a:extLst>
          </p:cNvPr>
          <p:cNvSpPr/>
          <p:nvPr/>
        </p:nvSpPr>
        <p:spPr>
          <a:xfrm>
            <a:off x="6225216" y="5948896"/>
            <a:ext cx="155389" cy="90416"/>
          </a:xfrm>
          <a:custGeom>
            <a:avLst/>
            <a:gdLst>
              <a:gd name="connsiteX0" fmla="*/ 147 w 155389"/>
              <a:gd name="connsiteY0" fmla="*/ 20 h 90416"/>
              <a:gd name="connsiteX1" fmla="*/ 117105 w 155389"/>
              <a:gd name="connsiteY1" fmla="*/ 42551 h 90416"/>
              <a:gd name="connsiteX2" fmla="*/ 149003 w 155389"/>
              <a:gd name="connsiteY2" fmla="*/ 90397 h 90416"/>
              <a:gd name="connsiteX3" fmla="*/ 143686 w 155389"/>
              <a:gd name="connsiteY3" fmla="*/ 47867 h 90416"/>
              <a:gd name="connsiteX4" fmla="*/ 147 w 155389"/>
              <a:gd name="connsiteY4" fmla="*/ 20 h 90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389" h="90416">
                <a:moveTo>
                  <a:pt x="147" y="20"/>
                </a:moveTo>
                <a:cubicBezTo>
                  <a:pt x="-4283" y="-866"/>
                  <a:pt x="92296" y="27488"/>
                  <a:pt x="117105" y="42551"/>
                </a:cubicBezTo>
                <a:cubicBezTo>
                  <a:pt x="141914" y="57614"/>
                  <a:pt x="144573" y="89511"/>
                  <a:pt x="149003" y="90397"/>
                </a:cubicBezTo>
                <a:cubicBezTo>
                  <a:pt x="153433" y="91283"/>
                  <a:pt x="163179" y="61158"/>
                  <a:pt x="143686" y="47867"/>
                </a:cubicBezTo>
                <a:cubicBezTo>
                  <a:pt x="124193" y="34576"/>
                  <a:pt x="4577" y="906"/>
                  <a:pt x="14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B87B8E21-1755-47A6-BDFC-8672592429C3}"/>
              </a:ext>
            </a:extLst>
          </p:cNvPr>
          <p:cNvSpPr/>
          <p:nvPr/>
        </p:nvSpPr>
        <p:spPr>
          <a:xfrm>
            <a:off x="6751625" y="5890362"/>
            <a:ext cx="181286" cy="55896"/>
          </a:xfrm>
          <a:custGeom>
            <a:avLst/>
            <a:gdLst>
              <a:gd name="connsiteX0" fmla="*/ 49 w 181286"/>
              <a:gd name="connsiteY0" fmla="*/ 53238 h 55896"/>
              <a:gd name="connsiteX1" fmla="*/ 132956 w 181286"/>
              <a:gd name="connsiteY1" fmla="*/ 37289 h 55896"/>
              <a:gd name="connsiteX2" fmla="*/ 180803 w 181286"/>
              <a:gd name="connsiteY2" fmla="*/ 75 h 55896"/>
              <a:gd name="connsiteX3" fmla="*/ 148905 w 181286"/>
              <a:gd name="connsiteY3" fmla="*/ 47922 h 55896"/>
              <a:gd name="connsiteX4" fmla="*/ 49 w 181286"/>
              <a:gd name="connsiteY4" fmla="*/ 53238 h 5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286" h="55896">
                <a:moveTo>
                  <a:pt x="49" y="53238"/>
                </a:moveTo>
                <a:cubicBezTo>
                  <a:pt x="-2609" y="51466"/>
                  <a:pt x="102830" y="46149"/>
                  <a:pt x="132956" y="37289"/>
                </a:cubicBezTo>
                <a:cubicBezTo>
                  <a:pt x="163082" y="28428"/>
                  <a:pt x="178145" y="-1697"/>
                  <a:pt x="180803" y="75"/>
                </a:cubicBezTo>
                <a:cubicBezTo>
                  <a:pt x="183461" y="1847"/>
                  <a:pt x="175486" y="35517"/>
                  <a:pt x="148905" y="47922"/>
                </a:cubicBezTo>
                <a:cubicBezTo>
                  <a:pt x="122324" y="60327"/>
                  <a:pt x="2707" y="55010"/>
                  <a:pt x="49" y="53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7415FE74-86C8-4F66-4A8B-B9CBF361179D}"/>
              </a:ext>
            </a:extLst>
          </p:cNvPr>
          <p:cNvSpPr/>
          <p:nvPr/>
        </p:nvSpPr>
        <p:spPr>
          <a:xfrm>
            <a:off x="7089208" y="5746898"/>
            <a:ext cx="72176" cy="202944"/>
          </a:xfrm>
          <a:custGeom>
            <a:avLst/>
            <a:gdLst>
              <a:gd name="connsiteX0" fmla="*/ 71820 w 72176"/>
              <a:gd name="connsiteY0" fmla="*/ 0 h 202944"/>
              <a:gd name="connsiteX1" fmla="*/ 29290 w 72176"/>
              <a:gd name="connsiteY1" fmla="*/ 116958 h 202944"/>
              <a:gd name="connsiteX2" fmla="*/ 18657 w 72176"/>
              <a:gd name="connsiteY2" fmla="*/ 202018 h 202944"/>
              <a:gd name="connsiteX3" fmla="*/ 18657 w 72176"/>
              <a:gd name="connsiteY3" fmla="*/ 159488 h 202944"/>
              <a:gd name="connsiteX4" fmla="*/ 2708 w 72176"/>
              <a:gd name="connsiteY4" fmla="*/ 116958 h 202944"/>
              <a:gd name="connsiteX5" fmla="*/ 71820 w 72176"/>
              <a:gd name="connsiteY5" fmla="*/ 0 h 20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176" h="202944">
                <a:moveTo>
                  <a:pt x="71820" y="0"/>
                </a:moveTo>
                <a:cubicBezTo>
                  <a:pt x="76250" y="0"/>
                  <a:pt x="38150" y="83288"/>
                  <a:pt x="29290" y="116958"/>
                </a:cubicBezTo>
                <a:cubicBezTo>
                  <a:pt x="20430" y="150628"/>
                  <a:pt x="18657" y="202018"/>
                  <a:pt x="18657" y="202018"/>
                </a:cubicBezTo>
                <a:cubicBezTo>
                  <a:pt x="16885" y="209106"/>
                  <a:pt x="21315" y="173664"/>
                  <a:pt x="18657" y="159488"/>
                </a:cubicBezTo>
                <a:cubicBezTo>
                  <a:pt x="15999" y="145312"/>
                  <a:pt x="-7925" y="137337"/>
                  <a:pt x="2708" y="116958"/>
                </a:cubicBezTo>
                <a:cubicBezTo>
                  <a:pt x="13340" y="96579"/>
                  <a:pt x="67390" y="0"/>
                  <a:pt x="718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E59EACE5-F605-90EB-3756-6E29B9E56A81}"/>
              </a:ext>
            </a:extLst>
          </p:cNvPr>
          <p:cNvSpPr/>
          <p:nvPr/>
        </p:nvSpPr>
        <p:spPr>
          <a:xfrm>
            <a:off x="6889442" y="6379452"/>
            <a:ext cx="76085" cy="189551"/>
          </a:xfrm>
          <a:custGeom>
            <a:avLst/>
            <a:gdLst>
              <a:gd name="connsiteX0" fmla="*/ 89 w 76085"/>
              <a:gd name="connsiteY0" fmla="*/ 327 h 189551"/>
              <a:gd name="connsiteX1" fmla="*/ 57896 w 76085"/>
              <a:gd name="connsiteY1" fmla="*/ 100176 h 189551"/>
              <a:gd name="connsiteX2" fmla="*/ 26365 w 76085"/>
              <a:gd name="connsiteY2" fmla="*/ 189514 h 189551"/>
              <a:gd name="connsiteX3" fmla="*/ 63151 w 76085"/>
              <a:gd name="connsiteY3" fmla="*/ 110686 h 189551"/>
              <a:gd name="connsiteX4" fmla="*/ 73661 w 76085"/>
              <a:gd name="connsiteY4" fmla="*/ 68645 h 189551"/>
              <a:gd name="connsiteX5" fmla="*/ 89 w 76085"/>
              <a:gd name="connsiteY5" fmla="*/ 327 h 18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85" h="189551">
                <a:moveTo>
                  <a:pt x="89" y="327"/>
                </a:moveTo>
                <a:cubicBezTo>
                  <a:pt x="-2538" y="5582"/>
                  <a:pt x="53517" y="68645"/>
                  <a:pt x="57896" y="100176"/>
                </a:cubicBezTo>
                <a:cubicBezTo>
                  <a:pt x="62275" y="131707"/>
                  <a:pt x="25489" y="187762"/>
                  <a:pt x="26365" y="189514"/>
                </a:cubicBezTo>
                <a:cubicBezTo>
                  <a:pt x="27241" y="191266"/>
                  <a:pt x="55268" y="130831"/>
                  <a:pt x="63151" y="110686"/>
                </a:cubicBezTo>
                <a:cubicBezTo>
                  <a:pt x="71034" y="90541"/>
                  <a:pt x="80668" y="82659"/>
                  <a:pt x="73661" y="68645"/>
                </a:cubicBezTo>
                <a:cubicBezTo>
                  <a:pt x="66654" y="54631"/>
                  <a:pt x="2716" y="-4928"/>
                  <a:pt x="89" y="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509C5621-8A68-830A-4A42-F83E2DBA5581}"/>
              </a:ext>
            </a:extLst>
          </p:cNvPr>
          <p:cNvSpPr/>
          <p:nvPr/>
        </p:nvSpPr>
        <p:spPr>
          <a:xfrm>
            <a:off x="6063863" y="6383133"/>
            <a:ext cx="102502" cy="186441"/>
          </a:xfrm>
          <a:custGeom>
            <a:avLst/>
            <a:gdLst>
              <a:gd name="connsiteX0" fmla="*/ 1377 w 102502"/>
              <a:gd name="connsiteY0" fmla="*/ 889 h 186441"/>
              <a:gd name="connsiteX1" fmla="*/ 26544 w 102502"/>
              <a:gd name="connsiteY1" fmla="*/ 118335 h 186441"/>
              <a:gd name="connsiteX2" fmla="*/ 102045 w 102502"/>
              <a:gd name="connsiteY2" fmla="*/ 185447 h 186441"/>
              <a:gd name="connsiteX3" fmla="*/ 60100 w 102502"/>
              <a:gd name="connsiteY3" fmla="*/ 160280 h 186441"/>
              <a:gd name="connsiteX4" fmla="*/ 18155 w 102502"/>
              <a:gd name="connsiteY4" fmla="*/ 143502 h 186441"/>
              <a:gd name="connsiteX5" fmla="*/ 1377 w 102502"/>
              <a:gd name="connsiteY5" fmla="*/ 68001 h 186441"/>
              <a:gd name="connsiteX6" fmla="*/ 1377 w 102502"/>
              <a:gd name="connsiteY6" fmla="*/ 889 h 18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502" h="186441">
                <a:moveTo>
                  <a:pt x="1377" y="889"/>
                </a:moveTo>
                <a:cubicBezTo>
                  <a:pt x="5571" y="9278"/>
                  <a:pt x="9766" y="87575"/>
                  <a:pt x="26544" y="118335"/>
                </a:cubicBezTo>
                <a:cubicBezTo>
                  <a:pt x="43322" y="149095"/>
                  <a:pt x="102045" y="185447"/>
                  <a:pt x="102045" y="185447"/>
                </a:cubicBezTo>
                <a:cubicBezTo>
                  <a:pt x="107638" y="192438"/>
                  <a:pt x="60100" y="160280"/>
                  <a:pt x="60100" y="160280"/>
                </a:cubicBezTo>
                <a:cubicBezTo>
                  <a:pt x="46118" y="153289"/>
                  <a:pt x="27942" y="158882"/>
                  <a:pt x="18155" y="143502"/>
                </a:cubicBezTo>
                <a:cubicBezTo>
                  <a:pt x="8368" y="128122"/>
                  <a:pt x="-1419" y="90372"/>
                  <a:pt x="1377" y="68001"/>
                </a:cubicBezTo>
                <a:cubicBezTo>
                  <a:pt x="4173" y="45630"/>
                  <a:pt x="-2817" y="-7500"/>
                  <a:pt x="1377" y="8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07E936DC-C4C9-8407-FB4B-A61AA689B03A}"/>
              </a:ext>
            </a:extLst>
          </p:cNvPr>
          <p:cNvSpPr/>
          <p:nvPr/>
        </p:nvSpPr>
        <p:spPr>
          <a:xfrm>
            <a:off x="5938986" y="6885944"/>
            <a:ext cx="226939" cy="278583"/>
          </a:xfrm>
          <a:custGeom>
            <a:avLst/>
            <a:gdLst>
              <a:gd name="connsiteX0" fmla="*/ 420 w 226939"/>
              <a:gd name="connsiteY0" fmla="*/ 1417 h 278583"/>
              <a:gd name="connsiteX1" fmla="*/ 101087 w 226939"/>
              <a:gd name="connsiteY1" fmla="*/ 93696 h 278583"/>
              <a:gd name="connsiteX2" fmla="*/ 84309 w 226939"/>
              <a:gd name="connsiteY2" fmla="*/ 278254 h 278583"/>
              <a:gd name="connsiteX3" fmla="*/ 109476 w 226939"/>
              <a:gd name="connsiteY3" fmla="*/ 135641 h 278583"/>
              <a:gd name="connsiteX4" fmla="*/ 226922 w 226939"/>
              <a:gd name="connsiteY4" fmla="*/ 18195 h 278583"/>
              <a:gd name="connsiteX5" fmla="*/ 117865 w 226939"/>
              <a:gd name="connsiteY5" fmla="*/ 127252 h 278583"/>
              <a:gd name="connsiteX6" fmla="*/ 67531 w 226939"/>
              <a:gd name="connsiteY6" fmla="*/ 43362 h 278583"/>
              <a:gd name="connsiteX7" fmla="*/ 420 w 226939"/>
              <a:gd name="connsiteY7" fmla="*/ 1417 h 278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939" h="278583">
                <a:moveTo>
                  <a:pt x="420" y="1417"/>
                </a:moveTo>
                <a:cubicBezTo>
                  <a:pt x="6013" y="9806"/>
                  <a:pt x="87106" y="47557"/>
                  <a:pt x="101087" y="93696"/>
                </a:cubicBezTo>
                <a:cubicBezTo>
                  <a:pt x="115069" y="139836"/>
                  <a:pt x="82911" y="271263"/>
                  <a:pt x="84309" y="278254"/>
                </a:cubicBezTo>
                <a:cubicBezTo>
                  <a:pt x="85707" y="285245"/>
                  <a:pt x="85707" y="178984"/>
                  <a:pt x="109476" y="135641"/>
                </a:cubicBezTo>
                <a:cubicBezTo>
                  <a:pt x="133245" y="92298"/>
                  <a:pt x="226922" y="18195"/>
                  <a:pt x="226922" y="18195"/>
                </a:cubicBezTo>
                <a:cubicBezTo>
                  <a:pt x="228320" y="16797"/>
                  <a:pt x="144430" y="123058"/>
                  <a:pt x="117865" y="127252"/>
                </a:cubicBezTo>
                <a:cubicBezTo>
                  <a:pt x="91300" y="131446"/>
                  <a:pt x="88503" y="62936"/>
                  <a:pt x="67531" y="43362"/>
                </a:cubicBezTo>
                <a:cubicBezTo>
                  <a:pt x="46559" y="23788"/>
                  <a:pt x="-5173" y="-6972"/>
                  <a:pt x="420" y="1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A96DCBD2-25FF-963E-6198-DC84D45B8FD1}"/>
              </a:ext>
            </a:extLst>
          </p:cNvPr>
          <p:cNvSpPr/>
          <p:nvPr/>
        </p:nvSpPr>
        <p:spPr>
          <a:xfrm>
            <a:off x="5862056" y="7407466"/>
            <a:ext cx="508485" cy="268619"/>
          </a:xfrm>
          <a:custGeom>
            <a:avLst/>
            <a:gdLst>
              <a:gd name="connsiteX0" fmla="*/ 261907 w 508485"/>
              <a:gd name="connsiteY0" fmla="*/ 13 h 268619"/>
              <a:gd name="connsiteX1" fmla="*/ 312241 w 508485"/>
              <a:gd name="connsiteY1" fmla="*/ 142626 h 268619"/>
              <a:gd name="connsiteX2" fmla="*/ 186406 w 508485"/>
              <a:gd name="connsiteY2" fmla="*/ 209738 h 268619"/>
              <a:gd name="connsiteX3" fmla="*/ 270296 w 508485"/>
              <a:gd name="connsiteY3" fmla="*/ 226516 h 268619"/>
              <a:gd name="connsiteX4" fmla="*/ 1849 w 508485"/>
              <a:gd name="connsiteY4" fmla="*/ 268461 h 268619"/>
              <a:gd name="connsiteX5" fmla="*/ 169628 w 508485"/>
              <a:gd name="connsiteY5" fmla="*/ 209738 h 268619"/>
              <a:gd name="connsiteX6" fmla="*/ 505188 w 508485"/>
              <a:gd name="connsiteY6" fmla="*/ 192960 h 268619"/>
              <a:gd name="connsiteX7" fmla="*/ 337408 w 508485"/>
              <a:gd name="connsiteY7" fmla="*/ 176182 h 268619"/>
              <a:gd name="connsiteX8" fmla="*/ 278685 w 508485"/>
              <a:gd name="connsiteY8" fmla="*/ 151015 h 268619"/>
              <a:gd name="connsiteX9" fmla="*/ 261907 w 508485"/>
              <a:gd name="connsiteY9" fmla="*/ 13 h 268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8485" h="268619">
                <a:moveTo>
                  <a:pt x="261907" y="13"/>
                </a:moveTo>
                <a:cubicBezTo>
                  <a:pt x="267500" y="-1385"/>
                  <a:pt x="324824" y="107672"/>
                  <a:pt x="312241" y="142626"/>
                </a:cubicBezTo>
                <a:cubicBezTo>
                  <a:pt x="299658" y="177580"/>
                  <a:pt x="193397" y="195756"/>
                  <a:pt x="186406" y="209738"/>
                </a:cubicBezTo>
                <a:cubicBezTo>
                  <a:pt x="179415" y="223720"/>
                  <a:pt x="301056" y="216729"/>
                  <a:pt x="270296" y="226516"/>
                </a:cubicBezTo>
                <a:cubicBezTo>
                  <a:pt x="239536" y="236303"/>
                  <a:pt x="18627" y="271257"/>
                  <a:pt x="1849" y="268461"/>
                </a:cubicBezTo>
                <a:cubicBezTo>
                  <a:pt x="-14929" y="265665"/>
                  <a:pt x="85738" y="222321"/>
                  <a:pt x="169628" y="209738"/>
                </a:cubicBezTo>
                <a:cubicBezTo>
                  <a:pt x="253518" y="197155"/>
                  <a:pt x="477225" y="198553"/>
                  <a:pt x="505188" y="192960"/>
                </a:cubicBezTo>
                <a:cubicBezTo>
                  <a:pt x="533151" y="187367"/>
                  <a:pt x="375158" y="183173"/>
                  <a:pt x="337408" y="176182"/>
                </a:cubicBezTo>
                <a:cubicBezTo>
                  <a:pt x="299658" y="169191"/>
                  <a:pt x="288472" y="176182"/>
                  <a:pt x="278685" y="151015"/>
                </a:cubicBezTo>
                <a:cubicBezTo>
                  <a:pt x="268898" y="125848"/>
                  <a:pt x="256314" y="1411"/>
                  <a:pt x="261907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0770ECF3-9154-8A32-D04D-BE6593DE9DB8}"/>
              </a:ext>
            </a:extLst>
          </p:cNvPr>
          <p:cNvSpPr/>
          <p:nvPr/>
        </p:nvSpPr>
        <p:spPr>
          <a:xfrm>
            <a:off x="7152856" y="7683736"/>
            <a:ext cx="313766" cy="193539"/>
          </a:xfrm>
          <a:custGeom>
            <a:avLst/>
            <a:gdLst>
              <a:gd name="connsiteX0" fmla="*/ 313346 w 313766"/>
              <a:gd name="connsiteY0" fmla="*/ 580 h 193539"/>
              <a:gd name="connsiteX1" fmla="*/ 78454 w 313766"/>
              <a:gd name="connsiteY1" fmla="*/ 50914 h 193539"/>
              <a:gd name="connsiteX2" fmla="*/ 128788 w 313766"/>
              <a:gd name="connsiteY2" fmla="*/ 193526 h 193539"/>
              <a:gd name="connsiteX3" fmla="*/ 70065 w 313766"/>
              <a:gd name="connsiteY3" fmla="*/ 59303 h 193539"/>
              <a:gd name="connsiteX4" fmla="*/ 11342 w 313766"/>
              <a:gd name="connsiteY4" fmla="*/ 25747 h 193539"/>
              <a:gd name="connsiteX5" fmla="*/ 313346 w 313766"/>
              <a:gd name="connsiteY5" fmla="*/ 580 h 1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766" h="193539">
                <a:moveTo>
                  <a:pt x="313346" y="580"/>
                </a:moveTo>
                <a:cubicBezTo>
                  <a:pt x="324531" y="4775"/>
                  <a:pt x="109214" y="18756"/>
                  <a:pt x="78454" y="50914"/>
                </a:cubicBezTo>
                <a:cubicBezTo>
                  <a:pt x="47694" y="83072"/>
                  <a:pt x="130186" y="192128"/>
                  <a:pt x="128788" y="193526"/>
                </a:cubicBezTo>
                <a:cubicBezTo>
                  <a:pt x="127390" y="194924"/>
                  <a:pt x="89639" y="87266"/>
                  <a:pt x="70065" y="59303"/>
                </a:cubicBezTo>
                <a:cubicBezTo>
                  <a:pt x="50491" y="31340"/>
                  <a:pt x="-29205" y="35534"/>
                  <a:pt x="11342" y="25747"/>
                </a:cubicBezTo>
                <a:cubicBezTo>
                  <a:pt x="51889" y="15960"/>
                  <a:pt x="302161" y="-3615"/>
                  <a:pt x="313346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FA6E88FE-9487-256E-6ED8-90B32CC7BF9B}"/>
              </a:ext>
            </a:extLst>
          </p:cNvPr>
          <p:cNvSpPr/>
          <p:nvPr/>
        </p:nvSpPr>
        <p:spPr>
          <a:xfrm>
            <a:off x="6325151" y="7524082"/>
            <a:ext cx="427427" cy="361793"/>
          </a:xfrm>
          <a:custGeom>
            <a:avLst/>
            <a:gdLst>
              <a:gd name="connsiteX0" fmla="*/ 148 w 427427"/>
              <a:gd name="connsiteY0" fmla="*/ 361569 h 361793"/>
              <a:gd name="connsiteX1" fmla="*/ 218262 w 427427"/>
              <a:gd name="connsiteY1" fmla="*/ 260901 h 361793"/>
              <a:gd name="connsiteX2" fmla="*/ 419598 w 427427"/>
              <a:gd name="connsiteY2" fmla="*/ 328013 h 361793"/>
              <a:gd name="connsiteX3" fmla="*/ 369264 w 427427"/>
              <a:gd name="connsiteY3" fmla="*/ 277679 h 361793"/>
              <a:gd name="connsiteX4" fmla="*/ 209873 w 427427"/>
              <a:gd name="connsiteY4" fmla="*/ 843 h 361793"/>
              <a:gd name="connsiteX5" fmla="*/ 302152 w 427427"/>
              <a:gd name="connsiteY5" fmla="*/ 185401 h 361793"/>
              <a:gd name="connsiteX6" fmla="*/ 251818 w 427427"/>
              <a:gd name="connsiteY6" fmla="*/ 227346 h 361793"/>
              <a:gd name="connsiteX7" fmla="*/ 148 w 427427"/>
              <a:gd name="connsiteY7" fmla="*/ 361569 h 36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7427" h="361793">
                <a:moveTo>
                  <a:pt x="148" y="361569"/>
                </a:moveTo>
                <a:cubicBezTo>
                  <a:pt x="-5445" y="367161"/>
                  <a:pt x="148354" y="266494"/>
                  <a:pt x="218262" y="260901"/>
                </a:cubicBezTo>
                <a:cubicBezTo>
                  <a:pt x="288170" y="255308"/>
                  <a:pt x="394431" y="325217"/>
                  <a:pt x="419598" y="328013"/>
                </a:cubicBezTo>
                <a:cubicBezTo>
                  <a:pt x="444765" y="330809"/>
                  <a:pt x="404218" y="332207"/>
                  <a:pt x="369264" y="277679"/>
                </a:cubicBezTo>
                <a:cubicBezTo>
                  <a:pt x="334310" y="223151"/>
                  <a:pt x="221058" y="16223"/>
                  <a:pt x="209873" y="843"/>
                </a:cubicBezTo>
                <a:cubicBezTo>
                  <a:pt x="198688" y="-14537"/>
                  <a:pt x="302152" y="185401"/>
                  <a:pt x="302152" y="185401"/>
                </a:cubicBezTo>
                <a:cubicBezTo>
                  <a:pt x="309143" y="223151"/>
                  <a:pt x="296559" y="196587"/>
                  <a:pt x="251818" y="227346"/>
                </a:cubicBezTo>
                <a:cubicBezTo>
                  <a:pt x="207077" y="258105"/>
                  <a:pt x="5741" y="355977"/>
                  <a:pt x="148" y="361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7070802E-F028-0B6E-FD53-5C62853097A2}"/>
              </a:ext>
            </a:extLst>
          </p:cNvPr>
          <p:cNvSpPr/>
          <p:nvPr/>
        </p:nvSpPr>
        <p:spPr>
          <a:xfrm>
            <a:off x="6746869" y="5282929"/>
            <a:ext cx="308050" cy="311974"/>
          </a:xfrm>
          <a:custGeom>
            <a:avLst/>
            <a:gdLst>
              <a:gd name="connsiteX0" fmla="*/ 6 w 308050"/>
              <a:gd name="connsiteY0" fmla="*/ 271 h 311974"/>
              <a:gd name="connsiteX1" fmla="*/ 146056 w 308050"/>
              <a:gd name="connsiteY1" fmla="*/ 89171 h 311974"/>
              <a:gd name="connsiteX2" fmla="*/ 155581 w 308050"/>
              <a:gd name="connsiteY2" fmla="*/ 63771 h 311974"/>
              <a:gd name="connsiteX3" fmla="*/ 241306 w 308050"/>
              <a:gd name="connsiteY3" fmla="*/ 124096 h 311974"/>
              <a:gd name="connsiteX4" fmla="*/ 234956 w 308050"/>
              <a:gd name="connsiteY4" fmla="*/ 162196 h 311974"/>
              <a:gd name="connsiteX5" fmla="*/ 285756 w 308050"/>
              <a:gd name="connsiteY5" fmla="*/ 270146 h 311974"/>
              <a:gd name="connsiteX6" fmla="*/ 307981 w 308050"/>
              <a:gd name="connsiteY6" fmla="*/ 311421 h 311974"/>
              <a:gd name="connsiteX7" fmla="*/ 279406 w 308050"/>
              <a:gd name="connsiteY7" fmla="*/ 244746 h 311974"/>
              <a:gd name="connsiteX8" fmla="*/ 209556 w 308050"/>
              <a:gd name="connsiteY8" fmla="*/ 130446 h 311974"/>
              <a:gd name="connsiteX9" fmla="*/ 92081 w 308050"/>
              <a:gd name="connsiteY9" fmla="*/ 47896 h 311974"/>
              <a:gd name="connsiteX10" fmla="*/ 139706 w 308050"/>
              <a:gd name="connsiteY10" fmla="*/ 60596 h 311974"/>
              <a:gd name="connsiteX11" fmla="*/ 6 w 308050"/>
              <a:gd name="connsiteY11" fmla="*/ 271 h 31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8050" h="311974">
                <a:moveTo>
                  <a:pt x="6" y="271"/>
                </a:moveTo>
                <a:cubicBezTo>
                  <a:pt x="1064" y="5033"/>
                  <a:pt x="120127" y="78588"/>
                  <a:pt x="146056" y="89171"/>
                </a:cubicBezTo>
                <a:cubicBezTo>
                  <a:pt x="171985" y="99754"/>
                  <a:pt x="139706" y="57950"/>
                  <a:pt x="155581" y="63771"/>
                </a:cubicBezTo>
                <a:cubicBezTo>
                  <a:pt x="171456" y="69592"/>
                  <a:pt x="228077" y="107692"/>
                  <a:pt x="241306" y="124096"/>
                </a:cubicBezTo>
                <a:cubicBezTo>
                  <a:pt x="254535" y="140500"/>
                  <a:pt x="227548" y="137854"/>
                  <a:pt x="234956" y="162196"/>
                </a:cubicBezTo>
                <a:cubicBezTo>
                  <a:pt x="242364" y="186538"/>
                  <a:pt x="273585" y="245275"/>
                  <a:pt x="285756" y="270146"/>
                </a:cubicBezTo>
                <a:cubicBezTo>
                  <a:pt x="297927" y="295017"/>
                  <a:pt x="309039" y="315654"/>
                  <a:pt x="307981" y="311421"/>
                </a:cubicBezTo>
                <a:cubicBezTo>
                  <a:pt x="306923" y="307188"/>
                  <a:pt x="295810" y="274908"/>
                  <a:pt x="279406" y="244746"/>
                </a:cubicBezTo>
                <a:cubicBezTo>
                  <a:pt x="263002" y="214584"/>
                  <a:pt x="240777" y="163254"/>
                  <a:pt x="209556" y="130446"/>
                </a:cubicBezTo>
                <a:cubicBezTo>
                  <a:pt x="178335" y="97638"/>
                  <a:pt x="103723" y="59538"/>
                  <a:pt x="92081" y="47896"/>
                </a:cubicBezTo>
                <a:cubicBezTo>
                  <a:pt x="80439" y="36254"/>
                  <a:pt x="150289" y="66417"/>
                  <a:pt x="139706" y="60596"/>
                </a:cubicBezTo>
                <a:cubicBezTo>
                  <a:pt x="129123" y="54775"/>
                  <a:pt x="-1052" y="-4491"/>
                  <a:pt x="6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24715F9C-F960-95DC-46BE-6FE92FD6F602}"/>
              </a:ext>
            </a:extLst>
          </p:cNvPr>
          <p:cNvSpPr/>
          <p:nvPr/>
        </p:nvSpPr>
        <p:spPr>
          <a:xfrm>
            <a:off x="7610440" y="5335225"/>
            <a:ext cx="239650" cy="256601"/>
          </a:xfrm>
          <a:custGeom>
            <a:avLst/>
            <a:gdLst>
              <a:gd name="connsiteX0" fmla="*/ 35 w 239650"/>
              <a:gd name="connsiteY0" fmla="*/ 255950 h 256601"/>
              <a:gd name="connsiteX1" fmla="*/ 47660 w 239650"/>
              <a:gd name="connsiteY1" fmla="*/ 154350 h 256601"/>
              <a:gd name="connsiteX2" fmla="*/ 155610 w 239650"/>
              <a:gd name="connsiteY2" fmla="*/ 52750 h 256601"/>
              <a:gd name="connsiteX3" fmla="*/ 107985 w 239650"/>
              <a:gd name="connsiteY3" fmla="*/ 90850 h 256601"/>
              <a:gd name="connsiteX4" fmla="*/ 238160 w 239650"/>
              <a:gd name="connsiteY4" fmla="*/ 1950 h 256601"/>
              <a:gd name="connsiteX5" fmla="*/ 174660 w 239650"/>
              <a:gd name="connsiteY5" fmla="*/ 30525 h 256601"/>
              <a:gd name="connsiteX6" fmla="*/ 114335 w 239650"/>
              <a:gd name="connsiteY6" fmla="*/ 43225 h 256601"/>
              <a:gd name="connsiteX7" fmla="*/ 130210 w 239650"/>
              <a:gd name="connsiteY7" fmla="*/ 46400 h 256601"/>
              <a:gd name="connsiteX8" fmla="*/ 54010 w 239650"/>
              <a:gd name="connsiteY8" fmla="*/ 103550 h 256601"/>
              <a:gd name="connsiteX9" fmla="*/ 35 w 239650"/>
              <a:gd name="connsiteY9" fmla="*/ 255950 h 25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650" h="256601">
                <a:moveTo>
                  <a:pt x="35" y="255950"/>
                </a:moveTo>
                <a:cubicBezTo>
                  <a:pt x="-1023" y="264417"/>
                  <a:pt x="21731" y="188217"/>
                  <a:pt x="47660" y="154350"/>
                </a:cubicBezTo>
                <a:cubicBezTo>
                  <a:pt x="73589" y="120483"/>
                  <a:pt x="145556" y="63333"/>
                  <a:pt x="155610" y="52750"/>
                </a:cubicBezTo>
                <a:cubicBezTo>
                  <a:pt x="165664" y="42167"/>
                  <a:pt x="94227" y="99317"/>
                  <a:pt x="107985" y="90850"/>
                </a:cubicBezTo>
                <a:cubicBezTo>
                  <a:pt x="121743" y="82383"/>
                  <a:pt x="227048" y="12004"/>
                  <a:pt x="238160" y="1950"/>
                </a:cubicBezTo>
                <a:cubicBezTo>
                  <a:pt x="249272" y="-8104"/>
                  <a:pt x="195297" y="23646"/>
                  <a:pt x="174660" y="30525"/>
                </a:cubicBezTo>
                <a:cubicBezTo>
                  <a:pt x="154023" y="37404"/>
                  <a:pt x="121743" y="40579"/>
                  <a:pt x="114335" y="43225"/>
                </a:cubicBezTo>
                <a:cubicBezTo>
                  <a:pt x="106927" y="45871"/>
                  <a:pt x="140264" y="36346"/>
                  <a:pt x="130210" y="46400"/>
                </a:cubicBezTo>
                <a:cubicBezTo>
                  <a:pt x="120156" y="56454"/>
                  <a:pt x="73060" y="74975"/>
                  <a:pt x="54010" y="103550"/>
                </a:cubicBezTo>
                <a:cubicBezTo>
                  <a:pt x="34960" y="132125"/>
                  <a:pt x="1093" y="247483"/>
                  <a:pt x="35" y="255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6C7CD42-702A-7405-08C5-58D3415CEABE}"/>
              </a:ext>
            </a:extLst>
          </p:cNvPr>
          <p:cNvSpPr/>
          <p:nvPr/>
        </p:nvSpPr>
        <p:spPr>
          <a:xfrm>
            <a:off x="7790920" y="5311464"/>
            <a:ext cx="236498" cy="86071"/>
          </a:xfrm>
          <a:custGeom>
            <a:avLst/>
            <a:gdLst>
              <a:gd name="connsiteX0" fmla="*/ 530 w 236498"/>
              <a:gd name="connsiteY0" fmla="*/ 60636 h 86071"/>
              <a:gd name="connsiteX1" fmla="*/ 118005 w 236498"/>
              <a:gd name="connsiteY1" fmla="*/ 22536 h 86071"/>
              <a:gd name="connsiteX2" fmla="*/ 98955 w 236498"/>
              <a:gd name="connsiteY2" fmla="*/ 311 h 86071"/>
              <a:gd name="connsiteX3" fmla="*/ 181505 w 236498"/>
              <a:gd name="connsiteY3" fmla="*/ 38411 h 86071"/>
              <a:gd name="connsiteX4" fmla="*/ 149755 w 236498"/>
              <a:gd name="connsiteY4" fmla="*/ 9836 h 86071"/>
              <a:gd name="connsiteX5" fmla="*/ 213255 w 236498"/>
              <a:gd name="connsiteY5" fmla="*/ 51111 h 86071"/>
              <a:gd name="connsiteX6" fmla="*/ 235480 w 236498"/>
              <a:gd name="connsiteY6" fmla="*/ 86036 h 86071"/>
              <a:gd name="connsiteX7" fmla="*/ 184680 w 236498"/>
              <a:gd name="connsiteY7" fmla="*/ 57461 h 86071"/>
              <a:gd name="connsiteX8" fmla="*/ 140230 w 236498"/>
              <a:gd name="connsiteY8" fmla="*/ 44761 h 86071"/>
              <a:gd name="connsiteX9" fmla="*/ 79905 w 236498"/>
              <a:gd name="connsiteY9" fmla="*/ 66986 h 86071"/>
              <a:gd name="connsiteX10" fmla="*/ 143405 w 236498"/>
              <a:gd name="connsiteY10" fmla="*/ 66986 h 86071"/>
              <a:gd name="connsiteX11" fmla="*/ 76730 w 236498"/>
              <a:gd name="connsiteY11" fmla="*/ 63811 h 86071"/>
              <a:gd name="connsiteX12" fmla="*/ 530 w 236498"/>
              <a:gd name="connsiteY12" fmla="*/ 60636 h 8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6498" h="86071">
                <a:moveTo>
                  <a:pt x="530" y="60636"/>
                </a:moveTo>
                <a:cubicBezTo>
                  <a:pt x="7409" y="53757"/>
                  <a:pt x="101601" y="32590"/>
                  <a:pt x="118005" y="22536"/>
                </a:cubicBezTo>
                <a:cubicBezTo>
                  <a:pt x="134409" y="12482"/>
                  <a:pt x="88372" y="-2335"/>
                  <a:pt x="98955" y="311"/>
                </a:cubicBezTo>
                <a:cubicBezTo>
                  <a:pt x="109538" y="2957"/>
                  <a:pt x="173038" y="36824"/>
                  <a:pt x="181505" y="38411"/>
                </a:cubicBezTo>
                <a:cubicBezTo>
                  <a:pt x="189972" y="39998"/>
                  <a:pt x="144463" y="7719"/>
                  <a:pt x="149755" y="9836"/>
                </a:cubicBezTo>
                <a:cubicBezTo>
                  <a:pt x="155047" y="11953"/>
                  <a:pt x="198968" y="38411"/>
                  <a:pt x="213255" y="51111"/>
                </a:cubicBezTo>
                <a:cubicBezTo>
                  <a:pt x="227543" y="63811"/>
                  <a:pt x="240242" y="84978"/>
                  <a:pt x="235480" y="86036"/>
                </a:cubicBezTo>
                <a:cubicBezTo>
                  <a:pt x="230718" y="87094"/>
                  <a:pt x="200555" y="64340"/>
                  <a:pt x="184680" y="57461"/>
                </a:cubicBezTo>
                <a:cubicBezTo>
                  <a:pt x="168805" y="50582"/>
                  <a:pt x="157692" y="43174"/>
                  <a:pt x="140230" y="44761"/>
                </a:cubicBezTo>
                <a:cubicBezTo>
                  <a:pt x="122768" y="46348"/>
                  <a:pt x="79376" y="63282"/>
                  <a:pt x="79905" y="66986"/>
                </a:cubicBezTo>
                <a:cubicBezTo>
                  <a:pt x="80434" y="70690"/>
                  <a:pt x="143934" y="67515"/>
                  <a:pt x="143405" y="66986"/>
                </a:cubicBezTo>
                <a:cubicBezTo>
                  <a:pt x="142876" y="66457"/>
                  <a:pt x="97897" y="63811"/>
                  <a:pt x="76730" y="63811"/>
                </a:cubicBezTo>
                <a:cubicBezTo>
                  <a:pt x="55563" y="63811"/>
                  <a:pt x="-6349" y="67515"/>
                  <a:pt x="530" y="60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5D6657CE-0D96-5BFC-7BAF-1A8B91EB1209}"/>
              </a:ext>
            </a:extLst>
          </p:cNvPr>
          <p:cNvSpPr/>
          <p:nvPr/>
        </p:nvSpPr>
        <p:spPr>
          <a:xfrm>
            <a:off x="6516227" y="6935651"/>
            <a:ext cx="308816" cy="395500"/>
          </a:xfrm>
          <a:custGeom>
            <a:avLst/>
            <a:gdLst>
              <a:gd name="connsiteX0" fmla="*/ 198898 w 308816"/>
              <a:gd name="connsiteY0" fmla="*/ 1724 h 395500"/>
              <a:gd name="connsiteX1" fmla="*/ 75073 w 308816"/>
              <a:gd name="connsiteY1" fmla="*/ 163649 h 395500"/>
              <a:gd name="connsiteX2" fmla="*/ 202073 w 308816"/>
              <a:gd name="connsiteY2" fmla="*/ 214449 h 395500"/>
              <a:gd name="connsiteX3" fmla="*/ 122698 w 308816"/>
              <a:gd name="connsiteY3" fmla="*/ 233499 h 395500"/>
              <a:gd name="connsiteX4" fmla="*/ 230648 w 308816"/>
              <a:gd name="connsiteY4" fmla="*/ 309699 h 395500"/>
              <a:gd name="connsiteX5" fmla="*/ 170323 w 308816"/>
              <a:gd name="connsiteY5" fmla="*/ 287474 h 395500"/>
              <a:gd name="connsiteX6" fmla="*/ 5223 w 308816"/>
              <a:gd name="connsiteY6" fmla="*/ 395424 h 395500"/>
              <a:gd name="connsiteX7" fmla="*/ 179848 w 308816"/>
              <a:gd name="connsiteY7" fmla="*/ 268424 h 395500"/>
              <a:gd name="connsiteX8" fmla="*/ 306848 w 308816"/>
              <a:gd name="connsiteY8" fmla="*/ 262074 h 395500"/>
              <a:gd name="connsiteX9" fmla="*/ 246523 w 308816"/>
              <a:gd name="connsiteY9" fmla="*/ 223974 h 395500"/>
              <a:gd name="connsiteX10" fmla="*/ 106823 w 308816"/>
              <a:gd name="connsiteY10" fmla="*/ 173174 h 395500"/>
              <a:gd name="connsiteX11" fmla="*/ 11573 w 308816"/>
              <a:gd name="connsiteY11" fmla="*/ 208099 h 395500"/>
              <a:gd name="connsiteX12" fmla="*/ 59198 w 308816"/>
              <a:gd name="connsiteY12" fmla="*/ 141424 h 395500"/>
              <a:gd name="connsiteX13" fmla="*/ 2048 w 308816"/>
              <a:gd name="connsiteY13" fmla="*/ 138249 h 395500"/>
              <a:gd name="connsiteX14" fmla="*/ 148098 w 308816"/>
              <a:gd name="connsiteY14" fmla="*/ 93799 h 395500"/>
              <a:gd name="connsiteX15" fmla="*/ 33798 w 308816"/>
              <a:gd name="connsiteY15" fmla="*/ 77924 h 395500"/>
              <a:gd name="connsiteX16" fmla="*/ 198898 w 308816"/>
              <a:gd name="connsiteY16" fmla="*/ 1724 h 39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816" h="395500">
                <a:moveTo>
                  <a:pt x="198898" y="1724"/>
                </a:moveTo>
                <a:cubicBezTo>
                  <a:pt x="205777" y="16012"/>
                  <a:pt x="74544" y="128195"/>
                  <a:pt x="75073" y="163649"/>
                </a:cubicBezTo>
                <a:cubicBezTo>
                  <a:pt x="75602" y="199103"/>
                  <a:pt x="194135" y="202807"/>
                  <a:pt x="202073" y="214449"/>
                </a:cubicBezTo>
                <a:cubicBezTo>
                  <a:pt x="210011" y="226091"/>
                  <a:pt x="117936" y="217624"/>
                  <a:pt x="122698" y="233499"/>
                </a:cubicBezTo>
                <a:cubicBezTo>
                  <a:pt x="127460" y="249374"/>
                  <a:pt x="222711" y="300703"/>
                  <a:pt x="230648" y="309699"/>
                </a:cubicBezTo>
                <a:cubicBezTo>
                  <a:pt x="238586" y="318695"/>
                  <a:pt x="207894" y="273186"/>
                  <a:pt x="170323" y="287474"/>
                </a:cubicBezTo>
                <a:cubicBezTo>
                  <a:pt x="132752" y="301762"/>
                  <a:pt x="3636" y="398599"/>
                  <a:pt x="5223" y="395424"/>
                </a:cubicBezTo>
                <a:cubicBezTo>
                  <a:pt x="6810" y="392249"/>
                  <a:pt x="129577" y="290649"/>
                  <a:pt x="179848" y="268424"/>
                </a:cubicBezTo>
                <a:cubicBezTo>
                  <a:pt x="230119" y="246199"/>
                  <a:pt x="295736" y="269482"/>
                  <a:pt x="306848" y="262074"/>
                </a:cubicBezTo>
                <a:cubicBezTo>
                  <a:pt x="317961" y="254666"/>
                  <a:pt x="279861" y="238791"/>
                  <a:pt x="246523" y="223974"/>
                </a:cubicBezTo>
                <a:cubicBezTo>
                  <a:pt x="213186" y="209157"/>
                  <a:pt x="145981" y="175820"/>
                  <a:pt x="106823" y="173174"/>
                </a:cubicBezTo>
                <a:cubicBezTo>
                  <a:pt x="67665" y="170528"/>
                  <a:pt x="19510" y="213391"/>
                  <a:pt x="11573" y="208099"/>
                </a:cubicBezTo>
                <a:cubicBezTo>
                  <a:pt x="3636" y="202807"/>
                  <a:pt x="60785" y="153066"/>
                  <a:pt x="59198" y="141424"/>
                </a:cubicBezTo>
                <a:cubicBezTo>
                  <a:pt x="57611" y="129782"/>
                  <a:pt x="-12769" y="146187"/>
                  <a:pt x="2048" y="138249"/>
                </a:cubicBezTo>
                <a:cubicBezTo>
                  <a:pt x="16865" y="130312"/>
                  <a:pt x="142806" y="103853"/>
                  <a:pt x="148098" y="93799"/>
                </a:cubicBezTo>
                <a:cubicBezTo>
                  <a:pt x="153390" y="83745"/>
                  <a:pt x="26919" y="89566"/>
                  <a:pt x="33798" y="77924"/>
                </a:cubicBezTo>
                <a:cubicBezTo>
                  <a:pt x="40677" y="66282"/>
                  <a:pt x="192019" y="-12564"/>
                  <a:pt x="198898" y="1724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A0AE0EC5-C03B-E7BD-FF7F-CF026503B538}"/>
              </a:ext>
            </a:extLst>
          </p:cNvPr>
          <p:cNvSpPr/>
          <p:nvPr/>
        </p:nvSpPr>
        <p:spPr>
          <a:xfrm>
            <a:off x="7557228" y="5826758"/>
            <a:ext cx="137609" cy="258561"/>
          </a:xfrm>
          <a:custGeom>
            <a:avLst/>
            <a:gdLst>
              <a:gd name="connsiteX0" fmla="*/ 2447 w 137609"/>
              <a:gd name="connsiteY0" fmla="*/ 2542 h 258561"/>
              <a:gd name="connsiteX1" fmla="*/ 129447 w 137609"/>
              <a:gd name="connsiteY1" fmla="*/ 240667 h 258561"/>
              <a:gd name="connsiteX2" fmla="*/ 116747 w 137609"/>
              <a:gd name="connsiteY2" fmla="*/ 227967 h 258561"/>
              <a:gd name="connsiteX3" fmla="*/ 50072 w 137609"/>
              <a:gd name="connsiteY3" fmla="*/ 120017 h 258561"/>
              <a:gd name="connsiteX4" fmla="*/ 2447 w 137609"/>
              <a:gd name="connsiteY4" fmla="*/ 2542 h 258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609" h="258561">
                <a:moveTo>
                  <a:pt x="2447" y="2542"/>
                </a:moveTo>
                <a:cubicBezTo>
                  <a:pt x="15676" y="22650"/>
                  <a:pt x="129447" y="240667"/>
                  <a:pt x="129447" y="240667"/>
                </a:cubicBezTo>
                <a:cubicBezTo>
                  <a:pt x="148497" y="278238"/>
                  <a:pt x="129976" y="248075"/>
                  <a:pt x="116747" y="227967"/>
                </a:cubicBezTo>
                <a:cubicBezTo>
                  <a:pt x="103518" y="207859"/>
                  <a:pt x="67005" y="152825"/>
                  <a:pt x="50072" y="120017"/>
                </a:cubicBezTo>
                <a:cubicBezTo>
                  <a:pt x="33139" y="87209"/>
                  <a:pt x="-10782" y="-17566"/>
                  <a:pt x="2447" y="2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7E545BE9-65E4-473E-714A-8FF2BBE12BA8}"/>
              </a:ext>
            </a:extLst>
          </p:cNvPr>
          <p:cNvSpPr/>
          <p:nvPr/>
        </p:nvSpPr>
        <p:spPr>
          <a:xfrm>
            <a:off x="7807150" y="6356239"/>
            <a:ext cx="114637" cy="273281"/>
          </a:xfrm>
          <a:custGeom>
            <a:avLst/>
            <a:gdLst>
              <a:gd name="connsiteX0" fmla="*/ 28750 w 114637"/>
              <a:gd name="connsiteY0" fmla="*/ 111 h 273281"/>
              <a:gd name="connsiteX1" fmla="*/ 89075 w 114637"/>
              <a:gd name="connsiteY1" fmla="*/ 117586 h 273281"/>
              <a:gd name="connsiteX2" fmla="*/ 85900 w 114637"/>
              <a:gd name="connsiteY2" fmla="*/ 190611 h 273281"/>
              <a:gd name="connsiteX3" fmla="*/ 111300 w 114637"/>
              <a:gd name="connsiteY3" fmla="*/ 174736 h 273281"/>
              <a:gd name="connsiteX4" fmla="*/ 175 w 114637"/>
              <a:gd name="connsiteY4" fmla="*/ 273161 h 273281"/>
              <a:gd name="connsiteX5" fmla="*/ 85900 w 114637"/>
              <a:gd name="connsiteY5" fmla="*/ 193786 h 273281"/>
              <a:gd name="connsiteX6" fmla="*/ 98600 w 114637"/>
              <a:gd name="connsiteY6" fmla="*/ 139811 h 273281"/>
              <a:gd name="connsiteX7" fmla="*/ 28750 w 114637"/>
              <a:gd name="connsiteY7" fmla="*/ 111 h 27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637" h="273281">
                <a:moveTo>
                  <a:pt x="28750" y="111"/>
                </a:moveTo>
                <a:cubicBezTo>
                  <a:pt x="27163" y="-3593"/>
                  <a:pt x="79550" y="85836"/>
                  <a:pt x="89075" y="117586"/>
                </a:cubicBezTo>
                <a:cubicBezTo>
                  <a:pt x="98600" y="149336"/>
                  <a:pt x="82196" y="181086"/>
                  <a:pt x="85900" y="190611"/>
                </a:cubicBezTo>
                <a:cubicBezTo>
                  <a:pt x="89604" y="200136"/>
                  <a:pt x="125588" y="160978"/>
                  <a:pt x="111300" y="174736"/>
                </a:cubicBezTo>
                <a:cubicBezTo>
                  <a:pt x="97012" y="188494"/>
                  <a:pt x="4408" y="269986"/>
                  <a:pt x="175" y="273161"/>
                </a:cubicBezTo>
                <a:cubicBezTo>
                  <a:pt x="-4058" y="276336"/>
                  <a:pt x="69496" y="216011"/>
                  <a:pt x="85900" y="193786"/>
                </a:cubicBezTo>
                <a:cubicBezTo>
                  <a:pt x="102304" y="171561"/>
                  <a:pt x="105479" y="167857"/>
                  <a:pt x="98600" y="139811"/>
                </a:cubicBezTo>
                <a:cubicBezTo>
                  <a:pt x="91721" y="111765"/>
                  <a:pt x="30337" y="3815"/>
                  <a:pt x="28750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06917ACC-9017-999F-B2C3-D2C466E73B4B}"/>
              </a:ext>
            </a:extLst>
          </p:cNvPr>
          <p:cNvSpPr/>
          <p:nvPr/>
        </p:nvSpPr>
        <p:spPr>
          <a:xfrm>
            <a:off x="7471596" y="5453738"/>
            <a:ext cx="67093" cy="332049"/>
          </a:xfrm>
          <a:custGeom>
            <a:avLst/>
            <a:gdLst>
              <a:gd name="connsiteX0" fmla="*/ 34104 w 67093"/>
              <a:gd name="connsiteY0" fmla="*/ 5 h 332049"/>
              <a:gd name="connsiteX1" fmla="*/ 17775 w 67093"/>
              <a:gd name="connsiteY1" fmla="*/ 157848 h 332049"/>
              <a:gd name="connsiteX2" fmla="*/ 44990 w 67093"/>
              <a:gd name="connsiteY2" fmla="*/ 272148 h 332049"/>
              <a:gd name="connsiteX3" fmla="*/ 39547 w 67093"/>
              <a:gd name="connsiteY3" fmla="*/ 244933 h 332049"/>
              <a:gd name="connsiteX4" fmla="*/ 66761 w 67093"/>
              <a:gd name="connsiteY4" fmla="*/ 332019 h 332049"/>
              <a:gd name="connsiteX5" fmla="*/ 17775 w 67093"/>
              <a:gd name="connsiteY5" fmla="*/ 234048 h 332049"/>
              <a:gd name="connsiteX6" fmla="*/ 1447 w 67093"/>
              <a:gd name="connsiteY6" fmla="*/ 152405 h 332049"/>
              <a:gd name="connsiteX7" fmla="*/ 34104 w 67093"/>
              <a:gd name="connsiteY7" fmla="*/ 5 h 332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93" h="332049">
                <a:moveTo>
                  <a:pt x="34104" y="5"/>
                </a:moveTo>
                <a:cubicBezTo>
                  <a:pt x="36825" y="912"/>
                  <a:pt x="15961" y="112491"/>
                  <a:pt x="17775" y="157848"/>
                </a:cubicBezTo>
                <a:cubicBezTo>
                  <a:pt x="19589" y="203205"/>
                  <a:pt x="44990" y="272148"/>
                  <a:pt x="44990" y="272148"/>
                </a:cubicBezTo>
                <a:cubicBezTo>
                  <a:pt x="48619" y="286662"/>
                  <a:pt x="35919" y="234955"/>
                  <a:pt x="39547" y="244933"/>
                </a:cubicBezTo>
                <a:cubicBezTo>
                  <a:pt x="43176" y="254912"/>
                  <a:pt x="70389" y="333833"/>
                  <a:pt x="66761" y="332019"/>
                </a:cubicBezTo>
                <a:cubicBezTo>
                  <a:pt x="63133" y="330205"/>
                  <a:pt x="28661" y="263984"/>
                  <a:pt x="17775" y="234048"/>
                </a:cubicBezTo>
                <a:cubicBezTo>
                  <a:pt x="6889" y="204112"/>
                  <a:pt x="-3996" y="186877"/>
                  <a:pt x="1447" y="152405"/>
                </a:cubicBezTo>
                <a:cubicBezTo>
                  <a:pt x="6890" y="117934"/>
                  <a:pt x="31383" y="-902"/>
                  <a:pt x="34104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7A858C50-BE4B-D5C2-A71E-DDE456426949}"/>
              </a:ext>
            </a:extLst>
          </p:cNvPr>
          <p:cNvSpPr/>
          <p:nvPr/>
        </p:nvSpPr>
        <p:spPr>
          <a:xfrm>
            <a:off x="7761416" y="6199379"/>
            <a:ext cx="88839" cy="157945"/>
          </a:xfrm>
          <a:custGeom>
            <a:avLst/>
            <a:gdLst>
              <a:gd name="connsiteX0" fmla="*/ 98 w 88839"/>
              <a:gd name="connsiteY0" fmla="*/ 35 h 157945"/>
              <a:gd name="connsiteX1" fmla="*/ 65413 w 88839"/>
              <a:gd name="connsiteY1" fmla="*/ 98007 h 157945"/>
              <a:gd name="connsiteX2" fmla="*/ 81741 w 88839"/>
              <a:gd name="connsiteY2" fmla="*/ 157878 h 157945"/>
              <a:gd name="connsiteX3" fmla="*/ 81741 w 88839"/>
              <a:gd name="connsiteY3" fmla="*/ 87121 h 157945"/>
              <a:gd name="connsiteX4" fmla="*/ 98 w 88839"/>
              <a:gd name="connsiteY4" fmla="*/ 35 h 157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39" h="157945">
                <a:moveTo>
                  <a:pt x="98" y="35"/>
                </a:moveTo>
                <a:cubicBezTo>
                  <a:pt x="-2623" y="1849"/>
                  <a:pt x="51806" y="71700"/>
                  <a:pt x="65413" y="98007"/>
                </a:cubicBezTo>
                <a:cubicBezTo>
                  <a:pt x="79020" y="124314"/>
                  <a:pt x="79020" y="159692"/>
                  <a:pt x="81741" y="157878"/>
                </a:cubicBezTo>
                <a:cubicBezTo>
                  <a:pt x="84462" y="156064"/>
                  <a:pt x="96255" y="107985"/>
                  <a:pt x="81741" y="87121"/>
                </a:cubicBezTo>
                <a:cubicBezTo>
                  <a:pt x="67227" y="66257"/>
                  <a:pt x="2819" y="-1779"/>
                  <a:pt x="98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D3DA3499-E2F5-EC21-9ABA-F52C72DAA6A8}"/>
              </a:ext>
            </a:extLst>
          </p:cNvPr>
          <p:cNvSpPr/>
          <p:nvPr/>
        </p:nvSpPr>
        <p:spPr>
          <a:xfrm>
            <a:off x="7987670" y="5676831"/>
            <a:ext cx="128863" cy="545871"/>
          </a:xfrm>
          <a:custGeom>
            <a:avLst/>
            <a:gdLst>
              <a:gd name="connsiteX0" fmla="*/ 630 w 128863"/>
              <a:gd name="connsiteY0" fmla="*/ 69 h 545871"/>
              <a:gd name="connsiteX1" fmla="*/ 29205 w 128863"/>
              <a:gd name="connsiteY1" fmla="*/ 66744 h 545871"/>
              <a:gd name="connsiteX2" fmla="*/ 26030 w 128863"/>
              <a:gd name="connsiteY2" fmla="*/ 155644 h 545871"/>
              <a:gd name="connsiteX3" fmla="*/ 38730 w 128863"/>
              <a:gd name="connsiteY3" fmla="*/ 193744 h 545871"/>
              <a:gd name="connsiteX4" fmla="*/ 38730 w 128863"/>
              <a:gd name="connsiteY4" fmla="*/ 225494 h 545871"/>
              <a:gd name="connsiteX5" fmla="*/ 86355 w 128863"/>
              <a:gd name="connsiteY5" fmla="*/ 352494 h 545871"/>
              <a:gd name="connsiteX6" fmla="*/ 70480 w 128863"/>
              <a:gd name="connsiteY6" fmla="*/ 342969 h 545871"/>
              <a:gd name="connsiteX7" fmla="*/ 124455 w 128863"/>
              <a:gd name="connsiteY7" fmla="*/ 536644 h 545871"/>
              <a:gd name="connsiteX8" fmla="*/ 118105 w 128863"/>
              <a:gd name="connsiteY8" fmla="*/ 498544 h 545871"/>
              <a:gd name="connsiteX9" fmla="*/ 57780 w 128863"/>
              <a:gd name="connsiteY9" fmla="*/ 355669 h 545871"/>
              <a:gd name="connsiteX10" fmla="*/ 630 w 128863"/>
              <a:gd name="connsiteY10" fmla="*/ 247719 h 545871"/>
              <a:gd name="connsiteX11" fmla="*/ 60955 w 128863"/>
              <a:gd name="connsiteY11" fmla="*/ 73094 h 545871"/>
              <a:gd name="connsiteX12" fmla="*/ 60955 w 128863"/>
              <a:gd name="connsiteY12" fmla="*/ 54044 h 545871"/>
              <a:gd name="connsiteX13" fmla="*/ 630 w 128863"/>
              <a:gd name="connsiteY13" fmla="*/ 69 h 54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863" h="545871">
                <a:moveTo>
                  <a:pt x="630" y="69"/>
                </a:moveTo>
                <a:cubicBezTo>
                  <a:pt x="-4662" y="2186"/>
                  <a:pt x="24972" y="40815"/>
                  <a:pt x="29205" y="66744"/>
                </a:cubicBezTo>
                <a:cubicBezTo>
                  <a:pt x="33438" y="92673"/>
                  <a:pt x="24443" y="134477"/>
                  <a:pt x="26030" y="155644"/>
                </a:cubicBezTo>
                <a:cubicBezTo>
                  <a:pt x="27617" y="176811"/>
                  <a:pt x="36613" y="182102"/>
                  <a:pt x="38730" y="193744"/>
                </a:cubicBezTo>
                <a:cubicBezTo>
                  <a:pt x="40847" y="205386"/>
                  <a:pt x="30792" y="199036"/>
                  <a:pt x="38730" y="225494"/>
                </a:cubicBezTo>
                <a:cubicBezTo>
                  <a:pt x="46668" y="251952"/>
                  <a:pt x="81063" y="332915"/>
                  <a:pt x="86355" y="352494"/>
                </a:cubicBezTo>
                <a:cubicBezTo>
                  <a:pt x="91647" y="372073"/>
                  <a:pt x="64130" y="312277"/>
                  <a:pt x="70480" y="342969"/>
                </a:cubicBezTo>
                <a:cubicBezTo>
                  <a:pt x="76830" y="373661"/>
                  <a:pt x="116518" y="510715"/>
                  <a:pt x="124455" y="536644"/>
                </a:cubicBezTo>
                <a:cubicBezTo>
                  <a:pt x="132392" y="562573"/>
                  <a:pt x="129217" y="528706"/>
                  <a:pt x="118105" y="498544"/>
                </a:cubicBezTo>
                <a:cubicBezTo>
                  <a:pt x="106993" y="468382"/>
                  <a:pt x="77359" y="397473"/>
                  <a:pt x="57780" y="355669"/>
                </a:cubicBezTo>
                <a:cubicBezTo>
                  <a:pt x="38201" y="313865"/>
                  <a:pt x="101" y="294815"/>
                  <a:pt x="630" y="247719"/>
                </a:cubicBezTo>
                <a:cubicBezTo>
                  <a:pt x="1159" y="200623"/>
                  <a:pt x="50901" y="105373"/>
                  <a:pt x="60955" y="73094"/>
                </a:cubicBezTo>
                <a:cubicBezTo>
                  <a:pt x="71009" y="40815"/>
                  <a:pt x="68363" y="63040"/>
                  <a:pt x="60955" y="54044"/>
                </a:cubicBezTo>
                <a:cubicBezTo>
                  <a:pt x="53547" y="45048"/>
                  <a:pt x="5922" y="-2048"/>
                  <a:pt x="630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1AA4172C-6D1B-DB0E-7483-C0114CC13BFC}"/>
              </a:ext>
            </a:extLst>
          </p:cNvPr>
          <p:cNvSpPr/>
          <p:nvPr/>
        </p:nvSpPr>
        <p:spPr>
          <a:xfrm>
            <a:off x="6173095" y="7180467"/>
            <a:ext cx="235470" cy="153645"/>
          </a:xfrm>
          <a:custGeom>
            <a:avLst/>
            <a:gdLst>
              <a:gd name="connsiteX0" fmla="*/ 235262 w 235470"/>
              <a:gd name="connsiteY0" fmla="*/ 13821 h 153645"/>
              <a:gd name="connsiteX1" fmla="*/ 76565 w 235470"/>
              <a:gd name="connsiteY1" fmla="*/ 6264 h 153645"/>
              <a:gd name="connsiteX2" fmla="*/ 76565 w 235470"/>
              <a:gd name="connsiteY2" fmla="*/ 119619 h 153645"/>
              <a:gd name="connsiteX3" fmla="*/ 23665 w 235470"/>
              <a:gd name="connsiteY3" fmla="*/ 142290 h 153645"/>
              <a:gd name="connsiteX4" fmla="*/ 994 w 235470"/>
              <a:gd name="connsiteY4" fmla="*/ 149847 h 153645"/>
              <a:gd name="connsiteX5" fmla="*/ 53893 w 235470"/>
              <a:gd name="connsiteY5" fmla="*/ 81834 h 153645"/>
              <a:gd name="connsiteX6" fmla="*/ 38779 w 235470"/>
              <a:gd name="connsiteY6" fmla="*/ 6264 h 153645"/>
              <a:gd name="connsiteX7" fmla="*/ 235262 w 235470"/>
              <a:gd name="connsiteY7" fmla="*/ 13821 h 15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470" h="153645">
                <a:moveTo>
                  <a:pt x="235262" y="13821"/>
                </a:moveTo>
                <a:cubicBezTo>
                  <a:pt x="241560" y="13821"/>
                  <a:pt x="103014" y="-11369"/>
                  <a:pt x="76565" y="6264"/>
                </a:cubicBezTo>
                <a:cubicBezTo>
                  <a:pt x="50115" y="23897"/>
                  <a:pt x="85382" y="96948"/>
                  <a:pt x="76565" y="119619"/>
                </a:cubicBezTo>
                <a:cubicBezTo>
                  <a:pt x="67748" y="142290"/>
                  <a:pt x="23665" y="142290"/>
                  <a:pt x="23665" y="142290"/>
                </a:cubicBezTo>
                <a:cubicBezTo>
                  <a:pt x="11070" y="147328"/>
                  <a:pt x="-4044" y="159923"/>
                  <a:pt x="994" y="149847"/>
                </a:cubicBezTo>
                <a:cubicBezTo>
                  <a:pt x="6032" y="139771"/>
                  <a:pt x="47596" y="105764"/>
                  <a:pt x="53893" y="81834"/>
                </a:cubicBezTo>
                <a:cubicBezTo>
                  <a:pt x="60190" y="57904"/>
                  <a:pt x="11070" y="13821"/>
                  <a:pt x="38779" y="6264"/>
                </a:cubicBezTo>
                <a:cubicBezTo>
                  <a:pt x="66488" y="-1293"/>
                  <a:pt x="228964" y="13821"/>
                  <a:pt x="235262" y="13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CF4753A3-9B3F-A675-220E-48DB90E18C27}"/>
              </a:ext>
            </a:extLst>
          </p:cNvPr>
          <p:cNvSpPr/>
          <p:nvPr/>
        </p:nvSpPr>
        <p:spPr>
          <a:xfrm>
            <a:off x="5856402" y="5509055"/>
            <a:ext cx="121318" cy="166299"/>
          </a:xfrm>
          <a:custGeom>
            <a:avLst/>
            <a:gdLst>
              <a:gd name="connsiteX0" fmla="*/ 121205 w 121318"/>
              <a:gd name="connsiteY0" fmla="*/ 16 h 166299"/>
              <a:gd name="connsiteX1" fmla="*/ 22963 w 121318"/>
              <a:gd name="connsiteY1" fmla="*/ 98257 h 166299"/>
              <a:gd name="connsiteX2" fmla="*/ 60748 w 121318"/>
              <a:gd name="connsiteY2" fmla="*/ 166271 h 166299"/>
              <a:gd name="connsiteX3" fmla="*/ 292 w 121318"/>
              <a:gd name="connsiteY3" fmla="*/ 105814 h 166299"/>
              <a:gd name="connsiteX4" fmla="*/ 121205 w 121318"/>
              <a:gd name="connsiteY4" fmla="*/ 16 h 16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18" h="166299">
                <a:moveTo>
                  <a:pt x="121205" y="16"/>
                </a:moveTo>
                <a:cubicBezTo>
                  <a:pt x="124983" y="-1243"/>
                  <a:pt x="33039" y="70548"/>
                  <a:pt x="22963" y="98257"/>
                </a:cubicBezTo>
                <a:cubicBezTo>
                  <a:pt x="12887" y="125966"/>
                  <a:pt x="64526" y="165012"/>
                  <a:pt x="60748" y="166271"/>
                </a:cubicBezTo>
                <a:cubicBezTo>
                  <a:pt x="56970" y="167530"/>
                  <a:pt x="-4746" y="127226"/>
                  <a:pt x="292" y="105814"/>
                </a:cubicBezTo>
                <a:cubicBezTo>
                  <a:pt x="5330" y="84402"/>
                  <a:pt x="117427" y="1275"/>
                  <a:pt x="121205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250B2090-3160-1885-2521-E7348268CD73}"/>
              </a:ext>
            </a:extLst>
          </p:cNvPr>
          <p:cNvSpPr/>
          <p:nvPr/>
        </p:nvSpPr>
        <p:spPr>
          <a:xfrm>
            <a:off x="5941081" y="5482437"/>
            <a:ext cx="423450" cy="131504"/>
          </a:xfrm>
          <a:custGeom>
            <a:avLst/>
            <a:gdLst>
              <a:gd name="connsiteX0" fmla="*/ 2519 w 423450"/>
              <a:gd name="connsiteY0" fmla="*/ 37691 h 131504"/>
              <a:gd name="connsiteX1" fmla="*/ 141178 w 423450"/>
              <a:gd name="connsiteY1" fmla="*/ 56429 h 131504"/>
              <a:gd name="connsiteX2" fmla="*/ 291080 w 423450"/>
              <a:gd name="connsiteY2" fmla="*/ 71419 h 131504"/>
              <a:gd name="connsiteX3" fmla="*/ 193644 w 423450"/>
              <a:gd name="connsiteY3" fmla="*/ 131379 h 131504"/>
              <a:gd name="connsiteX4" fmla="*/ 351040 w 423450"/>
              <a:gd name="connsiteY4" fmla="*/ 86409 h 131504"/>
              <a:gd name="connsiteX5" fmla="*/ 261099 w 423450"/>
              <a:gd name="connsiteY5" fmla="*/ 60176 h 131504"/>
              <a:gd name="connsiteX6" fmla="*/ 422244 w 423450"/>
              <a:gd name="connsiteY6" fmla="*/ 7711 h 131504"/>
              <a:gd name="connsiteX7" fmla="*/ 321060 w 423450"/>
              <a:gd name="connsiteY7" fmla="*/ 18953 h 131504"/>
              <a:gd name="connsiteX8" fmla="*/ 77470 w 423450"/>
              <a:gd name="connsiteY8" fmla="*/ 215 h 131504"/>
              <a:gd name="connsiteX9" fmla="*/ 264847 w 423450"/>
              <a:gd name="connsiteY9" fmla="*/ 33943 h 131504"/>
              <a:gd name="connsiteX10" fmla="*/ 2519 w 423450"/>
              <a:gd name="connsiteY10" fmla="*/ 37691 h 131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3450" h="131504">
                <a:moveTo>
                  <a:pt x="2519" y="37691"/>
                </a:moveTo>
                <a:cubicBezTo>
                  <a:pt x="-18092" y="41439"/>
                  <a:pt x="93085" y="50808"/>
                  <a:pt x="141178" y="56429"/>
                </a:cubicBezTo>
                <a:cubicBezTo>
                  <a:pt x="189272" y="62050"/>
                  <a:pt x="282336" y="58927"/>
                  <a:pt x="291080" y="71419"/>
                </a:cubicBezTo>
                <a:cubicBezTo>
                  <a:pt x="299824" y="83911"/>
                  <a:pt x="183651" y="128881"/>
                  <a:pt x="193644" y="131379"/>
                </a:cubicBezTo>
                <a:cubicBezTo>
                  <a:pt x="203637" y="133877"/>
                  <a:pt x="339798" y="98276"/>
                  <a:pt x="351040" y="86409"/>
                </a:cubicBezTo>
                <a:cubicBezTo>
                  <a:pt x="362282" y="74542"/>
                  <a:pt x="249232" y="73292"/>
                  <a:pt x="261099" y="60176"/>
                </a:cubicBezTo>
                <a:cubicBezTo>
                  <a:pt x="272966" y="47060"/>
                  <a:pt x="412250" y="14582"/>
                  <a:pt x="422244" y="7711"/>
                </a:cubicBezTo>
                <a:cubicBezTo>
                  <a:pt x="432238" y="840"/>
                  <a:pt x="378522" y="20202"/>
                  <a:pt x="321060" y="18953"/>
                </a:cubicBezTo>
                <a:cubicBezTo>
                  <a:pt x="263598" y="17704"/>
                  <a:pt x="86839" y="-2283"/>
                  <a:pt x="77470" y="215"/>
                </a:cubicBezTo>
                <a:cubicBezTo>
                  <a:pt x="68101" y="2713"/>
                  <a:pt x="273591" y="28322"/>
                  <a:pt x="264847" y="33943"/>
                </a:cubicBezTo>
                <a:cubicBezTo>
                  <a:pt x="256103" y="39564"/>
                  <a:pt x="23130" y="33943"/>
                  <a:pt x="2519" y="37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052E288E-5A34-737C-7429-226AEC05C07D}"/>
              </a:ext>
            </a:extLst>
          </p:cNvPr>
          <p:cNvSpPr/>
          <p:nvPr/>
        </p:nvSpPr>
        <p:spPr>
          <a:xfrm>
            <a:off x="6106834" y="5523724"/>
            <a:ext cx="302844" cy="168845"/>
          </a:xfrm>
          <a:custGeom>
            <a:avLst/>
            <a:gdLst>
              <a:gd name="connsiteX0" fmla="*/ 27891 w 302844"/>
              <a:gd name="connsiteY0" fmla="*/ 151 h 168845"/>
              <a:gd name="connsiteX1" fmla="*/ 54123 w 302844"/>
              <a:gd name="connsiteY1" fmla="*/ 93840 h 168845"/>
              <a:gd name="connsiteX2" fmla="*/ 192782 w 302844"/>
              <a:gd name="connsiteY2" fmla="*/ 127568 h 168845"/>
              <a:gd name="connsiteX3" fmla="*/ 147812 w 302844"/>
              <a:gd name="connsiteY3" fmla="*/ 142558 h 168845"/>
              <a:gd name="connsiteX4" fmla="*/ 301461 w 302844"/>
              <a:gd name="connsiteY4" fmla="*/ 168791 h 168845"/>
              <a:gd name="connsiteX5" fmla="*/ 211520 w 302844"/>
              <a:gd name="connsiteY5" fmla="*/ 135063 h 168845"/>
              <a:gd name="connsiteX6" fmla="*/ 12900 w 302844"/>
              <a:gd name="connsiteY6" fmla="*/ 82597 h 168845"/>
              <a:gd name="connsiteX7" fmla="*/ 20396 w 302844"/>
              <a:gd name="connsiteY7" fmla="*/ 71355 h 168845"/>
              <a:gd name="connsiteX8" fmla="*/ 27891 w 302844"/>
              <a:gd name="connsiteY8" fmla="*/ 151 h 168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844" h="168845">
                <a:moveTo>
                  <a:pt x="27891" y="151"/>
                </a:moveTo>
                <a:cubicBezTo>
                  <a:pt x="33512" y="3898"/>
                  <a:pt x="26641" y="72604"/>
                  <a:pt x="54123" y="93840"/>
                </a:cubicBezTo>
                <a:cubicBezTo>
                  <a:pt x="81605" y="115076"/>
                  <a:pt x="177167" y="119448"/>
                  <a:pt x="192782" y="127568"/>
                </a:cubicBezTo>
                <a:cubicBezTo>
                  <a:pt x="208397" y="135688"/>
                  <a:pt x="129699" y="135688"/>
                  <a:pt x="147812" y="142558"/>
                </a:cubicBezTo>
                <a:cubicBezTo>
                  <a:pt x="165925" y="149428"/>
                  <a:pt x="290843" y="170040"/>
                  <a:pt x="301461" y="168791"/>
                </a:cubicBezTo>
                <a:cubicBezTo>
                  <a:pt x="312079" y="167542"/>
                  <a:pt x="259613" y="149429"/>
                  <a:pt x="211520" y="135063"/>
                </a:cubicBezTo>
                <a:cubicBezTo>
                  <a:pt x="163427" y="120697"/>
                  <a:pt x="44754" y="93215"/>
                  <a:pt x="12900" y="82597"/>
                </a:cubicBezTo>
                <a:cubicBezTo>
                  <a:pt x="-18954" y="71979"/>
                  <a:pt x="17897" y="79475"/>
                  <a:pt x="20396" y="71355"/>
                </a:cubicBezTo>
                <a:cubicBezTo>
                  <a:pt x="22894" y="63235"/>
                  <a:pt x="22270" y="-3596"/>
                  <a:pt x="27891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B1DBD1BB-D0DD-F1FC-A0D1-B49EB68F8526}"/>
              </a:ext>
            </a:extLst>
          </p:cNvPr>
          <p:cNvSpPr/>
          <p:nvPr/>
        </p:nvSpPr>
        <p:spPr>
          <a:xfrm>
            <a:off x="7167925" y="5106567"/>
            <a:ext cx="256483" cy="542581"/>
          </a:xfrm>
          <a:custGeom>
            <a:avLst/>
            <a:gdLst>
              <a:gd name="connsiteX0" fmla="*/ 255225 w 256483"/>
              <a:gd name="connsiteY0" fmla="*/ 2008 h 542581"/>
              <a:gd name="connsiteX1" fmla="*/ 112350 w 256483"/>
              <a:gd name="connsiteY1" fmla="*/ 281408 h 542581"/>
              <a:gd name="connsiteX2" fmla="*/ 102825 w 256483"/>
              <a:gd name="connsiteY2" fmla="*/ 268708 h 542581"/>
              <a:gd name="connsiteX3" fmla="*/ 4400 w 256483"/>
              <a:gd name="connsiteY3" fmla="*/ 433808 h 542581"/>
              <a:gd name="connsiteX4" fmla="*/ 20275 w 256483"/>
              <a:gd name="connsiteY4" fmla="*/ 386183 h 542581"/>
              <a:gd name="connsiteX5" fmla="*/ 48850 w 256483"/>
              <a:gd name="connsiteY5" fmla="*/ 538583 h 542581"/>
              <a:gd name="connsiteX6" fmla="*/ 32975 w 256483"/>
              <a:gd name="connsiteY6" fmla="*/ 475083 h 542581"/>
              <a:gd name="connsiteX7" fmla="*/ 80600 w 256483"/>
              <a:gd name="connsiteY7" fmla="*/ 233783 h 542581"/>
              <a:gd name="connsiteX8" fmla="*/ 71075 w 256483"/>
              <a:gd name="connsiteY8" fmla="*/ 265533 h 542581"/>
              <a:gd name="connsiteX9" fmla="*/ 175850 w 256483"/>
              <a:gd name="connsiteY9" fmla="*/ 160758 h 542581"/>
              <a:gd name="connsiteX10" fmla="*/ 255225 w 256483"/>
              <a:gd name="connsiteY10" fmla="*/ 2008 h 54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6483" h="542581">
                <a:moveTo>
                  <a:pt x="255225" y="2008"/>
                </a:moveTo>
                <a:cubicBezTo>
                  <a:pt x="244642" y="22116"/>
                  <a:pt x="112350" y="281408"/>
                  <a:pt x="112350" y="281408"/>
                </a:cubicBezTo>
                <a:cubicBezTo>
                  <a:pt x="86950" y="325858"/>
                  <a:pt x="120817" y="243308"/>
                  <a:pt x="102825" y="268708"/>
                </a:cubicBezTo>
                <a:cubicBezTo>
                  <a:pt x="84833" y="294108"/>
                  <a:pt x="18158" y="414229"/>
                  <a:pt x="4400" y="433808"/>
                </a:cubicBezTo>
                <a:cubicBezTo>
                  <a:pt x="-9358" y="453387"/>
                  <a:pt x="12867" y="368721"/>
                  <a:pt x="20275" y="386183"/>
                </a:cubicBezTo>
                <a:cubicBezTo>
                  <a:pt x="27683" y="403645"/>
                  <a:pt x="46733" y="523766"/>
                  <a:pt x="48850" y="538583"/>
                </a:cubicBezTo>
                <a:cubicBezTo>
                  <a:pt x="50967" y="553400"/>
                  <a:pt x="27683" y="525883"/>
                  <a:pt x="32975" y="475083"/>
                </a:cubicBezTo>
                <a:cubicBezTo>
                  <a:pt x="38267" y="424283"/>
                  <a:pt x="74250" y="268708"/>
                  <a:pt x="80600" y="233783"/>
                </a:cubicBezTo>
                <a:cubicBezTo>
                  <a:pt x="86950" y="198858"/>
                  <a:pt x="55200" y="277704"/>
                  <a:pt x="71075" y="265533"/>
                </a:cubicBezTo>
                <a:cubicBezTo>
                  <a:pt x="86950" y="253362"/>
                  <a:pt x="144629" y="203091"/>
                  <a:pt x="175850" y="160758"/>
                </a:cubicBezTo>
                <a:cubicBezTo>
                  <a:pt x="207071" y="118425"/>
                  <a:pt x="265808" y="-18100"/>
                  <a:pt x="255225" y="2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982793BF-89F7-103D-1C74-4FFCAF900F27}"/>
              </a:ext>
            </a:extLst>
          </p:cNvPr>
          <p:cNvSpPr/>
          <p:nvPr/>
        </p:nvSpPr>
        <p:spPr>
          <a:xfrm>
            <a:off x="7059931" y="5641714"/>
            <a:ext cx="188602" cy="733690"/>
          </a:xfrm>
          <a:custGeom>
            <a:avLst/>
            <a:gdLst>
              <a:gd name="connsiteX0" fmla="*/ 188594 w 188602"/>
              <a:gd name="connsiteY0" fmla="*/ 261 h 733690"/>
              <a:gd name="connsiteX1" fmla="*/ 61594 w 188602"/>
              <a:gd name="connsiteY1" fmla="*/ 273311 h 733690"/>
              <a:gd name="connsiteX2" fmla="*/ 1269 w 188602"/>
              <a:gd name="connsiteY2" fmla="*/ 530486 h 733690"/>
              <a:gd name="connsiteX3" fmla="*/ 23494 w 188602"/>
              <a:gd name="connsiteY3" fmla="*/ 403486 h 733690"/>
              <a:gd name="connsiteX4" fmla="*/ 58419 w 188602"/>
              <a:gd name="connsiteY4" fmla="*/ 530486 h 733690"/>
              <a:gd name="connsiteX5" fmla="*/ 48894 w 188602"/>
              <a:gd name="connsiteY5" fmla="*/ 641611 h 733690"/>
              <a:gd name="connsiteX6" fmla="*/ 23494 w 188602"/>
              <a:gd name="connsiteY6" fmla="*/ 733686 h 733690"/>
              <a:gd name="connsiteX7" fmla="*/ 48894 w 188602"/>
              <a:gd name="connsiteY7" fmla="*/ 644786 h 733690"/>
              <a:gd name="connsiteX8" fmla="*/ 55244 w 188602"/>
              <a:gd name="connsiteY8" fmla="*/ 489211 h 733690"/>
              <a:gd name="connsiteX9" fmla="*/ 118744 w 188602"/>
              <a:gd name="connsiteY9" fmla="*/ 232036 h 733690"/>
              <a:gd name="connsiteX10" fmla="*/ 52069 w 188602"/>
              <a:gd name="connsiteY10" fmla="*/ 492386 h 733690"/>
              <a:gd name="connsiteX11" fmla="*/ 42544 w 188602"/>
              <a:gd name="connsiteY11" fmla="*/ 457461 h 733690"/>
              <a:gd name="connsiteX12" fmla="*/ 67944 w 188602"/>
              <a:gd name="connsiteY12" fmla="*/ 193936 h 733690"/>
              <a:gd name="connsiteX13" fmla="*/ 55244 w 188602"/>
              <a:gd name="connsiteY13" fmla="*/ 222511 h 733690"/>
              <a:gd name="connsiteX14" fmla="*/ 188594 w 188602"/>
              <a:gd name="connsiteY14" fmla="*/ 261 h 73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602" h="733690">
                <a:moveTo>
                  <a:pt x="188594" y="261"/>
                </a:moveTo>
                <a:cubicBezTo>
                  <a:pt x="189652" y="8728"/>
                  <a:pt x="92815" y="184940"/>
                  <a:pt x="61594" y="273311"/>
                </a:cubicBezTo>
                <a:cubicBezTo>
                  <a:pt x="30373" y="361682"/>
                  <a:pt x="7619" y="508790"/>
                  <a:pt x="1269" y="530486"/>
                </a:cubicBezTo>
                <a:cubicBezTo>
                  <a:pt x="-5081" y="552182"/>
                  <a:pt x="13969" y="403486"/>
                  <a:pt x="23494" y="403486"/>
                </a:cubicBezTo>
                <a:cubicBezTo>
                  <a:pt x="33019" y="403486"/>
                  <a:pt x="54186" y="490798"/>
                  <a:pt x="58419" y="530486"/>
                </a:cubicBezTo>
                <a:cubicBezTo>
                  <a:pt x="62652" y="570174"/>
                  <a:pt x="54715" y="607744"/>
                  <a:pt x="48894" y="641611"/>
                </a:cubicBezTo>
                <a:cubicBezTo>
                  <a:pt x="43073" y="675478"/>
                  <a:pt x="23494" y="733157"/>
                  <a:pt x="23494" y="733686"/>
                </a:cubicBezTo>
                <a:cubicBezTo>
                  <a:pt x="23494" y="734215"/>
                  <a:pt x="43602" y="685532"/>
                  <a:pt x="48894" y="644786"/>
                </a:cubicBezTo>
                <a:cubicBezTo>
                  <a:pt x="54186" y="604040"/>
                  <a:pt x="43602" y="558003"/>
                  <a:pt x="55244" y="489211"/>
                </a:cubicBezTo>
                <a:cubicBezTo>
                  <a:pt x="66886" y="420419"/>
                  <a:pt x="119273" y="231507"/>
                  <a:pt x="118744" y="232036"/>
                </a:cubicBezTo>
                <a:cubicBezTo>
                  <a:pt x="118215" y="232565"/>
                  <a:pt x="64769" y="454815"/>
                  <a:pt x="52069" y="492386"/>
                </a:cubicBezTo>
                <a:cubicBezTo>
                  <a:pt x="39369" y="529957"/>
                  <a:pt x="39898" y="507203"/>
                  <a:pt x="42544" y="457461"/>
                </a:cubicBezTo>
                <a:cubicBezTo>
                  <a:pt x="45190" y="407719"/>
                  <a:pt x="65827" y="233094"/>
                  <a:pt x="67944" y="193936"/>
                </a:cubicBezTo>
                <a:cubicBezTo>
                  <a:pt x="70061" y="154778"/>
                  <a:pt x="31432" y="253732"/>
                  <a:pt x="55244" y="222511"/>
                </a:cubicBezTo>
                <a:cubicBezTo>
                  <a:pt x="79056" y="191290"/>
                  <a:pt x="187536" y="-8206"/>
                  <a:pt x="188594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557EA5EE-E35B-E713-7997-52BC1668C817}"/>
              </a:ext>
            </a:extLst>
          </p:cNvPr>
          <p:cNvSpPr/>
          <p:nvPr/>
        </p:nvSpPr>
        <p:spPr>
          <a:xfrm>
            <a:off x="6260012" y="5291667"/>
            <a:ext cx="784288" cy="298041"/>
          </a:xfrm>
          <a:custGeom>
            <a:avLst/>
            <a:gdLst>
              <a:gd name="connsiteX0" fmla="*/ 1088 w 784288"/>
              <a:gd name="connsiteY0" fmla="*/ 101600 h 298041"/>
              <a:gd name="connsiteX1" fmla="*/ 288955 w 784288"/>
              <a:gd name="connsiteY1" fmla="*/ 50800 h 298041"/>
              <a:gd name="connsiteX2" fmla="*/ 424421 w 784288"/>
              <a:gd name="connsiteY2" fmla="*/ 0 h 298041"/>
              <a:gd name="connsiteX3" fmla="*/ 610688 w 784288"/>
              <a:gd name="connsiteY3" fmla="*/ 50800 h 298041"/>
              <a:gd name="connsiteX4" fmla="*/ 564121 w 784288"/>
              <a:gd name="connsiteY4" fmla="*/ 4233 h 298041"/>
              <a:gd name="connsiteX5" fmla="*/ 703821 w 784288"/>
              <a:gd name="connsiteY5" fmla="*/ 114300 h 298041"/>
              <a:gd name="connsiteX6" fmla="*/ 784255 w 784288"/>
              <a:gd name="connsiteY6" fmla="*/ 296333 h 298041"/>
              <a:gd name="connsiteX7" fmla="*/ 712288 w 784288"/>
              <a:gd name="connsiteY7" fmla="*/ 198966 h 298041"/>
              <a:gd name="connsiteX8" fmla="*/ 602221 w 784288"/>
              <a:gd name="connsiteY8" fmla="*/ 88900 h 298041"/>
              <a:gd name="connsiteX9" fmla="*/ 496388 w 784288"/>
              <a:gd name="connsiteY9" fmla="*/ 71966 h 298041"/>
              <a:gd name="connsiteX10" fmla="*/ 187355 w 784288"/>
              <a:gd name="connsiteY10" fmla="*/ 84666 h 298041"/>
              <a:gd name="connsiteX11" fmla="*/ 403255 w 784288"/>
              <a:gd name="connsiteY11" fmla="*/ 67733 h 298041"/>
              <a:gd name="connsiteX12" fmla="*/ 1088 w 784288"/>
              <a:gd name="connsiteY12" fmla="*/ 101600 h 29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4288" h="298041">
                <a:moveTo>
                  <a:pt x="1088" y="101600"/>
                </a:moveTo>
                <a:cubicBezTo>
                  <a:pt x="-17962" y="98778"/>
                  <a:pt x="218400" y="67733"/>
                  <a:pt x="288955" y="50800"/>
                </a:cubicBezTo>
                <a:cubicBezTo>
                  <a:pt x="359510" y="33867"/>
                  <a:pt x="370799" y="0"/>
                  <a:pt x="424421" y="0"/>
                </a:cubicBezTo>
                <a:cubicBezTo>
                  <a:pt x="478043" y="0"/>
                  <a:pt x="587405" y="50094"/>
                  <a:pt x="610688" y="50800"/>
                </a:cubicBezTo>
                <a:cubicBezTo>
                  <a:pt x="633971" y="51505"/>
                  <a:pt x="548599" y="-6350"/>
                  <a:pt x="564121" y="4233"/>
                </a:cubicBezTo>
                <a:cubicBezTo>
                  <a:pt x="579643" y="14816"/>
                  <a:pt x="667132" y="65617"/>
                  <a:pt x="703821" y="114300"/>
                </a:cubicBezTo>
                <a:cubicBezTo>
                  <a:pt x="740510" y="162983"/>
                  <a:pt x="782844" y="282222"/>
                  <a:pt x="784255" y="296333"/>
                </a:cubicBezTo>
                <a:cubicBezTo>
                  <a:pt x="785666" y="310444"/>
                  <a:pt x="742627" y="233538"/>
                  <a:pt x="712288" y="198966"/>
                </a:cubicBezTo>
                <a:cubicBezTo>
                  <a:pt x="681949" y="164394"/>
                  <a:pt x="638204" y="110067"/>
                  <a:pt x="602221" y="88900"/>
                </a:cubicBezTo>
                <a:cubicBezTo>
                  <a:pt x="566238" y="67733"/>
                  <a:pt x="565532" y="72672"/>
                  <a:pt x="496388" y="71966"/>
                </a:cubicBezTo>
                <a:cubicBezTo>
                  <a:pt x="427244" y="71260"/>
                  <a:pt x="202877" y="85371"/>
                  <a:pt x="187355" y="84666"/>
                </a:cubicBezTo>
                <a:cubicBezTo>
                  <a:pt x="171833" y="83961"/>
                  <a:pt x="427949" y="67733"/>
                  <a:pt x="403255" y="67733"/>
                </a:cubicBezTo>
                <a:cubicBezTo>
                  <a:pt x="378561" y="67733"/>
                  <a:pt x="20138" y="104422"/>
                  <a:pt x="1088" y="101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A4A1CA4A-31BC-2A52-659A-980B415FC8C2}"/>
              </a:ext>
            </a:extLst>
          </p:cNvPr>
          <p:cNvSpPr/>
          <p:nvPr/>
        </p:nvSpPr>
        <p:spPr>
          <a:xfrm>
            <a:off x="6961562" y="4943387"/>
            <a:ext cx="942966" cy="1797032"/>
          </a:xfrm>
          <a:custGeom>
            <a:avLst/>
            <a:gdLst>
              <a:gd name="connsiteX0" fmla="*/ 325063 w 942966"/>
              <a:gd name="connsiteY0" fmla="*/ 114388 h 1797032"/>
              <a:gd name="connsiteX1" fmla="*/ 10738 w 942966"/>
              <a:gd name="connsiteY1" fmla="*/ 1309776 h 1797032"/>
              <a:gd name="connsiteX2" fmla="*/ 72651 w 942966"/>
              <a:gd name="connsiteY2" fmla="*/ 1266913 h 1797032"/>
              <a:gd name="connsiteX3" fmla="*/ 67888 w 942966"/>
              <a:gd name="connsiteY3" fmla="*/ 1600288 h 1797032"/>
              <a:gd name="connsiteX4" fmla="*/ 110751 w 942966"/>
              <a:gd name="connsiteY4" fmla="*/ 1481226 h 1797032"/>
              <a:gd name="connsiteX5" fmla="*/ 115513 w 942966"/>
              <a:gd name="connsiteY5" fmla="*/ 1671726 h 1797032"/>
              <a:gd name="connsiteX6" fmla="*/ 382213 w 942966"/>
              <a:gd name="connsiteY6" fmla="*/ 1795551 h 1797032"/>
              <a:gd name="connsiteX7" fmla="*/ 325063 w 942966"/>
              <a:gd name="connsiteY7" fmla="*/ 1733638 h 1797032"/>
              <a:gd name="connsiteX8" fmla="*/ 353638 w 942966"/>
              <a:gd name="connsiteY8" fmla="*/ 1638388 h 1797032"/>
              <a:gd name="connsiteX9" fmla="*/ 696538 w 942966"/>
              <a:gd name="connsiteY9" fmla="*/ 1538376 h 1797032"/>
              <a:gd name="connsiteX10" fmla="*/ 615576 w 942966"/>
              <a:gd name="connsiteY10" fmla="*/ 1590763 h 1797032"/>
              <a:gd name="connsiteX11" fmla="*/ 910851 w 942966"/>
              <a:gd name="connsiteY11" fmla="*/ 1614576 h 1797032"/>
              <a:gd name="connsiteX12" fmla="*/ 901326 w 942966"/>
              <a:gd name="connsiteY12" fmla="*/ 1481226 h 1797032"/>
              <a:gd name="connsiteX13" fmla="*/ 610813 w 942966"/>
              <a:gd name="connsiteY13" fmla="*/ 800188 h 1797032"/>
              <a:gd name="connsiteX14" fmla="*/ 677488 w 942966"/>
              <a:gd name="connsiteY14" fmla="*/ 1038313 h 1797032"/>
              <a:gd name="connsiteX15" fmla="*/ 506038 w 942966"/>
              <a:gd name="connsiteY15" fmla="*/ 776376 h 1797032"/>
              <a:gd name="connsiteX16" fmla="*/ 591763 w 942966"/>
              <a:gd name="connsiteY16" fmla="*/ 300126 h 1797032"/>
              <a:gd name="connsiteX17" fmla="*/ 534613 w 942966"/>
              <a:gd name="connsiteY17" fmla="*/ 376326 h 1797032"/>
              <a:gd name="connsiteX18" fmla="*/ 610813 w 942966"/>
              <a:gd name="connsiteY18" fmla="*/ 88 h 1797032"/>
              <a:gd name="connsiteX19" fmla="*/ 410788 w 942966"/>
              <a:gd name="connsiteY19" fmla="*/ 338226 h 1797032"/>
              <a:gd name="connsiteX20" fmla="*/ 477463 w 942966"/>
              <a:gd name="connsiteY20" fmla="*/ 47713 h 1797032"/>
              <a:gd name="connsiteX21" fmla="*/ 334588 w 942966"/>
              <a:gd name="connsiteY21" fmla="*/ 309651 h 1797032"/>
              <a:gd name="connsiteX22" fmla="*/ 325063 w 942966"/>
              <a:gd name="connsiteY22" fmla="*/ 114388 h 179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42966" h="1797032">
                <a:moveTo>
                  <a:pt x="325063" y="114388"/>
                </a:moveTo>
                <a:cubicBezTo>
                  <a:pt x="271088" y="281075"/>
                  <a:pt x="52807" y="1117689"/>
                  <a:pt x="10738" y="1309776"/>
                </a:cubicBezTo>
                <a:cubicBezTo>
                  <a:pt x="-31331" y="1501864"/>
                  <a:pt x="63126" y="1218494"/>
                  <a:pt x="72651" y="1266913"/>
                </a:cubicBezTo>
                <a:cubicBezTo>
                  <a:pt x="82176" y="1315332"/>
                  <a:pt x="61538" y="1564569"/>
                  <a:pt x="67888" y="1600288"/>
                </a:cubicBezTo>
                <a:cubicBezTo>
                  <a:pt x="74238" y="1636007"/>
                  <a:pt x="102814" y="1469320"/>
                  <a:pt x="110751" y="1481226"/>
                </a:cubicBezTo>
                <a:cubicBezTo>
                  <a:pt x="118688" y="1493132"/>
                  <a:pt x="70269" y="1619339"/>
                  <a:pt x="115513" y="1671726"/>
                </a:cubicBezTo>
                <a:cubicBezTo>
                  <a:pt x="160757" y="1724114"/>
                  <a:pt x="347288" y="1785232"/>
                  <a:pt x="382213" y="1795551"/>
                </a:cubicBezTo>
                <a:cubicBezTo>
                  <a:pt x="417138" y="1805870"/>
                  <a:pt x="329825" y="1759832"/>
                  <a:pt x="325063" y="1733638"/>
                </a:cubicBezTo>
                <a:cubicBezTo>
                  <a:pt x="320301" y="1707444"/>
                  <a:pt x="291725" y="1670932"/>
                  <a:pt x="353638" y="1638388"/>
                </a:cubicBezTo>
                <a:cubicBezTo>
                  <a:pt x="415551" y="1605844"/>
                  <a:pt x="652882" y="1546313"/>
                  <a:pt x="696538" y="1538376"/>
                </a:cubicBezTo>
                <a:cubicBezTo>
                  <a:pt x="740194" y="1530439"/>
                  <a:pt x="579857" y="1578063"/>
                  <a:pt x="615576" y="1590763"/>
                </a:cubicBezTo>
                <a:cubicBezTo>
                  <a:pt x="651295" y="1603463"/>
                  <a:pt x="863226" y="1632832"/>
                  <a:pt x="910851" y="1614576"/>
                </a:cubicBezTo>
                <a:cubicBezTo>
                  <a:pt x="958476" y="1596320"/>
                  <a:pt x="951332" y="1616957"/>
                  <a:pt x="901326" y="1481226"/>
                </a:cubicBezTo>
                <a:cubicBezTo>
                  <a:pt x="851320" y="1345495"/>
                  <a:pt x="648119" y="874007"/>
                  <a:pt x="610813" y="800188"/>
                </a:cubicBezTo>
                <a:cubicBezTo>
                  <a:pt x="573507" y="726369"/>
                  <a:pt x="694951" y="1042282"/>
                  <a:pt x="677488" y="1038313"/>
                </a:cubicBezTo>
                <a:cubicBezTo>
                  <a:pt x="660025" y="1034344"/>
                  <a:pt x="520325" y="899407"/>
                  <a:pt x="506038" y="776376"/>
                </a:cubicBezTo>
                <a:cubicBezTo>
                  <a:pt x="491751" y="653345"/>
                  <a:pt x="587001" y="366801"/>
                  <a:pt x="591763" y="300126"/>
                </a:cubicBezTo>
                <a:cubicBezTo>
                  <a:pt x="596526" y="233451"/>
                  <a:pt x="531438" y="426332"/>
                  <a:pt x="534613" y="376326"/>
                </a:cubicBezTo>
                <a:cubicBezTo>
                  <a:pt x="537788" y="326320"/>
                  <a:pt x="631450" y="6438"/>
                  <a:pt x="610813" y="88"/>
                </a:cubicBezTo>
                <a:cubicBezTo>
                  <a:pt x="590176" y="-6262"/>
                  <a:pt x="433013" y="330289"/>
                  <a:pt x="410788" y="338226"/>
                </a:cubicBezTo>
                <a:cubicBezTo>
                  <a:pt x="388563" y="346164"/>
                  <a:pt x="490163" y="52476"/>
                  <a:pt x="477463" y="47713"/>
                </a:cubicBezTo>
                <a:cubicBezTo>
                  <a:pt x="464763" y="42950"/>
                  <a:pt x="358401" y="292982"/>
                  <a:pt x="334588" y="309651"/>
                </a:cubicBezTo>
                <a:cubicBezTo>
                  <a:pt x="310775" y="326320"/>
                  <a:pt x="379038" y="-52299"/>
                  <a:pt x="325063" y="11438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D4F40082-D3BB-081B-EE24-3455C64F4EB7}"/>
              </a:ext>
            </a:extLst>
          </p:cNvPr>
          <p:cNvSpPr/>
          <p:nvPr/>
        </p:nvSpPr>
        <p:spPr>
          <a:xfrm>
            <a:off x="7039966" y="6343177"/>
            <a:ext cx="438937" cy="430709"/>
          </a:xfrm>
          <a:custGeom>
            <a:avLst/>
            <a:gdLst>
              <a:gd name="connsiteX0" fmla="*/ 160934 w 438937"/>
              <a:gd name="connsiteY0" fmla="*/ 473 h 430709"/>
              <a:gd name="connsiteX1" fmla="*/ 118072 w 438937"/>
              <a:gd name="connsiteY1" fmla="*/ 157636 h 430709"/>
              <a:gd name="connsiteX2" fmla="*/ 237134 w 438937"/>
              <a:gd name="connsiteY2" fmla="*/ 310036 h 430709"/>
              <a:gd name="connsiteX3" fmla="*/ 203797 w 438937"/>
              <a:gd name="connsiteY3" fmla="*/ 281461 h 430709"/>
              <a:gd name="connsiteX4" fmla="*/ 427634 w 438937"/>
              <a:gd name="connsiteY4" fmla="*/ 424336 h 430709"/>
              <a:gd name="connsiteX5" fmla="*/ 375247 w 438937"/>
              <a:gd name="connsiteY5" fmla="*/ 400523 h 430709"/>
              <a:gd name="connsiteX6" fmla="*/ 113309 w 438937"/>
              <a:gd name="connsiteY6" fmla="*/ 352898 h 430709"/>
              <a:gd name="connsiteX7" fmla="*/ 46634 w 438937"/>
              <a:gd name="connsiteY7" fmla="*/ 267173 h 430709"/>
              <a:gd name="connsiteX8" fmla="*/ 41872 w 438937"/>
              <a:gd name="connsiteY8" fmla="*/ 119536 h 430709"/>
              <a:gd name="connsiteX9" fmla="*/ 3772 w 438937"/>
              <a:gd name="connsiteY9" fmla="*/ 210023 h 430709"/>
              <a:gd name="connsiteX10" fmla="*/ 160934 w 438937"/>
              <a:gd name="connsiteY10" fmla="*/ 473 h 43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937" h="430709">
                <a:moveTo>
                  <a:pt x="160934" y="473"/>
                </a:moveTo>
                <a:cubicBezTo>
                  <a:pt x="179984" y="-8258"/>
                  <a:pt x="105372" y="106042"/>
                  <a:pt x="118072" y="157636"/>
                </a:cubicBezTo>
                <a:cubicBezTo>
                  <a:pt x="130772" y="209230"/>
                  <a:pt x="222847" y="289399"/>
                  <a:pt x="237134" y="310036"/>
                </a:cubicBezTo>
                <a:cubicBezTo>
                  <a:pt x="251421" y="330673"/>
                  <a:pt x="172047" y="262411"/>
                  <a:pt x="203797" y="281461"/>
                </a:cubicBezTo>
                <a:cubicBezTo>
                  <a:pt x="235547" y="300511"/>
                  <a:pt x="399059" y="404492"/>
                  <a:pt x="427634" y="424336"/>
                </a:cubicBezTo>
                <a:cubicBezTo>
                  <a:pt x="456209" y="444180"/>
                  <a:pt x="427634" y="412429"/>
                  <a:pt x="375247" y="400523"/>
                </a:cubicBezTo>
                <a:cubicBezTo>
                  <a:pt x="322860" y="388617"/>
                  <a:pt x="168078" y="375123"/>
                  <a:pt x="113309" y="352898"/>
                </a:cubicBezTo>
                <a:cubicBezTo>
                  <a:pt x="58540" y="330673"/>
                  <a:pt x="58540" y="306067"/>
                  <a:pt x="46634" y="267173"/>
                </a:cubicBezTo>
                <a:cubicBezTo>
                  <a:pt x="34728" y="228279"/>
                  <a:pt x="49016" y="129061"/>
                  <a:pt x="41872" y="119536"/>
                </a:cubicBezTo>
                <a:cubicBezTo>
                  <a:pt x="34728" y="110011"/>
                  <a:pt x="-13690" y="227485"/>
                  <a:pt x="3772" y="210023"/>
                </a:cubicBezTo>
                <a:cubicBezTo>
                  <a:pt x="21234" y="192561"/>
                  <a:pt x="141884" y="9204"/>
                  <a:pt x="160934" y="473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A8A83D2D-21EC-276E-919A-4CC3C81A6F84}"/>
              </a:ext>
            </a:extLst>
          </p:cNvPr>
          <p:cNvSpPr/>
          <p:nvPr/>
        </p:nvSpPr>
        <p:spPr>
          <a:xfrm>
            <a:off x="6502411" y="6631322"/>
            <a:ext cx="1224405" cy="803172"/>
          </a:xfrm>
          <a:custGeom>
            <a:avLst/>
            <a:gdLst>
              <a:gd name="connsiteX0" fmla="*/ 1222364 w 1224405"/>
              <a:gd name="connsiteY0" fmla="*/ 79041 h 803172"/>
              <a:gd name="connsiteX1" fmla="*/ 1150927 w 1224405"/>
              <a:gd name="connsiteY1" fmla="*/ 198103 h 803172"/>
              <a:gd name="connsiteX2" fmla="*/ 1189027 w 1224405"/>
              <a:gd name="connsiteY2" fmla="*/ 221916 h 803172"/>
              <a:gd name="connsiteX3" fmla="*/ 1046152 w 1224405"/>
              <a:gd name="connsiteY3" fmla="*/ 398128 h 803172"/>
              <a:gd name="connsiteX4" fmla="*/ 1046152 w 1224405"/>
              <a:gd name="connsiteY4" fmla="*/ 312403 h 803172"/>
              <a:gd name="connsiteX5" fmla="*/ 1027102 w 1224405"/>
              <a:gd name="connsiteY5" fmla="*/ 174291 h 803172"/>
              <a:gd name="connsiteX6" fmla="*/ 936614 w 1224405"/>
              <a:gd name="connsiteY6" fmla="*/ 326691 h 803172"/>
              <a:gd name="connsiteX7" fmla="*/ 989002 w 1224405"/>
              <a:gd name="connsiteY7" fmla="*/ 398128 h 803172"/>
              <a:gd name="connsiteX8" fmla="*/ 631814 w 1224405"/>
              <a:gd name="connsiteY8" fmla="*/ 421941 h 803172"/>
              <a:gd name="connsiteX9" fmla="*/ 1003289 w 1224405"/>
              <a:gd name="connsiteY9" fmla="*/ 450516 h 803172"/>
              <a:gd name="connsiteX10" fmla="*/ 512752 w 1224405"/>
              <a:gd name="connsiteY10" fmla="*/ 531478 h 803172"/>
              <a:gd name="connsiteX11" fmla="*/ 222239 w 1224405"/>
              <a:gd name="connsiteY11" fmla="*/ 560053 h 803172"/>
              <a:gd name="connsiteX12" fmla="*/ 3164 w 1224405"/>
              <a:gd name="connsiteY12" fmla="*/ 498141 h 803172"/>
              <a:gd name="connsiteX13" fmla="*/ 388927 w 1224405"/>
              <a:gd name="connsiteY13" fmla="*/ 660066 h 803172"/>
              <a:gd name="connsiteX14" fmla="*/ 765164 w 1224405"/>
              <a:gd name="connsiteY14" fmla="*/ 802941 h 803172"/>
              <a:gd name="connsiteX15" fmla="*/ 388927 w 1224405"/>
              <a:gd name="connsiteY15" fmla="*/ 693403 h 803172"/>
              <a:gd name="connsiteX16" fmla="*/ 88889 w 1224405"/>
              <a:gd name="connsiteY16" fmla="*/ 688641 h 803172"/>
              <a:gd name="connsiteX17" fmla="*/ 369877 w 1224405"/>
              <a:gd name="connsiteY17" fmla="*/ 455278 h 803172"/>
              <a:gd name="connsiteX18" fmla="*/ 255577 w 1224405"/>
              <a:gd name="connsiteY18" fmla="*/ 355266 h 803172"/>
              <a:gd name="connsiteX19" fmla="*/ 560377 w 1224405"/>
              <a:gd name="connsiteY19" fmla="*/ 2841 h 803172"/>
              <a:gd name="connsiteX20" fmla="*/ 469889 w 1224405"/>
              <a:gd name="connsiteY20" fmla="*/ 183816 h 803172"/>
              <a:gd name="connsiteX21" fmla="*/ 688964 w 1224405"/>
              <a:gd name="connsiteY21" fmla="*/ 83803 h 803172"/>
              <a:gd name="connsiteX22" fmla="*/ 903277 w 1224405"/>
              <a:gd name="connsiteY22" fmla="*/ 207628 h 803172"/>
              <a:gd name="connsiteX23" fmla="*/ 717539 w 1224405"/>
              <a:gd name="connsiteY23" fmla="*/ 45703 h 803172"/>
              <a:gd name="connsiteX24" fmla="*/ 946139 w 1224405"/>
              <a:gd name="connsiteY24" fmla="*/ 140953 h 803172"/>
              <a:gd name="connsiteX25" fmla="*/ 1055677 w 1224405"/>
              <a:gd name="connsiteY25" fmla="*/ 131428 h 803172"/>
              <a:gd name="connsiteX26" fmla="*/ 1222364 w 1224405"/>
              <a:gd name="connsiteY26" fmla="*/ 79041 h 80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24405" h="803172">
                <a:moveTo>
                  <a:pt x="1222364" y="79041"/>
                </a:moveTo>
                <a:cubicBezTo>
                  <a:pt x="1238239" y="90154"/>
                  <a:pt x="1156483" y="174291"/>
                  <a:pt x="1150927" y="198103"/>
                </a:cubicBezTo>
                <a:cubicBezTo>
                  <a:pt x="1145371" y="221915"/>
                  <a:pt x="1206489" y="188579"/>
                  <a:pt x="1189027" y="221916"/>
                </a:cubicBezTo>
                <a:cubicBezTo>
                  <a:pt x="1171565" y="255253"/>
                  <a:pt x="1069964" y="383047"/>
                  <a:pt x="1046152" y="398128"/>
                </a:cubicBezTo>
                <a:cubicBezTo>
                  <a:pt x="1022340" y="413209"/>
                  <a:pt x="1049327" y="349709"/>
                  <a:pt x="1046152" y="312403"/>
                </a:cubicBezTo>
                <a:cubicBezTo>
                  <a:pt x="1042977" y="275097"/>
                  <a:pt x="1045358" y="171910"/>
                  <a:pt x="1027102" y="174291"/>
                </a:cubicBezTo>
                <a:cubicBezTo>
                  <a:pt x="1008846" y="176672"/>
                  <a:pt x="942964" y="289385"/>
                  <a:pt x="936614" y="326691"/>
                </a:cubicBezTo>
                <a:cubicBezTo>
                  <a:pt x="930264" y="363997"/>
                  <a:pt x="1039802" y="382253"/>
                  <a:pt x="989002" y="398128"/>
                </a:cubicBezTo>
                <a:cubicBezTo>
                  <a:pt x="938202" y="414003"/>
                  <a:pt x="629433" y="413210"/>
                  <a:pt x="631814" y="421941"/>
                </a:cubicBezTo>
                <a:cubicBezTo>
                  <a:pt x="634195" y="430672"/>
                  <a:pt x="1023133" y="432260"/>
                  <a:pt x="1003289" y="450516"/>
                </a:cubicBezTo>
                <a:cubicBezTo>
                  <a:pt x="983445" y="468772"/>
                  <a:pt x="642927" y="513222"/>
                  <a:pt x="512752" y="531478"/>
                </a:cubicBezTo>
                <a:cubicBezTo>
                  <a:pt x="382577" y="549734"/>
                  <a:pt x="307170" y="565609"/>
                  <a:pt x="222239" y="560053"/>
                </a:cubicBezTo>
                <a:cubicBezTo>
                  <a:pt x="137308" y="554497"/>
                  <a:pt x="-24617" y="481472"/>
                  <a:pt x="3164" y="498141"/>
                </a:cubicBezTo>
                <a:cubicBezTo>
                  <a:pt x="30945" y="514810"/>
                  <a:pt x="261927" y="609266"/>
                  <a:pt x="388927" y="660066"/>
                </a:cubicBezTo>
                <a:cubicBezTo>
                  <a:pt x="515927" y="710866"/>
                  <a:pt x="765164" y="797385"/>
                  <a:pt x="765164" y="802941"/>
                </a:cubicBezTo>
                <a:cubicBezTo>
                  <a:pt x="765164" y="808497"/>
                  <a:pt x="501639" y="712453"/>
                  <a:pt x="388927" y="693403"/>
                </a:cubicBezTo>
                <a:cubicBezTo>
                  <a:pt x="276215" y="674353"/>
                  <a:pt x="92064" y="728328"/>
                  <a:pt x="88889" y="688641"/>
                </a:cubicBezTo>
                <a:cubicBezTo>
                  <a:pt x="85714" y="648954"/>
                  <a:pt x="342096" y="510841"/>
                  <a:pt x="369877" y="455278"/>
                </a:cubicBezTo>
                <a:cubicBezTo>
                  <a:pt x="397658" y="399716"/>
                  <a:pt x="223827" y="430672"/>
                  <a:pt x="255577" y="355266"/>
                </a:cubicBezTo>
                <a:cubicBezTo>
                  <a:pt x="287327" y="279860"/>
                  <a:pt x="524658" y="31416"/>
                  <a:pt x="560377" y="2841"/>
                </a:cubicBezTo>
                <a:cubicBezTo>
                  <a:pt x="596096" y="-25734"/>
                  <a:pt x="448458" y="170322"/>
                  <a:pt x="469889" y="183816"/>
                </a:cubicBezTo>
                <a:cubicBezTo>
                  <a:pt x="491320" y="197310"/>
                  <a:pt x="616733" y="79834"/>
                  <a:pt x="688964" y="83803"/>
                </a:cubicBezTo>
                <a:cubicBezTo>
                  <a:pt x="761195" y="87772"/>
                  <a:pt x="898515" y="213978"/>
                  <a:pt x="903277" y="207628"/>
                </a:cubicBezTo>
                <a:cubicBezTo>
                  <a:pt x="908039" y="201278"/>
                  <a:pt x="710395" y="56815"/>
                  <a:pt x="717539" y="45703"/>
                </a:cubicBezTo>
                <a:cubicBezTo>
                  <a:pt x="724683" y="34590"/>
                  <a:pt x="889783" y="126666"/>
                  <a:pt x="946139" y="140953"/>
                </a:cubicBezTo>
                <a:cubicBezTo>
                  <a:pt x="1002495" y="155241"/>
                  <a:pt x="1014402" y="137778"/>
                  <a:pt x="1055677" y="131428"/>
                </a:cubicBezTo>
                <a:cubicBezTo>
                  <a:pt x="1096952" y="125078"/>
                  <a:pt x="1206489" y="67928"/>
                  <a:pt x="1222364" y="7904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74347AB7-1AC2-58F6-2B97-0216BA6EB692}"/>
              </a:ext>
            </a:extLst>
          </p:cNvPr>
          <p:cNvSpPr/>
          <p:nvPr/>
        </p:nvSpPr>
        <p:spPr>
          <a:xfrm>
            <a:off x="7467553" y="6671997"/>
            <a:ext cx="373581" cy="369703"/>
          </a:xfrm>
          <a:custGeom>
            <a:avLst/>
            <a:gdLst>
              <a:gd name="connsiteX0" fmla="*/ 47 w 373581"/>
              <a:gd name="connsiteY0" fmla="*/ 81228 h 369703"/>
              <a:gd name="connsiteX1" fmla="*/ 114347 w 373581"/>
              <a:gd name="connsiteY1" fmla="*/ 90753 h 369703"/>
              <a:gd name="connsiteX2" fmla="*/ 371522 w 373581"/>
              <a:gd name="connsiteY2" fmla="*/ 266 h 369703"/>
              <a:gd name="connsiteX3" fmla="*/ 233410 w 373581"/>
              <a:gd name="connsiteY3" fmla="*/ 66941 h 369703"/>
              <a:gd name="connsiteX4" fmla="*/ 200072 w 373581"/>
              <a:gd name="connsiteY4" fmla="*/ 176478 h 369703"/>
              <a:gd name="connsiteX5" fmla="*/ 138160 w 373581"/>
              <a:gd name="connsiteY5" fmla="*/ 362216 h 369703"/>
              <a:gd name="connsiteX6" fmla="*/ 119110 w 373581"/>
              <a:gd name="connsiteY6" fmla="*/ 319353 h 369703"/>
              <a:gd name="connsiteX7" fmla="*/ 100060 w 373581"/>
              <a:gd name="connsiteY7" fmla="*/ 190766 h 369703"/>
              <a:gd name="connsiteX8" fmla="*/ 47 w 373581"/>
              <a:gd name="connsiteY8" fmla="*/ 81228 h 369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581" h="369703">
                <a:moveTo>
                  <a:pt x="47" y="81228"/>
                </a:moveTo>
                <a:cubicBezTo>
                  <a:pt x="2428" y="64559"/>
                  <a:pt x="52435" y="104247"/>
                  <a:pt x="114347" y="90753"/>
                </a:cubicBezTo>
                <a:cubicBezTo>
                  <a:pt x="176260" y="77259"/>
                  <a:pt x="351678" y="4235"/>
                  <a:pt x="371522" y="266"/>
                </a:cubicBezTo>
                <a:cubicBezTo>
                  <a:pt x="391366" y="-3703"/>
                  <a:pt x="261985" y="37572"/>
                  <a:pt x="233410" y="66941"/>
                </a:cubicBezTo>
                <a:cubicBezTo>
                  <a:pt x="204835" y="96310"/>
                  <a:pt x="215947" y="127266"/>
                  <a:pt x="200072" y="176478"/>
                </a:cubicBezTo>
                <a:cubicBezTo>
                  <a:pt x="184197" y="225690"/>
                  <a:pt x="151654" y="338404"/>
                  <a:pt x="138160" y="362216"/>
                </a:cubicBezTo>
                <a:cubicBezTo>
                  <a:pt x="124666" y="386029"/>
                  <a:pt x="125460" y="347928"/>
                  <a:pt x="119110" y="319353"/>
                </a:cubicBezTo>
                <a:cubicBezTo>
                  <a:pt x="112760" y="290778"/>
                  <a:pt x="115141" y="226485"/>
                  <a:pt x="100060" y="190766"/>
                </a:cubicBezTo>
                <a:cubicBezTo>
                  <a:pt x="84979" y="155047"/>
                  <a:pt x="-2334" y="97897"/>
                  <a:pt x="47" y="8122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31FAD4C7-14A2-9099-9345-4CCABBC6054E}"/>
              </a:ext>
            </a:extLst>
          </p:cNvPr>
          <p:cNvSpPr/>
          <p:nvPr/>
        </p:nvSpPr>
        <p:spPr>
          <a:xfrm>
            <a:off x="5680843" y="7080232"/>
            <a:ext cx="1916684" cy="1077948"/>
          </a:xfrm>
          <a:custGeom>
            <a:avLst/>
            <a:gdLst>
              <a:gd name="connsiteX0" fmla="*/ 929507 w 1916684"/>
              <a:gd name="connsiteY0" fmla="*/ 6368 h 1077948"/>
              <a:gd name="connsiteX1" fmla="*/ 1267645 w 1916684"/>
              <a:gd name="connsiteY1" fmla="*/ 320693 h 1077948"/>
              <a:gd name="connsiteX2" fmla="*/ 1439095 w 1916684"/>
              <a:gd name="connsiteY2" fmla="*/ 420706 h 1077948"/>
              <a:gd name="connsiteX3" fmla="*/ 1191445 w 1916684"/>
              <a:gd name="connsiteY3" fmla="*/ 392131 h 1077948"/>
              <a:gd name="connsiteX4" fmla="*/ 1548632 w 1916684"/>
              <a:gd name="connsiteY4" fmla="*/ 520718 h 1077948"/>
              <a:gd name="connsiteX5" fmla="*/ 1758182 w 1916684"/>
              <a:gd name="connsiteY5" fmla="*/ 558818 h 1077948"/>
              <a:gd name="connsiteX6" fmla="*/ 1620070 w 1916684"/>
              <a:gd name="connsiteY6" fmla="*/ 511193 h 1077948"/>
              <a:gd name="connsiteX7" fmla="*/ 1886770 w 1916684"/>
              <a:gd name="connsiteY7" fmla="*/ 458806 h 1077948"/>
              <a:gd name="connsiteX8" fmla="*/ 1815332 w 1916684"/>
              <a:gd name="connsiteY8" fmla="*/ 473093 h 1077948"/>
              <a:gd name="connsiteX9" fmla="*/ 1910582 w 1916684"/>
              <a:gd name="connsiteY9" fmla="*/ 573106 h 1077948"/>
              <a:gd name="connsiteX10" fmla="*/ 1605782 w 1916684"/>
              <a:gd name="connsiteY10" fmla="*/ 639781 h 1077948"/>
              <a:gd name="connsiteX11" fmla="*/ 1691507 w 1916684"/>
              <a:gd name="connsiteY11" fmla="*/ 839806 h 1077948"/>
              <a:gd name="connsiteX12" fmla="*/ 1648645 w 1916684"/>
              <a:gd name="connsiteY12" fmla="*/ 996968 h 1077948"/>
              <a:gd name="connsiteX13" fmla="*/ 1658170 w 1916684"/>
              <a:gd name="connsiteY13" fmla="*/ 911243 h 1077948"/>
              <a:gd name="connsiteX14" fmla="*/ 1567682 w 1916684"/>
              <a:gd name="connsiteY14" fmla="*/ 1077931 h 1077948"/>
              <a:gd name="connsiteX15" fmla="*/ 1405757 w 1916684"/>
              <a:gd name="connsiteY15" fmla="*/ 920768 h 1077948"/>
              <a:gd name="connsiteX16" fmla="*/ 1191445 w 1916684"/>
              <a:gd name="connsiteY16" fmla="*/ 749318 h 1077948"/>
              <a:gd name="connsiteX17" fmla="*/ 710432 w 1916684"/>
              <a:gd name="connsiteY17" fmla="*/ 782656 h 1077948"/>
              <a:gd name="connsiteX18" fmla="*/ 820 w 1916684"/>
              <a:gd name="connsiteY18" fmla="*/ 811231 h 1077948"/>
              <a:gd name="connsiteX19" fmla="*/ 858070 w 1916684"/>
              <a:gd name="connsiteY19" fmla="*/ 682643 h 1077948"/>
              <a:gd name="connsiteX20" fmla="*/ 758057 w 1916684"/>
              <a:gd name="connsiteY20" fmla="*/ 596918 h 1077948"/>
              <a:gd name="connsiteX21" fmla="*/ 919982 w 1916684"/>
              <a:gd name="connsiteY21" fmla="*/ 368318 h 1077948"/>
              <a:gd name="connsiteX22" fmla="*/ 877120 w 1916684"/>
              <a:gd name="connsiteY22" fmla="*/ 273068 h 1077948"/>
              <a:gd name="connsiteX23" fmla="*/ 638995 w 1916684"/>
              <a:gd name="connsiteY23" fmla="*/ 163531 h 1077948"/>
              <a:gd name="connsiteX24" fmla="*/ 253232 w 1916684"/>
              <a:gd name="connsiteY24" fmla="*/ 187343 h 1077948"/>
              <a:gd name="connsiteX25" fmla="*/ 867595 w 1916684"/>
              <a:gd name="connsiteY25" fmla="*/ 182581 h 1077948"/>
              <a:gd name="connsiteX26" fmla="*/ 948557 w 1916684"/>
              <a:gd name="connsiteY26" fmla="*/ 115906 h 1077948"/>
              <a:gd name="connsiteX27" fmla="*/ 929507 w 1916684"/>
              <a:gd name="connsiteY27" fmla="*/ 6368 h 10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16684" h="1077948">
                <a:moveTo>
                  <a:pt x="929507" y="6368"/>
                </a:moveTo>
                <a:cubicBezTo>
                  <a:pt x="982688" y="40499"/>
                  <a:pt x="1182714" y="251637"/>
                  <a:pt x="1267645" y="320693"/>
                </a:cubicBezTo>
                <a:cubicBezTo>
                  <a:pt x="1352576" y="389749"/>
                  <a:pt x="1451795" y="408800"/>
                  <a:pt x="1439095" y="420706"/>
                </a:cubicBezTo>
                <a:cubicBezTo>
                  <a:pt x="1426395" y="432612"/>
                  <a:pt x="1173189" y="375462"/>
                  <a:pt x="1191445" y="392131"/>
                </a:cubicBezTo>
                <a:cubicBezTo>
                  <a:pt x="1209701" y="408800"/>
                  <a:pt x="1454176" y="492937"/>
                  <a:pt x="1548632" y="520718"/>
                </a:cubicBezTo>
                <a:cubicBezTo>
                  <a:pt x="1643088" y="548499"/>
                  <a:pt x="1746276" y="560405"/>
                  <a:pt x="1758182" y="558818"/>
                </a:cubicBezTo>
                <a:cubicBezTo>
                  <a:pt x="1770088" y="557231"/>
                  <a:pt x="1598639" y="527862"/>
                  <a:pt x="1620070" y="511193"/>
                </a:cubicBezTo>
                <a:cubicBezTo>
                  <a:pt x="1641501" y="494524"/>
                  <a:pt x="1886770" y="458806"/>
                  <a:pt x="1886770" y="458806"/>
                </a:cubicBezTo>
                <a:cubicBezTo>
                  <a:pt x="1919314" y="452456"/>
                  <a:pt x="1811363" y="454043"/>
                  <a:pt x="1815332" y="473093"/>
                </a:cubicBezTo>
                <a:cubicBezTo>
                  <a:pt x="1819301" y="492143"/>
                  <a:pt x="1945507" y="545325"/>
                  <a:pt x="1910582" y="573106"/>
                </a:cubicBezTo>
                <a:cubicBezTo>
                  <a:pt x="1875657" y="600887"/>
                  <a:pt x="1642294" y="595331"/>
                  <a:pt x="1605782" y="639781"/>
                </a:cubicBezTo>
                <a:cubicBezTo>
                  <a:pt x="1569270" y="684231"/>
                  <a:pt x="1684363" y="780275"/>
                  <a:pt x="1691507" y="839806"/>
                </a:cubicBezTo>
                <a:cubicBezTo>
                  <a:pt x="1698651" y="899337"/>
                  <a:pt x="1654201" y="985062"/>
                  <a:pt x="1648645" y="996968"/>
                </a:cubicBezTo>
                <a:cubicBezTo>
                  <a:pt x="1643089" y="1008874"/>
                  <a:pt x="1671664" y="897749"/>
                  <a:pt x="1658170" y="911243"/>
                </a:cubicBezTo>
                <a:cubicBezTo>
                  <a:pt x="1644676" y="924737"/>
                  <a:pt x="1609751" y="1076344"/>
                  <a:pt x="1567682" y="1077931"/>
                </a:cubicBezTo>
                <a:cubicBezTo>
                  <a:pt x="1525613" y="1079518"/>
                  <a:pt x="1468463" y="975537"/>
                  <a:pt x="1405757" y="920768"/>
                </a:cubicBezTo>
                <a:cubicBezTo>
                  <a:pt x="1343051" y="865999"/>
                  <a:pt x="1307332" y="772337"/>
                  <a:pt x="1191445" y="749318"/>
                </a:cubicBezTo>
                <a:cubicBezTo>
                  <a:pt x="1075558" y="726299"/>
                  <a:pt x="908869" y="772337"/>
                  <a:pt x="710432" y="782656"/>
                </a:cubicBezTo>
                <a:cubicBezTo>
                  <a:pt x="511994" y="792975"/>
                  <a:pt x="-23786" y="827900"/>
                  <a:pt x="820" y="811231"/>
                </a:cubicBezTo>
                <a:cubicBezTo>
                  <a:pt x="25426" y="794562"/>
                  <a:pt x="731864" y="718362"/>
                  <a:pt x="858070" y="682643"/>
                </a:cubicBezTo>
                <a:cubicBezTo>
                  <a:pt x="984276" y="646924"/>
                  <a:pt x="747738" y="649305"/>
                  <a:pt x="758057" y="596918"/>
                </a:cubicBezTo>
                <a:cubicBezTo>
                  <a:pt x="768376" y="544531"/>
                  <a:pt x="900138" y="422293"/>
                  <a:pt x="919982" y="368318"/>
                </a:cubicBezTo>
                <a:cubicBezTo>
                  <a:pt x="939826" y="314343"/>
                  <a:pt x="923951" y="307199"/>
                  <a:pt x="877120" y="273068"/>
                </a:cubicBezTo>
                <a:cubicBezTo>
                  <a:pt x="830289" y="238937"/>
                  <a:pt x="742976" y="177818"/>
                  <a:pt x="638995" y="163531"/>
                </a:cubicBezTo>
                <a:cubicBezTo>
                  <a:pt x="535014" y="149244"/>
                  <a:pt x="215132" y="184168"/>
                  <a:pt x="253232" y="187343"/>
                </a:cubicBezTo>
                <a:cubicBezTo>
                  <a:pt x="291332" y="190518"/>
                  <a:pt x="751708" y="194487"/>
                  <a:pt x="867595" y="182581"/>
                </a:cubicBezTo>
                <a:cubicBezTo>
                  <a:pt x="983482" y="170675"/>
                  <a:pt x="937445" y="146862"/>
                  <a:pt x="948557" y="115906"/>
                </a:cubicBezTo>
                <a:cubicBezTo>
                  <a:pt x="959669" y="84950"/>
                  <a:pt x="876326" y="-27763"/>
                  <a:pt x="929507" y="6368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AEB33E10-2DED-EB42-6CF5-3860C6C1D44F}"/>
              </a:ext>
            </a:extLst>
          </p:cNvPr>
          <p:cNvSpPr/>
          <p:nvPr/>
        </p:nvSpPr>
        <p:spPr>
          <a:xfrm>
            <a:off x="4289802" y="5595842"/>
            <a:ext cx="2311827" cy="2368768"/>
          </a:xfrm>
          <a:custGeom>
            <a:avLst/>
            <a:gdLst>
              <a:gd name="connsiteX0" fmla="*/ 1253748 w 2311827"/>
              <a:gd name="connsiteY0" fmla="*/ 9621 h 2368768"/>
              <a:gd name="connsiteX1" fmla="*/ 1068011 w 2311827"/>
              <a:gd name="connsiteY1" fmla="*/ 804958 h 2368768"/>
              <a:gd name="connsiteX2" fmla="*/ 1344236 w 2311827"/>
              <a:gd name="connsiteY2" fmla="*/ 1605058 h 2368768"/>
              <a:gd name="connsiteX3" fmla="*/ 1153736 w 2311827"/>
              <a:gd name="connsiteY3" fmla="*/ 1457421 h 2368768"/>
              <a:gd name="connsiteX4" fmla="*/ 1682373 w 2311827"/>
              <a:gd name="connsiteY4" fmla="*/ 2186083 h 2368768"/>
              <a:gd name="connsiteX5" fmla="*/ 2306261 w 2311827"/>
              <a:gd name="connsiteY5" fmla="*/ 2362296 h 2368768"/>
              <a:gd name="connsiteX6" fmla="*/ 1925261 w 2311827"/>
              <a:gd name="connsiteY6" fmla="*/ 2309908 h 2368768"/>
              <a:gd name="connsiteX7" fmla="*/ 891798 w 2311827"/>
              <a:gd name="connsiteY7" fmla="*/ 2114646 h 2368768"/>
              <a:gd name="connsiteX8" fmla="*/ 325061 w 2311827"/>
              <a:gd name="connsiteY8" fmla="*/ 1547908 h 2368768"/>
              <a:gd name="connsiteX9" fmla="*/ 5973 w 2311827"/>
              <a:gd name="connsiteY9" fmla="*/ 1224058 h 2368768"/>
              <a:gd name="connsiteX10" fmla="*/ 134561 w 2311827"/>
              <a:gd name="connsiteY10" fmla="*/ 1314546 h 2368768"/>
              <a:gd name="connsiteX11" fmla="*/ 353636 w 2311827"/>
              <a:gd name="connsiteY11" fmla="*/ 824008 h 2368768"/>
              <a:gd name="connsiteX12" fmla="*/ 520323 w 2311827"/>
              <a:gd name="connsiteY12" fmla="*/ 166783 h 2368768"/>
              <a:gd name="connsiteX13" fmla="*/ 515561 w 2311827"/>
              <a:gd name="connsiteY13" fmla="*/ 566833 h 2368768"/>
              <a:gd name="connsiteX14" fmla="*/ 829886 w 2311827"/>
              <a:gd name="connsiteY14" fmla="*/ 33433 h 2368768"/>
              <a:gd name="connsiteX15" fmla="*/ 744161 w 2311827"/>
              <a:gd name="connsiteY15" fmla="*/ 342996 h 2368768"/>
              <a:gd name="connsiteX16" fmla="*/ 1253748 w 2311827"/>
              <a:gd name="connsiteY16" fmla="*/ 9621 h 236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1827" h="2368768">
                <a:moveTo>
                  <a:pt x="1253748" y="9621"/>
                </a:moveTo>
                <a:cubicBezTo>
                  <a:pt x="1307723" y="86615"/>
                  <a:pt x="1052930" y="539052"/>
                  <a:pt x="1068011" y="804958"/>
                </a:cubicBezTo>
                <a:cubicBezTo>
                  <a:pt x="1083092" y="1070864"/>
                  <a:pt x="1329949" y="1496314"/>
                  <a:pt x="1344236" y="1605058"/>
                </a:cubicBezTo>
                <a:cubicBezTo>
                  <a:pt x="1358523" y="1713802"/>
                  <a:pt x="1097380" y="1360584"/>
                  <a:pt x="1153736" y="1457421"/>
                </a:cubicBezTo>
                <a:cubicBezTo>
                  <a:pt x="1210092" y="1554258"/>
                  <a:pt x="1490286" y="2035271"/>
                  <a:pt x="1682373" y="2186083"/>
                </a:cubicBezTo>
                <a:cubicBezTo>
                  <a:pt x="1874460" y="2336895"/>
                  <a:pt x="2265780" y="2341659"/>
                  <a:pt x="2306261" y="2362296"/>
                </a:cubicBezTo>
                <a:cubicBezTo>
                  <a:pt x="2346742" y="2382933"/>
                  <a:pt x="2161005" y="2351183"/>
                  <a:pt x="1925261" y="2309908"/>
                </a:cubicBezTo>
                <a:cubicBezTo>
                  <a:pt x="1689517" y="2268633"/>
                  <a:pt x="1158498" y="2241646"/>
                  <a:pt x="891798" y="2114646"/>
                </a:cubicBezTo>
                <a:cubicBezTo>
                  <a:pt x="625098" y="1987646"/>
                  <a:pt x="325061" y="1547908"/>
                  <a:pt x="325061" y="1547908"/>
                </a:cubicBezTo>
                <a:cubicBezTo>
                  <a:pt x="177424" y="1399477"/>
                  <a:pt x="37723" y="1262952"/>
                  <a:pt x="5973" y="1224058"/>
                </a:cubicBezTo>
                <a:cubicBezTo>
                  <a:pt x="-25777" y="1185164"/>
                  <a:pt x="76617" y="1381221"/>
                  <a:pt x="134561" y="1314546"/>
                </a:cubicBezTo>
                <a:cubicBezTo>
                  <a:pt x="192505" y="1247871"/>
                  <a:pt x="289342" y="1015302"/>
                  <a:pt x="353636" y="824008"/>
                </a:cubicBezTo>
                <a:cubicBezTo>
                  <a:pt x="417930" y="632714"/>
                  <a:pt x="493336" y="209645"/>
                  <a:pt x="520323" y="166783"/>
                </a:cubicBezTo>
                <a:cubicBezTo>
                  <a:pt x="547310" y="123921"/>
                  <a:pt x="463967" y="589058"/>
                  <a:pt x="515561" y="566833"/>
                </a:cubicBezTo>
                <a:cubicBezTo>
                  <a:pt x="567155" y="544608"/>
                  <a:pt x="791786" y="70739"/>
                  <a:pt x="829886" y="33433"/>
                </a:cubicBezTo>
                <a:cubicBezTo>
                  <a:pt x="867986" y="-3873"/>
                  <a:pt x="676692" y="342996"/>
                  <a:pt x="744161" y="342996"/>
                </a:cubicBezTo>
                <a:cubicBezTo>
                  <a:pt x="811630" y="342996"/>
                  <a:pt x="1199773" y="-67373"/>
                  <a:pt x="1253748" y="9621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2680F448-67F0-6D8D-89DC-00813EE01058}"/>
              </a:ext>
            </a:extLst>
          </p:cNvPr>
          <p:cNvSpPr/>
          <p:nvPr/>
        </p:nvSpPr>
        <p:spPr>
          <a:xfrm>
            <a:off x="5871606" y="4860300"/>
            <a:ext cx="1820567" cy="886349"/>
          </a:xfrm>
          <a:custGeom>
            <a:avLst/>
            <a:gdLst>
              <a:gd name="connsiteX0" fmla="*/ 690559 w 1820567"/>
              <a:gd name="connsiteY0" fmla="*/ 7535 h 886349"/>
              <a:gd name="connsiteX1" fmla="*/ 1506347 w 1820567"/>
              <a:gd name="connsiteY1" fmla="*/ 7535 h 886349"/>
              <a:gd name="connsiteX2" fmla="*/ 1309123 w 1820567"/>
              <a:gd name="connsiteY2" fmla="*/ 88218 h 886349"/>
              <a:gd name="connsiteX3" fmla="*/ 1703570 w 1820567"/>
              <a:gd name="connsiteY3" fmla="*/ 79253 h 886349"/>
              <a:gd name="connsiteX4" fmla="*/ 1398770 w 1820567"/>
              <a:gd name="connsiteY4" fmla="*/ 285441 h 886349"/>
              <a:gd name="connsiteX5" fmla="*/ 1820112 w 1820567"/>
              <a:gd name="connsiteY5" fmla="*/ 285441 h 886349"/>
              <a:gd name="connsiteX6" fmla="*/ 1479453 w 1820567"/>
              <a:gd name="connsiteY6" fmla="*/ 410947 h 886349"/>
              <a:gd name="connsiteX7" fmla="*/ 1425665 w 1820567"/>
              <a:gd name="connsiteY7" fmla="*/ 877112 h 886349"/>
              <a:gd name="connsiteX8" fmla="*/ 1336018 w 1820567"/>
              <a:gd name="connsiteY8" fmla="*/ 706782 h 886349"/>
              <a:gd name="connsiteX9" fmla="*/ 1067076 w 1820567"/>
              <a:gd name="connsiteY9" fmla="*/ 527488 h 886349"/>
              <a:gd name="connsiteX10" fmla="*/ 771241 w 1820567"/>
              <a:gd name="connsiteY10" fmla="*/ 509559 h 886349"/>
              <a:gd name="connsiteX11" fmla="*/ 276 w 1820567"/>
              <a:gd name="connsiteY11" fmla="*/ 679888 h 886349"/>
              <a:gd name="connsiteX12" fmla="*/ 681594 w 1820567"/>
              <a:gd name="connsiteY12" fmla="*/ 518524 h 886349"/>
              <a:gd name="connsiteX13" fmla="*/ 609876 w 1820567"/>
              <a:gd name="connsiteY13" fmla="*/ 446806 h 886349"/>
              <a:gd name="connsiteX14" fmla="*/ 242323 w 1820567"/>
              <a:gd name="connsiteY14" fmla="*/ 464735 h 886349"/>
              <a:gd name="connsiteX15" fmla="*/ 941570 w 1820567"/>
              <a:gd name="connsiteY15" fmla="*/ 303371 h 886349"/>
              <a:gd name="connsiteX16" fmla="*/ 663665 w 1820567"/>
              <a:gd name="connsiteY16" fmla="*/ 195794 h 886349"/>
              <a:gd name="connsiteX17" fmla="*/ 771241 w 1820567"/>
              <a:gd name="connsiteY17" fmla="*/ 43394 h 886349"/>
              <a:gd name="connsiteX18" fmla="*/ 690559 w 1820567"/>
              <a:gd name="connsiteY18" fmla="*/ 7535 h 88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0567" h="886349">
                <a:moveTo>
                  <a:pt x="690559" y="7535"/>
                </a:moveTo>
                <a:cubicBezTo>
                  <a:pt x="813077" y="1559"/>
                  <a:pt x="1403253" y="-5912"/>
                  <a:pt x="1506347" y="7535"/>
                </a:cubicBezTo>
                <a:cubicBezTo>
                  <a:pt x="1609441" y="20982"/>
                  <a:pt x="1276253" y="76265"/>
                  <a:pt x="1309123" y="88218"/>
                </a:cubicBezTo>
                <a:cubicBezTo>
                  <a:pt x="1341993" y="100171"/>
                  <a:pt x="1688629" y="46383"/>
                  <a:pt x="1703570" y="79253"/>
                </a:cubicBezTo>
                <a:cubicBezTo>
                  <a:pt x="1718511" y="112124"/>
                  <a:pt x="1379346" y="251076"/>
                  <a:pt x="1398770" y="285441"/>
                </a:cubicBezTo>
                <a:cubicBezTo>
                  <a:pt x="1418194" y="319806"/>
                  <a:pt x="1806665" y="264523"/>
                  <a:pt x="1820112" y="285441"/>
                </a:cubicBezTo>
                <a:cubicBezTo>
                  <a:pt x="1833559" y="306359"/>
                  <a:pt x="1545194" y="312335"/>
                  <a:pt x="1479453" y="410947"/>
                </a:cubicBezTo>
                <a:cubicBezTo>
                  <a:pt x="1413712" y="509559"/>
                  <a:pt x="1449571" y="827806"/>
                  <a:pt x="1425665" y="877112"/>
                </a:cubicBezTo>
                <a:cubicBezTo>
                  <a:pt x="1401759" y="926418"/>
                  <a:pt x="1395783" y="765053"/>
                  <a:pt x="1336018" y="706782"/>
                </a:cubicBezTo>
                <a:cubicBezTo>
                  <a:pt x="1276253" y="648511"/>
                  <a:pt x="1161206" y="560359"/>
                  <a:pt x="1067076" y="527488"/>
                </a:cubicBezTo>
                <a:cubicBezTo>
                  <a:pt x="972946" y="494617"/>
                  <a:pt x="949041" y="484159"/>
                  <a:pt x="771241" y="509559"/>
                </a:cubicBezTo>
                <a:cubicBezTo>
                  <a:pt x="593441" y="534959"/>
                  <a:pt x="15217" y="678394"/>
                  <a:pt x="276" y="679888"/>
                </a:cubicBezTo>
                <a:cubicBezTo>
                  <a:pt x="-14665" y="681382"/>
                  <a:pt x="579994" y="557371"/>
                  <a:pt x="681594" y="518524"/>
                </a:cubicBezTo>
                <a:cubicBezTo>
                  <a:pt x="783194" y="479677"/>
                  <a:pt x="683088" y="455771"/>
                  <a:pt x="609876" y="446806"/>
                </a:cubicBezTo>
                <a:cubicBezTo>
                  <a:pt x="536664" y="437841"/>
                  <a:pt x="187041" y="488641"/>
                  <a:pt x="242323" y="464735"/>
                </a:cubicBezTo>
                <a:cubicBezTo>
                  <a:pt x="297605" y="440829"/>
                  <a:pt x="871346" y="348195"/>
                  <a:pt x="941570" y="303371"/>
                </a:cubicBezTo>
                <a:cubicBezTo>
                  <a:pt x="1011794" y="258548"/>
                  <a:pt x="692053" y="239124"/>
                  <a:pt x="663665" y="195794"/>
                </a:cubicBezTo>
                <a:cubicBezTo>
                  <a:pt x="635277" y="152465"/>
                  <a:pt x="766759" y="73276"/>
                  <a:pt x="771241" y="43394"/>
                </a:cubicBezTo>
                <a:cubicBezTo>
                  <a:pt x="775723" y="13512"/>
                  <a:pt x="568041" y="13511"/>
                  <a:pt x="690559" y="753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84482559-252D-25FF-CD17-4914AE1D280A}"/>
              </a:ext>
            </a:extLst>
          </p:cNvPr>
          <p:cNvSpPr/>
          <p:nvPr/>
        </p:nvSpPr>
        <p:spPr>
          <a:xfrm>
            <a:off x="5148389" y="3287229"/>
            <a:ext cx="2338789" cy="3248846"/>
          </a:xfrm>
          <a:custGeom>
            <a:avLst/>
            <a:gdLst>
              <a:gd name="connsiteX0" fmla="*/ 2337140 w 2338789"/>
              <a:gd name="connsiteY0" fmla="*/ 890324 h 3248846"/>
              <a:gd name="connsiteX1" fmla="*/ 1557211 w 2338789"/>
              <a:gd name="connsiteY1" fmla="*/ 1589571 h 3248846"/>
              <a:gd name="connsiteX2" fmla="*/ 1862011 w 2338789"/>
              <a:gd name="connsiteY2" fmla="*/ 1535783 h 3248846"/>
              <a:gd name="connsiteX3" fmla="*/ 1351023 w 2338789"/>
              <a:gd name="connsiteY3" fmla="*/ 1912300 h 3248846"/>
              <a:gd name="connsiteX4" fmla="*/ 992435 w 2338789"/>
              <a:gd name="connsiteY4" fmla="*/ 2163312 h 3248846"/>
              <a:gd name="connsiteX5" fmla="*/ 857964 w 2338789"/>
              <a:gd name="connsiteY5" fmla="*/ 2539830 h 3248846"/>
              <a:gd name="connsiteX6" fmla="*/ 929682 w 2338789"/>
              <a:gd name="connsiteY6" fmla="*/ 2315712 h 3248846"/>
              <a:gd name="connsiteX7" fmla="*/ 956576 w 2338789"/>
              <a:gd name="connsiteY7" fmla="*/ 2602583 h 3248846"/>
              <a:gd name="connsiteX8" fmla="*/ 553164 w 2338789"/>
              <a:gd name="connsiteY8" fmla="*/ 3167359 h 3248846"/>
              <a:gd name="connsiteX9" fmla="*/ 696599 w 2338789"/>
              <a:gd name="connsiteY9" fmla="*/ 2808771 h 3248846"/>
              <a:gd name="connsiteX10" fmla="*/ 6317 w 2338789"/>
              <a:gd name="connsiteY10" fmla="*/ 3221147 h 3248846"/>
              <a:gd name="connsiteX11" fmla="*/ 346976 w 2338789"/>
              <a:gd name="connsiteY11" fmla="*/ 1867477 h 3248846"/>
              <a:gd name="connsiteX12" fmla="*/ 221470 w 2338789"/>
              <a:gd name="connsiteY12" fmla="*/ 2145383 h 3248846"/>
              <a:gd name="connsiteX13" fmla="*/ 929682 w 2338789"/>
              <a:gd name="connsiteY13" fmla="*/ 522771 h 3248846"/>
              <a:gd name="connsiteX14" fmla="*/ 526270 w 2338789"/>
              <a:gd name="connsiteY14" fmla="*/ 1150300 h 3248846"/>
              <a:gd name="connsiteX15" fmla="*/ 1189658 w 2338789"/>
              <a:gd name="connsiteY15" fmla="*/ 2818 h 3248846"/>
              <a:gd name="connsiteX16" fmla="*/ 938646 w 2338789"/>
              <a:gd name="connsiteY16" fmla="*/ 1033759 h 3248846"/>
              <a:gd name="connsiteX17" fmla="*/ 1682717 w 2338789"/>
              <a:gd name="connsiteY17" fmla="*/ 2818 h 3248846"/>
              <a:gd name="connsiteX18" fmla="*/ 2121987 w 2338789"/>
              <a:gd name="connsiteY18" fmla="*/ 719995 h 3248846"/>
              <a:gd name="connsiteX19" fmla="*/ 1772364 w 2338789"/>
              <a:gd name="connsiteY19" fmla="*/ 468983 h 3248846"/>
              <a:gd name="connsiteX20" fmla="*/ 2337140 w 2338789"/>
              <a:gd name="connsiteY20" fmla="*/ 890324 h 324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38789" h="3248846">
                <a:moveTo>
                  <a:pt x="2337140" y="890324"/>
                </a:moveTo>
                <a:cubicBezTo>
                  <a:pt x="2301281" y="1077089"/>
                  <a:pt x="1636399" y="1481995"/>
                  <a:pt x="1557211" y="1589571"/>
                </a:cubicBezTo>
                <a:cubicBezTo>
                  <a:pt x="1478023" y="1697147"/>
                  <a:pt x="1896376" y="1481995"/>
                  <a:pt x="1862011" y="1535783"/>
                </a:cubicBezTo>
                <a:cubicBezTo>
                  <a:pt x="1827646" y="1589571"/>
                  <a:pt x="1495952" y="1807712"/>
                  <a:pt x="1351023" y="1912300"/>
                </a:cubicBezTo>
                <a:cubicBezTo>
                  <a:pt x="1206094" y="2016888"/>
                  <a:pt x="1074611" y="2058724"/>
                  <a:pt x="992435" y="2163312"/>
                </a:cubicBezTo>
                <a:cubicBezTo>
                  <a:pt x="910258" y="2267900"/>
                  <a:pt x="868423" y="2514430"/>
                  <a:pt x="857964" y="2539830"/>
                </a:cubicBezTo>
                <a:cubicBezTo>
                  <a:pt x="847505" y="2565230"/>
                  <a:pt x="913247" y="2305253"/>
                  <a:pt x="929682" y="2315712"/>
                </a:cubicBezTo>
                <a:cubicBezTo>
                  <a:pt x="946117" y="2326171"/>
                  <a:pt x="1019329" y="2460642"/>
                  <a:pt x="956576" y="2602583"/>
                </a:cubicBezTo>
                <a:cubicBezTo>
                  <a:pt x="893823" y="2744524"/>
                  <a:pt x="596493" y="3132994"/>
                  <a:pt x="553164" y="3167359"/>
                </a:cubicBezTo>
                <a:cubicBezTo>
                  <a:pt x="509834" y="3201724"/>
                  <a:pt x="787740" y="2799806"/>
                  <a:pt x="696599" y="2808771"/>
                </a:cubicBezTo>
                <a:cubicBezTo>
                  <a:pt x="605458" y="2817736"/>
                  <a:pt x="64587" y="3378029"/>
                  <a:pt x="6317" y="3221147"/>
                </a:cubicBezTo>
                <a:cubicBezTo>
                  <a:pt x="-51954" y="3064265"/>
                  <a:pt x="311117" y="2046771"/>
                  <a:pt x="346976" y="1867477"/>
                </a:cubicBezTo>
                <a:cubicBezTo>
                  <a:pt x="382835" y="1688183"/>
                  <a:pt x="124352" y="2369500"/>
                  <a:pt x="221470" y="2145383"/>
                </a:cubicBezTo>
                <a:cubicBezTo>
                  <a:pt x="318588" y="1921266"/>
                  <a:pt x="878882" y="688618"/>
                  <a:pt x="929682" y="522771"/>
                </a:cubicBezTo>
                <a:cubicBezTo>
                  <a:pt x="980482" y="356924"/>
                  <a:pt x="482941" y="1236959"/>
                  <a:pt x="526270" y="1150300"/>
                </a:cubicBezTo>
                <a:cubicBezTo>
                  <a:pt x="569599" y="1063641"/>
                  <a:pt x="1120929" y="22241"/>
                  <a:pt x="1189658" y="2818"/>
                </a:cubicBezTo>
                <a:cubicBezTo>
                  <a:pt x="1258387" y="-16605"/>
                  <a:pt x="856470" y="1033759"/>
                  <a:pt x="938646" y="1033759"/>
                </a:cubicBezTo>
                <a:cubicBezTo>
                  <a:pt x="1020822" y="1033759"/>
                  <a:pt x="1485493" y="55112"/>
                  <a:pt x="1682717" y="2818"/>
                </a:cubicBezTo>
                <a:cubicBezTo>
                  <a:pt x="1879941" y="-49476"/>
                  <a:pt x="2107046" y="642301"/>
                  <a:pt x="2121987" y="719995"/>
                </a:cubicBezTo>
                <a:cubicBezTo>
                  <a:pt x="2136928" y="797689"/>
                  <a:pt x="1732023" y="442089"/>
                  <a:pt x="1772364" y="468983"/>
                </a:cubicBezTo>
                <a:cubicBezTo>
                  <a:pt x="1812705" y="495877"/>
                  <a:pt x="2372999" y="703559"/>
                  <a:pt x="2337140" y="89032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1F9EE9D1-7BDC-BC28-3F07-D3163A979302}"/>
              </a:ext>
            </a:extLst>
          </p:cNvPr>
          <p:cNvSpPr/>
          <p:nvPr/>
        </p:nvSpPr>
        <p:spPr>
          <a:xfrm>
            <a:off x="7530336" y="5056034"/>
            <a:ext cx="601866" cy="469256"/>
          </a:xfrm>
          <a:custGeom>
            <a:avLst/>
            <a:gdLst>
              <a:gd name="connsiteX0" fmla="*/ 17 w 601866"/>
              <a:gd name="connsiteY0" fmla="*/ 466225 h 469256"/>
              <a:gd name="connsiteX1" fmla="*/ 161382 w 601866"/>
              <a:gd name="connsiteY1" fmla="*/ 179354 h 469256"/>
              <a:gd name="connsiteX2" fmla="*/ 197240 w 601866"/>
              <a:gd name="connsiteY2" fmla="*/ 107637 h 469256"/>
              <a:gd name="connsiteX3" fmla="*/ 170346 w 601866"/>
              <a:gd name="connsiteY3" fmla="*/ 152460 h 469256"/>
              <a:gd name="connsiteX4" fmla="*/ 251029 w 601866"/>
              <a:gd name="connsiteY4" fmla="*/ 60 h 469256"/>
              <a:gd name="connsiteX5" fmla="*/ 600652 w 601866"/>
              <a:gd name="connsiteY5" fmla="*/ 134531 h 469256"/>
              <a:gd name="connsiteX6" fmla="*/ 358605 w 601866"/>
              <a:gd name="connsiteY6" fmla="*/ 170390 h 469256"/>
              <a:gd name="connsiteX7" fmla="*/ 152417 w 601866"/>
              <a:gd name="connsiteY7" fmla="*/ 322790 h 469256"/>
              <a:gd name="connsiteX8" fmla="*/ 17 w 601866"/>
              <a:gd name="connsiteY8" fmla="*/ 466225 h 469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1866" h="469256">
                <a:moveTo>
                  <a:pt x="17" y="466225"/>
                </a:moveTo>
                <a:cubicBezTo>
                  <a:pt x="1511" y="442319"/>
                  <a:pt x="128512" y="239119"/>
                  <a:pt x="161382" y="179354"/>
                </a:cubicBezTo>
                <a:cubicBezTo>
                  <a:pt x="194253" y="119589"/>
                  <a:pt x="197240" y="107637"/>
                  <a:pt x="197240" y="107637"/>
                </a:cubicBezTo>
                <a:cubicBezTo>
                  <a:pt x="198734" y="103155"/>
                  <a:pt x="161381" y="170389"/>
                  <a:pt x="170346" y="152460"/>
                </a:cubicBezTo>
                <a:cubicBezTo>
                  <a:pt x="179311" y="134531"/>
                  <a:pt x="179311" y="3048"/>
                  <a:pt x="251029" y="60"/>
                </a:cubicBezTo>
                <a:cubicBezTo>
                  <a:pt x="322747" y="-2928"/>
                  <a:pt x="582723" y="106143"/>
                  <a:pt x="600652" y="134531"/>
                </a:cubicBezTo>
                <a:cubicBezTo>
                  <a:pt x="618581" y="162919"/>
                  <a:pt x="433311" y="139013"/>
                  <a:pt x="358605" y="170390"/>
                </a:cubicBezTo>
                <a:cubicBezTo>
                  <a:pt x="283899" y="201766"/>
                  <a:pt x="213676" y="279461"/>
                  <a:pt x="152417" y="322790"/>
                </a:cubicBezTo>
                <a:cubicBezTo>
                  <a:pt x="91158" y="366119"/>
                  <a:pt x="-1477" y="490131"/>
                  <a:pt x="17" y="466225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9ED758E3-BA43-EC31-12B6-5D4DAC7794DF}"/>
              </a:ext>
            </a:extLst>
          </p:cNvPr>
          <p:cNvSpPr/>
          <p:nvPr/>
        </p:nvSpPr>
        <p:spPr>
          <a:xfrm>
            <a:off x="3329511" y="4563024"/>
            <a:ext cx="2196557" cy="2790919"/>
          </a:xfrm>
          <a:custGeom>
            <a:avLst/>
            <a:gdLst>
              <a:gd name="connsiteX0" fmla="*/ 2094136 w 2196557"/>
              <a:gd name="connsiteY0" fmla="*/ 690294 h 2790919"/>
              <a:gd name="connsiteX1" fmla="*/ 1108018 w 2196557"/>
              <a:gd name="connsiteY1" fmla="*/ 11 h 2790919"/>
              <a:gd name="connsiteX2" fmla="*/ 32254 w 2196557"/>
              <a:gd name="connsiteY2" fmla="*/ 708223 h 2790919"/>
              <a:gd name="connsiteX3" fmla="*/ 265336 w 2196557"/>
              <a:gd name="connsiteY3" fmla="*/ 528929 h 2790919"/>
              <a:gd name="connsiteX4" fmla="*/ 95007 w 2196557"/>
              <a:gd name="connsiteY4" fmla="*/ 1183352 h 2790919"/>
              <a:gd name="connsiteX5" fmla="*/ 202583 w 2196557"/>
              <a:gd name="connsiteY5" fmla="*/ 1918458 h 2790919"/>
              <a:gd name="connsiteX6" fmla="*/ 390842 w 2196557"/>
              <a:gd name="connsiteY6" fmla="*/ 2788035 h 2790919"/>
              <a:gd name="connsiteX7" fmla="*/ 390842 w 2196557"/>
              <a:gd name="connsiteY7" fmla="*/ 2187400 h 2790919"/>
              <a:gd name="connsiteX8" fmla="*/ 480489 w 2196557"/>
              <a:gd name="connsiteY8" fmla="*/ 1855705 h 2790919"/>
              <a:gd name="connsiteX9" fmla="*/ 1412818 w 2196557"/>
              <a:gd name="connsiteY9" fmla="*/ 2420482 h 2790919"/>
              <a:gd name="connsiteX10" fmla="*/ 1394889 w 2196557"/>
              <a:gd name="connsiteY10" fmla="*/ 2070858 h 2790919"/>
              <a:gd name="connsiteX11" fmla="*/ 2004489 w 2196557"/>
              <a:gd name="connsiteY11" fmla="*/ 1165423 h 2790919"/>
              <a:gd name="connsiteX12" fmla="*/ 1959665 w 2196557"/>
              <a:gd name="connsiteY12" fmla="*/ 1290929 h 2790919"/>
              <a:gd name="connsiteX13" fmla="*/ 1610042 w 2196557"/>
              <a:gd name="connsiteY13" fmla="*/ 708223 h 2790919"/>
              <a:gd name="connsiteX14" fmla="*/ 2112065 w 2196557"/>
              <a:gd name="connsiteY14" fmla="*/ 806835 h 2790919"/>
              <a:gd name="connsiteX15" fmla="*/ 2094136 w 2196557"/>
              <a:gd name="connsiteY15" fmla="*/ 690294 h 279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96557" h="2790919">
                <a:moveTo>
                  <a:pt x="2094136" y="690294"/>
                </a:moveTo>
                <a:cubicBezTo>
                  <a:pt x="1926795" y="555823"/>
                  <a:pt x="1451665" y="-2977"/>
                  <a:pt x="1108018" y="11"/>
                </a:cubicBezTo>
                <a:cubicBezTo>
                  <a:pt x="764371" y="2999"/>
                  <a:pt x="172701" y="620070"/>
                  <a:pt x="32254" y="708223"/>
                </a:cubicBezTo>
                <a:cubicBezTo>
                  <a:pt x="-108193" y="796376"/>
                  <a:pt x="254877" y="449741"/>
                  <a:pt x="265336" y="528929"/>
                </a:cubicBezTo>
                <a:cubicBezTo>
                  <a:pt x="275795" y="608117"/>
                  <a:pt x="105466" y="951764"/>
                  <a:pt x="95007" y="1183352"/>
                </a:cubicBezTo>
                <a:cubicBezTo>
                  <a:pt x="84548" y="1414940"/>
                  <a:pt x="153277" y="1651011"/>
                  <a:pt x="202583" y="1918458"/>
                </a:cubicBezTo>
                <a:cubicBezTo>
                  <a:pt x="251889" y="2185905"/>
                  <a:pt x="359465" y="2743211"/>
                  <a:pt x="390842" y="2788035"/>
                </a:cubicBezTo>
                <a:cubicBezTo>
                  <a:pt x="422218" y="2832859"/>
                  <a:pt x="375901" y="2342788"/>
                  <a:pt x="390842" y="2187400"/>
                </a:cubicBezTo>
                <a:cubicBezTo>
                  <a:pt x="405783" y="2032012"/>
                  <a:pt x="310160" y="1816858"/>
                  <a:pt x="480489" y="1855705"/>
                </a:cubicBezTo>
                <a:cubicBezTo>
                  <a:pt x="650818" y="1894552"/>
                  <a:pt x="1260418" y="2384623"/>
                  <a:pt x="1412818" y="2420482"/>
                </a:cubicBezTo>
                <a:cubicBezTo>
                  <a:pt x="1565218" y="2456341"/>
                  <a:pt x="1296277" y="2280034"/>
                  <a:pt x="1394889" y="2070858"/>
                </a:cubicBezTo>
                <a:cubicBezTo>
                  <a:pt x="1493501" y="1861682"/>
                  <a:pt x="1910360" y="1295411"/>
                  <a:pt x="2004489" y="1165423"/>
                </a:cubicBezTo>
                <a:cubicBezTo>
                  <a:pt x="2098618" y="1035435"/>
                  <a:pt x="2025406" y="1367129"/>
                  <a:pt x="1959665" y="1290929"/>
                </a:cubicBezTo>
                <a:cubicBezTo>
                  <a:pt x="1893924" y="1214729"/>
                  <a:pt x="1584642" y="788905"/>
                  <a:pt x="1610042" y="708223"/>
                </a:cubicBezTo>
                <a:cubicBezTo>
                  <a:pt x="1635442" y="627541"/>
                  <a:pt x="2032877" y="805341"/>
                  <a:pt x="2112065" y="806835"/>
                </a:cubicBezTo>
                <a:cubicBezTo>
                  <a:pt x="2191253" y="808329"/>
                  <a:pt x="2261477" y="824765"/>
                  <a:pt x="2094136" y="690294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2414F5D6-2284-27FE-EFF2-008DA731D4A2}"/>
              </a:ext>
            </a:extLst>
          </p:cNvPr>
          <p:cNvSpPr/>
          <p:nvPr/>
        </p:nvSpPr>
        <p:spPr>
          <a:xfrm>
            <a:off x="5349790" y="5413797"/>
            <a:ext cx="2004010" cy="2337194"/>
          </a:xfrm>
          <a:custGeom>
            <a:avLst/>
            <a:gdLst>
              <a:gd name="connsiteX0" fmla="*/ 862751 w 2004010"/>
              <a:gd name="connsiteY0" fmla="*/ 99497 h 2337194"/>
              <a:gd name="connsiteX1" fmla="*/ 1346845 w 2004010"/>
              <a:gd name="connsiteY1" fmla="*/ 278791 h 2337194"/>
              <a:gd name="connsiteX2" fmla="*/ 1866798 w 2004010"/>
              <a:gd name="connsiteY2" fmla="*/ 90532 h 2337194"/>
              <a:gd name="connsiteX3" fmla="*/ 1759222 w 2004010"/>
              <a:gd name="connsiteY3" fmla="*/ 350509 h 2337194"/>
              <a:gd name="connsiteX4" fmla="*/ 2001269 w 2004010"/>
              <a:gd name="connsiteY4" fmla="*/ 278791 h 2337194"/>
              <a:gd name="connsiteX5" fmla="*/ 1884728 w 2004010"/>
              <a:gd name="connsiteY5" fmla="*/ 458085 h 2337194"/>
              <a:gd name="connsiteX6" fmla="*/ 1804045 w 2004010"/>
              <a:gd name="connsiteY6" fmla="*/ 753921 h 2337194"/>
              <a:gd name="connsiteX7" fmla="*/ 1804045 w 2004010"/>
              <a:gd name="connsiteY7" fmla="*/ 1238015 h 2337194"/>
              <a:gd name="connsiteX8" fmla="*/ 871716 w 2004010"/>
              <a:gd name="connsiteY8" fmla="*/ 2313779 h 2337194"/>
              <a:gd name="connsiteX9" fmla="*/ 289010 w 2004010"/>
              <a:gd name="connsiteY9" fmla="*/ 1892438 h 2337194"/>
              <a:gd name="connsiteX10" fmla="*/ 11104 w 2004010"/>
              <a:gd name="connsiteY10" fmla="*/ 897356 h 2337194"/>
              <a:gd name="connsiteX11" fmla="*/ 647598 w 2004010"/>
              <a:gd name="connsiteY11" fmla="*/ 278791 h 2337194"/>
              <a:gd name="connsiteX12" fmla="*/ 566916 w 2004010"/>
              <a:gd name="connsiteY12" fmla="*/ 885 h 2337194"/>
              <a:gd name="connsiteX13" fmla="*/ 1024116 w 2004010"/>
              <a:gd name="connsiteY13" fmla="*/ 359474 h 2337194"/>
              <a:gd name="connsiteX14" fmla="*/ 862751 w 2004010"/>
              <a:gd name="connsiteY14" fmla="*/ 99497 h 2337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4010" h="2337194">
                <a:moveTo>
                  <a:pt x="862751" y="99497"/>
                </a:moveTo>
                <a:cubicBezTo>
                  <a:pt x="916539" y="86050"/>
                  <a:pt x="1179504" y="280285"/>
                  <a:pt x="1346845" y="278791"/>
                </a:cubicBezTo>
                <a:cubicBezTo>
                  <a:pt x="1514186" y="277297"/>
                  <a:pt x="1798069" y="78579"/>
                  <a:pt x="1866798" y="90532"/>
                </a:cubicBezTo>
                <a:cubicBezTo>
                  <a:pt x="1935527" y="102485"/>
                  <a:pt x="1736810" y="319133"/>
                  <a:pt x="1759222" y="350509"/>
                </a:cubicBezTo>
                <a:cubicBezTo>
                  <a:pt x="1781634" y="381885"/>
                  <a:pt x="1980351" y="260862"/>
                  <a:pt x="2001269" y="278791"/>
                </a:cubicBezTo>
                <a:cubicBezTo>
                  <a:pt x="2022187" y="296720"/>
                  <a:pt x="1917599" y="378897"/>
                  <a:pt x="1884728" y="458085"/>
                </a:cubicBezTo>
                <a:cubicBezTo>
                  <a:pt x="1851857" y="537273"/>
                  <a:pt x="1817492" y="623933"/>
                  <a:pt x="1804045" y="753921"/>
                </a:cubicBezTo>
                <a:cubicBezTo>
                  <a:pt x="1790598" y="883909"/>
                  <a:pt x="1959433" y="978039"/>
                  <a:pt x="1804045" y="1238015"/>
                </a:cubicBezTo>
                <a:cubicBezTo>
                  <a:pt x="1648657" y="1497991"/>
                  <a:pt x="1124222" y="2204709"/>
                  <a:pt x="871716" y="2313779"/>
                </a:cubicBezTo>
                <a:cubicBezTo>
                  <a:pt x="619210" y="2422850"/>
                  <a:pt x="432445" y="2128509"/>
                  <a:pt x="289010" y="1892438"/>
                </a:cubicBezTo>
                <a:cubicBezTo>
                  <a:pt x="145575" y="1656367"/>
                  <a:pt x="-48661" y="1166297"/>
                  <a:pt x="11104" y="897356"/>
                </a:cubicBezTo>
                <a:cubicBezTo>
                  <a:pt x="70869" y="628415"/>
                  <a:pt x="554963" y="428203"/>
                  <a:pt x="647598" y="278791"/>
                </a:cubicBezTo>
                <a:cubicBezTo>
                  <a:pt x="740233" y="129379"/>
                  <a:pt x="504163" y="-12562"/>
                  <a:pt x="566916" y="885"/>
                </a:cubicBezTo>
                <a:cubicBezTo>
                  <a:pt x="629669" y="14332"/>
                  <a:pt x="971822" y="338556"/>
                  <a:pt x="1024116" y="359474"/>
                </a:cubicBezTo>
                <a:cubicBezTo>
                  <a:pt x="1076410" y="380392"/>
                  <a:pt x="808963" y="112944"/>
                  <a:pt x="862751" y="99497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DE51644-F621-49BE-2B6B-48B50925A314}"/>
              </a:ext>
            </a:extLst>
          </p:cNvPr>
          <p:cNvSpPr/>
          <p:nvPr/>
        </p:nvSpPr>
        <p:spPr>
          <a:xfrm>
            <a:off x="5369063" y="5690686"/>
            <a:ext cx="1642921" cy="1952939"/>
          </a:xfrm>
          <a:custGeom>
            <a:avLst/>
            <a:gdLst>
              <a:gd name="connsiteX0" fmla="*/ 547643 w 1642921"/>
              <a:gd name="connsiteY0" fmla="*/ 1902 h 1952939"/>
              <a:gd name="connsiteX1" fmla="*/ 1381361 w 1642921"/>
              <a:gd name="connsiteY1" fmla="*/ 360490 h 1952939"/>
              <a:gd name="connsiteX2" fmla="*/ 1497902 w 1642921"/>
              <a:gd name="connsiteY2" fmla="*/ 539785 h 1952939"/>
              <a:gd name="connsiteX3" fmla="*/ 1641337 w 1642921"/>
              <a:gd name="connsiteY3" fmla="*/ 835620 h 1952939"/>
              <a:gd name="connsiteX4" fmla="*/ 1533761 w 1642921"/>
              <a:gd name="connsiteY4" fmla="*/ 1068702 h 1952939"/>
              <a:gd name="connsiteX5" fmla="*/ 995878 w 1642921"/>
              <a:gd name="connsiteY5" fmla="*/ 1929314 h 1952939"/>
              <a:gd name="connsiteX6" fmla="*/ 1058631 w 1642921"/>
              <a:gd name="connsiteY6" fmla="*/ 1723126 h 1952939"/>
              <a:gd name="connsiteX7" fmla="*/ 646255 w 1642921"/>
              <a:gd name="connsiteY7" fmla="*/ 1857596 h 1952939"/>
              <a:gd name="connsiteX8" fmla="*/ 27690 w 1642921"/>
              <a:gd name="connsiteY8" fmla="*/ 961126 h 1952939"/>
              <a:gd name="connsiteX9" fmla="*/ 135266 w 1642921"/>
              <a:gd name="connsiteY9" fmla="*/ 1167314 h 1952939"/>
              <a:gd name="connsiteX10" fmla="*/ 386278 w 1642921"/>
              <a:gd name="connsiteY10" fmla="*/ 324632 h 1952939"/>
              <a:gd name="connsiteX11" fmla="*/ 744866 w 1642921"/>
              <a:gd name="connsiteY11" fmla="*/ 530820 h 1952939"/>
              <a:gd name="connsiteX12" fmla="*/ 547643 w 1642921"/>
              <a:gd name="connsiteY12" fmla="*/ 1902 h 195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2921" h="1952939">
                <a:moveTo>
                  <a:pt x="547643" y="1902"/>
                </a:moveTo>
                <a:cubicBezTo>
                  <a:pt x="653726" y="-26486"/>
                  <a:pt x="1222985" y="270843"/>
                  <a:pt x="1381361" y="360490"/>
                </a:cubicBezTo>
                <a:cubicBezTo>
                  <a:pt x="1539737" y="450137"/>
                  <a:pt x="1454573" y="460597"/>
                  <a:pt x="1497902" y="539785"/>
                </a:cubicBezTo>
                <a:cubicBezTo>
                  <a:pt x="1541231" y="618973"/>
                  <a:pt x="1635360" y="747467"/>
                  <a:pt x="1641337" y="835620"/>
                </a:cubicBezTo>
                <a:cubicBezTo>
                  <a:pt x="1647314" y="923773"/>
                  <a:pt x="1641338" y="886420"/>
                  <a:pt x="1533761" y="1068702"/>
                </a:cubicBezTo>
                <a:cubicBezTo>
                  <a:pt x="1426185" y="1250984"/>
                  <a:pt x="1075066" y="1820243"/>
                  <a:pt x="995878" y="1929314"/>
                </a:cubicBezTo>
                <a:cubicBezTo>
                  <a:pt x="916690" y="2038385"/>
                  <a:pt x="1116901" y="1735079"/>
                  <a:pt x="1058631" y="1723126"/>
                </a:cubicBezTo>
                <a:cubicBezTo>
                  <a:pt x="1000361" y="1711173"/>
                  <a:pt x="818078" y="1984596"/>
                  <a:pt x="646255" y="1857596"/>
                </a:cubicBezTo>
                <a:cubicBezTo>
                  <a:pt x="474432" y="1730596"/>
                  <a:pt x="112855" y="1076173"/>
                  <a:pt x="27690" y="961126"/>
                </a:cubicBezTo>
                <a:cubicBezTo>
                  <a:pt x="-57475" y="846079"/>
                  <a:pt x="75501" y="1273396"/>
                  <a:pt x="135266" y="1167314"/>
                </a:cubicBezTo>
                <a:cubicBezTo>
                  <a:pt x="195031" y="1061232"/>
                  <a:pt x="284678" y="430714"/>
                  <a:pt x="386278" y="324632"/>
                </a:cubicBezTo>
                <a:cubicBezTo>
                  <a:pt x="487878" y="218550"/>
                  <a:pt x="716478" y="581620"/>
                  <a:pt x="744866" y="530820"/>
                </a:cubicBezTo>
                <a:cubicBezTo>
                  <a:pt x="773254" y="480020"/>
                  <a:pt x="441560" y="30290"/>
                  <a:pt x="547643" y="1902"/>
                </a:cubicBezTo>
                <a:close/>
              </a:path>
            </a:pathLst>
          </a:cu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FE27023A-4A57-734C-32D0-F75094BA3E7B}"/>
              </a:ext>
            </a:extLst>
          </p:cNvPr>
          <p:cNvSpPr/>
          <p:nvPr/>
        </p:nvSpPr>
        <p:spPr>
          <a:xfrm>
            <a:off x="6501783" y="4896219"/>
            <a:ext cx="840091" cy="198079"/>
          </a:xfrm>
          <a:custGeom>
            <a:avLst/>
            <a:gdLst>
              <a:gd name="connsiteX0" fmla="*/ 21291 w 840091"/>
              <a:gd name="connsiteY0" fmla="*/ 85134 h 198079"/>
              <a:gd name="connsiteX1" fmla="*/ 393431 w 840091"/>
              <a:gd name="connsiteY1" fmla="*/ 53237 h 198079"/>
              <a:gd name="connsiteX2" fmla="*/ 350901 w 840091"/>
              <a:gd name="connsiteY2" fmla="*/ 74 h 198079"/>
              <a:gd name="connsiteX3" fmla="*/ 723040 w 840091"/>
              <a:gd name="connsiteY3" fmla="*/ 42604 h 198079"/>
              <a:gd name="connsiteX4" fmla="*/ 669877 w 840091"/>
              <a:gd name="connsiteY4" fmla="*/ 85134 h 198079"/>
              <a:gd name="connsiteX5" fmla="*/ 839998 w 840091"/>
              <a:gd name="connsiteY5" fmla="*/ 106400 h 198079"/>
              <a:gd name="connsiteX6" fmla="*/ 643296 w 840091"/>
              <a:gd name="connsiteY6" fmla="*/ 159562 h 198079"/>
              <a:gd name="connsiteX7" fmla="*/ 808101 w 840091"/>
              <a:gd name="connsiteY7" fmla="*/ 170195 h 198079"/>
              <a:gd name="connsiteX8" fmla="*/ 409380 w 840091"/>
              <a:gd name="connsiteY8" fmla="*/ 175511 h 198079"/>
              <a:gd name="connsiteX9" fmla="*/ 26 w 840091"/>
              <a:gd name="connsiteY9" fmla="*/ 196776 h 198079"/>
              <a:gd name="connsiteX10" fmla="*/ 388115 w 840091"/>
              <a:gd name="connsiteY10" fmla="*/ 132981 h 198079"/>
              <a:gd name="connsiteX11" fmla="*/ 239259 w 840091"/>
              <a:gd name="connsiteY11" fmla="*/ 148930 h 198079"/>
              <a:gd name="connsiteX12" fmla="*/ 21291 w 840091"/>
              <a:gd name="connsiteY12" fmla="*/ 85134 h 19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091" h="198079">
                <a:moveTo>
                  <a:pt x="21291" y="85134"/>
                </a:moveTo>
                <a:cubicBezTo>
                  <a:pt x="46986" y="69185"/>
                  <a:pt x="338496" y="67414"/>
                  <a:pt x="393431" y="53237"/>
                </a:cubicBezTo>
                <a:cubicBezTo>
                  <a:pt x="448366" y="39060"/>
                  <a:pt x="295966" y="1846"/>
                  <a:pt x="350901" y="74"/>
                </a:cubicBezTo>
                <a:cubicBezTo>
                  <a:pt x="405836" y="-1698"/>
                  <a:pt x="669877" y="28427"/>
                  <a:pt x="723040" y="42604"/>
                </a:cubicBezTo>
                <a:cubicBezTo>
                  <a:pt x="776203" y="56781"/>
                  <a:pt x="650384" y="74501"/>
                  <a:pt x="669877" y="85134"/>
                </a:cubicBezTo>
                <a:cubicBezTo>
                  <a:pt x="689370" y="95767"/>
                  <a:pt x="844428" y="93995"/>
                  <a:pt x="839998" y="106400"/>
                </a:cubicBezTo>
                <a:cubicBezTo>
                  <a:pt x="835568" y="118805"/>
                  <a:pt x="648612" y="148930"/>
                  <a:pt x="643296" y="159562"/>
                </a:cubicBezTo>
                <a:cubicBezTo>
                  <a:pt x="637980" y="170195"/>
                  <a:pt x="847087" y="167537"/>
                  <a:pt x="808101" y="170195"/>
                </a:cubicBezTo>
                <a:cubicBezTo>
                  <a:pt x="769115" y="172853"/>
                  <a:pt x="544059" y="171081"/>
                  <a:pt x="409380" y="175511"/>
                </a:cubicBezTo>
                <a:cubicBezTo>
                  <a:pt x="274701" y="179941"/>
                  <a:pt x="3570" y="203864"/>
                  <a:pt x="26" y="196776"/>
                </a:cubicBezTo>
                <a:cubicBezTo>
                  <a:pt x="-3518" y="189688"/>
                  <a:pt x="348243" y="140955"/>
                  <a:pt x="388115" y="132981"/>
                </a:cubicBezTo>
                <a:cubicBezTo>
                  <a:pt x="427987" y="125007"/>
                  <a:pt x="295966" y="156018"/>
                  <a:pt x="239259" y="148930"/>
                </a:cubicBezTo>
                <a:cubicBezTo>
                  <a:pt x="182552" y="141842"/>
                  <a:pt x="-4404" y="101083"/>
                  <a:pt x="21291" y="8513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A16C5615-DA9F-B045-DD5A-A8746CCED568}"/>
              </a:ext>
            </a:extLst>
          </p:cNvPr>
          <p:cNvSpPr/>
          <p:nvPr/>
        </p:nvSpPr>
        <p:spPr>
          <a:xfrm>
            <a:off x="6466421" y="4885741"/>
            <a:ext cx="840091" cy="198079"/>
          </a:xfrm>
          <a:custGeom>
            <a:avLst/>
            <a:gdLst>
              <a:gd name="connsiteX0" fmla="*/ 21291 w 840091"/>
              <a:gd name="connsiteY0" fmla="*/ 85134 h 198079"/>
              <a:gd name="connsiteX1" fmla="*/ 393431 w 840091"/>
              <a:gd name="connsiteY1" fmla="*/ 53237 h 198079"/>
              <a:gd name="connsiteX2" fmla="*/ 350901 w 840091"/>
              <a:gd name="connsiteY2" fmla="*/ 74 h 198079"/>
              <a:gd name="connsiteX3" fmla="*/ 723040 w 840091"/>
              <a:gd name="connsiteY3" fmla="*/ 42604 h 198079"/>
              <a:gd name="connsiteX4" fmla="*/ 669877 w 840091"/>
              <a:gd name="connsiteY4" fmla="*/ 85134 h 198079"/>
              <a:gd name="connsiteX5" fmla="*/ 839998 w 840091"/>
              <a:gd name="connsiteY5" fmla="*/ 106400 h 198079"/>
              <a:gd name="connsiteX6" fmla="*/ 643296 w 840091"/>
              <a:gd name="connsiteY6" fmla="*/ 159562 h 198079"/>
              <a:gd name="connsiteX7" fmla="*/ 808101 w 840091"/>
              <a:gd name="connsiteY7" fmla="*/ 170195 h 198079"/>
              <a:gd name="connsiteX8" fmla="*/ 409380 w 840091"/>
              <a:gd name="connsiteY8" fmla="*/ 175511 h 198079"/>
              <a:gd name="connsiteX9" fmla="*/ 26 w 840091"/>
              <a:gd name="connsiteY9" fmla="*/ 196776 h 198079"/>
              <a:gd name="connsiteX10" fmla="*/ 388115 w 840091"/>
              <a:gd name="connsiteY10" fmla="*/ 132981 h 198079"/>
              <a:gd name="connsiteX11" fmla="*/ 239259 w 840091"/>
              <a:gd name="connsiteY11" fmla="*/ 148930 h 198079"/>
              <a:gd name="connsiteX12" fmla="*/ 21291 w 840091"/>
              <a:gd name="connsiteY12" fmla="*/ 85134 h 198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0091" h="198079">
                <a:moveTo>
                  <a:pt x="21291" y="85134"/>
                </a:moveTo>
                <a:cubicBezTo>
                  <a:pt x="46986" y="69185"/>
                  <a:pt x="338496" y="67414"/>
                  <a:pt x="393431" y="53237"/>
                </a:cubicBezTo>
                <a:cubicBezTo>
                  <a:pt x="448366" y="39060"/>
                  <a:pt x="295966" y="1846"/>
                  <a:pt x="350901" y="74"/>
                </a:cubicBezTo>
                <a:cubicBezTo>
                  <a:pt x="405836" y="-1698"/>
                  <a:pt x="669877" y="28427"/>
                  <a:pt x="723040" y="42604"/>
                </a:cubicBezTo>
                <a:cubicBezTo>
                  <a:pt x="776203" y="56781"/>
                  <a:pt x="650384" y="74501"/>
                  <a:pt x="669877" y="85134"/>
                </a:cubicBezTo>
                <a:cubicBezTo>
                  <a:pt x="689370" y="95767"/>
                  <a:pt x="844428" y="93995"/>
                  <a:pt x="839998" y="106400"/>
                </a:cubicBezTo>
                <a:cubicBezTo>
                  <a:pt x="835568" y="118805"/>
                  <a:pt x="648612" y="148930"/>
                  <a:pt x="643296" y="159562"/>
                </a:cubicBezTo>
                <a:cubicBezTo>
                  <a:pt x="637980" y="170195"/>
                  <a:pt x="847087" y="167537"/>
                  <a:pt x="808101" y="170195"/>
                </a:cubicBezTo>
                <a:cubicBezTo>
                  <a:pt x="769115" y="172853"/>
                  <a:pt x="544059" y="171081"/>
                  <a:pt x="409380" y="175511"/>
                </a:cubicBezTo>
                <a:cubicBezTo>
                  <a:pt x="274701" y="179941"/>
                  <a:pt x="3570" y="203864"/>
                  <a:pt x="26" y="196776"/>
                </a:cubicBezTo>
                <a:cubicBezTo>
                  <a:pt x="-3518" y="189688"/>
                  <a:pt x="348243" y="140955"/>
                  <a:pt x="388115" y="132981"/>
                </a:cubicBezTo>
                <a:cubicBezTo>
                  <a:pt x="427987" y="125007"/>
                  <a:pt x="295966" y="156018"/>
                  <a:pt x="239259" y="148930"/>
                </a:cubicBezTo>
                <a:cubicBezTo>
                  <a:pt x="182552" y="141842"/>
                  <a:pt x="-4404" y="101083"/>
                  <a:pt x="21291" y="85134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円/楕円 1186">
            <a:extLst>
              <a:ext uri="{FF2B5EF4-FFF2-40B4-BE49-F238E27FC236}">
                <a16:creationId xmlns:a16="http://schemas.microsoft.com/office/drawing/2014/main" id="{88369450-7F4F-AACF-1983-76FAB5AE3788}"/>
              </a:ext>
            </a:extLst>
          </p:cNvPr>
          <p:cNvSpPr/>
          <p:nvPr/>
        </p:nvSpPr>
        <p:spPr>
          <a:xfrm>
            <a:off x="5789396" y="6099041"/>
            <a:ext cx="806794" cy="806794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円/楕円 1187">
            <a:extLst>
              <a:ext uri="{FF2B5EF4-FFF2-40B4-BE49-F238E27FC236}">
                <a16:creationId xmlns:a16="http://schemas.microsoft.com/office/drawing/2014/main" id="{E075DBD9-272E-6168-0502-4D2C0BBB542A}"/>
              </a:ext>
            </a:extLst>
          </p:cNvPr>
          <p:cNvSpPr/>
          <p:nvPr/>
        </p:nvSpPr>
        <p:spPr>
          <a:xfrm>
            <a:off x="7882448" y="6348592"/>
            <a:ext cx="241073" cy="241073"/>
          </a:xfrm>
          <a:prstGeom prst="ellipse">
            <a:avLst/>
          </a:prstGeom>
          <a:solidFill>
            <a:srgbClr val="FF8AD8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80BB35EC-071E-EE3F-D5C5-2804D9ADD493}"/>
              </a:ext>
            </a:extLst>
          </p:cNvPr>
          <p:cNvSpPr/>
          <p:nvPr/>
        </p:nvSpPr>
        <p:spPr>
          <a:xfrm>
            <a:off x="6203683" y="2698148"/>
            <a:ext cx="766631" cy="2666487"/>
          </a:xfrm>
          <a:custGeom>
            <a:avLst/>
            <a:gdLst>
              <a:gd name="connsiteX0" fmla="*/ 376579 w 766631"/>
              <a:gd name="connsiteY0" fmla="*/ 10869 h 2666487"/>
              <a:gd name="connsiteX1" fmla="*/ 701319 w 766631"/>
              <a:gd name="connsiteY1" fmla="*/ 703078 h 2666487"/>
              <a:gd name="connsiteX2" fmla="*/ 735502 w 766631"/>
              <a:gd name="connsiteY2" fmla="*/ 600529 h 2666487"/>
              <a:gd name="connsiteX3" fmla="*/ 684227 w 766631"/>
              <a:gd name="connsiteY3" fmla="*/ 1326921 h 2666487"/>
              <a:gd name="connsiteX4" fmla="*/ 752594 w 766631"/>
              <a:gd name="connsiteY4" fmla="*/ 1224372 h 2666487"/>
              <a:gd name="connsiteX5" fmla="*/ 359487 w 766631"/>
              <a:gd name="connsiteY5" fmla="*/ 1984947 h 2666487"/>
              <a:gd name="connsiteX6" fmla="*/ 487674 w 766631"/>
              <a:gd name="connsiteY6" fmla="*/ 1916581 h 2666487"/>
              <a:gd name="connsiteX7" fmla="*/ 231300 w 766631"/>
              <a:gd name="connsiteY7" fmla="*/ 2369508 h 2666487"/>
              <a:gd name="connsiteX8" fmla="*/ 573132 w 766631"/>
              <a:gd name="connsiteY8" fmla="*/ 2087497 h 2666487"/>
              <a:gd name="connsiteX9" fmla="*/ 9110 w 766631"/>
              <a:gd name="connsiteY9" fmla="*/ 2660065 h 2666487"/>
              <a:gd name="connsiteX10" fmla="*/ 248392 w 766631"/>
              <a:gd name="connsiteY10" fmla="*/ 2352416 h 2666487"/>
              <a:gd name="connsiteX11" fmla="*/ 564586 w 766631"/>
              <a:gd name="connsiteY11" fmla="*/ 1702936 h 2666487"/>
              <a:gd name="connsiteX12" fmla="*/ 675681 w 766631"/>
              <a:gd name="connsiteY12" fmla="*/ 1224372 h 2666487"/>
              <a:gd name="connsiteX13" fmla="*/ 487674 w 766631"/>
              <a:gd name="connsiteY13" fmla="*/ 574891 h 2666487"/>
              <a:gd name="connsiteX14" fmla="*/ 496220 w 766631"/>
              <a:gd name="connsiteY14" fmla="*/ 814173 h 2666487"/>
              <a:gd name="connsiteX15" fmla="*/ 521857 w 766631"/>
              <a:gd name="connsiteY15" fmla="*/ 480888 h 2666487"/>
              <a:gd name="connsiteX16" fmla="*/ 487674 w 766631"/>
              <a:gd name="connsiteY16" fmla="*/ 292880 h 2666487"/>
              <a:gd name="connsiteX17" fmla="*/ 376579 w 766631"/>
              <a:gd name="connsiteY17" fmla="*/ 10869 h 266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66631" h="2666487">
                <a:moveTo>
                  <a:pt x="376579" y="10869"/>
                </a:moveTo>
                <a:cubicBezTo>
                  <a:pt x="412187" y="79235"/>
                  <a:pt x="641499" y="604801"/>
                  <a:pt x="701319" y="703078"/>
                </a:cubicBezTo>
                <a:cubicBezTo>
                  <a:pt x="761139" y="801355"/>
                  <a:pt x="738351" y="496555"/>
                  <a:pt x="735502" y="600529"/>
                </a:cubicBezTo>
                <a:cubicBezTo>
                  <a:pt x="732653" y="704503"/>
                  <a:pt x="681378" y="1222947"/>
                  <a:pt x="684227" y="1326921"/>
                </a:cubicBezTo>
                <a:cubicBezTo>
                  <a:pt x="687076" y="1430895"/>
                  <a:pt x="806717" y="1114701"/>
                  <a:pt x="752594" y="1224372"/>
                </a:cubicBezTo>
                <a:cubicBezTo>
                  <a:pt x="698471" y="1334043"/>
                  <a:pt x="403640" y="1869579"/>
                  <a:pt x="359487" y="1984947"/>
                </a:cubicBezTo>
                <a:cubicBezTo>
                  <a:pt x="315334" y="2100315"/>
                  <a:pt x="509039" y="1852488"/>
                  <a:pt x="487674" y="1916581"/>
                </a:cubicBezTo>
                <a:cubicBezTo>
                  <a:pt x="466310" y="1980675"/>
                  <a:pt x="217057" y="2341022"/>
                  <a:pt x="231300" y="2369508"/>
                </a:cubicBezTo>
                <a:cubicBezTo>
                  <a:pt x="245543" y="2397994"/>
                  <a:pt x="610164" y="2039071"/>
                  <a:pt x="573132" y="2087497"/>
                </a:cubicBezTo>
                <a:cubicBezTo>
                  <a:pt x="536100" y="2135923"/>
                  <a:pt x="63233" y="2615912"/>
                  <a:pt x="9110" y="2660065"/>
                </a:cubicBezTo>
                <a:cubicBezTo>
                  <a:pt x="-45013" y="2704218"/>
                  <a:pt x="155813" y="2511937"/>
                  <a:pt x="248392" y="2352416"/>
                </a:cubicBezTo>
                <a:cubicBezTo>
                  <a:pt x="340971" y="2192895"/>
                  <a:pt x="493371" y="1890943"/>
                  <a:pt x="564586" y="1702936"/>
                </a:cubicBezTo>
                <a:cubicBezTo>
                  <a:pt x="635801" y="1514929"/>
                  <a:pt x="688500" y="1412380"/>
                  <a:pt x="675681" y="1224372"/>
                </a:cubicBezTo>
                <a:cubicBezTo>
                  <a:pt x="662862" y="1036365"/>
                  <a:pt x="517584" y="643258"/>
                  <a:pt x="487674" y="574891"/>
                </a:cubicBezTo>
                <a:cubicBezTo>
                  <a:pt x="457764" y="506525"/>
                  <a:pt x="490523" y="829840"/>
                  <a:pt x="496220" y="814173"/>
                </a:cubicBezTo>
                <a:cubicBezTo>
                  <a:pt x="501917" y="798506"/>
                  <a:pt x="523281" y="567770"/>
                  <a:pt x="521857" y="480888"/>
                </a:cubicBezTo>
                <a:cubicBezTo>
                  <a:pt x="520433" y="394006"/>
                  <a:pt x="506190" y="369792"/>
                  <a:pt x="487674" y="292880"/>
                </a:cubicBezTo>
                <a:cubicBezTo>
                  <a:pt x="469158" y="215968"/>
                  <a:pt x="340971" y="-57497"/>
                  <a:pt x="376579" y="1086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B34853E3-5139-3BFC-3FAC-DC276C4F2B79}"/>
              </a:ext>
            </a:extLst>
          </p:cNvPr>
          <p:cNvSpPr/>
          <p:nvPr/>
        </p:nvSpPr>
        <p:spPr>
          <a:xfrm>
            <a:off x="6057232" y="2697822"/>
            <a:ext cx="778836" cy="2658818"/>
          </a:xfrm>
          <a:custGeom>
            <a:avLst/>
            <a:gdLst>
              <a:gd name="connsiteX0" fmla="*/ 523030 w 778836"/>
              <a:gd name="connsiteY0" fmla="*/ 2649 h 2658818"/>
              <a:gd name="connsiteX1" fmla="*/ 591396 w 778836"/>
              <a:gd name="connsiteY1" fmla="*/ 934141 h 2658818"/>
              <a:gd name="connsiteX2" fmla="*/ 651217 w 778836"/>
              <a:gd name="connsiteY2" fmla="*/ 882866 h 2658818"/>
              <a:gd name="connsiteX3" fmla="*/ 770858 w 778836"/>
              <a:gd name="connsiteY3" fmla="*/ 1079419 h 2658818"/>
              <a:gd name="connsiteX4" fmla="*/ 403389 w 778836"/>
              <a:gd name="connsiteY4" fmla="*/ 1404159 h 2658818"/>
              <a:gd name="connsiteX5" fmla="*/ 514484 w 778836"/>
              <a:gd name="connsiteY5" fmla="*/ 1318701 h 2658818"/>
              <a:gd name="connsiteX6" fmla="*/ 18828 w 778836"/>
              <a:gd name="connsiteY6" fmla="*/ 2173281 h 2658818"/>
              <a:gd name="connsiteX7" fmla="*/ 309385 w 778836"/>
              <a:gd name="connsiteY7" fmla="*/ 1985273 h 2658818"/>
              <a:gd name="connsiteX8" fmla="*/ 1736 w 778836"/>
              <a:gd name="connsiteY8" fmla="*/ 2651845 h 2658818"/>
              <a:gd name="connsiteX9" fmla="*/ 198289 w 778836"/>
              <a:gd name="connsiteY9" fmla="*/ 2310014 h 2658818"/>
              <a:gd name="connsiteX10" fmla="*/ 488847 w 778836"/>
              <a:gd name="connsiteY10" fmla="*/ 1925453 h 2658818"/>
              <a:gd name="connsiteX11" fmla="*/ 249564 w 778836"/>
              <a:gd name="connsiteY11" fmla="*/ 2147643 h 2658818"/>
              <a:gd name="connsiteX12" fmla="*/ 488847 w 778836"/>
              <a:gd name="connsiteY12" fmla="*/ 1532346 h 2658818"/>
              <a:gd name="connsiteX13" fmla="*/ 369205 w 778836"/>
              <a:gd name="connsiteY13" fmla="*/ 1609258 h 2658818"/>
              <a:gd name="connsiteX14" fmla="*/ 625579 w 778836"/>
              <a:gd name="connsiteY14" fmla="*/ 1156331 h 2658818"/>
              <a:gd name="connsiteX15" fmla="*/ 617033 w 778836"/>
              <a:gd name="connsiteY15" fmla="*/ 976870 h 2658818"/>
              <a:gd name="connsiteX16" fmla="*/ 582850 w 778836"/>
              <a:gd name="connsiteY16" fmla="*/ 498305 h 2658818"/>
              <a:gd name="connsiteX17" fmla="*/ 446118 w 778836"/>
              <a:gd name="connsiteY17" fmla="*/ 891412 h 2658818"/>
              <a:gd name="connsiteX18" fmla="*/ 480301 w 778836"/>
              <a:gd name="connsiteY18" fmla="*/ 660675 h 2658818"/>
              <a:gd name="connsiteX19" fmla="*/ 523030 w 778836"/>
              <a:gd name="connsiteY19" fmla="*/ 2649 h 265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8836" h="2658818">
                <a:moveTo>
                  <a:pt x="523030" y="2649"/>
                </a:moveTo>
                <a:cubicBezTo>
                  <a:pt x="541546" y="48227"/>
                  <a:pt x="570032" y="787438"/>
                  <a:pt x="591396" y="934141"/>
                </a:cubicBezTo>
                <a:cubicBezTo>
                  <a:pt x="612761" y="1080844"/>
                  <a:pt x="621307" y="858653"/>
                  <a:pt x="651217" y="882866"/>
                </a:cubicBezTo>
                <a:cubicBezTo>
                  <a:pt x="681127" y="907079"/>
                  <a:pt x="812163" y="992537"/>
                  <a:pt x="770858" y="1079419"/>
                </a:cubicBezTo>
                <a:cubicBezTo>
                  <a:pt x="729553" y="1166301"/>
                  <a:pt x="446118" y="1364279"/>
                  <a:pt x="403389" y="1404159"/>
                </a:cubicBezTo>
                <a:cubicBezTo>
                  <a:pt x="360660" y="1444039"/>
                  <a:pt x="578578" y="1190514"/>
                  <a:pt x="514484" y="1318701"/>
                </a:cubicBezTo>
                <a:cubicBezTo>
                  <a:pt x="450390" y="1446888"/>
                  <a:pt x="53011" y="2062186"/>
                  <a:pt x="18828" y="2173281"/>
                </a:cubicBezTo>
                <a:cubicBezTo>
                  <a:pt x="-15355" y="2284376"/>
                  <a:pt x="312234" y="1905512"/>
                  <a:pt x="309385" y="1985273"/>
                </a:cubicBezTo>
                <a:cubicBezTo>
                  <a:pt x="306536" y="2065034"/>
                  <a:pt x="20252" y="2597722"/>
                  <a:pt x="1736" y="2651845"/>
                </a:cubicBezTo>
                <a:cubicBezTo>
                  <a:pt x="-16780" y="2705968"/>
                  <a:pt x="117104" y="2431079"/>
                  <a:pt x="198289" y="2310014"/>
                </a:cubicBezTo>
                <a:cubicBezTo>
                  <a:pt x="279474" y="2188949"/>
                  <a:pt x="480301" y="1952515"/>
                  <a:pt x="488847" y="1925453"/>
                </a:cubicBezTo>
                <a:cubicBezTo>
                  <a:pt x="497393" y="1898391"/>
                  <a:pt x="249564" y="2213161"/>
                  <a:pt x="249564" y="2147643"/>
                </a:cubicBezTo>
                <a:cubicBezTo>
                  <a:pt x="249564" y="2082125"/>
                  <a:pt x="468907" y="1622077"/>
                  <a:pt x="488847" y="1532346"/>
                </a:cubicBezTo>
                <a:cubicBezTo>
                  <a:pt x="508787" y="1442615"/>
                  <a:pt x="346416" y="1671927"/>
                  <a:pt x="369205" y="1609258"/>
                </a:cubicBezTo>
                <a:cubicBezTo>
                  <a:pt x="391994" y="1546589"/>
                  <a:pt x="584274" y="1261729"/>
                  <a:pt x="625579" y="1156331"/>
                </a:cubicBezTo>
                <a:cubicBezTo>
                  <a:pt x="666884" y="1050933"/>
                  <a:pt x="624154" y="1086541"/>
                  <a:pt x="617033" y="976870"/>
                </a:cubicBezTo>
                <a:cubicBezTo>
                  <a:pt x="609912" y="867199"/>
                  <a:pt x="611336" y="512548"/>
                  <a:pt x="582850" y="498305"/>
                </a:cubicBezTo>
                <a:cubicBezTo>
                  <a:pt x="554364" y="484062"/>
                  <a:pt x="463209" y="864350"/>
                  <a:pt x="446118" y="891412"/>
                </a:cubicBezTo>
                <a:cubicBezTo>
                  <a:pt x="429026" y="918474"/>
                  <a:pt x="467482" y="808802"/>
                  <a:pt x="480301" y="660675"/>
                </a:cubicBezTo>
                <a:cubicBezTo>
                  <a:pt x="493120" y="512548"/>
                  <a:pt x="504514" y="-42929"/>
                  <a:pt x="523030" y="264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9B5AB580-1E55-5F3D-49D8-EC1BA3119A2D}"/>
              </a:ext>
            </a:extLst>
          </p:cNvPr>
          <p:cNvSpPr/>
          <p:nvPr/>
        </p:nvSpPr>
        <p:spPr>
          <a:xfrm>
            <a:off x="3199799" y="2281576"/>
            <a:ext cx="3235184" cy="1529063"/>
          </a:xfrm>
          <a:custGeom>
            <a:avLst/>
            <a:gdLst>
              <a:gd name="connsiteX0" fmla="*/ 3235184 w 3235184"/>
              <a:gd name="connsiteY0" fmla="*/ 410349 h 1529063"/>
              <a:gd name="connsiteX1" fmla="*/ 2756620 w 3235184"/>
              <a:gd name="connsiteY1" fmla="*/ 222342 h 1529063"/>
              <a:gd name="connsiteX2" fmla="*/ 2013136 w 3235184"/>
              <a:gd name="connsiteY2" fmla="*/ 151 h 1529063"/>
              <a:gd name="connsiteX3" fmla="*/ 2568612 w 3235184"/>
              <a:gd name="connsiteY3" fmla="*/ 188159 h 1529063"/>
              <a:gd name="connsiteX4" fmla="*/ 2619887 w 3235184"/>
              <a:gd name="connsiteY4" fmla="*/ 222342 h 1529063"/>
              <a:gd name="connsiteX5" fmla="*/ 2329330 w 3235184"/>
              <a:gd name="connsiteY5" fmla="*/ 222342 h 1529063"/>
              <a:gd name="connsiteX6" fmla="*/ 1244014 w 3235184"/>
              <a:gd name="connsiteY6" fmla="*/ 495807 h 1529063"/>
              <a:gd name="connsiteX7" fmla="*/ 1560208 w 3235184"/>
              <a:gd name="connsiteY7" fmla="*/ 435987 h 1529063"/>
              <a:gd name="connsiteX8" fmla="*/ 671446 w 3235184"/>
              <a:gd name="connsiteY8" fmla="*/ 1025646 h 1529063"/>
              <a:gd name="connsiteX9" fmla="*/ 748358 w 3235184"/>
              <a:gd name="connsiteY9" fmla="*/ 948734 h 1529063"/>
              <a:gd name="connsiteX10" fmla="*/ 4874 w 3235184"/>
              <a:gd name="connsiteY10" fmla="*/ 1521303 h 1529063"/>
              <a:gd name="connsiteX11" fmla="*/ 483438 w 3235184"/>
              <a:gd name="connsiteY11" fmla="*/ 1222200 h 1529063"/>
              <a:gd name="connsiteX12" fmla="*/ 1560208 w 3235184"/>
              <a:gd name="connsiteY12" fmla="*/ 427441 h 1529063"/>
              <a:gd name="connsiteX13" fmla="*/ 1124373 w 3235184"/>
              <a:gd name="connsiteY13" fmla="*/ 606903 h 1529063"/>
              <a:gd name="connsiteX14" fmla="*/ 1850765 w 3235184"/>
              <a:gd name="connsiteY14" fmla="*/ 256525 h 1529063"/>
              <a:gd name="connsiteX15" fmla="*/ 2431880 w 3235184"/>
              <a:gd name="connsiteY15" fmla="*/ 273617 h 1529063"/>
              <a:gd name="connsiteX16" fmla="*/ 2406242 w 3235184"/>
              <a:gd name="connsiteY16" fmla="*/ 196704 h 1529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5184" h="1529063">
                <a:moveTo>
                  <a:pt x="3235184" y="410349"/>
                </a:moveTo>
                <a:cubicBezTo>
                  <a:pt x="3097739" y="350528"/>
                  <a:pt x="2960295" y="290708"/>
                  <a:pt x="2756620" y="222342"/>
                </a:cubicBezTo>
                <a:cubicBezTo>
                  <a:pt x="2552945" y="153976"/>
                  <a:pt x="2044471" y="5848"/>
                  <a:pt x="2013136" y="151"/>
                </a:cubicBezTo>
                <a:cubicBezTo>
                  <a:pt x="1981801" y="-5546"/>
                  <a:pt x="2467487" y="151127"/>
                  <a:pt x="2568612" y="188159"/>
                </a:cubicBezTo>
                <a:cubicBezTo>
                  <a:pt x="2669737" y="225191"/>
                  <a:pt x="2659767" y="216645"/>
                  <a:pt x="2619887" y="222342"/>
                </a:cubicBezTo>
                <a:cubicBezTo>
                  <a:pt x="2580007" y="228039"/>
                  <a:pt x="2558642" y="176764"/>
                  <a:pt x="2329330" y="222342"/>
                </a:cubicBezTo>
                <a:cubicBezTo>
                  <a:pt x="2100018" y="267919"/>
                  <a:pt x="1372201" y="460200"/>
                  <a:pt x="1244014" y="495807"/>
                </a:cubicBezTo>
                <a:cubicBezTo>
                  <a:pt x="1115827" y="531414"/>
                  <a:pt x="1655636" y="347681"/>
                  <a:pt x="1560208" y="435987"/>
                </a:cubicBezTo>
                <a:cubicBezTo>
                  <a:pt x="1464780" y="524293"/>
                  <a:pt x="806754" y="940188"/>
                  <a:pt x="671446" y="1025646"/>
                </a:cubicBezTo>
                <a:cubicBezTo>
                  <a:pt x="536138" y="1111104"/>
                  <a:pt x="859453" y="866125"/>
                  <a:pt x="748358" y="948734"/>
                </a:cubicBezTo>
                <a:cubicBezTo>
                  <a:pt x="637263" y="1031343"/>
                  <a:pt x="49027" y="1475725"/>
                  <a:pt x="4874" y="1521303"/>
                </a:cubicBezTo>
                <a:cubicBezTo>
                  <a:pt x="-39279" y="1566881"/>
                  <a:pt x="224216" y="1404510"/>
                  <a:pt x="483438" y="1222200"/>
                </a:cubicBezTo>
                <a:cubicBezTo>
                  <a:pt x="742660" y="1039890"/>
                  <a:pt x="1453385" y="529991"/>
                  <a:pt x="1560208" y="427441"/>
                </a:cubicBezTo>
                <a:cubicBezTo>
                  <a:pt x="1667030" y="324891"/>
                  <a:pt x="1075947" y="635389"/>
                  <a:pt x="1124373" y="606903"/>
                </a:cubicBezTo>
                <a:cubicBezTo>
                  <a:pt x="1172799" y="578417"/>
                  <a:pt x="1632847" y="312073"/>
                  <a:pt x="1850765" y="256525"/>
                </a:cubicBezTo>
                <a:cubicBezTo>
                  <a:pt x="2068683" y="200977"/>
                  <a:pt x="2339301" y="283587"/>
                  <a:pt x="2431880" y="273617"/>
                </a:cubicBezTo>
                <a:cubicBezTo>
                  <a:pt x="2524459" y="263647"/>
                  <a:pt x="2406242" y="196704"/>
                  <a:pt x="2406242" y="19670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9F65F7D6-40CF-29D9-FE63-887E3795474D}"/>
              </a:ext>
            </a:extLst>
          </p:cNvPr>
          <p:cNvSpPr/>
          <p:nvPr/>
        </p:nvSpPr>
        <p:spPr>
          <a:xfrm>
            <a:off x="3292587" y="2251660"/>
            <a:ext cx="3077379" cy="1631383"/>
          </a:xfrm>
          <a:custGeom>
            <a:avLst/>
            <a:gdLst>
              <a:gd name="connsiteX0" fmla="*/ 3063608 w 3077379"/>
              <a:gd name="connsiteY0" fmla="*/ 380028 h 1631383"/>
              <a:gd name="connsiteX1" fmla="*/ 2846159 w 3077379"/>
              <a:gd name="connsiteY1" fmla="*/ 352150 h 1631383"/>
              <a:gd name="connsiteX2" fmla="*/ 2182662 w 3077379"/>
              <a:gd name="connsiteY2" fmla="*/ 886 h 1631383"/>
              <a:gd name="connsiteX3" fmla="*/ 2578530 w 3077379"/>
              <a:gd name="connsiteY3" fmla="*/ 251789 h 1631383"/>
              <a:gd name="connsiteX4" fmla="*/ 2427989 w 3077379"/>
              <a:gd name="connsiteY4" fmla="*/ 257364 h 1631383"/>
              <a:gd name="connsiteX5" fmla="*/ 1346320 w 3077379"/>
              <a:gd name="connsiteY5" fmla="*/ 419057 h 1631383"/>
              <a:gd name="connsiteX6" fmla="*/ 1435530 w 3077379"/>
              <a:gd name="connsiteY6" fmla="*/ 435784 h 1631383"/>
              <a:gd name="connsiteX7" fmla="*/ 777608 w 3077379"/>
              <a:gd name="connsiteY7" fmla="*/ 898560 h 1631383"/>
              <a:gd name="connsiteX8" fmla="*/ 827789 w 3077379"/>
              <a:gd name="connsiteY8" fmla="*/ 837228 h 1631383"/>
              <a:gd name="connsiteX9" fmla="*/ 8174 w 3077379"/>
              <a:gd name="connsiteY9" fmla="*/ 1617813 h 1631383"/>
              <a:gd name="connsiteX10" fmla="*/ 409618 w 3077379"/>
              <a:gd name="connsiteY10" fmla="*/ 1316730 h 1631383"/>
              <a:gd name="connsiteX11" fmla="*/ 454223 w 3077379"/>
              <a:gd name="connsiteY11" fmla="*/ 1104857 h 1631383"/>
              <a:gd name="connsiteX12" fmla="*/ 1457833 w 3077379"/>
              <a:gd name="connsiteY12" fmla="*/ 380028 h 1631383"/>
              <a:gd name="connsiteX13" fmla="*/ 1915033 w 3077379"/>
              <a:gd name="connsiteY13" fmla="*/ 419057 h 1631383"/>
              <a:gd name="connsiteX14" fmla="*/ 1903881 w 3077379"/>
              <a:gd name="connsiteY14" fmla="*/ 374452 h 1631383"/>
              <a:gd name="connsiteX15" fmla="*/ 2584106 w 3077379"/>
              <a:gd name="connsiteY15" fmla="*/ 318696 h 1631383"/>
              <a:gd name="connsiteX16" fmla="*/ 2506047 w 3077379"/>
              <a:gd name="connsiteY16" fmla="*/ 262940 h 1631383"/>
              <a:gd name="connsiteX17" fmla="*/ 3063608 w 3077379"/>
              <a:gd name="connsiteY17" fmla="*/ 380028 h 163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77379" h="1631383">
                <a:moveTo>
                  <a:pt x="3063608" y="380028"/>
                </a:moveTo>
                <a:cubicBezTo>
                  <a:pt x="3120293" y="394896"/>
                  <a:pt x="2992983" y="415340"/>
                  <a:pt x="2846159" y="352150"/>
                </a:cubicBezTo>
                <a:cubicBezTo>
                  <a:pt x="2699335" y="288960"/>
                  <a:pt x="2227267" y="17613"/>
                  <a:pt x="2182662" y="886"/>
                </a:cubicBezTo>
                <a:cubicBezTo>
                  <a:pt x="2138057" y="-15841"/>
                  <a:pt x="2537642" y="209043"/>
                  <a:pt x="2578530" y="251789"/>
                </a:cubicBezTo>
                <a:cubicBezTo>
                  <a:pt x="2619418" y="294535"/>
                  <a:pt x="2633357" y="229486"/>
                  <a:pt x="2427989" y="257364"/>
                </a:cubicBezTo>
                <a:cubicBezTo>
                  <a:pt x="2222621" y="285242"/>
                  <a:pt x="1511730" y="389320"/>
                  <a:pt x="1346320" y="419057"/>
                </a:cubicBezTo>
                <a:cubicBezTo>
                  <a:pt x="1180910" y="448794"/>
                  <a:pt x="1530315" y="355867"/>
                  <a:pt x="1435530" y="435784"/>
                </a:cubicBezTo>
                <a:cubicBezTo>
                  <a:pt x="1340745" y="515701"/>
                  <a:pt x="878898" y="831653"/>
                  <a:pt x="777608" y="898560"/>
                </a:cubicBezTo>
                <a:cubicBezTo>
                  <a:pt x="676318" y="965467"/>
                  <a:pt x="956028" y="717353"/>
                  <a:pt x="827789" y="837228"/>
                </a:cubicBezTo>
                <a:cubicBezTo>
                  <a:pt x="699550" y="957103"/>
                  <a:pt x="77869" y="1537896"/>
                  <a:pt x="8174" y="1617813"/>
                </a:cubicBezTo>
                <a:cubicBezTo>
                  <a:pt x="-61521" y="1697730"/>
                  <a:pt x="335276" y="1402223"/>
                  <a:pt x="409618" y="1316730"/>
                </a:cubicBezTo>
                <a:cubicBezTo>
                  <a:pt x="483959" y="1231237"/>
                  <a:pt x="279521" y="1260974"/>
                  <a:pt x="454223" y="1104857"/>
                </a:cubicBezTo>
                <a:cubicBezTo>
                  <a:pt x="628925" y="948740"/>
                  <a:pt x="1214365" y="494328"/>
                  <a:pt x="1457833" y="380028"/>
                </a:cubicBezTo>
                <a:cubicBezTo>
                  <a:pt x="1701301" y="265728"/>
                  <a:pt x="1840692" y="419986"/>
                  <a:pt x="1915033" y="419057"/>
                </a:cubicBezTo>
                <a:cubicBezTo>
                  <a:pt x="1989374" y="418128"/>
                  <a:pt x="1792369" y="391179"/>
                  <a:pt x="1903881" y="374452"/>
                </a:cubicBezTo>
                <a:cubicBezTo>
                  <a:pt x="2015393" y="357725"/>
                  <a:pt x="2483745" y="337281"/>
                  <a:pt x="2584106" y="318696"/>
                </a:cubicBezTo>
                <a:cubicBezTo>
                  <a:pt x="2684467" y="300111"/>
                  <a:pt x="2429847" y="246213"/>
                  <a:pt x="2506047" y="262940"/>
                </a:cubicBezTo>
                <a:lnTo>
                  <a:pt x="3063608" y="38002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5C88A7E-3DCC-D698-BB44-259CB1A83EC3}"/>
              </a:ext>
            </a:extLst>
          </p:cNvPr>
          <p:cNvSpPr/>
          <p:nvPr/>
        </p:nvSpPr>
        <p:spPr>
          <a:xfrm>
            <a:off x="2975329" y="2567073"/>
            <a:ext cx="3164983" cy="2539081"/>
          </a:xfrm>
          <a:custGeom>
            <a:avLst/>
            <a:gdLst>
              <a:gd name="connsiteX0" fmla="*/ 3163417 w 3164983"/>
              <a:gd name="connsiteY0" fmla="*/ 3283 h 2539081"/>
              <a:gd name="connsiteX1" fmla="*/ 1630125 w 3164983"/>
              <a:gd name="connsiteY1" fmla="*/ 560844 h 2539081"/>
              <a:gd name="connsiteX2" fmla="*/ 520578 w 3164983"/>
              <a:gd name="connsiteY2" fmla="*/ 1285673 h 2539081"/>
              <a:gd name="connsiteX3" fmla="*/ 1635700 w 3164983"/>
              <a:gd name="connsiteY3" fmla="*/ 599873 h 2539081"/>
              <a:gd name="connsiteX4" fmla="*/ 542881 w 3164983"/>
              <a:gd name="connsiteY4" fmla="*/ 1614634 h 2539081"/>
              <a:gd name="connsiteX5" fmla="*/ 102408 w 3164983"/>
              <a:gd name="connsiteY5" fmla="*/ 2250254 h 2539081"/>
              <a:gd name="connsiteX6" fmla="*/ 186042 w 3164983"/>
              <a:gd name="connsiteY6" fmla="*/ 2523459 h 2539081"/>
              <a:gd name="connsiteX7" fmla="*/ 147012 w 3164983"/>
              <a:gd name="connsiteY7" fmla="*/ 2478854 h 2539081"/>
              <a:gd name="connsiteX8" fmla="*/ 52227 w 3164983"/>
              <a:gd name="connsiteY8" fmla="*/ 2255829 h 2539081"/>
              <a:gd name="connsiteX9" fmla="*/ 1055837 w 3164983"/>
              <a:gd name="connsiteY9" fmla="*/ 1079376 h 2539081"/>
              <a:gd name="connsiteX10" fmla="*/ 877417 w 3164983"/>
              <a:gd name="connsiteY10" fmla="*/ 1151859 h 2539081"/>
              <a:gd name="connsiteX11" fmla="*/ 1646851 w 3164983"/>
              <a:gd name="connsiteY11" fmla="*/ 716961 h 2539081"/>
              <a:gd name="connsiteX12" fmla="*/ 1434978 w 3164983"/>
              <a:gd name="connsiteY12" fmla="*/ 739264 h 2539081"/>
              <a:gd name="connsiteX13" fmla="*/ 2170959 w 3164983"/>
              <a:gd name="connsiteY13" fmla="*/ 388000 h 2539081"/>
              <a:gd name="connsiteX14" fmla="*/ 1925632 w 3164983"/>
              <a:gd name="connsiteY14" fmla="*/ 332244 h 2539081"/>
              <a:gd name="connsiteX15" fmla="*/ 3163417 w 3164983"/>
              <a:gd name="connsiteY15" fmla="*/ 3283 h 2539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4983" h="2539081">
                <a:moveTo>
                  <a:pt x="3163417" y="3283"/>
                </a:moveTo>
                <a:cubicBezTo>
                  <a:pt x="3114166" y="41383"/>
                  <a:pt x="2070598" y="347112"/>
                  <a:pt x="1630125" y="560844"/>
                </a:cubicBezTo>
                <a:cubicBezTo>
                  <a:pt x="1189652" y="774576"/>
                  <a:pt x="519649" y="1279168"/>
                  <a:pt x="520578" y="1285673"/>
                </a:cubicBezTo>
                <a:cubicBezTo>
                  <a:pt x="521507" y="1292178"/>
                  <a:pt x="1631983" y="545046"/>
                  <a:pt x="1635700" y="599873"/>
                </a:cubicBezTo>
                <a:cubicBezTo>
                  <a:pt x="1639417" y="654700"/>
                  <a:pt x="798429" y="1339571"/>
                  <a:pt x="542881" y="1614634"/>
                </a:cubicBezTo>
                <a:cubicBezTo>
                  <a:pt x="287333" y="1889697"/>
                  <a:pt x="161881" y="2098783"/>
                  <a:pt x="102408" y="2250254"/>
                </a:cubicBezTo>
                <a:cubicBezTo>
                  <a:pt x="42935" y="2401725"/>
                  <a:pt x="186042" y="2523459"/>
                  <a:pt x="186042" y="2523459"/>
                </a:cubicBezTo>
                <a:cubicBezTo>
                  <a:pt x="193476" y="2561559"/>
                  <a:pt x="169314" y="2523459"/>
                  <a:pt x="147012" y="2478854"/>
                </a:cubicBezTo>
                <a:cubicBezTo>
                  <a:pt x="124710" y="2434249"/>
                  <a:pt x="-99244" y="2489075"/>
                  <a:pt x="52227" y="2255829"/>
                </a:cubicBezTo>
                <a:cubicBezTo>
                  <a:pt x="203698" y="2022583"/>
                  <a:pt x="918305" y="1263371"/>
                  <a:pt x="1055837" y="1079376"/>
                </a:cubicBezTo>
                <a:cubicBezTo>
                  <a:pt x="1193369" y="895381"/>
                  <a:pt x="778915" y="1212261"/>
                  <a:pt x="877417" y="1151859"/>
                </a:cubicBezTo>
                <a:cubicBezTo>
                  <a:pt x="975919" y="1091457"/>
                  <a:pt x="1553924" y="785727"/>
                  <a:pt x="1646851" y="716961"/>
                </a:cubicBezTo>
                <a:cubicBezTo>
                  <a:pt x="1739778" y="648195"/>
                  <a:pt x="1347627" y="794091"/>
                  <a:pt x="1434978" y="739264"/>
                </a:cubicBezTo>
                <a:cubicBezTo>
                  <a:pt x="1522329" y="684437"/>
                  <a:pt x="2089183" y="455837"/>
                  <a:pt x="2170959" y="388000"/>
                </a:cubicBezTo>
                <a:cubicBezTo>
                  <a:pt x="2252735" y="320163"/>
                  <a:pt x="1765798" y="394505"/>
                  <a:pt x="1925632" y="332244"/>
                </a:cubicBezTo>
                <a:cubicBezTo>
                  <a:pt x="2085466" y="269983"/>
                  <a:pt x="3212668" y="-34817"/>
                  <a:pt x="3163417" y="32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8C5FFA21-537F-91FD-7CB1-194FEE4E83B7}"/>
              </a:ext>
            </a:extLst>
          </p:cNvPr>
          <p:cNvSpPr/>
          <p:nvPr/>
        </p:nvSpPr>
        <p:spPr>
          <a:xfrm>
            <a:off x="5225679" y="2644894"/>
            <a:ext cx="1216011" cy="2845251"/>
          </a:xfrm>
          <a:custGeom>
            <a:avLst/>
            <a:gdLst>
              <a:gd name="connsiteX0" fmla="*/ 1214150 w 1216011"/>
              <a:gd name="connsiteY0" fmla="*/ 9096 h 2845251"/>
              <a:gd name="connsiteX1" fmla="*/ 756950 w 1216011"/>
              <a:gd name="connsiteY1" fmla="*/ 611262 h 2845251"/>
              <a:gd name="connsiteX2" fmla="*/ 366658 w 1216011"/>
              <a:gd name="connsiteY2" fmla="*/ 1481057 h 2845251"/>
              <a:gd name="connsiteX3" fmla="*/ 439141 w 1216011"/>
              <a:gd name="connsiteY3" fmla="*/ 1280335 h 2845251"/>
              <a:gd name="connsiteX4" fmla="*/ 204965 w 1216011"/>
              <a:gd name="connsiteY4" fmla="*/ 2116677 h 2845251"/>
              <a:gd name="connsiteX5" fmla="*/ 299750 w 1216011"/>
              <a:gd name="connsiteY5" fmla="*/ 1994013 h 2845251"/>
              <a:gd name="connsiteX6" fmla="*/ 15394 w 1216011"/>
              <a:gd name="connsiteY6" fmla="*/ 2808052 h 2845251"/>
              <a:gd name="connsiteX7" fmla="*/ 115755 w 1216011"/>
              <a:gd name="connsiteY7" fmla="*/ 2518121 h 2845251"/>
              <a:gd name="connsiteX8" fmla="*/ 762526 w 1216011"/>
              <a:gd name="connsiteY8" fmla="*/ 873316 h 2845251"/>
              <a:gd name="connsiteX9" fmla="*/ 305326 w 1216011"/>
              <a:gd name="connsiteY9" fmla="*/ 1821169 h 2845251"/>
              <a:gd name="connsiteX10" fmla="*/ 762526 w 1216011"/>
              <a:gd name="connsiteY10" fmla="*/ 756228 h 2845251"/>
              <a:gd name="connsiteX11" fmla="*/ 623136 w 1216011"/>
              <a:gd name="connsiteY11" fmla="*/ 984828 h 2845251"/>
              <a:gd name="connsiteX12" fmla="*/ 907492 w 1216011"/>
              <a:gd name="connsiteY12" fmla="*/ 299028 h 2845251"/>
              <a:gd name="connsiteX13" fmla="*/ 1214150 w 1216011"/>
              <a:gd name="connsiteY13" fmla="*/ 9096 h 284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6011" h="2845251">
                <a:moveTo>
                  <a:pt x="1214150" y="9096"/>
                </a:moveTo>
                <a:cubicBezTo>
                  <a:pt x="1189060" y="61135"/>
                  <a:pt x="898199" y="365935"/>
                  <a:pt x="756950" y="611262"/>
                </a:cubicBezTo>
                <a:cubicBezTo>
                  <a:pt x="615701" y="856589"/>
                  <a:pt x="419626" y="1369545"/>
                  <a:pt x="366658" y="1481057"/>
                </a:cubicBezTo>
                <a:cubicBezTo>
                  <a:pt x="313690" y="1592569"/>
                  <a:pt x="466090" y="1174398"/>
                  <a:pt x="439141" y="1280335"/>
                </a:cubicBezTo>
                <a:cubicBezTo>
                  <a:pt x="412192" y="1386272"/>
                  <a:pt x="228197" y="1997731"/>
                  <a:pt x="204965" y="2116677"/>
                </a:cubicBezTo>
                <a:cubicBezTo>
                  <a:pt x="181733" y="2235623"/>
                  <a:pt x="331345" y="1878784"/>
                  <a:pt x="299750" y="1994013"/>
                </a:cubicBezTo>
                <a:cubicBezTo>
                  <a:pt x="268155" y="2109242"/>
                  <a:pt x="46060" y="2720701"/>
                  <a:pt x="15394" y="2808052"/>
                </a:cubicBezTo>
                <a:cubicBezTo>
                  <a:pt x="-15272" y="2895403"/>
                  <a:pt x="-8767" y="2840577"/>
                  <a:pt x="115755" y="2518121"/>
                </a:cubicBezTo>
                <a:cubicBezTo>
                  <a:pt x="240277" y="2195665"/>
                  <a:pt x="730931" y="989475"/>
                  <a:pt x="762526" y="873316"/>
                </a:cubicBezTo>
                <a:cubicBezTo>
                  <a:pt x="794121" y="757157"/>
                  <a:pt x="305326" y="1840684"/>
                  <a:pt x="305326" y="1821169"/>
                </a:cubicBezTo>
                <a:cubicBezTo>
                  <a:pt x="305326" y="1801654"/>
                  <a:pt x="709558" y="895618"/>
                  <a:pt x="762526" y="756228"/>
                </a:cubicBezTo>
                <a:cubicBezTo>
                  <a:pt x="815494" y="616838"/>
                  <a:pt x="598975" y="1061028"/>
                  <a:pt x="623136" y="984828"/>
                </a:cubicBezTo>
                <a:cubicBezTo>
                  <a:pt x="647297" y="908628"/>
                  <a:pt x="810848" y="459792"/>
                  <a:pt x="907492" y="299028"/>
                </a:cubicBezTo>
                <a:cubicBezTo>
                  <a:pt x="1004136" y="138264"/>
                  <a:pt x="1239240" y="-42943"/>
                  <a:pt x="1214150" y="909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8E350247-96BB-B477-FD24-3A36F2B69CC2}"/>
              </a:ext>
            </a:extLst>
          </p:cNvPr>
          <p:cNvSpPr/>
          <p:nvPr/>
        </p:nvSpPr>
        <p:spPr>
          <a:xfrm>
            <a:off x="5611274" y="5441795"/>
            <a:ext cx="187513" cy="489316"/>
          </a:xfrm>
          <a:custGeom>
            <a:avLst/>
            <a:gdLst>
              <a:gd name="connsiteX0" fmla="*/ 187360 w 187513"/>
              <a:gd name="connsiteY0" fmla="*/ 0 h 489316"/>
              <a:gd name="connsiteX1" fmla="*/ 59121 w 187513"/>
              <a:gd name="connsiteY1" fmla="*/ 161693 h 489316"/>
              <a:gd name="connsiteX2" fmla="*/ 3365 w 187513"/>
              <a:gd name="connsiteY2" fmla="*/ 473927 h 489316"/>
              <a:gd name="connsiteX3" fmla="*/ 8941 w 187513"/>
              <a:gd name="connsiteY3" fmla="*/ 412595 h 489316"/>
              <a:gd name="connsiteX4" fmla="*/ 31243 w 187513"/>
              <a:gd name="connsiteY4" fmla="*/ 161693 h 489316"/>
              <a:gd name="connsiteX5" fmla="*/ 187360 w 187513"/>
              <a:gd name="connsiteY5" fmla="*/ 0 h 48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513" h="489316">
                <a:moveTo>
                  <a:pt x="187360" y="0"/>
                </a:moveTo>
                <a:cubicBezTo>
                  <a:pt x="192006" y="0"/>
                  <a:pt x="89787" y="82705"/>
                  <a:pt x="59121" y="161693"/>
                </a:cubicBezTo>
                <a:cubicBezTo>
                  <a:pt x="28455" y="240681"/>
                  <a:pt x="11728" y="432110"/>
                  <a:pt x="3365" y="473927"/>
                </a:cubicBezTo>
                <a:cubicBezTo>
                  <a:pt x="-4998" y="515744"/>
                  <a:pt x="4295" y="464634"/>
                  <a:pt x="8941" y="412595"/>
                </a:cubicBezTo>
                <a:cubicBezTo>
                  <a:pt x="13587" y="360556"/>
                  <a:pt x="4294" y="227671"/>
                  <a:pt x="31243" y="161693"/>
                </a:cubicBezTo>
                <a:cubicBezTo>
                  <a:pt x="58192" y="95715"/>
                  <a:pt x="182714" y="0"/>
                  <a:pt x="18736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BD1961E-94C3-2EB1-0E7A-B1BA1D3BCDAC}"/>
              </a:ext>
            </a:extLst>
          </p:cNvPr>
          <p:cNvSpPr/>
          <p:nvPr/>
        </p:nvSpPr>
        <p:spPr>
          <a:xfrm>
            <a:off x="5223455" y="4812323"/>
            <a:ext cx="413535" cy="1669185"/>
          </a:xfrm>
          <a:custGeom>
            <a:avLst/>
            <a:gdLst>
              <a:gd name="connsiteX0" fmla="*/ 413486 w 413535"/>
              <a:gd name="connsiteY0" fmla="*/ 5004 h 1669185"/>
              <a:gd name="connsiteX1" fmla="*/ 151433 w 413535"/>
              <a:gd name="connsiteY1" fmla="*/ 724257 h 1669185"/>
              <a:gd name="connsiteX2" fmla="*/ 78950 w 413535"/>
              <a:gd name="connsiteY2" fmla="*/ 1382179 h 1669185"/>
              <a:gd name="connsiteX3" fmla="*/ 145857 w 413535"/>
              <a:gd name="connsiteY3" fmla="*/ 729833 h 1669185"/>
              <a:gd name="connsiteX4" fmla="*/ 12043 w 413535"/>
              <a:gd name="connsiteY4" fmla="*/ 1621931 h 1669185"/>
              <a:gd name="connsiteX5" fmla="*/ 12043 w 413535"/>
              <a:gd name="connsiteY5" fmla="*/ 1493692 h 1669185"/>
              <a:gd name="connsiteX6" fmla="*/ 62223 w 413535"/>
              <a:gd name="connsiteY6" fmla="*/ 1047643 h 1669185"/>
              <a:gd name="connsiteX7" fmla="*/ 78950 w 413535"/>
              <a:gd name="connsiteY7" fmla="*/ 568140 h 1669185"/>
              <a:gd name="connsiteX8" fmla="*/ 95677 w 413535"/>
              <a:gd name="connsiteY8" fmla="*/ 964009 h 1669185"/>
              <a:gd name="connsiteX9" fmla="*/ 184886 w 413535"/>
              <a:gd name="connsiteY9" fmla="*/ 534687 h 1669185"/>
              <a:gd name="connsiteX10" fmla="*/ 173735 w 413535"/>
              <a:gd name="connsiteY10" fmla="*/ 412023 h 1669185"/>
              <a:gd name="connsiteX11" fmla="*/ 413486 w 413535"/>
              <a:gd name="connsiteY11" fmla="*/ 5004 h 166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535" h="1669185">
                <a:moveTo>
                  <a:pt x="413486" y="5004"/>
                </a:moveTo>
                <a:cubicBezTo>
                  <a:pt x="409769" y="57043"/>
                  <a:pt x="207189" y="494728"/>
                  <a:pt x="151433" y="724257"/>
                </a:cubicBezTo>
                <a:cubicBezTo>
                  <a:pt x="95677" y="953786"/>
                  <a:pt x="79879" y="1381250"/>
                  <a:pt x="78950" y="1382179"/>
                </a:cubicBezTo>
                <a:cubicBezTo>
                  <a:pt x="78021" y="1383108"/>
                  <a:pt x="157008" y="689874"/>
                  <a:pt x="145857" y="729833"/>
                </a:cubicBezTo>
                <a:cubicBezTo>
                  <a:pt x="134706" y="769792"/>
                  <a:pt x="34345" y="1494621"/>
                  <a:pt x="12043" y="1621931"/>
                </a:cubicBezTo>
                <a:cubicBezTo>
                  <a:pt x="-10259" y="1749241"/>
                  <a:pt x="3680" y="1589407"/>
                  <a:pt x="12043" y="1493692"/>
                </a:cubicBezTo>
                <a:cubicBezTo>
                  <a:pt x="20406" y="1397977"/>
                  <a:pt x="51072" y="1201902"/>
                  <a:pt x="62223" y="1047643"/>
                </a:cubicBezTo>
                <a:cubicBezTo>
                  <a:pt x="73374" y="893384"/>
                  <a:pt x="73374" y="582079"/>
                  <a:pt x="78950" y="568140"/>
                </a:cubicBezTo>
                <a:cubicBezTo>
                  <a:pt x="84526" y="554201"/>
                  <a:pt x="78021" y="969584"/>
                  <a:pt x="95677" y="964009"/>
                </a:cubicBezTo>
                <a:cubicBezTo>
                  <a:pt x="113333" y="958434"/>
                  <a:pt x="171876" y="626685"/>
                  <a:pt x="184886" y="534687"/>
                </a:cubicBezTo>
                <a:cubicBezTo>
                  <a:pt x="197896" y="442689"/>
                  <a:pt x="136564" y="502162"/>
                  <a:pt x="173735" y="412023"/>
                </a:cubicBezTo>
                <a:cubicBezTo>
                  <a:pt x="210906" y="321884"/>
                  <a:pt x="417203" y="-47035"/>
                  <a:pt x="413486" y="500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7DD38004-7430-197F-2E68-83BB943BA74C}"/>
              </a:ext>
            </a:extLst>
          </p:cNvPr>
          <p:cNvSpPr/>
          <p:nvPr/>
        </p:nvSpPr>
        <p:spPr>
          <a:xfrm>
            <a:off x="5252362" y="6043352"/>
            <a:ext cx="675521" cy="2034473"/>
          </a:xfrm>
          <a:custGeom>
            <a:avLst/>
            <a:gdLst>
              <a:gd name="connsiteX0" fmla="*/ 195009 w 675521"/>
              <a:gd name="connsiteY0" fmla="*/ 609 h 2034473"/>
              <a:gd name="connsiteX1" fmla="*/ 161555 w 675521"/>
              <a:gd name="connsiteY1" fmla="*/ 574897 h 2034473"/>
              <a:gd name="connsiteX2" fmla="*/ 306521 w 675521"/>
              <a:gd name="connsiteY2" fmla="*/ 1450268 h 2034473"/>
              <a:gd name="connsiteX3" fmla="*/ 295370 w 675521"/>
              <a:gd name="connsiteY3" fmla="*/ 1277424 h 2034473"/>
              <a:gd name="connsiteX4" fmla="*/ 663360 w 675521"/>
              <a:gd name="connsiteY4" fmla="*/ 2013404 h 2034473"/>
              <a:gd name="connsiteX5" fmla="*/ 562999 w 675521"/>
              <a:gd name="connsiteY5" fmla="*/ 1795955 h 2034473"/>
              <a:gd name="connsiteX6" fmla="*/ 323248 w 675521"/>
              <a:gd name="connsiteY6" fmla="*/ 1394511 h 2034473"/>
              <a:gd name="connsiteX7" fmla="*/ 5438 w 675521"/>
              <a:gd name="connsiteY7" fmla="*/ 457809 h 2034473"/>
              <a:gd name="connsiteX8" fmla="*/ 122526 w 675521"/>
              <a:gd name="connsiteY8" fmla="*/ 719863 h 2034473"/>
              <a:gd name="connsiteX9" fmla="*/ 122526 w 675521"/>
              <a:gd name="connsiteY9" fmla="*/ 468960 h 2034473"/>
              <a:gd name="connsiteX10" fmla="*/ 195009 w 675521"/>
              <a:gd name="connsiteY10" fmla="*/ 609 h 2034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5521" h="2034473">
                <a:moveTo>
                  <a:pt x="195009" y="609"/>
                </a:moveTo>
                <a:cubicBezTo>
                  <a:pt x="201514" y="18265"/>
                  <a:pt x="142970" y="333287"/>
                  <a:pt x="161555" y="574897"/>
                </a:cubicBezTo>
                <a:cubicBezTo>
                  <a:pt x="180140" y="816507"/>
                  <a:pt x="284219" y="1333180"/>
                  <a:pt x="306521" y="1450268"/>
                </a:cubicBezTo>
                <a:cubicBezTo>
                  <a:pt x="328823" y="1567356"/>
                  <a:pt x="235897" y="1183568"/>
                  <a:pt x="295370" y="1277424"/>
                </a:cubicBezTo>
                <a:cubicBezTo>
                  <a:pt x="354843" y="1371280"/>
                  <a:pt x="618755" y="1926982"/>
                  <a:pt x="663360" y="2013404"/>
                </a:cubicBezTo>
                <a:cubicBezTo>
                  <a:pt x="707965" y="2099826"/>
                  <a:pt x="619684" y="1899104"/>
                  <a:pt x="562999" y="1795955"/>
                </a:cubicBezTo>
                <a:cubicBezTo>
                  <a:pt x="506314" y="1692806"/>
                  <a:pt x="416175" y="1617535"/>
                  <a:pt x="323248" y="1394511"/>
                </a:cubicBezTo>
                <a:cubicBezTo>
                  <a:pt x="230321" y="1171487"/>
                  <a:pt x="38892" y="570250"/>
                  <a:pt x="5438" y="457809"/>
                </a:cubicBezTo>
                <a:cubicBezTo>
                  <a:pt x="-28016" y="345368"/>
                  <a:pt x="103012" y="718005"/>
                  <a:pt x="122526" y="719863"/>
                </a:cubicBezTo>
                <a:cubicBezTo>
                  <a:pt x="142040" y="721721"/>
                  <a:pt x="111375" y="584189"/>
                  <a:pt x="122526" y="468960"/>
                </a:cubicBezTo>
                <a:cubicBezTo>
                  <a:pt x="133677" y="353731"/>
                  <a:pt x="188504" y="-17047"/>
                  <a:pt x="195009" y="60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3B1AF488-5FE7-A616-6404-337980B26852}"/>
              </a:ext>
            </a:extLst>
          </p:cNvPr>
          <p:cNvSpPr/>
          <p:nvPr/>
        </p:nvSpPr>
        <p:spPr>
          <a:xfrm>
            <a:off x="4761308" y="4578721"/>
            <a:ext cx="837509" cy="523308"/>
          </a:xfrm>
          <a:custGeom>
            <a:avLst/>
            <a:gdLst>
              <a:gd name="connsiteX0" fmla="*/ 836604 w 837509"/>
              <a:gd name="connsiteY0" fmla="*/ 4430 h 523308"/>
              <a:gd name="connsiteX1" fmla="*/ 189833 w 837509"/>
              <a:gd name="connsiteY1" fmla="*/ 517386 h 523308"/>
              <a:gd name="connsiteX2" fmla="*/ 373829 w 837509"/>
              <a:gd name="connsiteY2" fmla="*/ 294362 h 523308"/>
              <a:gd name="connsiteX3" fmla="*/ 263 w 837509"/>
              <a:gd name="connsiteY3" fmla="*/ 467206 h 523308"/>
              <a:gd name="connsiteX4" fmla="*/ 323648 w 837509"/>
              <a:gd name="connsiteY4" fmla="*/ 277635 h 523308"/>
              <a:gd name="connsiteX5" fmla="*/ 836604 w 837509"/>
              <a:gd name="connsiteY5" fmla="*/ 4430 h 5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509" h="523308">
                <a:moveTo>
                  <a:pt x="836604" y="4430"/>
                </a:moveTo>
                <a:cubicBezTo>
                  <a:pt x="814301" y="44389"/>
                  <a:pt x="266962" y="469064"/>
                  <a:pt x="189833" y="517386"/>
                </a:cubicBezTo>
                <a:cubicBezTo>
                  <a:pt x="112704" y="565708"/>
                  <a:pt x="405424" y="302725"/>
                  <a:pt x="373829" y="294362"/>
                </a:cubicBezTo>
                <a:cubicBezTo>
                  <a:pt x="342234" y="285999"/>
                  <a:pt x="8626" y="469994"/>
                  <a:pt x="263" y="467206"/>
                </a:cubicBezTo>
                <a:cubicBezTo>
                  <a:pt x="-8101" y="464418"/>
                  <a:pt x="184258" y="349189"/>
                  <a:pt x="323648" y="277635"/>
                </a:cubicBezTo>
                <a:cubicBezTo>
                  <a:pt x="463038" y="206081"/>
                  <a:pt x="858907" y="-35529"/>
                  <a:pt x="836604" y="443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86FA7B48-059C-2C42-B53D-61DBE2793E1B}"/>
              </a:ext>
            </a:extLst>
          </p:cNvPr>
          <p:cNvSpPr/>
          <p:nvPr/>
        </p:nvSpPr>
        <p:spPr>
          <a:xfrm>
            <a:off x="4212288" y="5279424"/>
            <a:ext cx="923077" cy="367514"/>
          </a:xfrm>
          <a:custGeom>
            <a:avLst/>
            <a:gdLst>
              <a:gd name="connsiteX0" fmla="*/ 922849 w 923077"/>
              <a:gd name="connsiteY0" fmla="*/ 28556 h 367514"/>
              <a:gd name="connsiteX1" fmla="*/ 699824 w 923077"/>
              <a:gd name="connsiteY1" fmla="*/ 246005 h 367514"/>
              <a:gd name="connsiteX2" fmla="*/ 538132 w 923077"/>
              <a:gd name="connsiteY2" fmla="*/ 246005 h 367514"/>
              <a:gd name="connsiteX3" fmla="*/ 2873 w 923077"/>
              <a:gd name="connsiteY3" fmla="*/ 678 h 367514"/>
              <a:gd name="connsiteX4" fmla="*/ 337410 w 923077"/>
              <a:gd name="connsiteY4" fmla="*/ 179098 h 367514"/>
              <a:gd name="connsiteX5" fmla="*/ 605039 w 923077"/>
              <a:gd name="connsiteY5" fmla="*/ 363093 h 367514"/>
              <a:gd name="connsiteX6" fmla="*/ 616190 w 923077"/>
              <a:gd name="connsiteY6" fmla="*/ 307337 h 367514"/>
              <a:gd name="connsiteX7" fmla="*/ 493527 w 923077"/>
              <a:gd name="connsiteY7" fmla="*/ 273883 h 367514"/>
              <a:gd name="connsiteX8" fmla="*/ 677522 w 923077"/>
              <a:gd name="connsiteY8" fmla="*/ 246005 h 367514"/>
              <a:gd name="connsiteX9" fmla="*/ 577161 w 923077"/>
              <a:gd name="connsiteY9" fmla="*/ 234854 h 367514"/>
              <a:gd name="connsiteX10" fmla="*/ 738853 w 923077"/>
              <a:gd name="connsiteY10" fmla="*/ 229278 h 367514"/>
              <a:gd name="connsiteX11" fmla="*/ 922849 w 923077"/>
              <a:gd name="connsiteY11" fmla="*/ 28556 h 36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3077" h="367514">
                <a:moveTo>
                  <a:pt x="922849" y="28556"/>
                </a:moveTo>
                <a:cubicBezTo>
                  <a:pt x="916344" y="31344"/>
                  <a:pt x="763943" y="209764"/>
                  <a:pt x="699824" y="246005"/>
                </a:cubicBezTo>
                <a:cubicBezTo>
                  <a:pt x="635705" y="282246"/>
                  <a:pt x="654291" y="286893"/>
                  <a:pt x="538132" y="246005"/>
                </a:cubicBezTo>
                <a:cubicBezTo>
                  <a:pt x="421973" y="205117"/>
                  <a:pt x="36327" y="11829"/>
                  <a:pt x="2873" y="678"/>
                </a:cubicBezTo>
                <a:cubicBezTo>
                  <a:pt x="-30581" y="-10473"/>
                  <a:pt x="237049" y="118696"/>
                  <a:pt x="337410" y="179098"/>
                </a:cubicBezTo>
                <a:cubicBezTo>
                  <a:pt x="437771" y="239501"/>
                  <a:pt x="558576" y="341720"/>
                  <a:pt x="605039" y="363093"/>
                </a:cubicBezTo>
                <a:cubicBezTo>
                  <a:pt x="651502" y="384466"/>
                  <a:pt x="634775" y="322205"/>
                  <a:pt x="616190" y="307337"/>
                </a:cubicBezTo>
                <a:cubicBezTo>
                  <a:pt x="597605" y="292469"/>
                  <a:pt x="483305" y="284105"/>
                  <a:pt x="493527" y="273883"/>
                </a:cubicBezTo>
                <a:cubicBezTo>
                  <a:pt x="503749" y="263661"/>
                  <a:pt x="663583" y="252510"/>
                  <a:pt x="677522" y="246005"/>
                </a:cubicBezTo>
                <a:cubicBezTo>
                  <a:pt x="691461" y="239500"/>
                  <a:pt x="566939" y="237642"/>
                  <a:pt x="577161" y="234854"/>
                </a:cubicBezTo>
                <a:cubicBezTo>
                  <a:pt x="587383" y="232066"/>
                  <a:pt x="682168" y="257156"/>
                  <a:pt x="738853" y="229278"/>
                </a:cubicBezTo>
                <a:cubicBezTo>
                  <a:pt x="795538" y="201400"/>
                  <a:pt x="929354" y="25768"/>
                  <a:pt x="922849" y="285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CEDCC31D-73BA-C6F3-890A-047C4519ADC6}"/>
              </a:ext>
            </a:extLst>
          </p:cNvPr>
          <p:cNvSpPr/>
          <p:nvPr/>
        </p:nvSpPr>
        <p:spPr>
          <a:xfrm>
            <a:off x="3718246" y="4878165"/>
            <a:ext cx="1324294" cy="307156"/>
          </a:xfrm>
          <a:custGeom>
            <a:avLst/>
            <a:gdLst>
              <a:gd name="connsiteX0" fmla="*/ 686 w 1324294"/>
              <a:gd name="connsiteY0" fmla="*/ 307152 h 307156"/>
              <a:gd name="connsiteX1" fmla="*/ 469037 w 1324294"/>
              <a:gd name="connsiteY1" fmla="*/ 139884 h 307156"/>
              <a:gd name="connsiteX2" fmla="*/ 1294227 w 1324294"/>
              <a:gd name="connsiteY2" fmla="*/ 229094 h 307156"/>
              <a:gd name="connsiteX3" fmla="*/ 1093505 w 1324294"/>
              <a:gd name="connsiteY3" fmla="*/ 190064 h 307156"/>
              <a:gd name="connsiteX4" fmla="*/ 608427 w 1324294"/>
              <a:gd name="connsiteY4" fmla="*/ 494 h 307156"/>
              <a:gd name="connsiteX5" fmla="*/ 859330 w 1324294"/>
              <a:gd name="connsiteY5" fmla="*/ 134308 h 307156"/>
              <a:gd name="connsiteX6" fmla="*/ 530369 w 1324294"/>
              <a:gd name="connsiteY6" fmla="*/ 112006 h 307156"/>
              <a:gd name="connsiteX7" fmla="*/ 368676 w 1324294"/>
              <a:gd name="connsiteY7" fmla="*/ 145459 h 307156"/>
              <a:gd name="connsiteX8" fmla="*/ 686 w 1324294"/>
              <a:gd name="connsiteY8" fmla="*/ 307152 h 30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294" h="307156">
                <a:moveTo>
                  <a:pt x="686" y="307152"/>
                </a:moveTo>
                <a:cubicBezTo>
                  <a:pt x="17413" y="306223"/>
                  <a:pt x="253447" y="152894"/>
                  <a:pt x="469037" y="139884"/>
                </a:cubicBezTo>
                <a:cubicBezTo>
                  <a:pt x="684627" y="126874"/>
                  <a:pt x="1190149" y="220731"/>
                  <a:pt x="1294227" y="229094"/>
                </a:cubicBezTo>
                <a:cubicBezTo>
                  <a:pt x="1398305" y="237457"/>
                  <a:pt x="1207805" y="228164"/>
                  <a:pt x="1093505" y="190064"/>
                </a:cubicBezTo>
                <a:cubicBezTo>
                  <a:pt x="979205" y="151964"/>
                  <a:pt x="647456" y="9787"/>
                  <a:pt x="608427" y="494"/>
                </a:cubicBezTo>
                <a:cubicBezTo>
                  <a:pt x="569398" y="-8799"/>
                  <a:pt x="872340" y="115723"/>
                  <a:pt x="859330" y="134308"/>
                </a:cubicBezTo>
                <a:cubicBezTo>
                  <a:pt x="846320" y="152893"/>
                  <a:pt x="612145" y="110147"/>
                  <a:pt x="530369" y="112006"/>
                </a:cubicBezTo>
                <a:cubicBezTo>
                  <a:pt x="448593" y="113864"/>
                  <a:pt x="459744" y="116652"/>
                  <a:pt x="368676" y="145459"/>
                </a:cubicBezTo>
                <a:cubicBezTo>
                  <a:pt x="277608" y="174266"/>
                  <a:pt x="-16041" y="308081"/>
                  <a:pt x="686" y="30715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C0CA431E-FB3E-3AB3-F66F-BA3984DA165E}"/>
              </a:ext>
            </a:extLst>
          </p:cNvPr>
          <p:cNvSpPr/>
          <p:nvPr/>
        </p:nvSpPr>
        <p:spPr>
          <a:xfrm>
            <a:off x="4237322" y="5101656"/>
            <a:ext cx="923874" cy="429383"/>
          </a:xfrm>
          <a:custGeom>
            <a:avLst/>
            <a:gdLst>
              <a:gd name="connsiteX0" fmla="*/ 141 w 923874"/>
              <a:gd name="connsiteY0" fmla="*/ 100388 h 429383"/>
              <a:gd name="connsiteX1" fmla="*/ 239893 w 923874"/>
              <a:gd name="connsiteY1" fmla="*/ 27 h 429383"/>
              <a:gd name="connsiteX2" fmla="*/ 803029 w 923874"/>
              <a:gd name="connsiteY2" fmla="*/ 111539 h 429383"/>
              <a:gd name="connsiteX3" fmla="*/ 641337 w 923874"/>
              <a:gd name="connsiteY3" fmla="*/ 72510 h 429383"/>
              <a:gd name="connsiteX4" fmla="*/ 200863 w 923874"/>
              <a:gd name="connsiteY4" fmla="*/ 50207 h 429383"/>
              <a:gd name="connsiteX5" fmla="*/ 490795 w 923874"/>
              <a:gd name="connsiteY5" fmla="*/ 72510 h 429383"/>
              <a:gd name="connsiteX6" fmla="*/ 853210 w 923874"/>
              <a:gd name="connsiteY6" fmla="*/ 250929 h 429383"/>
              <a:gd name="connsiteX7" fmla="*/ 780727 w 923874"/>
              <a:gd name="connsiteY7" fmla="*/ 223051 h 429383"/>
              <a:gd name="connsiteX8" fmla="*/ 462917 w 923874"/>
              <a:gd name="connsiteY8" fmla="*/ 89237 h 429383"/>
              <a:gd name="connsiteX9" fmla="*/ 340254 w 923874"/>
              <a:gd name="connsiteY9" fmla="*/ 83661 h 429383"/>
              <a:gd name="connsiteX10" fmla="*/ 920117 w 923874"/>
              <a:gd name="connsiteY10" fmla="*/ 306685 h 429383"/>
              <a:gd name="connsiteX11" fmla="*/ 602307 w 923874"/>
              <a:gd name="connsiteY11" fmla="*/ 217476 h 429383"/>
              <a:gd name="connsiteX12" fmla="*/ 858785 w 923874"/>
              <a:gd name="connsiteY12" fmla="*/ 356866 h 429383"/>
              <a:gd name="connsiteX13" fmla="*/ 574429 w 923874"/>
              <a:gd name="connsiteY13" fmla="*/ 250929 h 429383"/>
              <a:gd name="connsiteX14" fmla="*/ 847634 w 923874"/>
              <a:gd name="connsiteY14" fmla="*/ 429349 h 429383"/>
              <a:gd name="connsiteX15" fmla="*/ 540976 w 923874"/>
              <a:gd name="connsiteY15" fmla="*/ 234203 h 429383"/>
              <a:gd name="connsiteX16" fmla="*/ 351405 w 923874"/>
              <a:gd name="connsiteY16" fmla="*/ 83661 h 429383"/>
              <a:gd name="connsiteX17" fmla="*/ 267771 w 923874"/>
              <a:gd name="connsiteY17" fmla="*/ 50207 h 429383"/>
              <a:gd name="connsiteX18" fmla="*/ 141 w 923874"/>
              <a:gd name="connsiteY18" fmla="*/ 100388 h 42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23874" h="429383">
                <a:moveTo>
                  <a:pt x="141" y="100388"/>
                </a:moveTo>
                <a:cubicBezTo>
                  <a:pt x="-4505" y="92025"/>
                  <a:pt x="106078" y="-1831"/>
                  <a:pt x="239893" y="27"/>
                </a:cubicBezTo>
                <a:cubicBezTo>
                  <a:pt x="373708" y="1885"/>
                  <a:pt x="736122" y="99459"/>
                  <a:pt x="803029" y="111539"/>
                </a:cubicBezTo>
                <a:cubicBezTo>
                  <a:pt x="869936" y="123619"/>
                  <a:pt x="741698" y="82732"/>
                  <a:pt x="641337" y="72510"/>
                </a:cubicBezTo>
                <a:cubicBezTo>
                  <a:pt x="540976" y="62288"/>
                  <a:pt x="225953" y="50207"/>
                  <a:pt x="200863" y="50207"/>
                </a:cubicBezTo>
                <a:cubicBezTo>
                  <a:pt x="175773" y="50207"/>
                  <a:pt x="382071" y="39056"/>
                  <a:pt x="490795" y="72510"/>
                </a:cubicBezTo>
                <a:cubicBezTo>
                  <a:pt x="599520" y="105964"/>
                  <a:pt x="804888" y="225839"/>
                  <a:pt x="853210" y="250929"/>
                </a:cubicBezTo>
                <a:cubicBezTo>
                  <a:pt x="901532" y="276019"/>
                  <a:pt x="780727" y="223051"/>
                  <a:pt x="780727" y="223051"/>
                </a:cubicBezTo>
                <a:cubicBezTo>
                  <a:pt x="715678" y="196102"/>
                  <a:pt x="536329" y="112469"/>
                  <a:pt x="462917" y="89237"/>
                </a:cubicBezTo>
                <a:cubicBezTo>
                  <a:pt x="389505" y="66005"/>
                  <a:pt x="264054" y="47420"/>
                  <a:pt x="340254" y="83661"/>
                </a:cubicBezTo>
                <a:cubicBezTo>
                  <a:pt x="416454" y="119902"/>
                  <a:pt x="876442" y="284383"/>
                  <a:pt x="920117" y="306685"/>
                </a:cubicBezTo>
                <a:cubicBezTo>
                  <a:pt x="963792" y="328987"/>
                  <a:pt x="612529" y="209113"/>
                  <a:pt x="602307" y="217476"/>
                </a:cubicBezTo>
                <a:cubicBezTo>
                  <a:pt x="592085" y="225840"/>
                  <a:pt x="863431" y="351291"/>
                  <a:pt x="858785" y="356866"/>
                </a:cubicBezTo>
                <a:cubicBezTo>
                  <a:pt x="854139" y="362441"/>
                  <a:pt x="576288" y="238849"/>
                  <a:pt x="574429" y="250929"/>
                </a:cubicBezTo>
                <a:cubicBezTo>
                  <a:pt x="572571" y="263010"/>
                  <a:pt x="853209" y="432137"/>
                  <a:pt x="847634" y="429349"/>
                </a:cubicBezTo>
                <a:cubicBezTo>
                  <a:pt x="842059" y="426561"/>
                  <a:pt x="623681" y="291818"/>
                  <a:pt x="540976" y="234203"/>
                </a:cubicBezTo>
                <a:cubicBezTo>
                  <a:pt x="458271" y="176588"/>
                  <a:pt x="396939" y="114327"/>
                  <a:pt x="351405" y="83661"/>
                </a:cubicBezTo>
                <a:cubicBezTo>
                  <a:pt x="305871" y="52995"/>
                  <a:pt x="324456" y="50207"/>
                  <a:pt x="267771" y="50207"/>
                </a:cubicBezTo>
                <a:cubicBezTo>
                  <a:pt x="211086" y="50207"/>
                  <a:pt x="4787" y="108751"/>
                  <a:pt x="141" y="10038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2BF726A3-94F9-2161-7FD7-6F4A95700B39}"/>
              </a:ext>
            </a:extLst>
          </p:cNvPr>
          <p:cNvSpPr/>
          <p:nvPr/>
        </p:nvSpPr>
        <p:spPr>
          <a:xfrm>
            <a:off x="4341231" y="5065342"/>
            <a:ext cx="622243" cy="402636"/>
          </a:xfrm>
          <a:custGeom>
            <a:avLst/>
            <a:gdLst>
              <a:gd name="connsiteX0" fmla="*/ 2169 w 622243"/>
              <a:gd name="connsiteY0" fmla="*/ 2887 h 402636"/>
              <a:gd name="connsiteX1" fmla="*/ 308828 w 622243"/>
              <a:gd name="connsiteY1" fmla="*/ 387604 h 402636"/>
              <a:gd name="connsiteX2" fmla="*/ 621062 w 622243"/>
              <a:gd name="connsiteY2" fmla="*/ 326273 h 402636"/>
              <a:gd name="connsiteX3" fmla="*/ 409189 w 622243"/>
              <a:gd name="connsiteY3" fmla="*/ 342999 h 402636"/>
              <a:gd name="connsiteX4" fmla="*/ 241920 w 622243"/>
              <a:gd name="connsiteY4" fmla="*/ 209185 h 402636"/>
              <a:gd name="connsiteX5" fmla="*/ 487247 w 622243"/>
              <a:gd name="connsiteY5" fmla="*/ 342999 h 402636"/>
              <a:gd name="connsiteX6" fmla="*/ 253071 w 622243"/>
              <a:gd name="connsiteY6" fmla="*/ 303970 h 402636"/>
              <a:gd name="connsiteX7" fmla="*/ 241920 w 622243"/>
              <a:gd name="connsiteY7" fmla="*/ 303970 h 402636"/>
              <a:gd name="connsiteX8" fmla="*/ 175013 w 622243"/>
              <a:gd name="connsiteY8" fmla="*/ 214760 h 402636"/>
              <a:gd name="connsiteX9" fmla="*/ 2169 w 622243"/>
              <a:gd name="connsiteY9" fmla="*/ 2887 h 40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2243" h="402636">
                <a:moveTo>
                  <a:pt x="2169" y="2887"/>
                </a:moveTo>
                <a:cubicBezTo>
                  <a:pt x="24471" y="31694"/>
                  <a:pt x="205679" y="333706"/>
                  <a:pt x="308828" y="387604"/>
                </a:cubicBezTo>
                <a:cubicBezTo>
                  <a:pt x="411977" y="441502"/>
                  <a:pt x="604335" y="333707"/>
                  <a:pt x="621062" y="326273"/>
                </a:cubicBezTo>
                <a:cubicBezTo>
                  <a:pt x="637789" y="318839"/>
                  <a:pt x="472379" y="362514"/>
                  <a:pt x="409189" y="342999"/>
                </a:cubicBezTo>
                <a:cubicBezTo>
                  <a:pt x="345999" y="323484"/>
                  <a:pt x="228910" y="209185"/>
                  <a:pt x="241920" y="209185"/>
                </a:cubicBezTo>
                <a:cubicBezTo>
                  <a:pt x="254930" y="209185"/>
                  <a:pt x="485389" y="327202"/>
                  <a:pt x="487247" y="342999"/>
                </a:cubicBezTo>
                <a:cubicBezTo>
                  <a:pt x="489105" y="358796"/>
                  <a:pt x="293959" y="310475"/>
                  <a:pt x="253071" y="303970"/>
                </a:cubicBezTo>
                <a:cubicBezTo>
                  <a:pt x="212183" y="297465"/>
                  <a:pt x="254930" y="318838"/>
                  <a:pt x="241920" y="303970"/>
                </a:cubicBezTo>
                <a:cubicBezTo>
                  <a:pt x="228910" y="289102"/>
                  <a:pt x="214042" y="260294"/>
                  <a:pt x="175013" y="214760"/>
                </a:cubicBezTo>
                <a:cubicBezTo>
                  <a:pt x="135984" y="169226"/>
                  <a:pt x="-20133" y="-25920"/>
                  <a:pt x="2169" y="288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7115C597-19CA-620B-2675-C5549D7183DC}"/>
              </a:ext>
            </a:extLst>
          </p:cNvPr>
          <p:cNvSpPr/>
          <p:nvPr/>
        </p:nvSpPr>
        <p:spPr>
          <a:xfrm>
            <a:off x="3299301" y="4176132"/>
            <a:ext cx="1986377" cy="1329572"/>
          </a:xfrm>
          <a:custGeom>
            <a:avLst/>
            <a:gdLst>
              <a:gd name="connsiteX0" fmla="*/ 7036 w 1986377"/>
              <a:gd name="connsiteY0" fmla="*/ 1326995 h 1329572"/>
              <a:gd name="connsiteX1" fmla="*/ 536719 w 1986377"/>
              <a:gd name="connsiteY1" fmla="*/ 791736 h 1329572"/>
              <a:gd name="connsiteX2" fmla="*/ 1986377 w 1986377"/>
              <a:gd name="connsiteY2" fmla="*/ 0 h 1329572"/>
              <a:gd name="connsiteX3" fmla="*/ 1874865 w 1986377"/>
              <a:gd name="connsiteY3" fmla="*/ 61331 h 1329572"/>
              <a:gd name="connsiteX4" fmla="*/ 893558 w 1986377"/>
              <a:gd name="connsiteY4" fmla="*/ 657922 h 1329572"/>
              <a:gd name="connsiteX5" fmla="*/ 1088704 w 1986377"/>
              <a:gd name="connsiteY5" fmla="*/ 518531 h 1329572"/>
              <a:gd name="connsiteX6" fmla="*/ 458660 w 1986377"/>
              <a:gd name="connsiteY6" fmla="*/ 797312 h 1329572"/>
              <a:gd name="connsiteX7" fmla="*/ 246787 w 1986377"/>
              <a:gd name="connsiteY7" fmla="*/ 986883 h 1329572"/>
              <a:gd name="connsiteX8" fmla="*/ 7036 w 1986377"/>
              <a:gd name="connsiteY8" fmla="*/ 1326995 h 132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6377" h="1329572">
                <a:moveTo>
                  <a:pt x="7036" y="1326995"/>
                </a:moveTo>
                <a:cubicBezTo>
                  <a:pt x="55358" y="1294471"/>
                  <a:pt x="206829" y="1012902"/>
                  <a:pt x="536719" y="791736"/>
                </a:cubicBezTo>
                <a:cubicBezTo>
                  <a:pt x="866609" y="570570"/>
                  <a:pt x="1986377" y="0"/>
                  <a:pt x="1986377" y="0"/>
                </a:cubicBezTo>
                <a:lnTo>
                  <a:pt x="1874865" y="61331"/>
                </a:lnTo>
                <a:lnTo>
                  <a:pt x="893558" y="657922"/>
                </a:lnTo>
                <a:cubicBezTo>
                  <a:pt x="762531" y="734122"/>
                  <a:pt x="1161187" y="495299"/>
                  <a:pt x="1088704" y="518531"/>
                </a:cubicBezTo>
                <a:cubicBezTo>
                  <a:pt x="1016221" y="541763"/>
                  <a:pt x="598979" y="719253"/>
                  <a:pt x="458660" y="797312"/>
                </a:cubicBezTo>
                <a:cubicBezTo>
                  <a:pt x="318341" y="875371"/>
                  <a:pt x="321128" y="898603"/>
                  <a:pt x="246787" y="986883"/>
                </a:cubicBezTo>
                <a:cubicBezTo>
                  <a:pt x="172446" y="1075163"/>
                  <a:pt x="-41286" y="1359519"/>
                  <a:pt x="7036" y="13269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358B2742-B98E-60AF-BB48-94EFD56FF193}"/>
              </a:ext>
            </a:extLst>
          </p:cNvPr>
          <p:cNvSpPr/>
          <p:nvPr/>
        </p:nvSpPr>
        <p:spPr>
          <a:xfrm>
            <a:off x="3132217" y="2683557"/>
            <a:ext cx="3251059" cy="2705219"/>
          </a:xfrm>
          <a:custGeom>
            <a:avLst/>
            <a:gdLst>
              <a:gd name="connsiteX0" fmla="*/ 3196100 w 3251059"/>
              <a:gd name="connsiteY0" fmla="*/ 37341 h 2705219"/>
              <a:gd name="connsiteX1" fmla="*/ 982583 w 3251059"/>
              <a:gd name="connsiteY1" fmla="*/ 1542755 h 2705219"/>
              <a:gd name="connsiteX2" fmla="*/ 1094095 w 3251059"/>
              <a:gd name="connsiteY2" fmla="*/ 1498150 h 2705219"/>
              <a:gd name="connsiteX3" fmla="*/ 291207 w 3251059"/>
              <a:gd name="connsiteY3" fmla="*/ 2239706 h 2705219"/>
              <a:gd name="connsiteX4" fmla="*/ 68183 w 3251059"/>
              <a:gd name="connsiteY4" fmla="*/ 2652302 h 2705219"/>
              <a:gd name="connsiteX5" fmla="*/ 101637 w 3251059"/>
              <a:gd name="connsiteY5" fmla="*/ 2557516 h 2705219"/>
              <a:gd name="connsiteX6" fmla="*/ 1188881 w 3251059"/>
              <a:gd name="connsiteY6" fmla="*/ 1369911 h 2705219"/>
              <a:gd name="connsiteX7" fmla="*/ 943554 w 3251059"/>
              <a:gd name="connsiteY7" fmla="*/ 1531604 h 2705219"/>
              <a:gd name="connsiteX8" fmla="*/ 2343032 w 3251059"/>
              <a:gd name="connsiteY8" fmla="*/ 578175 h 2705219"/>
              <a:gd name="connsiteX9" fmla="*/ 1250212 w 3251059"/>
              <a:gd name="connsiteY9" fmla="*/ 1119009 h 2705219"/>
              <a:gd name="connsiteX10" fmla="*/ 2465695 w 3251059"/>
              <a:gd name="connsiteY10" fmla="*/ 511267 h 2705219"/>
              <a:gd name="connsiteX11" fmla="*/ 3196100 w 3251059"/>
              <a:gd name="connsiteY11" fmla="*/ 37341 h 270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1059" h="2705219">
                <a:moveTo>
                  <a:pt x="3196100" y="37341"/>
                </a:moveTo>
                <a:cubicBezTo>
                  <a:pt x="2948915" y="209256"/>
                  <a:pt x="1332917" y="1299287"/>
                  <a:pt x="982583" y="1542755"/>
                </a:cubicBezTo>
                <a:cubicBezTo>
                  <a:pt x="632249" y="1786223"/>
                  <a:pt x="1209324" y="1381992"/>
                  <a:pt x="1094095" y="1498150"/>
                </a:cubicBezTo>
                <a:cubicBezTo>
                  <a:pt x="978866" y="1614308"/>
                  <a:pt x="462192" y="2047347"/>
                  <a:pt x="291207" y="2239706"/>
                </a:cubicBezTo>
                <a:cubicBezTo>
                  <a:pt x="120222" y="2432065"/>
                  <a:pt x="99778" y="2599334"/>
                  <a:pt x="68183" y="2652302"/>
                </a:cubicBezTo>
                <a:cubicBezTo>
                  <a:pt x="36588" y="2705270"/>
                  <a:pt x="-85146" y="2771248"/>
                  <a:pt x="101637" y="2557516"/>
                </a:cubicBezTo>
                <a:cubicBezTo>
                  <a:pt x="288420" y="2343784"/>
                  <a:pt x="1048561" y="1540896"/>
                  <a:pt x="1188881" y="1369911"/>
                </a:cubicBezTo>
                <a:cubicBezTo>
                  <a:pt x="1329200" y="1198926"/>
                  <a:pt x="943554" y="1531604"/>
                  <a:pt x="943554" y="1531604"/>
                </a:cubicBezTo>
                <a:cubicBezTo>
                  <a:pt x="1135912" y="1399648"/>
                  <a:pt x="2291922" y="646941"/>
                  <a:pt x="2343032" y="578175"/>
                </a:cubicBezTo>
                <a:cubicBezTo>
                  <a:pt x="2394142" y="509409"/>
                  <a:pt x="1229768" y="1130160"/>
                  <a:pt x="1250212" y="1119009"/>
                </a:cubicBezTo>
                <a:cubicBezTo>
                  <a:pt x="1270656" y="1107858"/>
                  <a:pt x="2135805" y="689687"/>
                  <a:pt x="2465695" y="511267"/>
                </a:cubicBezTo>
                <a:cubicBezTo>
                  <a:pt x="2795585" y="332847"/>
                  <a:pt x="3443285" y="-134574"/>
                  <a:pt x="3196100" y="373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6E68A5FE-9EA5-7AB9-125E-2838CB85900C}"/>
              </a:ext>
            </a:extLst>
          </p:cNvPr>
          <p:cNvSpPr/>
          <p:nvPr/>
        </p:nvSpPr>
        <p:spPr>
          <a:xfrm>
            <a:off x="5698793" y="2877343"/>
            <a:ext cx="734220" cy="2433165"/>
          </a:xfrm>
          <a:custGeom>
            <a:avLst/>
            <a:gdLst>
              <a:gd name="connsiteX0" fmla="*/ 729885 w 734220"/>
              <a:gd name="connsiteY0" fmla="*/ 10823 h 2433165"/>
              <a:gd name="connsiteX1" fmla="*/ 367470 w 734220"/>
              <a:gd name="connsiteY1" fmla="*/ 819286 h 2433165"/>
              <a:gd name="connsiteX2" fmla="*/ 194627 w 734220"/>
              <a:gd name="connsiteY2" fmla="*/ 1683506 h 2433165"/>
              <a:gd name="connsiteX3" fmla="*/ 445529 w 734220"/>
              <a:gd name="connsiteY3" fmla="*/ 534930 h 2433165"/>
              <a:gd name="connsiteX4" fmla="*/ 55236 w 734220"/>
              <a:gd name="connsiteY4" fmla="*/ 2335852 h 2433165"/>
              <a:gd name="connsiteX5" fmla="*/ 55236 w 734220"/>
              <a:gd name="connsiteY5" fmla="*/ 2012467 h 2433165"/>
              <a:gd name="connsiteX6" fmla="*/ 545890 w 734220"/>
              <a:gd name="connsiteY6" fmla="*/ 495901 h 2433165"/>
              <a:gd name="connsiteX7" fmla="*/ 378622 w 734220"/>
              <a:gd name="connsiteY7" fmla="*/ 763530 h 2433165"/>
              <a:gd name="connsiteX8" fmla="*/ 557041 w 734220"/>
              <a:gd name="connsiteY8" fmla="*/ 378813 h 2433165"/>
              <a:gd name="connsiteX9" fmla="*/ 729885 w 734220"/>
              <a:gd name="connsiteY9" fmla="*/ 10823 h 243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220" h="2433165">
                <a:moveTo>
                  <a:pt x="729885" y="10823"/>
                </a:moveTo>
                <a:cubicBezTo>
                  <a:pt x="698290" y="84235"/>
                  <a:pt x="456680" y="540506"/>
                  <a:pt x="367470" y="819286"/>
                </a:cubicBezTo>
                <a:cubicBezTo>
                  <a:pt x="278260" y="1098066"/>
                  <a:pt x="181617" y="1730899"/>
                  <a:pt x="194627" y="1683506"/>
                </a:cubicBezTo>
                <a:cubicBezTo>
                  <a:pt x="207637" y="1636113"/>
                  <a:pt x="468761" y="426206"/>
                  <a:pt x="445529" y="534930"/>
                </a:cubicBezTo>
                <a:cubicBezTo>
                  <a:pt x="422297" y="643654"/>
                  <a:pt x="120285" y="2089596"/>
                  <a:pt x="55236" y="2335852"/>
                </a:cubicBezTo>
                <a:cubicBezTo>
                  <a:pt x="-9813" y="2582108"/>
                  <a:pt x="-26540" y="2319126"/>
                  <a:pt x="55236" y="2012467"/>
                </a:cubicBezTo>
                <a:cubicBezTo>
                  <a:pt x="137012" y="1705809"/>
                  <a:pt x="491992" y="704057"/>
                  <a:pt x="545890" y="495901"/>
                </a:cubicBezTo>
                <a:cubicBezTo>
                  <a:pt x="599788" y="287745"/>
                  <a:pt x="376764" y="783044"/>
                  <a:pt x="378622" y="763530"/>
                </a:cubicBezTo>
                <a:cubicBezTo>
                  <a:pt x="380480" y="744016"/>
                  <a:pt x="502214" y="500547"/>
                  <a:pt x="557041" y="378813"/>
                </a:cubicBezTo>
                <a:cubicBezTo>
                  <a:pt x="611868" y="257079"/>
                  <a:pt x="761480" y="-62589"/>
                  <a:pt x="729885" y="108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6F0BBF8D-B6B1-0F2C-2639-C0B29333D524}"/>
              </a:ext>
            </a:extLst>
          </p:cNvPr>
          <p:cNvSpPr/>
          <p:nvPr/>
        </p:nvSpPr>
        <p:spPr>
          <a:xfrm>
            <a:off x="5986109" y="3690990"/>
            <a:ext cx="460211" cy="1739229"/>
          </a:xfrm>
          <a:custGeom>
            <a:avLst/>
            <a:gdLst>
              <a:gd name="connsiteX0" fmla="*/ 459296 w 460211"/>
              <a:gd name="connsiteY0" fmla="*/ 64 h 1739229"/>
              <a:gd name="connsiteX1" fmla="*/ 230696 w 460211"/>
              <a:gd name="connsiteY1" fmla="*/ 418234 h 1739229"/>
              <a:gd name="connsiteX2" fmla="*/ 18823 w 460211"/>
              <a:gd name="connsiteY2" fmla="*/ 1622566 h 1739229"/>
              <a:gd name="connsiteX3" fmla="*/ 29974 w 460211"/>
              <a:gd name="connsiteY3" fmla="*/ 1566810 h 1739229"/>
              <a:gd name="connsiteX4" fmla="*/ 191667 w 460211"/>
              <a:gd name="connsiteY4" fmla="*/ 513020 h 1739229"/>
              <a:gd name="connsiteX5" fmla="*/ 74579 w 460211"/>
              <a:gd name="connsiteY5" fmla="*/ 769498 h 1739229"/>
              <a:gd name="connsiteX6" fmla="*/ 258574 w 460211"/>
              <a:gd name="connsiteY6" fmla="*/ 200786 h 1739229"/>
              <a:gd name="connsiteX7" fmla="*/ 141486 w 460211"/>
              <a:gd name="connsiteY7" fmla="*/ 384781 h 1739229"/>
              <a:gd name="connsiteX8" fmla="*/ 459296 w 460211"/>
              <a:gd name="connsiteY8" fmla="*/ 64 h 1739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0211" h="1739229">
                <a:moveTo>
                  <a:pt x="459296" y="64"/>
                </a:moveTo>
                <a:cubicBezTo>
                  <a:pt x="474164" y="5640"/>
                  <a:pt x="304108" y="147817"/>
                  <a:pt x="230696" y="418234"/>
                </a:cubicBezTo>
                <a:cubicBezTo>
                  <a:pt x="157284" y="688651"/>
                  <a:pt x="52277" y="1431137"/>
                  <a:pt x="18823" y="1622566"/>
                </a:cubicBezTo>
                <a:cubicBezTo>
                  <a:pt x="-14631" y="1813995"/>
                  <a:pt x="1167" y="1751734"/>
                  <a:pt x="29974" y="1566810"/>
                </a:cubicBezTo>
                <a:cubicBezTo>
                  <a:pt x="58781" y="1381886"/>
                  <a:pt x="184233" y="645905"/>
                  <a:pt x="191667" y="513020"/>
                </a:cubicBezTo>
                <a:cubicBezTo>
                  <a:pt x="199101" y="380135"/>
                  <a:pt x="63428" y="821537"/>
                  <a:pt x="74579" y="769498"/>
                </a:cubicBezTo>
                <a:cubicBezTo>
                  <a:pt x="85730" y="717459"/>
                  <a:pt x="247423" y="264906"/>
                  <a:pt x="258574" y="200786"/>
                </a:cubicBezTo>
                <a:cubicBezTo>
                  <a:pt x="269725" y="136667"/>
                  <a:pt x="112679" y="417306"/>
                  <a:pt x="141486" y="384781"/>
                </a:cubicBezTo>
                <a:cubicBezTo>
                  <a:pt x="170293" y="352257"/>
                  <a:pt x="444428" y="-5512"/>
                  <a:pt x="459296" y="6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C7DFC4EB-A4D8-27C5-E95F-0D4B4E5B8B10}"/>
              </a:ext>
            </a:extLst>
          </p:cNvPr>
          <p:cNvSpPr/>
          <p:nvPr/>
        </p:nvSpPr>
        <p:spPr>
          <a:xfrm>
            <a:off x="3385114" y="5379721"/>
            <a:ext cx="211589" cy="684448"/>
          </a:xfrm>
          <a:custGeom>
            <a:avLst/>
            <a:gdLst>
              <a:gd name="connsiteX0" fmla="*/ 211154 w 211589"/>
              <a:gd name="connsiteY0" fmla="*/ 742 h 684448"/>
              <a:gd name="connsiteX1" fmla="*/ 60613 w 211589"/>
              <a:gd name="connsiteY1" fmla="*/ 145708 h 684448"/>
              <a:gd name="connsiteX2" fmla="*/ 105218 w 211589"/>
              <a:gd name="connsiteY2" fmla="*/ 541577 h 684448"/>
              <a:gd name="connsiteX3" fmla="*/ 49462 w 211589"/>
              <a:gd name="connsiteY3" fmla="*/ 363157 h 684448"/>
              <a:gd name="connsiteX4" fmla="*/ 71764 w 211589"/>
              <a:gd name="connsiteY4" fmla="*/ 680967 h 684448"/>
              <a:gd name="connsiteX5" fmla="*/ 77340 w 211589"/>
              <a:gd name="connsiteY5" fmla="*/ 519274 h 684448"/>
              <a:gd name="connsiteX6" fmla="*/ 77340 w 211589"/>
              <a:gd name="connsiteY6" fmla="*/ 312977 h 684448"/>
              <a:gd name="connsiteX7" fmla="*/ 4857 w 211589"/>
              <a:gd name="connsiteY7" fmla="*/ 195889 h 684448"/>
              <a:gd name="connsiteX8" fmla="*/ 211154 w 211589"/>
              <a:gd name="connsiteY8" fmla="*/ 742 h 68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89" h="684448">
                <a:moveTo>
                  <a:pt x="211154" y="742"/>
                </a:moveTo>
                <a:cubicBezTo>
                  <a:pt x="220447" y="-7621"/>
                  <a:pt x="78269" y="55569"/>
                  <a:pt x="60613" y="145708"/>
                </a:cubicBezTo>
                <a:cubicBezTo>
                  <a:pt x="42957" y="235847"/>
                  <a:pt x="107076" y="505336"/>
                  <a:pt x="105218" y="541577"/>
                </a:cubicBezTo>
                <a:cubicBezTo>
                  <a:pt x="103360" y="577818"/>
                  <a:pt x="55038" y="339925"/>
                  <a:pt x="49462" y="363157"/>
                </a:cubicBezTo>
                <a:cubicBezTo>
                  <a:pt x="43886" y="386389"/>
                  <a:pt x="67118" y="654948"/>
                  <a:pt x="71764" y="680967"/>
                </a:cubicBezTo>
                <a:cubicBezTo>
                  <a:pt x="76410" y="706986"/>
                  <a:pt x="76411" y="580606"/>
                  <a:pt x="77340" y="519274"/>
                </a:cubicBezTo>
                <a:cubicBezTo>
                  <a:pt x="78269" y="457942"/>
                  <a:pt x="89420" y="366874"/>
                  <a:pt x="77340" y="312977"/>
                </a:cubicBezTo>
                <a:cubicBezTo>
                  <a:pt x="65260" y="259080"/>
                  <a:pt x="-21162" y="249787"/>
                  <a:pt x="4857" y="195889"/>
                </a:cubicBezTo>
                <a:cubicBezTo>
                  <a:pt x="30876" y="141991"/>
                  <a:pt x="201861" y="9105"/>
                  <a:pt x="211154" y="74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FD270D5E-4B85-0F00-3E49-0ADE5B36EBCB}"/>
              </a:ext>
            </a:extLst>
          </p:cNvPr>
          <p:cNvSpPr/>
          <p:nvPr/>
        </p:nvSpPr>
        <p:spPr>
          <a:xfrm>
            <a:off x="3460151" y="5921428"/>
            <a:ext cx="232005" cy="708908"/>
          </a:xfrm>
          <a:custGeom>
            <a:avLst/>
            <a:gdLst>
              <a:gd name="connsiteX0" fmla="*/ 225327 w 232005"/>
              <a:gd name="connsiteY0" fmla="*/ 691245 h 708908"/>
              <a:gd name="connsiteX1" fmla="*/ 169571 w 232005"/>
              <a:gd name="connsiteY1" fmla="*/ 490523 h 708908"/>
              <a:gd name="connsiteX2" fmla="*/ 74786 w 232005"/>
              <a:gd name="connsiteY2" fmla="*/ 139260 h 708908"/>
              <a:gd name="connsiteX3" fmla="*/ 124966 w 232005"/>
              <a:gd name="connsiteY3" fmla="*/ 440343 h 708908"/>
              <a:gd name="connsiteX4" fmla="*/ 30181 w 232005"/>
              <a:gd name="connsiteY4" fmla="*/ 116957 h 708908"/>
              <a:gd name="connsiteX5" fmla="*/ 13454 w 232005"/>
              <a:gd name="connsiteY5" fmla="*/ 38899 h 708908"/>
              <a:gd name="connsiteX6" fmla="*/ 225327 w 232005"/>
              <a:gd name="connsiteY6" fmla="*/ 691245 h 70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2005" h="708908">
                <a:moveTo>
                  <a:pt x="225327" y="691245"/>
                </a:moveTo>
                <a:cubicBezTo>
                  <a:pt x="251346" y="766516"/>
                  <a:pt x="194661" y="582520"/>
                  <a:pt x="169571" y="490523"/>
                </a:cubicBezTo>
                <a:cubicBezTo>
                  <a:pt x="144481" y="398525"/>
                  <a:pt x="82220" y="147623"/>
                  <a:pt x="74786" y="139260"/>
                </a:cubicBezTo>
                <a:cubicBezTo>
                  <a:pt x="67352" y="130897"/>
                  <a:pt x="132400" y="444060"/>
                  <a:pt x="124966" y="440343"/>
                </a:cubicBezTo>
                <a:cubicBezTo>
                  <a:pt x="117532" y="436626"/>
                  <a:pt x="48766" y="183864"/>
                  <a:pt x="30181" y="116957"/>
                </a:cubicBezTo>
                <a:cubicBezTo>
                  <a:pt x="11596" y="50050"/>
                  <a:pt x="-17212" y="-58674"/>
                  <a:pt x="13454" y="38899"/>
                </a:cubicBezTo>
                <a:cubicBezTo>
                  <a:pt x="44120" y="136472"/>
                  <a:pt x="199308" y="615974"/>
                  <a:pt x="225327" y="69124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80FC799-E411-FDD7-82B4-49D15B610E74}"/>
              </a:ext>
            </a:extLst>
          </p:cNvPr>
          <p:cNvSpPr/>
          <p:nvPr/>
        </p:nvSpPr>
        <p:spPr>
          <a:xfrm>
            <a:off x="3473267" y="5880094"/>
            <a:ext cx="162914" cy="276274"/>
          </a:xfrm>
          <a:custGeom>
            <a:avLst/>
            <a:gdLst>
              <a:gd name="connsiteX0" fmla="*/ 152583 w 162914"/>
              <a:gd name="connsiteY0" fmla="*/ 130181 h 276274"/>
              <a:gd name="connsiteX1" fmla="*/ 149408 w 162914"/>
              <a:gd name="connsiteY1" fmla="*/ 6 h 276274"/>
              <a:gd name="connsiteX2" fmla="*/ 31933 w 162914"/>
              <a:gd name="connsiteY2" fmla="*/ 136531 h 276274"/>
              <a:gd name="connsiteX3" fmla="*/ 104958 w 162914"/>
              <a:gd name="connsiteY3" fmla="*/ 101606 h 276274"/>
              <a:gd name="connsiteX4" fmla="*/ 183 w 162914"/>
              <a:gd name="connsiteY4" fmla="*/ 276231 h 276274"/>
              <a:gd name="connsiteX5" fmla="*/ 79558 w 162914"/>
              <a:gd name="connsiteY5" fmla="*/ 117481 h 276274"/>
              <a:gd name="connsiteX6" fmla="*/ 79558 w 162914"/>
              <a:gd name="connsiteY6" fmla="*/ 12706 h 276274"/>
              <a:gd name="connsiteX7" fmla="*/ 152583 w 162914"/>
              <a:gd name="connsiteY7" fmla="*/ 130181 h 27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914" h="276274">
                <a:moveTo>
                  <a:pt x="152583" y="130181"/>
                </a:moveTo>
                <a:cubicBezTo>
                  <a:pt x="164225" y="128064"/>
                  <a:pt x="169516" y="-1052"/>
                  <a:pt x="149408" y="6"/>
                </a:cubicBezTo>
                <a:cubicBezTo>
                  <a:pt x="129300" y="1064"/>
                  <a:pt x="39341" y="119598"/>
                  <a:pt x="31933" y="136531"/>
                </a:cubicBezTo>
                <a:cubicBezTo>
                  <a:pt x="24525" y="153464"/>
                  <a:pt x="110250" y="78323"/>
                  <a:pt x="104958" y="101606"/>
                </a:cubicBezTo>
                <a:cubicBezTo>
                  <a:pt x="99666" y="124889"/>
                  <a:pt x="4416" y="273585"/>
                  <a:pt x="183" y="276231"/>
                </a:cubicBezTo>
                <a:cubicBezTo>
                  <a:pt x="-4050" y="278877"/>
                  <a:pt x="66329" y="161402"/>
                  <a:pt x="79558" y="117481"/>
                </a:cubicBezTo>
                <a:cubicBezTo>
                  <a:pt x="92787" y="73560"/>
                  <a:pt x="62625" y="13235"/>
                  <a:pt x="79558" y="12706"/>
                </a:cubicBezTo>
                <a:cubicBezTo>
                  <a:pt x="96491" y="12177"/>
                  <a:pt x="140941" y="132298"/>
                  <a:pt x="152583" y="13018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E5A868BA-2569-8A4C-99B5-A5DB56DC0A16}"/>
              </a:ext>
            </a:extLst>
          </p:cNvPr>
          <p:cNvSpPr/>
          <p:nvPr/>
        </p:nvSpPr>
        <p:spPr>
          <a:xfrm>
            <a:off x="3398248" y="5548095"/>
            <a:ext cx="171769" cy="217589"/>
          </a:xfrm>
          <a:custGeom>
            <a:avLst/>
            <a:gdLst>
              <a:gd name="connsiteX0" fmla="*/ 170452 w 171769"/>
              <a:gd name="connsiteY0" fmla="*/ 4980 h 217589"/>
              <a:gd name="connsiteX1" fmla="*/ 2177 w 171769"/>
              <a:gd name="connsiteY1" fmla="*/ 214530 h 217589"/>
              <a:gd name="connsiteX2" fmla="*/ 75202 w 171769"/>
              <a:gd name="connsiteY2" fmla="*/ 125630 h 217589"/>
              <a:gd name="connsiteX3" fmla="*/ 81552 w 171769"/>
              <a:gd name="connsiteY3" fmla="*/ 68480 h 217589"/>
              <a:gd name="connsiteX4" fmla="*/ 170452 w 171769"/>
              <a:gd name="connsiteY4" fmla="*/ 4980 h 21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69" h="217589">
                <a:moveTo>
                  <a:pt x="170452" y="4980"/>
                </a:moveTo>
                <a:cubicBezTo>
                  <a:pt x="157223" y="29322"/>
                  <a:pt x="18052" y="194422"/>
                  <a:pt x="2177" y="214530"/>
                </a:cubicBezTo>
                <a:cubicBezTo>
                  <a:pt x="-13698" y="234638"/>
                  <a:pt x="61973" y="149972"/>
                  <a:pt x="75202" y="125630"/>
                </a:cubicBezTo>
                <a:cubicBezTo>
                  <a:pt x="88431" y="101288"/>
                  <a:pt x="69910" y="84355"/>
                  <a:pt x="81552" y="68480"/>
                </a:cubicBezTo>
                <a:cubicBezTo>
                  <a:pt x="93194" y="52605"/>
                  <a:pt x="183681" y="-19362"/>
                  <a:pt x="170452" y="49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4AEFF976-7671-1DE3-5683-99032D13F4CD}"/>
              </a:ext>
            </a:extLst>
          </p:cNvPr>
          <p:cNvSpPr/>
          <p:nvPr/>
        </p:nvSpPr>
        <p:spPr>
          <a:xfrm>
            <a:off x="3124994" y="5327340"/>
            <a:ext cx="289359" cy="630176"/>
          </a:xfrm>
          <a:custGeom>
            <a:avLst/>
            <a:gdLst>
              <a:gd name="connsiteX0" fmla="*/ 40481 w 289359"/>
              <a:gd name="connsiteY0" fmla="*/ 310 h 630176"/>
              <a:gd name="connsiteX1" fmla="*/ 2381 w 289359"/>
              <a:gd name="connsiteY1" fmla="*/ 190810 h 630176"/>
              <a:gd name="connsiteX2" fmla="*/ 123031 w 289359"/>
              <a:gd name="connsiteY2" fmla="*/ 425760 h 630176"/>
              <a:gd name="connsiteX3" fmla="*/ 88106 w 289359"/>
              <a:gd name="connsiteY3" fmla="*/ 390835 h 630176"/>
              <a:gd name="connsiteX4" fmla="*/ 281781 w 289359"/>
              <a:gd name="connsiteY4" fmla="*/ 619435 h 630176"/>
              <a:gd name="connsiteX5" fmla="*/ 227806 w 289359"/>
              <a:gd name="connsiteY5" fmla="*/ 568635 h 630176"/>
              <a:gd name="connsiteX6" fmla="*/ 21431 w 289359"/>
              <a:gd name="connsiteY6" fmla="*/ 355910 h 630176"/>
              <a:gd name="connsiteX7" fmla="*/ 62706 w 289359"/>
              <a:gd name="connsiteY7" fmla="*/ 416235 h 630176"/>
              <a:gd name="connsiteX8" fmla="*/ 40481 w 289359"/>
              <a:gd name="connsiteY8" fmla="*/ 155885 h 630176"/>
              <a:gd name="connsiteX9" fmla="*/ 11906 w 289359"/>
              <a:gd name="connsiteY9" fmla="*/ 235260 h 630176"/>
              <a:gd name="connsiteX10" fmla="*/ 40481 w 289359"/>
              <a:gd name="connsiteY10" fmla="*/ 310 h 63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9359" h="630176">
                <a:moveTo>
                  <a:pt x="40481" y="310"/>
                </a:moveTo>
                <a:cubicBezTo>
                  <a:pt x="38894" y="-7098"/>
                  <a:pt x="-11377" y="119902"/>
                  <a:pt x="2381" y="190810"/>
                </a:cubicBezTo>
                <a:cubicBezTo>
                  <a:pt x="16139" y="261718"/>
                  <a:pt x="108744" y="392423"/>
                  <a:pt x="123031" y="425760"/>
                </a:cubicBezTo>
                <a:cubicBezTo>
                  <a:pt x="137318" y="459097"/>
                  <a:pt x="61648" y="358556"/>
                  <a:pt x="88106" y="390835"/>
                </a:cubicBezTo>
                <a:cubicBezTo>
                  <a:pt x="114564" y="423114"/>
                  <a:pt x="258498" y="589802"/>
                  <a:pt x="281781" y="619435"/>
                </a:cubicBezTo>
                <a:cubicBezTo>
                  <a:pt x="305064" y="649068"/>
                  <a:pt x="271198" y="612556"/>
                  <a:pt x="227806" y="568635"/>
                </a:cubicBezTo>
                <a:cubicBezTo>
                  <a:pt x="184414" y="524714"/>
                  <a:pt x="48948" y="381310"/>
                  <a:pt x="21431" y="355910"/>
                </a:cubicBezTo>
                <a:cubicBezTo>
                  <a:pt x="-6086" y="330510"/>
                  <a:pt x="59531" y="449572"/>
                  <a:pt x="62706" y="416235"/>
                </a:cubicBezTo>
                <a:cubicBezTo>
                  <a:pt x="65881" y="382898"/>
                  <a:pt x="48948" y="186048"/>
                  <a:pt x="40481" y="155885"/>
                </a:cubicBezTo>
                <a:cubicBezTo>
                  <a:pt x="32014" y="125723"/>
                  <a:pt x="12964" y="258543"/>
                  <a:pt x="11906" y="235260"/>
                </a:cubicBezTo>
                <a:cubicBezTo>
                  <a:pt x="10848" y="211977"/>
                  <a:pt x="42068" y="7718"/>
                  <a:pt x="40481" y="31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0CA40902-3ABB-E675-3D7B-2CA436789BA3}"/>
              </a:ext>
            </a:extLst>
          </p:cNvPr>
          <p:cNvSpPr/>
          <p:nvPr/>
        </p:nvSpPr>
        <p:spPr>
          <a:xfrm>
            <a:off x="1842659" y="5365295"/>
            <a:ext cx="1370379" cy="932564"/>
          </a:xfrm>
          <a:custGeom>
            <a:avLst/>
            <a:gdLst>
              <a:gd name="connsiteX0" fmla="*/ 1367266 w 1370379"/>
              <a:gd name="connsiteY0" fmla="*/ 455 h 932564"/>
              <a:gd name="connsiteX1" fmla="*/ 379841 w 1370379"/>
              <a:gd name="connsiteY1" fmla="*/ 556080 h 932564"/>
              <a:gd name="connsiteX2" fmla="*/ 992616 w 1370379"/>
              <a:gd name="connsiteY2" fmla="*/ 251280 h 932564"/>
              <a:gd name="connsiteX3" fmla="*/ 21066 w 1370379"/>
              <a:gd name="connsiteY3" fmla="*/ 924380 h 932564"/>
              <a:gd name="connsiteX4" fmla="*/ 402066 w 1370379"/>
              <a:gd name="connsiteY4" fmla="*/ 603705 h 932564"/>
              <a:gd name="connsiteX5" fmla="*/ 1297416 w 1370379"/>
              <a:gd name="connsiteY5" fmla="*/ 286205 h 932564"/>
              <a:gd name="connsiteX6" fmla="*/ 532241 w 1370379"/>
              <a:gd name="connsiteY6" fmla="*/ 530680 h 932564"/>
              <a:gd name="connsiteX7" fmla="*/ 967216 w 1370379"/>
              <a:gd name="connsiteY7" fmla="*/ 270330 h 932564"/>
              <a:gd name="connsiteX8" fmla="*/ 700516 w 1370379"/>
              <a:gd name="connsiteY8" fmla="*/ 457655 h 932564"/>
              <a:gd name="connsiteX9" fmla="*/ 1367266 w 1370379"/>
              <a:gd name="connsiteY9" fmla="*/ 455 h 93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0379" h="932564">
                <a:moveTo>
                  <a:pt x="1367266" y="455"/>
                </a:moveTo>
                <a:cubicBezTo>
                  <a:pt x="1313820" y="16859"/>
                  <a:pt x="442283" y="514276"/>
                  <a:pt x="379841" y="556080"/>
                </a:cubicBezTo>
                <a:cubicBezTo>
                  <a:pt x="317399" y="597884"/>
                  <a:pt x="1052412" y="189897"/>
                  <a:pt x="992616" y="251280"/>
                </a:cubicBezTo>
                <a:cubicBezTo>
                  <a:pt x="932820" y="312663"/>
                  <a:pt x="119491" y="865643"/>
                  <a:pt x="21066" y="924380"/>
                </a:cubicBezTo>
                <a:cubicBezTo>
                  <a:pt x="-77359" y="983117"/>
                  <a:pt x="189341" y="710067"/>
                  <a:pt x="402066" y="603705"/>
                </a:cubicBezTo>
                <a:cubicBezTo>
                  <a:pt x="614791" y="497343"/>
                  <a:pt x="1275720" y="298376"/>
                  <a:pt x="1297416" y="286205"/>
                </a:cubicBezTo>
                <a:cubicBezTo>
                  <a:pt x="1319112" y="274034"/>
                  <a:pt x="587274" y="533326"/>
                  <a:pt x="532241" y="530680"/>
                </a:cubicBezTo>
                <a:cubicBezTo>
                  <a:pt x="477208" y="528034"/>
                  <a:pt x="939170" y="282501"/>
                  <a:pt x="967216" y="270330"/>
                </a:cubicBezTo>
                <a:cubicBezTo>
                  <a:pt x="995262" y="258159"/>
                  <a:pt x="631724" y="498930"/>
                  <a:pt x="700516" y="457655"/>
                </a:cubicBezTo>
                <a:cubicBezTo>
                  <a:pt x="769308" y="416380"/>
                  <a:pt x="1420712" y="-15949"/>
                  <a:pt x="1367266" y="45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2B8B8664-982E-B051-8212-DB135219CEF6}"/>
              </a:ext>
            </a:extLst>
          </p:cNvPr>
          <p:cNvSpPr/>
          <p:nvPr/>
        </p:nvSpPr>
        <p:spPr>
          <a:xfrm>
            <a:off x="3075490" y="5857860"/>
            <a:ext cx="483783" cy="1206623"/>
          </a:xfrm>
          <a:custGeom>
            <a:avLst/>
            <a:gdLst>
              <a:gd name="connsiteX0" fmla="*/ 483685 w 483783"/>
              <a:gd name="connsiteY0" fmla="*/ 15 h 1206623"/>
              <a:gd name="connsiteX1" fmla="*/ 178885 w 483783"/>
              <a:gd name="connsiteY1" fmla="*/ 336565 h 1206623"/>
              <a:gd name="connsiteX2" fmla="*/ 140785 w 483783"/>
              <a:gd name="connsiteY2" fmla="*/ 730265 h 1206623"/>
              <a:gd name="connsiteX3" fmla="*/ 178885 w 483783"/>
              <a:gd name="connsiteY3" fmla="*/ 269890 h 1206623"/>
              <a:gd name="connsiteX4" fmla="*/ 16960 w 483783"/>
              <a:gd name="connsiteY4" fmla="*/ 1028715 h 1206623"/>
              <a:gd name="connsiteX5" fmla="*/ 7435 w 483783"/>
              <a:gd name="connsiteY5" fmla="*/ 1206515 h 1206623"/>
              <a:gd name="connsiteX6" fmla="*/ 39185 w 483783"/>
              <a:gd name="connsiteY6" fmla="*/ 1057290 h 1206623"/>
              <a:gd name="connsiteX7" fmla="*/ 220160 w 483783"/>
              <a:gd name="connsiteY7" fmla="*/ 215915 h 1206623"/>
              <a:gd name="connsiteX8" fmla="*/ 143960 w 483783"/>
              <a:gd name="connsiteY8" fmla="*/ 349265 h 1206623"/>
              <a:gd name="connsiteX9" fmla="*/ 483685 w 483783"/>
              <a:gd name="connsiteY9" fmla="*/ 15 h 1206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783" h="1206623">
                <a:moveTo>
                  <a:pt x="483685" y="15"/>
                </a:moveTo>
                <a:cubicBezTo>
                  <a:pt x="489506" y="-2102"/>
                  <a:pt x="236035" y="214857"/>
                  <a:pt x="178885" y="336565"/>
                </a:cubicBezTo>
                <a:cubicBezTo>
                  <a:pt x="121735" y="458273"/>
                  <a:pt x="140785" y="741377"/>
                  <a:pt x="140785" y="730265"/>
                </a:cubicBezTo>
                <a:cubicBezTo>
                  <a:pt x="140785" y="719153"/>
                  <a:pt x="199522" y="220148"/>
                  <a:pt x="178885" y="269890"/>
                </a:cubicBezTo>
                <a:cubicBezTo>
                  <a:pt x="158248" y="319632"/>
                  <a:pt x="45535" y="872611"/>
                  <a:pt x="16960" y="1028715"/>
                </a:cubicBezTo>
                <a:cubicBezTo>
                  <a:pt x="-11615" y="1184819"/>
                  <a:pt x="3731" y="1201753"/>
                  <a:pt x="7435" y="1206515"/>
                </a:cubicBezTo>
                <a:cubicBezTo>
                  <a:pt x="11139" y="1211277"/>
                  <a:pt x="39185" y="1057290"/>
                  <a:pt x="39185" y="1057290"/>
                </a:cubicBezTo>
                <a:cubicBezTo>
                  <a:pt x="74639" y="892190"/>
                  <a:pt x="202697" y="333919"/>
                  <a:pt x="220160" y="215915"/>
                </a:cubicBezTo>
                <a:cubicBezTo>
                  <a:pt x="237622" y="97911"/>
                  <a:pt x="101627" y="383661"/>
                  <a:pt x="143960" y="349265"/>
                </a:cubicBezTo>
                <a:cubicBezTo>
                  <a:pt x="186293" y="314869"/>
                  <a:pt x="477864" y="2132"/>
                  <a:pt x="483685" y="1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DF97D37F-EFC6-F8EC-35FD-2CEB5A40E3C6}"/>
              </a:ext>
            </a:extLst>
          </p:cNvPr>
          <p:cNvSpPr/>
          <p:nvPr/>
        </p:nvSpPr>
        <p:spPr>
          <a:xfrm>
            <a:off x="2487872" y="6267344"/>
            <a:ext cx="1093788" cy="1102673"/>
          </a:xfrm>
          <a:custGeom>
            <a:avLst/>
            <a:gdLst>
              <a:gd name="connsiteX0" fmla="*/ 1093528 w 1093788"/>
              <a:gd name="connsiteY0" fmla="*/ 106 h 1102673"/>
              <a:gd name="connsiteX1" fmla="*/ 823653 w 1093788"/>
              <a:gd name="connsiteY1" fmla="*/ 320781 h 1102673"/>
              <a:gd name="connsiteX2" fmla="*/ 947478 w 1093788"/>
              <a:gd name="connsiteY2" fmla="*/ 289031 h 1102673"/>
              <a:gd name="connsiteX3" fmla="*/ 537903 w 1093788"/>
              <a:gd name="connsiteY3" fmla="*/ 666856 h 1102673"/>
              <a:gd name="connsiteX4" fmla="*/ 703003 w 1093788"/>
              <a:gd name="connsiteY4" fmla="*/ 606531 h 1102673"/>
              <a:gd name="connsiteX5" fmla="*/ 10853 w 1093788"/>
              <a:gd name="connsiteY5" fmla="*/ 1095481 h 1102673"/>
              <a:gd name="connsiteX6" fmla="*/ 261678 w 1093788"/>
              <a:gd name="connsiteY6" fmla="*/ 911331 h 1102673"/>
              <a:gd name="connsiteX7" fmla="*/ 937953 w 1093788"/>
              <a:gd name="connsiteY7" fmla="*/ 406506 h 1102673"/>
              <a:gd name="connsiteX8" fmla="*/ 661728 w 1093788"/>
              <a:gd name="connsiteY8" fmla="*/ 597006 h 1102673"/>
              <a:gd name="connsiteX9" fmla="*/ 903028 w 1093788"/>
              <a:gd name="connsiteY9" fmla="*/ 292206 h 1102673"/>
              <a:gd name="connsiteX10" fmla="*/ 766503 w 1093788"/>
              <a:gd name="connsiteY10" fmla="*/ 358881 h 1102673"/>
              <a:gd name="connsiteX11" fmla="*/ 1093528 w 1093788"/>
              <a:gd name="connsiteY11" fmla="*/ 106 h 1102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93788" h="1102673">
                <a:moveTo>
                  <a:pt x="1093528" y="106"/>
                </a:moveTo>
                <a:cubicBezTo>
                  <a:pt x="1103053" y="-6244"/>
                  <a:pt x="847995" y="272627"/>
                  <a:pt x="823653" y="320781"/>
                </a:cubicBezTo>
                <a:cubicBezTo>
                  <a:pt x="799311" y="368935"/>
                  <a:pt x="995103" y="231352"/>
                  <a:pt x="947478" y="289031"/>
                </a:cubicBezTo>
                <a:cubicBezTo>
                  <a:pt x="899853" y="346710"/>
                  <a:pt x="578649" y="613940"/>
                  <a:pt x="537903" y="666856"/>
                </a:cubicBezTo>
                <a:cubicBezTo>
                  <a:pt x="497157" y="719772"/>
                  <a:pt x="790845" y="535094"/>
                  <a:pt x="703003" y="606531"/>
                </a:cubicBezTo>
                <a:cubicBezTo>
                  <a:pt x="615161" y="677968"/>
                  <a:pt x="84407" y="1044681"/>
                  <a:pt x="10853" y="1095481"/>
                </a:cubicBezTo>
                <a:cubicBezTo>
                  <a:pt x="-62701" y="1146281"/>
                  <a:pt x="261678" y="911331"/>
                  <a:pt x="261678" y="911331"/>
                </a:cubicBezTo>
                <a:lnTo>
                  <a:pt x="937953" y="406506"/>
                </a:lnTo>
                <a:cubicBezTo>
                  <a:pt x="1004628" y="354119"/>
                  <a:pt x="667549" y="616056"/>
                  <a:pt x="661728" y="597006"/>
                </a:cubicBezTo>
                <a:cubicBezTo>
                  <a:pt x="655907" y="577956"/>
                  <a:pt x="885565" y="331894"/>
                  <a:pt x="903028" y="292206"/>
                </a:cubicBezTo>
                <a:cubicBezTo>
                  <a:pt x="920490" y="252519"/>
                  <a:pt x="732636" y="404919"/>
                  <a:pt x="766503" y="358881"/>
                </a:cubicBezTo>
                <a:cubicBezTo>
                  <a:pt x="800370" y="312843"/>
                  <a:pt x="1084003" y="6456"/>
                  <a:pt x="1093528" y="10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DF0C0C51-2C8D-C4D4-1B05-6D6DDDD5A290}"/>
              </a:ext>
            </a:extLst>
          </p:cNvPr>
          <p:cNvSpPr/>
          <p:nvPr/>
        </p:nvSpPr>
        <p:spPr>
          <a:xfrm>
            <a:off x="2751903" y="6577253"/>
            <a:ext cx="947823" cy="719371"/>
          </a:xfrm>
          <a:custGeom>
            <a:avLst/>
            <a:gdLst>
              <a:gd name="connsiteX0" fmla="*/ 946972 w 947823"/>
              <a:gd name="connsiteY0" fmla="*/ 1347 h 719371"/>
              <a:gd name="connsiteX1" fmla="*/ 394522 w 947823"/>
              <a:gd name="connsiteY1" fmla="*/ 356947 h 719371"/>
              <a:gd name="connsiteX2" fmla="*/ 588197 w 947823"/>
              <a:gd name="connsiteY2" fmla="*/ 287097 h 719371"/>
              <a:gd name="connsiteX3" fmla="*/ 822 w 947823"/>
              <a:gd name="connsiteY3" fmla="*/ 718897 h 719371"/>
              <a:gd name="connsiteX4" fmla="*/ 737422 w 947823"/>
              <a:gd name="connsiteY4" fmla="*/ 191847 h 719371"/>
              <a:gd name="connsiteX5" fmla="*/ 524697 w 947823"/>
              <a:gd name="connsiteY5" fmla="*/ 334722 h 719371"/>
              <a:gd name="connsiteX6" fmla="*/ 797747 w 947823"/>
              <a:gd name="connsiteY6" fmla="*/ 106122 h 719371"/>
              <a:gd name="connsiteX7" fmla="*/ 527872 w 947823"/>
              <a:gd name="connsiteY7" fmla="*/ 229947 h 719371"/>
              <a:gd name="connsiteX8" fmla="*/ 946972 w 947823"/>
              <a:gd name="connsiteY8" fmla="*/ 1347 h 71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23" h="719371">
                <a:moveTo>
                  <a:pt x="946972" y="1347"/>
                </a:moveTo>
                <a:cubicBezTo>
                  <a:pt x="924747" y="22514"/>
                  <a:pt x="454318" y="309322"/>
                  <a:pt x="394522" y="356947"/>
                </a:cubicBezTo>
                <a:cubicBezTo>
                  <a:pt x="334726" y="404572"/>
                  <a:pt x="653814" y="226772"/>
                  <a:pt x="588197" y="287097"/>
                </a:cubicBezTo>
                <a:cubicBezTo>
                  <a:pt x="522580" y="347422"/>
                  <a:pt x="-24049" y="734772"/>
                  <a:pt x="822" y="718897"/>
                </a:cubicBezTo>
                <a:cubicBezTo>
                  <a:pt x="25693" y="703022"/>
                  <a:pt x="650109" y="255876"/>
                  <a:pt x="737422" y="191847"/>
                </a:cubicBezTo>
                <a:cubicBezTo>
                  <a:pt x="824735" y="127818"/>
                  <a:pt x="514643" y="349009"/>
                  <a:pt x="524697" y="334722"/>
                </a:cubicBezTo>
                <a:cubicBezTo>
                  <a:pt x="534751" y="320435"/>
                  <a:pt x="797218" y="123584"/>
                  <a:pt x="797747" y="106122"/>
                </a:cubicBezTo>
                <a:cubicBezTo>
                  <a:pt x="798276" y="88660"/>
                  <a:pt x="506705" y="244764"/>
                  <a:pt x="527872" y="229947"/>
                </a:cubicBezTo>
                <a:cubicBezTo>
                  <a:pt x="549039" y="215130"/>
                  <a:pt x="969197" y="-19820"/>
                  <a:pt x="946972" y="13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72408C16-C8C9-874E-C131-C122D461F21E}"/>
              </a:ext>
            </a:extLst>
          </p:cNvPr>
          <p:cNvSpPr/>
          <p:nvPr/>
        </p:nvSpPr>
        <p:spPr>
          <a:xfrm>
            <a:off x="3712170" y="6068878"/>
            <a:ext cx="314755" cy="882336"/>
          </a:xfrm>
          <a:custGeom>
            <a:avLst/>
            <a:gdLst>
              <a:gd name="connsiteX0" fmla="*/ 31155 w 314755"/>
              <a:gd name="connsiteY0" fmla="*/ 1722 h 882336"/>
              <a:gd name="connsiteX1" fmla="*/ 202605 w 314755"/>
              <a:gd name="connsiteY1" fmla="*/ 449397 h 882336"/>
              <a:gd name="connsiteX2" fmla="*/ 139105 w 314755"/>
              <a:gd name="connsiteY2" fmla="*/ 430347 h 882336"/>
              <a:gd name="connsiteX3" fmla="*/ 285155 w 314755"/>
              <a:gd name="connsiteY3" fmla="*/ 716097 h 882336"/>
              <a:gd name="connsiteX4" fmla="*/ 183555 w 314755"/>
              <a:gd name="connsiteY4" fmla="*/ 608147 h 882336"/>
              <a:gd name="connsiteX5" fmla="*/ 313730 w 314755"/>
              <a:gd name="connsiteY5" fmla="*/ 881197 h 882336"/>
              <a:gd name="connsiteX6" fmla="*/ 97830 w 314755"/>
              <a:gd name="connsiteY6" fmla="*/ 484322 h 882336"/>
              <a:gd name="connsiteX7" fmla="*/ 205780 w 314755"/>
              <a:gd name="connsiteY7" fmla="*/ 843097 h 882336"/>
              <a:gd name="connsiteX8" fmla="*/ 94655 w 314755"/>
              <a:gd name="connsiteY8" fmla="*/ 528772 h 882336"/>
              <a:gd name="connsiteX9" fmla="*/ 2580 w 314755"/>
              <a:gd name="connsiteY9" fmla="*/ 201747 h 882336"/>
              <a:gd name="connsiteX10" fmla="*/ 199430 w 314755"/>
              <a:gd name="connsiteY10" fmla="*/ 681172 h 882336"/>
              <a:gd name="connsiteX11" fmla="*/ 126405 w 314755"/>
              <a:gd name="connsiteY11" fmla="*/ 309697 h 882336"/>
              <a:gd name="connsiteX12" fmla="*/ 31155 w 314755"/>
              <a:gd name="connsiteY12" fmla="*/ 1722 h 88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55" h="882336">
                <a:moveTo>
                  <a:pt x="31155" y="1722"/>
                </a:moveTo>
                <a:cubicBezTo>
                  <a:pt x="43855" y="25005"/>
                  <a:pt x="184613" y="377960"/>
                  <a:pt x="202605" y="449397"/>
                </a:cubicBezTo>
                <a:cubicBezTo>
                  <a:pt x="220597" y="520835"/>
                  <a:pt x="125347" y="385897"/>
                  <a:pt x="139105" y="430347"/>
                </a:cubicBezTo>
                <a:cubicBezTo>
                  <a:pt x="152863" y="474797"/>
                  <a:pt x="277747" y="686464"/>
                  <a:pt x="285155" y="716097"/>
                </a:cubicBezTo>
                <a:cubicBezTo>
                  <a:pt x="292563" y="745730"/>
                  <a:pt x="178793" y="580630"/>
                  <a:pt x="183555" y="608147"/>
                </a:cubicBezTo>
                <a:cubicBezTo>
                  <a:pt x="188317" y="635664"/>
                  <a:pt x="328017" y="901834"/>
                  <a:pt x="313730" y="881197"/>
                </a:cubicBezTo>
                <a:cubicBezTo>
                  <a:pt x="299443" y="860560"/>
                  <a:pt x="115822" y="490672"/>
                  <a:pt x="97830" y="484322"/>
                </a:cubicBezTo>
                <a:cubicBezTo>
                  <a:pt x="79838" y="477972"/>
                  <a:pt x="206309" y="835689"/>
                  <a:pt x="205780" y="843097"/>
                </a:cubicBezTo>
                <a:cubicBezTo>
                  <a:pt x="205251" y="850505"/>
                  <a:pt x="128522" y="635664"/>
                  <a:pt x="94655" y="528772"/>
                </a:cubicBezTo>
                <a:cubicBezTo>
                  <a:pt x="60788" y="421880"/>
                  <a:pt x="-14883" y="176347"/>
                  <a:pt x="2580" y="201747"/>
                </a:cubicBezTo>
                <a:cubicBezTo>
                  <a:pt x="20043" y="227147"/>
                  <a:pt x="178793" y="663180"/>
                  <a:pt x="199430" y="681172"/>
                </a:cubicBezTo>
                <a:cubicBezTo>
                  <a:pt x="220068" y="699164"/>
                  <a:pt x="154980" y="422409"/>
                  <a:pt x="126405" y="309697"/>
                </a:cubicBezTo>
                <a:cubicBezTo>
                  <a:pt x="97830" y="196985"/>
                  <a:pt x="18455" y="-21561"/>
                  <a:pt x="31155" y="172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5F474D71-5D9C-4B8B-D17C-F389D2CE451A}"/>
              </a:ext>
            </a:extLst>
          </p:cNvPr>
          <p:cNvSpPr/>
          <p:nvPr/>
        </p:nvSpPr>
        <p:spPr>
          <a:xfrm>
            <a:off x="2419768" y="5866580"/>
            <a:ext cx="842475" cy="1420461"/>
          </a:xfrm>
          <a:custGeom>
            <a:avLst/>
            <a:gdLst>
              <a:gd name="connsiteX0" fmla="*/ 840957 w 842475"/>
              <a:gd name="connsiteY0" fmla="*/ 3995 h 1420461"/>
              <a:gd name="connsiteX1" fmla="*/ 110707 w 842475"/>
              <a:gd name="connsiteY1" fmla="*/ 546920 h 1420461"/>
              <a:gd name="connsiteX2" fmla="*/ 15457 w 842475"/>
              <a:gd name="connsiteY2" fmla="*/ 1153345 h 1420461"/>
              <a:gd name="connsiteX3" fmla="*/ 75782 w 842475"/>
              <a:gd name="connsiteY3" fmla="*/ 864420 h 1420461"/>
              <a:gd name="connsiteX4" fmla="*/ 82132 w 842475"/>
              <a:gd name="connsiteY4" fmla="*/ 1400995 h 1420461"/>
              <a:gd name="connsiteX5" fmla="*/ 91657 w 842475"/>
              <a:gd name="connsiteY5" fmla="*/ 1251770 h 1420461"/>
              <a:gd name="connsiteX6" fmla="*/ 66257 w 842475"/>
              <a:gd name="connsiteY6" fmla="*/ 765995 h 1420461"/>
              <a:gd name="connsiteX7" fmla="*/ 5932 w 842475"/>
              <a:gd name="connsiteY7" fmla="*/ 927920 h 1420461"/>
              <a:gd name="connsiteX8" fmla="*/ 228182 w 842475"/>
              <a:gd name="connsiteY8" fmla="*/ 375470 h 1420461"/>
              <a:gd name="connsiteX9" fmla="*/ 174207 w 842475"/>
              <a:gd name="connsiteY9" fmla="*/ 470720 h 1420461"/>
              <a:gd name="connsiteX10" fmla="*/ 532982 w 842475"/>
              <a:gd name="connsiteY10" fmla="*/ 159570 h 1420461"/>
              <a:gd name="connsiteX11" fmla="*/ 307557 w 842475"/>
              <a:gd name="connsiteY11" fmla="*/ 292920 h 1420461"/>
              <a:gd name="connsiteX12" fmla="*/ 840957 w 842475"/>
              <a:gd name="connsiteY12" fmla="*/ 3995 h 1420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475" h="1420461">
                <a:moveTo>
                  <a:pt x="840957" y="3995"/>
                </a:moveTo>
                <a:cubicBezTo>
                  <a:pt x="808149" y="46328"/>
                  <a:pt x="248290" y="355362"/>
                  <a:pt x="110707" y="546920"/>
                </a:cubicBezTo>
                <a:cubicBezTo>
                  <a:pt x="-26876" y="738478"/>
                  <a:pt x="21278" y="1100428"/>
                  <a:pt x="15457" y="1153345"/>
                </a:cubicBezTo>
                <a:cubicBezTo>
                  <a:pt x="9636" y="1206262"/>
                  <a:pt x="64670" y="823145"/>
                  <a:pt x="75782" y="864420"/>
                </a:cubicBezTo>
                <a:cubicBezTo>
                  <a:pt x="86894" y="905695"/>
                  <a:pt x="79486" y="1336437"/>
                  <a:pt x="82132" y="1400995"/>
                </a:cubicBezTo>
                <a:cubicBezTo>
                  <a:pt x="84778" y="1465553"/>
                  <a:pt x="94303" y="1357603"/>
                  <a:pt x="91657" y="1251770"/>
                </a:cubicBezTo>
                <a:cubicBezTo>
                  <a:pt x="89011" y="1145937"/>
                  <a:pt x="80544" y="819970"/>
                  <a:pt x="66257" y="765995"/>
                </a:cubicBezTo>
                <a:cubicBezTo>
                  <a:pt x="51969" y="712020"/>
                  <a:pt x="-21055" y="993007"/>
                  <a:pt x="5932" y="927920"/>
                </a:cubicBezTo>
                <a:cubicBezTo>
                  <a:pt x="32919" y="862833"/>
                  <a:pt x="200136" y="451670"/>
                  <a:pt x="228182" y="375470"/>
                </a:cubicBezTo>
                <a:cubicBezTo>
                  <a:pt x="256228" y="299270"/>
                  <a:pt x="123407" y="506703"/>
                  <a:pt x="174207" y="470720"/>
                </a:cubicBezTo>
                <a:cubicBezTo>
                  <a:pt x="225007" y="434737"/>
                  <a:pt x="510757" y="189203"/>
                  <a:pt x="532982" y="159570"/>
                </a:cubicBezTo>
                <a:cubicBezTo>
                  <a:pt x="555207" y="129937"/>
                  <a:pt x="250407" y="316732"/>
                  <a:pt x="307557" y="292920"/>
                </a:cubicBezTo>
                <a:cubicBezTo>
                  <a:pt x="364707" y="269108"/>
                  <a:pt x="873765" y="-38338"/>
                  <a:pt x="840957" y="39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4ECC2BF2-0827-F595-7BBE-C5750C2D494E}"/>
              </a:ext>
            </a:extLst>
          </p:cNvPr>
          <p:cNvSpPr/>
          <p:nvPr/>
        </p:nvSpPr>
        <p:spPr>
          <a:xfrm>
            <a:off x="2579547" y="5872403"/>
            <a:ext cx="735646" cy="1306881"/>
          </a:xfrm>
          <a:custGeom>
            <a:avLst/>
            <a:gdLst>
              <a:gd name="connsiteX0" fmla="*/ 735153 w 735646"/>
              <a:gd name="connsiteY0" fmla="*/ 1347 h 1306881"/>
              <a:gd name="connsiteX1" fmla="*/ 281128 w 735646"/>
              <a:gd name="connsiteY1" fmla="*/ 506172 h 1306881"/>
              <a:gd name="connsiteX2" fmla="*/ 14428 w 735646"/>
              <a:gd name="connsiteY2" fmla="*/ 1261822 h 1306881"/>
              <a:gd name="connsiteX3" fmla="*/ 52528 w 735646"/>
              <a:gd name="connsiteY3" fmla="*/ 1147522 h 1306881"/>
              <a:gd name="connsiteX4" fmla="*/ 195403 w 735646"/>
              <a:gd name="connsiteY4" fmla="*/ 544272 h 1306881"/>
              <a:gd name="connsiteX5" fmla="*/ 74753 w 735646"/>
              <a:gd name="connsiteY5" fmla="*/ 985597 h 1306881"/>
              <a:gd name="connsiteX6" fmla="*/ 284303 w 735646"/>
              <a:gd name="connsiteY6" fmla="*/ 414097 h 1306881"/>
              <a:gd name="connsiteX7" fmla="*/ 528778 w 735646"/>
              <a:gd name="connsiteY7" fmla="*/ 204547 h 1306881"/>
              <a:gd name="connsiteX8" fmla="*/ 360503 w 735646"/>
              <a:gd name="connsiteY8" fmla="*/ 493472 h 1306881"/>
              <a:gd name="connsiteX9" fmla="*/ 544653 w 735646"/>
              <a:gd name="connsiteY9" fmla="*/ 131522 h 1306881"/>
              <a:gd name="connsiteX10" fmla="*/ 373203 w 735646"/>
              <a:gd name="connsiteY10" fmla="*/ 350597 h 1306881"/>
              <a:gd name="connsiteX11" fmla="*/ 735153 w 735646"/>
              <a:gd name="connsiteY11" fmla="*/ 1347 h 130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5646" h="1306881">
                <a:moveTo>
                  <a:pt x="735153" y="1347"/>
                </a:moveTo>
                <a:cubicBezTo>
                  <a:pt x="719807" y="27276"/>
                  <a:pt x="401249" y="296093"/>
                  <a:pt x="281128" y="506172"/>
                </a:cubicBezTo>
                <a:cubicBezTo>
                  <a:pt x="161007" y="716251"/>
                  <a:pt x="52528" y="1154930"/>
                  <a:pt x="14428" y="1261822"/>
                </a:cubicBezTo>
                <a:cubicBezTo>
                  <a:pt x="-23672" y="1368714"/>
                  <a:pt x="22366" y="1267114"/>
                  <a:pt x="52528" y="1147522"/>
                </a:cubicBezTo>
                <a:cubicBezTo>
                  <a:pt x="82690" y="1027930"/>
                  <a:pt x="191699" y="571259"/>
                  <a:pt x="195403" y="544272"/>
                </a:cubicBezTo>
                <a:cubicBezTo>
                  <a:pt x="199107" y="517285"/>
                  <a:pt x="59936" y="1007293"/>
                  <a:pt x="74753" y="985597"/>
                </a:cubicBezTo>
                <a:cubicBezTo>
                  <a:pt x="89570" y="963901"/>
                  <a:pt x="208632" y="544272"/>
                  <a:pt x="284303" y="414097"/>
                </a:cubicBezTo>
                <a:cubicBezTo>
                  <a:pt x="359974" y="283922"/>
                  <a:pt x="516078" y="191318"/>
                  <a:pt x="528778" y="204547"/>
                </a:cubicBezTo>
                <a:cubicBezTo>
                  <a:pt x="541478" y="217776"/>
                  <a:pt x="357857" y="505643"/>
                  <a:pt x="360503" y="493472"/>
                </a:cubicBezTo>
                <a:cubicBezTo>
                  <a:pt x="363149" y="481301"/>
                  <a:pt x="542536" y="155335"/>
                  <a:pt x="544653" y="131522"/>
                </a:cubicBezTo>
                <a:cubicBezTo>
                  <a:pt x="546770" y="107709"/>
                  <a:pt x="343570" y="369118"/>
                  <a:pt x="373203" y="350597"/>
                </a:cubicBezTo>
                <a:cubicBezTo>
                  <a:pt x="402836" y="332076"/>
                  <a:pt x="750499" y="-24582"/>
                  <a:pt x="735153" y="134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AB27E5D-A707-8EBA-D57F-552C0A1487D5}"/>
              </a:ext>
            </a:extLst>
          </p:cNvPr>
          <p:cNvSpPr/>
          <p:nvPr/>
        </p:nvSpPr>
        <p:spPr>
          <a:xfrm>
            <a:off x="2825267" y="5930843"/>
            <a:ext cx="491799" cy="1199609"/>
          </a:xfrm>
          <a:custGeom>
            <a:avLst/>
            <a:gdLst>
              <a:gd name="connsiteX0" fmla="*/ 489433 w 491799"/>
              <a:gd name="connsiteY0" fmla="*/ 3232 h 1199609"/>
              <a:gd name="connsiteX1" fmla="*/ 200508 w 491799"/>
              <a:gd name="connsiteY1" fmla="*/ 377882 h 1199609"/>
              <a:gd name="connsiteX2" fmla="*/ 483 w 491799"/>
              <a:gd name="connsiteY2" fmla="*/ 889057 h 1199609"/>
              <a:gd name="connsiteX3" fmla="*/ 149708 w 491799"/>
              <a:gd name="connsiteY3" fmla="*/ 482657 h 1199609"/>
              <a:gd name="connsiteX4" fmla="*/ 317983 w 491799"/>
              <a:gd name="connsiteY4" fmla="*/ 212782 h 1199609"/>
              <a:gd name="connsiteX5" fmla="*/ 267183 w 491799"/>
              <a:gd name="connsiteY5" fmla="*/ 450907 h 1199609"/>
              <a:gd name="connsiteX6" fmla="*/ 121133 w 491799"/>
              <a:gd name="connsiteY6" fmla="*/ 1177982 h 1199609"/>
              <a:gd name="connsiteX7" fmla="*/ 181458 w 491799"/>
              <a:gd name="connsiteY7" fmla="*/ 939857 h 1199609"/>
              <a:gd name="connsiteX8" fmla="*/ 333858 w 491799"/>
              <a:gd name="connsiteY8" fmla="*/ 244532 h 1199609"/>
              <a:gd name="connsiteX9" fmla="*/ 337033 w 491799"/>
              <a:gd name="connsiteY9" fmla="*/ 196907 h 1199609"/>
              <a:gd name="connsiteX10" fmla="*/ 489433 w 491799"/>
              <a:gd name="connsiteY10" fmla="*/ 3232 h 119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1799" h="1199609">
                <a:moveTo>
                  <a:pt x="489433" y="3232"/>
                </a:moveTo>
                <a:cubicBezTo>
                  <a:pt x="466679" y="33394"/>
                  <a:pt x="282000" y="230245"/>
                  <a:pt x="200508" y="377882"/>
                </a:cubicBezTo>
                <a:cubicBezTo>
                  <a:pt x="119016" y="525519"/>
                  <a:pt x="8950" y="871595"/>
                  <a:pt x="483" y="889057"/>
                </a:cubicBezTo>
                <a:cubicBezTo>
                  <a:pt x="-7984" y="906519"/>
                  <a:pt x="96791" y="595370"/>
                  <a:pt x="149708" y="482657"/>
                </a:cubicBezTo>
                <a:cubicBezTo>
                  <a:pt x="202625" y="369945"/>
                  <a:pt x="298404" y="218074"/>
                  <a:pt x="317983" y="212782"/>
                </a:cubicBezTo>
                <a:cubicBezTo>
                  <a:pt x="337562" y="207490"/>
                  <a:pt x="299991" y="290040"/>
                  <a:pt x="267183" y="450907"/>
                </a:cubicBezTo>
                <a:cubicBezTo>
                  <a:pt x="234375" y="611774"/>
                  <a:pt x="135420" y="1096490"/>
                  <a:pt x="121133" y="1177982"/>
                </a:cubicBezTo>
                <a:cubicBezTo>
                  <a:pt x="106846" y="1259474"/>
                  <a:pt x="146004" y="1095432"/>
                  <a:pt x="181458" y="939857"/>
                </a:cubicBezTo>
                <a:cubicBezTo>
                  <a:pt x="216912" y="784282"/>
                  <a:pt x="307929" y="368357"/>
                  <a:pt x="333858" y="244532"/>
                </a:cubicBezTo>
                <a:cubicBezTo>
                  <a:pt x="359787" y="120707"/>
                  <a:pt x="310046" y="230774"/>
                  <a:pt x="337033" y="196907"/>
                </a:cubicBezTo>
                <a:cubicBezTo>
                  <a:pt x="364020" y="163040"/>
                  <a:pt x="512187" y="-26930"/>
                  <a:pt x="489433" y="32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AD3AA5F4-28B8-B1EF-8808-64284F7747F6}"/>
              </a:ext>
            </a:extLst>
          </p:cNvPr>
          <p:cNvSpPr/>
          <p:nvPr/>
        </p:nvSpPr>
        <p:spPr>
          <a:xfrm>
            <a:off x="2292082" y="6904668"/>
            <a:ext cx="962225" cy="1056471"/>
          </a:xfrm>
          <a:custGeom>
            <a:avLst/>
            <a:gdLst>
              <a:gd name="connsiteX0" fmla="*/ 946418 w 962225"/>
              <a:gd name="connsiteY0" fmla="*/ 16832 h 1056471"/>
              <a:gd name="connsiteX1" fmla="*/ 276493 w 962225"/>
              <a:gd name="connsiteY1" fmla="*/ 401007 h 1056471"/>
              <a:gd name="connsiteX2" fmla="*/ 19318 w 962225"/>
              <a:gd name="connsiteY2" fmla="*/ 1013782 h 1056471"/>
              <a:gd name="connsiteX3" fmla="*/ 38368 w 962225"/>
              <a:gd name="connsiteY3" fmla="*/ 953457 h 1056471"/>
              <a:gd name="connsiteX4" fmla="*/ 197118 w 962225"/>
              <a:gd name="connsiteY4" fmla="*/ 543882 h 1056471"/>
              <a:gd name="connsiteX5" fmla="*/ 460643 w 962225"/>
              <a:gd name="connsiteY5" fmla="*/ 223207 h 1056471"/>
              <a:gd name="connsiteX6" fmla="*/ 339993 w 962225"/>
              <a:gd name="connsiteY6" fmla="*/ 362907 h 1056471"/>
              <a:gd name="connsiteX7" fmla="*/ 549543 w 962225"/>
              <a:gd name="connsiteY7" fmla="*/ 140657 h 1056471"/>
              <a:gd name="connsiteX8" fmla="*/ 451118 w 962225"/>
              <a:gd name="connsiteY8" fmla="*/ 235907 h 1056471"/>
              <a:gd name="connsiteX9" fmla="*/ 727343 w 962225"/>
              <a:gd name="connsiteY9" fmla="*/ 83507 h 1056471"/>
              <a:gd name="connsiteX10" fmla="*/ 946418 w 962225"/>
              <a:gd name="connsiteY10" fmla="*/ 16832 h 1056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225" h="1056471">
                <a:moveTo>
                  <a:pt x="946418" y="16832"/>
                </a:moveTo>
                <a:cubicBezTo>
                  <a:pt x="871276" y="69749"/>
                  <a:pt x="431010" y="234849"/>
                  <a:pt x="276493" y="401007"/>
                </a:cubicBezTo>
                <a:cubicBezTo>
                  <a:pt x="121976" y="567165"/>
                  <a:pt x="59005" y="921707"/>
                  <a:pt x="19318" y="1013782"/>
                </a:cubicBezTo>
                <a:cubicBezTo>
                  <a:pt x="-20370" y="1105857"/>
                  <a:pt x="8735" y="1031774"/>
                  <a:pt x="38368" y="953457"/>
                </a:cubicBezTo>
                <a:cubicBezTo>
                  <a:pt x="68001" y="875140"/>
                  <a:pt x="126739" y="665590"/>
                  <a:pt x="197118" y="543882"/>
                </a:cubicBezTo>
                <a:cubicBezTo>
                  <a:pt x="267497" y="422174"/>
                  <a:pt x="436831" y="253369"/>
                  <a:pt x="460643" y="223207"/>
                </a:cubicBezTo>
                <a:cubicBezTo>
                  <a:pt x="484455" y="193045"/>
                  <a:pt x="325176" y="376665"/>
                  <a:pt x="339993" y="362907"/>
                </a:cubicBezTo>
                <a:cubicBezTo>
                  <a:pt x="354810" y="349149"/>
                  <a:pt x="531022" y="161824"/>
                  <a:pt x="549543" y="140657"/>
                </a:cubicBezTo>
                <a:cubicBezTo>
                  <a:pt x="568064" y="119490"/>
                  <a:pt x="421485" y="245432"/>
                  <a:pt x="451118" y="235907"/>
                </a:cubicBezTo>
                <a:cubicBezTo>
                  <a:pt x="480751" y="226382"/>
                  <a:pt x="645851" y="117374"/>
                  <a:pt x="727343" y="83507"/>
                </a:cubicBezTo>
                <a:cubicBezTo>
                  <a:pt x="808835" y="49640"/>
                  <a:pt x="1021560" y="-36085"/>
                  <a:pt x="946418" y="1683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48B50120-4F9B-E2AC-3F1C-8933861BA0F5}"/>
              </a:ext>
            </a:extLst>
          </p:cNvPr>
          <p:cNvSpPr/>
          <p:nvPr/>
        </p:nvSpPr>
        <p:spPr>
          <a:xfrm>
            <a:off x="1592574" y="5849333"/>
            <a:ext cx="1443064" cy="979600"/>
          </a:xfrm>
          <a:custGeom>
            <a:avLst/>
            <a:gdLst>
              <a:gd name="connsiteX0" fmla="*/ 1423676 w 1443064"/>
              <a:gd name="connsiteY0" fmla="*/ 14892 h 979600"/>
              <a:gd name="connsiteX1" fmla="*/ 20326 w 1443064"/>
              <a:gd name="connsiteY1" fmla="*/ 967392 h 979600"/>
              <a:gd name="connsiteX2" fmla="*/ 582301 w 1443064"/>
              <a:gd name="connsiteY2" fmla="*/ 560992 h 979600"/>
              <a:gd name="connsiteX3" fmla="*/ 461651 w 1443064"/>
              <a:gd name="connsiteY3" fmla="*/ 659417 h 979600"/>
              <a:gd name="connsiteX4" fmla="*/ 1029976 w 1443064"/>
              <a:gd name="connsiteY4" fmla="*/ 278417 h 979600"/>
              <a:gd name="connsiteX5" fmla="*/ 852176 w 1443064"/>
              <a:gd name="connsiteY5" fmla="*/ 376842 h 979600"/>
              <a:gd name="connsiteX6" fmla="*/ 1423676 w 1443064"/>
              <a:gd name="connsiteY6" fmla="*/ 14892 h 9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3064" h="979600">
                <a:moveTo>
                  <a:pt x="1423676" y="14892"/>
                </a:moveTo>
                <a:cubicBezTo>
                  <a:pt x="1285034" y="113317"/>
                  <a:pt x="160555" y="876375"/>
                  <a:pt x="20326" y="967392"/>
                </a:cubicBezTo>
                <a:cubicBezTo>
                  <a:pt x="-119903" y="1058409"/>
                  <a:pt x="508747" y="612321"/>
                  <a:pt x="582301" y="560992"/>
                </a:cubicBezTo>
                <a:cubicBezTo>
                  <a:pt x="655855" y="509663"/>
                  <a:pt x="387039" y="706513"/>
                  <a:pt x="461651" y="659417"/>
                </a:cubicBezTo>
                <a:cubicBezTo>
                  <a:pt x="536263" y="612321"/>
                  <a:pt x="964888" y="325513"/>
                  <a:pt x="1029976" y="278417"/>
                </a:cubicBezTo>
                <a:cubicBezTo>
                  <a:pt x="1095064" y="231321"/>
                  <a:pt x="790264" y="417059"/>
                  <a:pt x="852176" y="376842"/>
                </a:cubicBezTo>
                <a:cubicBezTo>
                  <a:pt x="914088" y="336625"/>
                  <a:pt x="1562318" y="-83533"/>
                  <a:pt x="1423676" y="1489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D3D97532-BB7C-22DF-289E-96F461695C29}"/>
              </a:ext>
            </a:extLst>
          </p:cNvPr>
          <p:cNvSpPr/>
          <p:nvPr/>
        </p:nvSpPr>
        <p:spPr>
          <a:xfrm>
            <a:off x="1297661" y="6615814"/>
            <a:ext cx="924912" cy="1015383"/>
          </a:xfrm>
          <a:custGeom>
            <a:avLst/>
            <a:gdLst>
              <a:gd name="connsiteX0" fmla="*/ 924839 w 924912"/>
              <a:gd name="connsiteY0" fmla="*/ 886 h 1015383"/>
              <a:gd name="connsiteX1" fmla="*/ 416839 w 924912"/>
              <a:gd name="connsiteY1" fmla="*/ 312036 h 1015383"/>
              <a:gd name="connsiteX2" fmla="*/ 23139 w 924912"/>
              <a:gd name="connsiteY2" fmla="*/ 978786 h 1015383"/>
              <a:gd name="connsiteX3" fmla="*/ 89814 w 924912"/>
              <a:gd name="connsiteY3" fmla="*/ 854961 h 1015383"/>
              <a:gd name="connsiteX4" fmla="*/ 451764 w 924912"/>
              <a:gd name="connsiteY4" fmla="*/ 239011 h 1015383"/>
              <a:gd name="connsiteX5" fmla="*/ 924839 w 924912"/>
              <a:gd name="connsiteY5" fmla="*/ 886 h 101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912" h="1015383">
                <a:moveTo>
                  <a:pt x="924839" y="886"/>
                </a:moveTo>
                <a:cubicBezTo>
                  <a:pt x="919018" y="13057"/>
                  <a:pt x="567122" y="149053"/>
                  <a:pt x="416839" y="312036"/>
                </a:cubicBezTo>
                <a:cubicBezTo>
                  <a:pt x="266556" y="475019"/>
                  <a:pt x="77643" y="888299"/>
                  <a:pt x="23139" y="978786"/>
                </a:cubicBezTo>
                <a:cubicBezTo>
                  <a:pt x="-31365" y="1069274"/>
                  <a:pt x="18377" y="978257"/>
                  <a:pt x="89814" y="854961"/>
                </a:cubicBezTo>
                <a:cubicBezTo>
                  <a:pt x="161251" y="731665"/>
                  <a:pt x="313651" y="374478"/>
                  <a:pt x="451764" y="239011"/>
                </a:cubicBezTo>
                <a:cubicBezTo>
                  <a:pt x="589877" y="103544"/>
                  <a:pt x="930660" y="-11285"/>
                  <a:pt x="924839" y="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B11F759-B9D7-DE42-1491-ABCADD72C2D8}"/>
              </a:ext>
            </a:extLst>
          </p:cNvPr>
          <p:cNvSpPr/>
          <p:nvPr/>
        </p:nvSpPr>
        <p:spPr>
          <a:xfrm>
            <a:off x="1895981" y="6506684"/>
            <a:ext cx="511866" cy="1475383"/>
          </a:xfrm>
          <a:custGeom>
            <a:avLst/>
            <a:gdLst>
              <a:gd name="connsiteX0" fmla="*/ 456694 w 511866"/>
              <a:gd name="connsiteY0" fmla="*/ 2066 h 1475383"/>
              <a:gd name="connsiteX1" fmla="*/ 69344 w 511866"/>
              <a:gd name="connsiteY1" fmla="*/ 560866 h 1475383"/>
              <a:gd name="connsiteX2" fmla="*/ 463044 w 511866"/>
              <a:gd name="connsiteY2" fmla="*/ 1389541 h 1475383"/>
              <a:gd name="connsiteX3" fmla="*/ 456694 w 511866"/>
              <a:gd name="connsiteY3" fmla="*/ 1357791 h 1475383"/>
              <a:gd name="connsiteX4" fmla="*/ 18544 w 511866"/>
              <a:gd name="connsiteY4" fmla="*/ 579916 h 1475383"/>
              <a:gd name="connsiteX5" fmla="*/ 82044 w 511866"/>
              <a:gd name="connsiteY5" fmla="*/ 662466 h 1475383"/>
              <a:gd name="connsiteX6" fmla="*/ 88394 w 511866"/>
              <a:gd name="connsiteY6" fmla="*/ 446566 h 1475383"/>
              <a:gd name="connsiteX7" fmla="*/ 91569 w 511866"/>
              <a:gd name="connsiteY7" fmla="*/ 373541 h 1475383"/>
              <a:gd name="connsiteX8" fmla="*/ 456694 w 511866"/>
              <a:gd name="connsiteY8" fmla="*/ 2066 h 1475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866" h="1475383">
                <a:moveTo>
                  <a:pt x="456694" y="2066"/>
                </a:moveTo>
                <a:cubicBezTo>
                  <a:pt x="452990" y="33287"/>
                  <a:pt x="68286" y="329620"/>
                  <a:pt x="69344" y="560866"/>
                </a:cubicBezTo>
                <a:cubicBezTo>
                  <a:pt x="70402" y="792112"/>
                  <a:pt x="463044" y="1389541"/>
                  <a:pt x="463044" y="1389541"/>
                </a:cubicBezTo>
                <a:cubicBezTo>
                  <a:pt x="527602" y="1522362"/>
                  <a:pt x="530777" y="1492728"/>
                  <a:pt x="456694" y="1357791"/>
                </a:cubicBezTo>
                <a:cubicBezTo>
                  <a:pt x="382611" y="1222854"/>
                  <a:pt x="80986" y="695803"/>
                  <a:pt x="18544" y="579916"/>
                </a:cubicBezTo>
                <a:cubicBezTo>
                  <a:pt x="-43898" y="464029"/>
                  <a:pt x="70402" y="684691"/>
                  <a:pt x="82044" y="662466"/>
                </a:cubicBezTo>
                <a:cubicBezTo>
                  <a:pt x="93686" y="640241"/>
                  <a:pt x="86807" y="494720"/>
                  <a:pt x="88394" y="446566"/>
                </a:cubicBezTo>
                <a:cubicBezTo>
                  <a:pt x="89981" y="398412"/>
                  <a:pt x="32302" y="444449"/>
                  <a:pt x="91569" y="373541"/>
                </a:cubicBezTo>
                <a:cubicBezTo>
                  <a:pt x="150836" y="302633"/>
                  <a:pt x="460398" y="-29155"/>
                  <a:pt x="456694" y="20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1B3B7B65-E82F-A28A-4446-9A6A4941A2E4}"/>
              </a:ext>
            </a:extLst>
          </p:cNvPr>
          <p:cNvSpPr/>
          <p:nvPr/>
        </p:nvSpPr>
        <p:spPr>
          <a:xfrm>
            <a:off x="1818855" y="6986999"/>
            <a:ext cx="162357" cy="1305870"/>
          </a:xfrm>
          <a:custGeom>
            <a:avLst/>
            <a:gdLst>
              <a:gd name="connsiteX0" fmla="*/ 162345 w 162357"/>
              <a:gd name="connsiteY0" fmla="*/ 1176 h 1305870"/>
              <a:gd name="connsiteX1" fmla="*/ 9945 w 162357"/>
              <a:gd name="connsiteY1" fmla="*/ 467901 h 1305870"/>
              <a:gd name="connsiteX2" fmla="*/ 130595 w 162357"/>
              <a:gd name="connsiteY2" fmla="*/ 1245776 h 1305870"/>
              <a:gd name="connsiteX3" fmla="*/ 121070 w 162357"/>
              <a:gd name="connsiteY3" fmla="*/ 1153701 h 1305870"/>
              <a:gd name="connsiteX4" fmla="*/ 420 w 162357"/>
              <a:gd name="connsiteY4" fmla="*/ 359951 h 1305870"/>
              <a:gd name="connsiteX5" fmla="*/ 162345 w 162357"/>
              <a:gd name="connsiteY5" fmla="*/ 1176 h 130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2357" h="1305870">
                <a:moveTo>
                  <a:pt x="162345" y="1176"/>
                </a:moveTo>
                <a:cubicBezTo>
                  <a:pt x="163933" y="19168"/>
                  <a:pt x="15237" y="260468"/>
                  <a:pt x="9945" y="467901"/>
                </a:cubicBezTo>
                <a:cubicBezTo>
                  <a:pt x="4653" y="675334"/>
                  <a:pt x="112074" y="1131476"/>
                  <a:pt x="130595" y="1245776"/>
                </a:cubicBezTo>
                <a:cubicBezTo>
                  <a:pt x="149116" y="1360076"/>
                  <a:pt x="142766" y="1301338"/>
                  <a:pt x="121070" y="1153701"/>
                </a:cubicBezTo>
                <a:cubicBezTo>
                  <a:pt x="99374" y="1006064"/>
                  <a:pt x="-7517" y="545159"/>
                  <a:pt x="420" y="359951"/>
                </a:cubicBezTo>
                <a:cubicBezTo>
                  <a:pt x="8357" y="174743"/>
                  <a:pt x="160757" y="-16816"/>
                  <a:pt x="162345" y="117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8811EB88-A860-5B72-2A56-0DC81F0CAEA9}"/>
              </a:ext>
            </a:extLst>
          </p:cNvPr>
          <p:cNvSpPr/>
          <p:nvPr/>
        </p:nvSpPr>
        <p:spPr>
          <a:xfrm>
            <a:off x="1308692" y="7185259"/>
            <a:ext cx="749429" cy="1462401"/>
          </a:xfrm>
          <a:custGeom>
            <a:avLst/>
            <a:gdLst>
              <a:gd name="connsiteX0" fmla="*/ 748708 w 749429"/>
              <a:gd name="connsiteY0" fmla="*/ 2941 h 1462401"/>
              <a:gd name="connsiteX1" fmla="*/ 237533 w 749429"/>
              <a:gd name="connsiteY1" fmla="*/ 758591 h 1462401"/>
              <a:gd name="connsiteX2" fmla="*/ 21633 w 749429"/>
              <a:gd name="connsiteY2" fmla="*/ 1422166 h 1462401"/>
              <a:gd name="connsiteX3" fmla="*/ 43858 w 749429"/>
              <a:gd name="connsiteY3" fmla="*/ 1295166 h 1462401"/>
              <a:gd name="connsiteX4" fmla="*/ 342308 w 749429"/>
              <a:gd name="connsiteY4" fmla="*/ 526816 h 1462401"/>
              <a:gd name="connsiteX5" fmla="*/ 748708 w 749429"/>
              <a:gd name="connsiteY5" fmla="*/ 2941 h 14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429" h="1462401">
                <a:moveTo>
                  <a:pt x="748708" y="2941"/>
                </a:moveTo>
                <a:cubicBezTo>
                  <a:pt x="731246" y="41570"/>
                  <a:pt x="358712" y="522054"/>
                  <a:pt x="237533" y="758591"/>
                </a:cubicBezTo>
                <a:cubicBezTo>
                  <a:pt x="116354" y="995129"/>
                  <a:pt x="53912" y="1332737"/>
                  <a:pt x="21633" y="1422166"/>
                </a:cubicBezTo>
                <a:cubicBezTo>
                  <a:pt x="-10646" y="1511595"/>
                  <a:pt x="-9588" y="1444391"/>
                  <a:pt x="43858" y="1295166"/>
                </a:cubicBezTo>
                <a:cubicBezTo>
                  <a:pt x="97304" y="1145941"/>
                  <a:pt x="222716" y="738483"/>
                  <a:pt x="342308" y="526816"/>
                </a:cubicBezTo>
                <a:cubicBezTo>
                  <a:pt x="461900" y="315149"/>
                  <a:pt x="766170" y="-35688"/>
                  <a:pt x="748708" y="29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C978B98C-0E71-E1B2-588F-F2417FD2B7B3}"/>
              </a:ext>
            </a:extLst>
          </p:cNvPr>
          <p:cNvSpPr/>
          <p:nvPr/>
        </p:nvSpPr>
        <p:spPr>
          <a:xfrm>
            <a:off x="3120315" y="6891407"/>
            <a:ext cx="2198388" cy="1009021"/>
          </a:xfrm>
          <a:custGeom>
            <a:avLst/>
            <a:gdLst>
              <a:gd name="connsiteX0" fmla="*/ 75 w 2198388"/>
              <a:gd name="connsiteY0" fmla="*/ 252343 h 1009021"/>
              <a:gd name="connsiteX1" fmla="*/ 685875 w 2198388"/>
              <a:gd name="connsiteY1" fmla="*/ 109468 h 1009021"/>
              <a:gd name="connsiteX2" fmla="*/ 737310 w 2198388"/>
              <a:gd name="connsiteY2" fmla="*/ 29458 h 1009021"/>
              <a:gd name="connsiteX3" fmla="*/ 1057350 w 2198388"/>
              <a:gd name="connsiteY3" fmla="*/ 75178 h 1009021"/>
              <a:gd name="connsiteX4" fmla="*/ 1080210 w 2198388"/>
              <a:gd name="connsiteY4" fmla="*/ 6598 h 1009021"/>
              <a:gd name="connsiteX5" fmla="*/ 1440255 w 2198388"/>
              <a:gd name="connsiteY5" fmla="*/ 269488 h 1009021"/>
              <a:gd name="connsiteX6" fmla="*/ 1394535 w 2198388"/>
              <a:gd name="connsiteY6" fmla="*/ 195193 h 1009021"/>
              <a:gd name="connsiteX7" fmla="*/ 1525980 w 2198388"/>
              <a:gd name="connsiteY7" fmla="*/ 383788 h 1009021"/>
              <a:gd name="connsiteX8" fmla="*/ 1611705 w 2198388"/>
              <a:gd name="connsiteY8" fmla="*/ 458083 h 1009021"/>
              <a:gd name="connsiteX9" fmla="*/ 1783155 w 2198388"/>
              <a:gd name="connsiteY9" fmla="*/ 606673 h 1009021"/>
              <a:gd name="connsiteX10" fmla="*/ 2188920 w 2198388"/>
              <a:gd name="connsiteY10" fmla="*/ 1006723 h 1009021"/>
              <a:gd name="connsiteX11" fmla="*/ 2000325 w 2198388"/>
              <a:gd name="connsiteY11" fmla="*/ 738118 h 1009021"/>
              <a:gd name="connsiteX12" fmla="*/ 1251660 w 2198388"/>
              <a:gd name="connsiteY12" fmla="*/ 92323 h 1009021"/>
              <a:gd name="connsiteX13" fmla="*/ 903045 w 2198388"/>
              <a:gd name="connsiteY13" fmla="*/ 58033 h 1009021"/>
              <a:gd name="connsiteX14" fmla="*/ 337260 w 2198388"/>
              <a:gd name="connsiteY14" fmla="*/ 138043 h 1009021"/>
              <a:gd name="connsiteX15" fmla="*/ 731595 w 2198388"/>
              <a:gd name="connsiteY15" fmla="*/ 149473 h 1009021"/>
              <a:gd name="connsiteX16" fmla="*/ 75 w 2198388"/>
              <a:gd name="connsiteY16" fmla="*/ 252343 h 100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8388" h="1009021">
                <a:moveTo>
                  <a:pt x="75" y="252343"/>
                </a:moveTo>
                <a:cubicBezTo>
                  <a:pt x="-7545" y="245676"/>
                  <a:pt x="563003" y="146615"/>
                  <a:pt x="685875" y="109468"/>
                </a:cubicBezTo>
                <a:cubicBezTo>
                  <a:pt x="808747" y="72321"/>
                  <a:pt x="675398" y="35173"/>
                  <a:pt x="737310" y="29458"/>
                </a:cubicBezTo>
                <a:cubicBezTo>
                  <a:pt x="799223" y="23743"/>
                  <a:pt x="1000200" y="78988"/>
                  <a:pt x="1057350" y="75178"/>
                </a:cubicBezTo>
                <a:cubicBezTo>
                  <a:pt x="1114500" y="71368"/>
                  <a:pt x="1016393" y="-25787"/>
                  <a:pt x="1080210" y="6598"/>
                </a:cubicBezTo>
                <a:cubicBezTo>
                  <a:pt x="1144028" y="38983"/>
                  <a:pt x="1387868" y="238055"/>
                  <a:pt x="1440255" y="269488"/>
                </a:cubicBezTo>
                <a:cubicBezTo>
                  <a:pt x="1492643" y="300921"/>
                  <a:pt x="1380248" y="176143"/>
                  <a:pt x="1394535" y="195193"/>
                </a:cubicBezTo>
                <a:cubicBezTo>
                  <a:pt x="1408823" y="214243"/>
                  <a:pt x="1489785" y="339973"/>
                  <a:pt x="1525980" y="383788"/>
                </a:cubicBezTo>
                <a:cubicBezTo>
                  <a:pt x="1562175" y="427603"/>
                  <a:pt x="1611705" y="458083"/>
                  <a:pt x="1611705" y="458083"/>
                </a:cubicBezTo>
                <a:cubicBezTo>
                  <a:pt x="1654567" y="495230"/>
                  <a:pt x="1686953" y="515233"/>
                  <a:pt x="1783155" y="606673"/>
                </a:cubicBezTo>
                <a:cubicBezTo>
                  <a:pt x="1879358" y="698113"/>
                  <a:pt x="2152725" y="984816"/>
                  <a:pt x="2188920" y="1006723"/>
                </a:cubicBezTo>
                <a:cubicBezTo>
                  <a:pt x="2225115" y="1028630"/>
                  <a:pt x="2156535" y="890518"/>
                  <a:pt x="2000325" y="738118"/>
                </a:cubicBezTo>
                <a:cubicBezTo>
                  <a:pt x="1844115" y="585718"/>
                  <a:pt x="1434540" y="205670"/>
                  <a:pt x="1251660" y="92323"/>
                </a:cubicBezTo>
                <a:cubicBezTo>
                  <a:pt x="1068780" y="-21025"/>
                  <a:pt x="1055445" y="50413"/>
                  <a:pt x="903045" y="58033"/>
                </a:cubicBezTo>
                <a:cubicBezTo>
                  <a:pt x="750645" y="65653"/>
                  <a:pt x="365835" y="122803"/>
                  <a:pt x="337260" y="138043"/>
                </a:cubicBezTo>
                <a:cubicBezTo>
                  <a:pt x="308685" y="153283"/>
                  <a:pt x="785887" y="135186"/>
                  <a:pt x="731595" y="149473"/>
                </a:cubicBezTo>
                <a:cubicBezTo>
                  <a:pt x="677303" y="163760"/>
                  <a:pt x="7695" y="259010"/>
                  <a:pt x="75" y="25234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C4BD3B0A-5B10-459E-E0F0-04DE88FC5B95}"/>
              </a:ext>
            </a:extLst>
          </p:cNvPr>
          <p:cNvSpPr/>
          <p:nvPr/>
        </p:nvSpPr>
        <p:spPr>
          <a:xfrm>
            <a:off x="2401729" y="6977774"/>
            <a:ext cx="1101591" cy="864001"/>
          </a:xfrm>
          <a:custGeom>
            <a:avLst/>
            <a:gdLst>
              <a:gd name="connsiteX0" fmla="*/ 1101566 w 1101591"/>
              <a:gd name="connsiteY0" fmla="*/ 241 h 864001"/>
              <a:gd name="connsiteX1" fmla="*/ 592931 w 1101591"/>
              <a:gd name="connsiteY1" fmla="*/ 245986 h 864001"/>
              <a:gd name="connsiteX2" fmla="*/ 718661 w 1101591"/>
              <a:gd name="connsiteY2" fmla="*/ 268846 h 864001"/>
              <a:gd name="connsiteX3" fmla="*/ 610076 w 1101591"/>
              <a:gd name="connsiteY3" fmla="*/ 354571 h 864001"/>
              <a:gd name="connsiteX4" fmla="*/ 10001 w 1101591"/>
              <a:gd name="connsiteY4" fmla="*/ 851776 h 864001"/>
              <a:gd name="connsiteX5" fmla="*/ 272891 w 1101591"/>
              <a:gd name="connsiteY5" fmla="*/ 680326 h 864001"/>
              <a:gd name="connsiteX6" fmla="*/ 764381 w 1101591"/>
              <a:gd name="connsiteY6" fmla="*/ 331711 h 864001"/>
              <a:gd name="connsiteX7" fmla="*/ 621506 w 1101591"/>
              <a:gd name="connsiteY7" fmla="*/ 366001 h 864001"/>
              <a:gd name="connsiteX8" fmla="*/ 724376 w 1101591"/>
              <a:gd name="connsiteY8" fmla="*/ 228841 h 864001"/>
              <a:gd name="connsiteX9" fmla="*/ 615791 w 1101591"/>
              <a:gd name="connsiteY9" fmla="*/ 200266 h 864001"/>
              <a:gd name="connsiteX10" fmla="*/ 1101566 w 1101591"/>
              <a:gd name="connsiteY10" fmla="*/ 241 h 86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1591" h="864001">
                <a:moveTo>
                  <a:pt x="1101566" y="241"/>
                </a:moveTo>
                <a:cubicBezTo>
                  <a:pt x="1097756" y="7861"/>
                  <a:pt x="656748" y="201219"/>
                  <a:pt x="592931" y="245986"/>
                </a:cubicBezTo>
                <a:cubicBezTo>
                  <a:pt x="529114" y="290753"/>
                  <a:pt x="715803" y="250749"/>
                  <a:pt x="718661" y="268846"/>
                </a:cubicBezTo>
                <a:cubicBezTo>
                  <a:pt x="721518" y="286944"/>
                  <a:pt x="610076" y="354571"/>
                  <a:pt x="610076" y="354571"/>
                </a:cubicBezTo>
                <a:cubicBezTo>
                  <a:pt x="491966" y="451726"/>
                  <a:pt x="66199" y="797483"/>
                  <a:pt x="10001" y="851776"/>
                </a:cubicBezTo>
                <a:cubicBezTo>
                  <a:pt x="-46197" y="906069"/>
                  <a:pt x="147161" y="767003"/>
                  <a:pt x="272891" y="680326"/>
                </a:cubicBezTo>
                <a:cubicBezTo>
                  <a:pt x="398621" y="593649"/>
                  <a:pt x="706279" y="384098"/>
                  <a:pt x="764381" y="331711"/>
                </a:cubicBezTo>
                <a:cubicBezTo>
                  <a:pt x="822483" y="279324"/>
                  <a:pt x="628173" y="383146"/>
                  <a:pt x="621506" y="366001"/>
                </a:cubicBezTo>
                <a:cubicBezTo>
                  <a:pt x="614838" y="348856"/>
                  <a:pt x="725328" y="256463"/>
                  <a:pt x="724376" y="228841"/>
                </a:cubicBezTo>
                <a:cubicBezTo>
                  <a:pt x="723424" y="201219"/>
                  <a:pt x="554831" y="232651"/>
                  <a:pt x="615791" y="200266"/>
                </a:cubicBezTo>
                <a:cubicBezTo>
                  <a:pt x="676751" y="167881"/>
                  <a:pt x="1105376" y="-7379"/>
                  <a:pt x="1101566" y="24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C10DA452-8522-CA38-3197-DB4976482FE0}"/>
              </a:ext>
            </a:extLst>
          </p:cNvPr>
          <p:cNvSpPr/>
          <p:nvPr/>
        </p:nvSpPr>
        <p:spPr>
          <a:xfrm>
            <a:off x="1183000" y="7779743"/>
            <a:ext cx="1383122" cy="918936"/>
          </a:xfrm>
          <a:custGeom>
            <a:avLst/>
            <a:gdLst>
              <a:gd name="connsiteX0" fmla="*/ 1377320 w 1383122"/>
              <a:gd name="connsiteY0" fmla="*/ 15517 h 918936"/>
              <a:gd name="connsiteX1" fmla="*/ 542930 w 1383122"/>
              <a:gd name="connsiteY1" fmla="*/ 575587 h 918936"/>
              <a:gd name="connsiteX2" fmla="*/ 628655 w 1383122"/>
              <a:gd name="connsiteY2" fmla="*/ 564157 h 918936"/>
              <a:gd name="connsiteX3" fmla="*/ 234320 w 1383122"/>
              <a:gd name="connsiteY3" fmla="*/ 815617 h 918936"/>
              <a:gd name="connsiteX4" fmla="*/ 5 w 1383122"/>
              <a:gd name="connsiteY4" fmla="*/ 918487 h 918936"/>
              <a:gd name="connsiteX5" fmla="*/ 240035 w 1383122"/>
              <a:gd name="connsiteY5" fmla="*/ 781327 h 918936"/>
              <a:gd name="connsiteX6" fmla="*/ 845825 w 1383122"/>
              <a:gd name="connsiteY6" fmla="*/ 426997 h 918936"/>
              <a:gd name="connsiteX7" fmla="*/ 748670 w 1383122"/>
              <a:gd name="connsiteY7" fmla="*/ 409852 h 918936"/>
              <a:gd name="connsiteX8" fmla="*/ 1165865 w 1383122"/>
              <a:gd name="connsiteY8" fmla="*/ 78382 h 918936"/>
              <a:gd name="connsiteX9" fmla="*/ 925835 w 1383122"/>
              <a:gd name="connsiteY9" fmla="*/ 146962 h 918936"/>
              <a:gd name="connsiteX10" fmla="*/ 1377320 w 1383122"/>
              <a:gd name="connsiteY10" fmla="*/ 15517 h 91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83122" h="918936">
                <a:moveTo>
                  <a:pt x="1377320" y="15517"/>
                </a:moveTo>
                <a:cubicBezTo>
                  <a:pt x="1313503" y="86954"/>
                  <a:pt x="667707" y="484147"/>
                  <a:pt x="542930" y="575587"/>
                </a:cubicBezTo>
                <a:cubicBezTo>
                  <a:pt x="418152" y="667027"/>
                  <a:pt x="680090" y="524152"/>
                  <a:pt x="628655" y="564157"/>
                </a:cubicBezTo>
                <a:cubicBezTo>
                  <a:pt x="577220" y="604162"/>
                  <a:pt x="339095" y="756562"/>
                  <a:pt x="234320" y="815617"/>
                </a:cubicBezTo>
                <a:cubicBezTo>
                  <a:pt x="129545" y="874672"/>
                  <a:pt x="-947" y="924202"/>
                  <a:pt x="5" y="918487"/>
                </a:cubicBezTo>
                <a:cubicBezTo>
                  <a:pt x="957" y="912772"/>
                  <a:pt x="240035" y="781327"/>
                  <a:pt x="240035" y="781327"/>
                </a:cubicBezTo>
                <a:cubicBezTo>
                  <a:pt x="381005" y="699412"/>
                  <a:pt x="761053" y="488909"/>
                  <a:pt x="845825" y="426997"/>
                </a:cubicBezTo>
                <a:cubicBezTo>
                  <a:pt x="930597" y="365085"/>
                  <a:pt x="695330" y="467954"/>
                  <a:pt x="748670" y="409852"/>
                </a:cubicBezTo>
                <a:cubicBezTo>
                  <a:pt x="802010" y="351750"/>
                  <a:pt x="1136338" y="122197"/>
                  <a:pt x="1165865" y="78382"/>
                </a:cubicBezTo>
                <a:cubicBezTo>
                  <a:pt x="1195392" y="34567"/>
                  <a:pt x="893450" y="151724"/>
                  <a:pt x="925835" y="146962"/>
                </a:cubicBezTo>
                <a:cubicBezTo>
                  <a:pt x="958220" y="142200"/>
                  <a:pt x="1441137" y="-55920"/>
                  <a:pt x="1377320" y="155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37B8A9D0-22C2-A805-A90D-C27CCB2336A3}"/>
              </a:ext>
            </a:extLst>
          </p:cNvPr>
          <p:cNvSpPr/>
          <p:nvPr/>
        </p:nvSpPr>
        <p:spPr>
          <a:xfrm>
            <a:off x="203558" y="8736254"/>
            <a:ext cx="1146633" cy="2321996"/>
          </a:xfrm>
          <a:custGeom>
            <a:avLst/>
            <a:gdLst>
              <a:gd name="connsiteX0" fmla="*/ 1105177 w 1146633"/>
              <a:gd name="connsiteY0" fmla="*/ 13411 h 2321996"/>
              <a:gd name="connsiteX1" fmla="*/ 859432 w 1146633"/>
              <a:gd name="connsiteY1" fmla="*/ 282016 h 2321996"/>
              <a:gd name="connsiteX2" fmla="*/ 579397 w 1146633"/>
              <a:gd name="connsiteY2" fmla="*/ 744931 h 2321996"/>
              <a:gd name="connsiteX3" fmla="*/ 653692 w 1146633"/>
              <a:gd name="connsiteY3" fmla="*/ 733501 h 2321996"/>
              <a:gd name="connsiteX4" fmla="*/ 362227 w 1146633"/>
              <a:gd name="connsiteY4" fmla="*/ 1362151 h 2321996"/>
              <a:gd name="connsiteX5" fmla="*/ 419377 w 1146633"/>
              <a:gd name="connsiteY5" fmla="*/ 1322146 h 2321996"/>
              <a:gd name="connsiteX6" fmla="*/ 213637 w 1146633"/>
              <a:gd name="connsiteY6" fmla="*/ 1939366 h 2321996"/>
              <a:gd name="connsiteX7" fmla="*/ 2182 w 1146633"/>
              <a:gd name="connsiteY7" fmla="*/ 2310841 h 2321996"/>
              <a:gd name="connsiteX8" fmla="*/ 145057 w 1146633"/>
              <a:gd name="connsiteY8" fmla="*/ 2047951 h 2321996"/>
              <a:gd name="connsiteX9" fmla="*/ 739417 w 1146633"/>
              <a:gd name="connsiteY9" fmla="*/ 413461 h 2321996"/>
              <a:gd name="connsiteX10" fmla="*/ 562252 w 1146633"/>
              <a:gd name="connsiteY10" fmla="*/ 602056 h 2321996"/>
              <a:gd name="connsiteX11" fmla="*/ 882292 w 1146633"/>
              <a:gd name="connsiteY11" fmla="*/ 167716 h 2321996"/>
              <a:gd name="connsiteX12" fmla="*/ 767992 w 1146633"/>
              <a:gd name="connsiteY12" fmla="*/ 384886 h 2321996"/>
              <a:gd name="connsiteX13" fmla="*/ 1110892 w 1146633"/>
              <a:gd name="connsiteY13" fmla="*/ 76276 h 2321996"/>
              <a:gd name="connsiteX14" fmla="*/ 1105177 w 1146633"/>
              <a:gd name="connsiteY14" fmla="*/ 13411 h 232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46633" h="2321996">
                <a:moveTo>
                  <a:pt x="1105177" y="13411"/>
                </a:moveTo>
                <a:cubicBezTo>
                  <a:pt x="1063267" y="47701"/>
                  <a:pt x="947062" y="160096"/>
                  <a:pt x="859432" y="282016"/>
                </a:cubicBezTo>
                <a:cubicBezTo>
                  <a:pt x="771802" y="403936"/>
                  <a:pt x="613687" y="669684"/>
                  <a:pt x="579397" y="744931"/>
                </a:cubicBezTo>
                <a:cubicBezTo>
                  <a:pt x="545107" y="820178"/>
                  <a:pt x="689887" y="630631"/>
                  <a:pt x="653692" y="733501"/>
                </a:cubicBezTo>
                <a:cubicBezTo>
                  <a:pt x="617497" y="836371"/>
                  <a:pt x="401279" y="1264044"/>
                  <a:pt x="362227" y="1362151"/>
                </a:cubicBezTo>
                <a:cubicBezTo>
                  <a:pt x="323175" y="1460258"/>
                  <a:pt x="444142" y="1225944"/>
                  <a:pt x="419377" y="1322146"/>
                </a:cubicBezTo>
                <a:cubicBezTo>
                  <a:pt x="394612" y="1418348"/>
                  <a:pt x="283169" y="1774584"/>
                  <a:pt x="213637" y="1939366"/>
                </a:cubicBezTo>
                <a:cubicBezTo>
                  <a:pt x="144105" y="2104148"/>
                  <a:pt x="13612" y="2292743"/>
                  <a:pt x="2182" y="2310841"/>
                </a:cubicBezTo>
                <a:cubicBezTo>
                  <a:pt x="-9248" y="2328939"/>
                  <a:pt x="22185" y="2364181"/>
                  <a:pt x="145057" y="2047951"/>
                </a:cubicBezTo>
                <a:cubicBezTo>
                  <a:pt x="267929" y="1731721"/>
                  <a:pt x="669885" y="654443"/>
                  <a:pt x="739417" y="413461"/>
                </a:cubicBezTo>
                <a:cubicBezTo>
                  <a:pt x="808949" y="172479"/>
                  <a:pt x="538440" y="643013"/>
                  <a:pt x="562252" y="602056"/>
                </a:cubicBezTo>
                <a:cubicBezTo>
                  <a:pt x="586064" y="561099"/>
                  <a:pt x="848002" y="203911"/>
                  <a:pt x="882292" y="167716"/>
                </a:cubicBezTo>
                <a:cubicBezTo>
                  <a:pt x="916582" y="131521"/>
                  <a:pt x="729892" y="400126"/>
                  <a:pt x="767992" y="384886"/>
                </a:cubicBezTo>
                <a:cubicBezTo>
                  <a:pt x="806092" y="369646"/>
                  <a:pt x="1051837" y="138188"/>
                  <a:pt x="1110892" y="76276"/>
                </a:cubicBezTo>
                <a:cubicBezTo>
                  <a:pt x="1169947" y="14364"/>
                  <a:pt x="1147087" y="-20879"/>
                  <a:pt x="1105177" y="134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B39B13FA-A621-38D6-E683-E81E898DA415}"/>
              </a:ext>
            </a:extLst>
          </p:cNvPr>
          <p:cNvSpPr/>
          <p:nvPr/>
        </p:nvSpPr>
        <p:spPr>
          <a:xfrm>
            <a:off x="4356270" y="7652385"/>
            <a:ext cx="2673490" cy="823313"/>
          </a:xfrm>
          <a:custGeom>
            <a:avLst/>
            <a:gdLst>
              <a:gd name="connsiteX0" fmla="*/ 27135 w 2673490"/>
              <a:gd name="connsiteY0" fmla="*/ 0 h 823313"/>
              <a:gd name="connsiteX1" fmla="*/ 135720 w 2673490"/>
              <a:gd name="connsiteY1" fmla="*/ 57150 h 823313"/>
              <a:gd name="connsiteX2" fmla="*/ 1084410 w 2673490"/>
              <a:gd name="connsiteY2" fmla="*/ 331470 h 823313"/>
              <a:gd name="connsiteX3" fmla="*/ 1341585 w 2673490"/>
              <a:gd name="connsiteY3" fmla="*/ 297180 h 823313"/>
              <a:gd name="connsiteX4" fmla="*/ 2113110 w 2673490"/>
              <a:gd name="connsiteY4" fmla="*/ 571500 h 823313"/>
              <a:gd name="connsiteX5" fmla="*/ 2181690 w 2673490"/>
              <a:gd name="connsiteY5" fmla="*/ 565785 h 823313"/>
              <a:gd name="connsiteX6" fmla="*/ 2673180 w 2673490"/>
              <a:gd name="connsiteY6" fmla="*/ 822960 h 823313"/>
              <a:gd name="connsiteX7" fmla="*/ 2233125 w 2673490"/>
              <a:gd name="connsiteY7" fmla="*/ 611505 h 823313"/>
              <a:gd name="connsiteX8" fmla="*/ 998685 w 2673490"/>
              <a:gd name="connsiteY8" fmla="*/ 211455 h 823313"/>
              <a:gd name="connsiteX9" fmla="*/ 1204425 w 2673490"/>
              <a:gd name="connsiteY9" fmla="*/ 382905 h 823313"/>
              <a:gd name="connsiteX10" fmla="*/ 627210 w 2673490"/>
              <a:gd name="connsiteY10" fmla="*/ 234315 h 823313"/>
              <a:gd name="connsiteX11" fmla="*/ 370035 w 2673490"/>
              <a:gd name="connsiteY11" fmla="*/ 97155 h 823313"/>
              <a:gd name="connsiteX12" fmla="*/ 175725 w 2673490"/>
              <a:gd name="connsiteY12" fmla="*/ 51435 h 823313"/>
              <a:gd name="connsiteX13" fmla="*/ 27135 w 2673490"/>
              <a:gd name="connsiteY13" fmla="*/ 0 h 823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3490" h="823313">
                <a:moveTo>
                  <a:pt x="27135" y="0"/>
                </a:moveTo>
                <a:cubicBezTo>
                  <a:pt x="-6679" y="952"/>
                  <a:pt x="-40493" y="1905"/>
                  <a:pt x="135720" y="57150"/>
                </a:cubicBezTo>
                <a:cubicBezTo>
                  <a:pt x="311933" y="112395"/>
                  <a:pt x="883433" y="291465"/>
                  <a:pt x="1084410" y="331470"/>
                </a:cubicBezTo>
                <a:cubicBezTo>
                  <a:pt x="1285387" y="371475"/>
                  <a:pt x="1170135" y="257175"/>
                  <a:pt x="1341585" y="297180"/>
                </a:cubicBezTo>
                <a:cubicBezTo>
                  <a:pt x="1513035" y="337185"/>
                  <a:pt x="1973093" y="526733"/>
                  <a:pt x="2113110" y="571500"/>
                </a:cubicBezTo>
                <a:cubicBezTo>
                  <a:pt x="2253128" y="616268"/>
                  <a:pt x="2088345" y="523875"/>
                  <a:pt x="2181690" y="565785"/>
                </a:cubicBezTo>
                <a:cubicBezTo>
                  <a:pt x="2275035" y="607695"/>
                  <a:pt x="2664607" y="815340"/>
                  <a:pt x="2673180" y="822960"/>
                </a:cubicBezTo>
                <a:cubicBezTo>
                  <a:pt x="2681753" y="830580"/>
                  <a:pt x="2512207" y="713422"/>
                  <a:pt x="2233125" y="611505"/>
                </a:cubicBezTo>
                <a:cubicBezTo>
                  <a:pt x="1954043" y="509588"/>
                  <a:pt x="1170135" y="249555"/>
                  <a:pt x="998685" y="211455"/>
                </a:cubicBezTo>
                <a:cubicBezTo>
                  <a:pt x="827235" y="173355"/>
                  <a:pt x="1266337" y="379095"/>
                  <a:pt x="1204425" y="382905"/>
                </a:cubicBezTo>
                <a:cubicBezTo>
                  <a:pt x="1142513" y="386715"/>
                  <a:pt x="766275" y="281940"/>
                  <a:pt x="627210" y="234315"/>
                </a:cubicBezTo>
                <a:cubicBezTo>
                  <a:pt x="488145" y="186690"/>
                  <a:pt x="445282" y="127635"/>
                  <a:pt x="370035" y="97155"/>
                </a:cubicBezTo>
                <a:cubicBezTo>
                  <a:pt x="294788" y="66675"/>
                  <a:pt x="175725" y="51435"/>
                  <a:pt x="175725" y="51435"/>
                </a:cubicBezTo>
                <a:lnTo>
                  <a:pt x="27135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D8285CFD-8F44-7DF4-A033-557EA5293554}"/>
              </a:ext>
            </a:extLst>
          </p:cNvPr>
          <p:cNvSpPr/>
          <p:nvPr/>
        </p:nvSpPr>
        <p:spPr>
          <a:xfrm>
            <a:off x="5965042" y="8439983"/>
            <a:ext cx="1177797" cy="2618181"/>
          </a:xfrm>
          <a:custGeom>
            <a:avLst/>
            <a:gdLst>
              <a:gd name="connsiteX0" fmla="*/ 1167278 w 1177797"/>
              <a:gd name="connsiteY0" fmla="*/ 155377 h 2618181"/>
              <a:gd name="connsiteX1" fmla="*/ 950108 w 1177797"/>
              <a:gd name="connsiteY1" fmla="*/ 52507 h 2618181"/>
              <a:gd name="connsiteX2" fmla="*/ 698648 w 1177797"/>
              <a:gd name="connsiteY2" fmla="*/ 338257 h 2618181"/>
              <a:gd name="connsiteX3" fmla="*/ 750083 w 1177797"/>
              <a:gd name="connsiteY3" fmla="*/ 332542 h 2618181"/>
              <a:gd name="connsiteX4" fmla="*/ 555773 w 1177797"/>
              <a:gd name="connsiteY4" fmla="*/ 635437 h 2618181"/>
              <a:gd name="connsiteX5" fmla="*/ 407183 w 1177797"/>
              <a:gd name="connsiteY5" fmla="*/ 1355527 h 2618181"/>
              <a:gd name="connsiteX6" fmla="*/ 81428 w 1177797"/>
              <a:gd name="connsiteY6" fmla="*/ 1892737 h 2618181"/>
              <a:gd name="connsiteX7" fmla="*/ 332888 w 1177797"/>
              <a:gd name="connsiteY7" fmla="*/ 1681282 h 2618181"/>
              <a:gd name="connsiteX8" fmla="*/ 1418 w 1177797"/>
              <a:gd name="connsiteY8" fmla="*/ 2607112 h 2618181"/>
              <a:gd name="connsiteX9" fmla="*/ 230018 w 1177797"/>
              <a:gd name="connsiteY9" fmla="*/ 2064187 h 2618181"/>
              <a:gd name="connsiteX10" fmla="*/ 624353 w 1177797"/>
              <a:gd name="connsiteY10" fmla="*/ 263962 h 2618181"/>
              <a:gd name="connsiteX11" fmla="*/ 898673 w 1177797"/>
              <a:gd name="connsiteY11" fmla="*/ 12502 h 2618181"/>
              <a:gd name="connsiteX12" fmla="*/ 412898 w 1177797"/>
              <a:gd name="connsiteY12" fmla="*/ 52507 h 2618181"/>
              <a:gd name="connsiteX13" fmla="*/ 1070123 w 1177797"/>
              <a:gd name="connsiteY13" fmla="*/ 178237 h 2618181"/>
              <a:gd name="connsiteX14" fmla="*/ 1167278 w 1177797"/>
              <a:gd name="connsiteY14" fmla="*/ 155377 h 261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7797" h="2618181">
                <a:moveTo>
                  <a:pt x="1167278" y="155377"/>
                </a:moveTo>
                <a:cubicBezTo>
                  <a:pt x="1147275" y="134422"/>
                  <a:pt x="1028213" y="22027"/>
                  <a:pt x="950108" y="52507"/>
                </a:cubicBezTo>
                <a:cubicBezTo>
                  <a:pt x="872003" y="82987"/>
                  <a:pt x="731985" y="291585"/>
                  <a:pt x="698648" y="338257"/>
                </a:cubicBezTo>
                <a:cubicBezTo>
                  <a:pt x="665310" y="384930"/>
                  <a:pt x="773895" y="283012"/>
                  <a:pt x="750083" y="332542"/>
                </a:cubicBezTo>
                <a:cubicBezTo>
                  <a:pt x="726271" y="382072"/>
                  <a:pt x="612923" y="464940"/>
                  <a:pt x="555773" y="635437"/>
                </a:cubicBezTo>
                <a:cubicBezTo>
                  <a:pt x="498623" y="805934"/>
                  <a:pt x="486241" y="1145977"/>
                  <a:pt x="407183" y="1355527"/>
                </a:cubicBezTo>
                <a:cubicBezTo>
                  <a:pt x="328125" y="1565077"/>
                  <a:pt x="93810" y="1838445"/>
                  <a:pt x="81428" y="1892737"/>
                </a:cubicBezTo>
                <a:cubicBezTo>
                  <a:pt x="69046" y="1947029"/>
                  <a:pt x="346223" y="1562220"/>
                  <a:pt x="332888" y="1681282"/>
                </a:cubicBezTo>
                <a:cubicBezTo>
                  <a:pt x="319553" y="1800345"/>
                  <a:pt x="18563" y="2543295"/>
                  <a:pt x="1418" y="2607112"/>
                </a:cubicBezTo>
                <a:cubicBezTo>
                  <a:pt x="-15727" y="2670929"/>
                  <a:pt x="126196" y="2454712"/>
                  <a:pt x="230018" y="2064187"/>
                </a:cubicBezTo>
                <a:cubicBezTo>
                  <a:pt x="333840" y="1673662"/>
                  <a:pt x="512911" y="605909"/>
                  <a:pt x="624353" y="263962"/>
                </a:cubicBezTo>
                <a:cubicBezTo>
                  <a:pt x="735795" y="-77985"/>
                  <a:pt x="933915" y="47744"/>
                  <a:pt x="898673" y="12502"/>
                </a:cubicBezTo>
                <a:cubicBezTo>
                  <a:pt x="863431" y="-22740"/>
                  <a:pt x="384323" y="24885"/>
                  <a:pt x="412898" y="52507"/>
                </a:cubicBezTo>
                <a:cubicBezTo>
                  <a:pt x="441473" y="80129"/>
                  <a:pt x="950108" y="164902"/>
                  <a:pt x="1070123" y="178237"/>
                </a:cubicBezTo>
                <a:cubicBezTo>
                  <a:pt x="1190138" y="191572"/>
                  <a:pt x="1187281" y="176332"/>
                  <a:pt x="1167278" y="1553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1C34E4AE-FE69-8B9E-8D94-A47A0DC85344}"/>
              </a:ext>
            </a:extLst>
          </p:cNvPr>
          <p:cNvSpPr/>
          <p:nvPr/>
        </p:nvSpPr>
        <p:spPr>
          <a:xfrm>
            <a:off x="6624751" y="8592028"/>
            <a:ext cx="1220167" cy="1007003"/>
          </a:xfrm>
          <a:custGeom>
            <a:avLst/>
            <a:gdLst>
              <a:gd name="connsiteX0" fmla="*/ 216104 w 1220167"/>
              <a:gd name="connsiteY0" fmla="*/ 26192 h 1007003"/>
              <a:gd name="connsiteX1" fmla="*/ 684734 w 1220167"/>
              <a:gd name="connsiteY1" fmla="*/ 477677 h 1007003"/>
              <a:gd name="connsiteX2" fmla="*/ 444704 w 1220167"/>
              <a:gd name="connsiteY2" fmla="*/ 500537 h 1007003"/>
              <a:gd name="connsiteX3" fmla="*/ 16079 w 1220167"/>
              <a:gd name="connsiteY3" fmla="*/ 511967 h 1007003"/>
              <a:gd name="connsiteX4" fmla="*/ 1061924 w 1220167"/>
              <a:gd name="connsiteY4" fmla="*/ 643412 h 1007003"/>
              <a:gd name="connsiteX5" fmla="*/ 1187654 w 1220167"/>
              <a:gd name="connsiteY5" fmla="*/ 986312 h 1007003"/>
              <a:gd name="connsiteX6" fmla="*/ 1181939 w 1220167"/>
              <a:gd name="connsiteY6" fmla="*/ 923447 h 1007003"/>
              <a:gd name="connsiteX7" fmla="*/ 764744 w 1220167"/>
              <a:gd name="connsiteY7" fmla="*/ 551972 h 1007003"/>
              <a:gd name="connsiteX8" fmla="*/ 404699 w 1220167"/>
              <a:gd name="connsiteY8" fmla="*/ 391952 h 1007003"/>
              <a:gd name="connsiteX9" fmla="*/ 307544 w 1220167"/>
              <a:gd name="connsiteY9" fmla="*/ 89057 h 1007003"/>
              <a:gd name="connsiteX10" fmla="*/ 216104 w 1220167"/>
              <a:gd name="connsiteY10" fmla="*/ 26192 h 10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20167" h="1007003">
                <a:moveTo>
                  <a:pt x="216104" y="26192"/>
                </a:moveTo>
                <a:cubicBezTo>
                  <a:pt x="278969" y="90962"/>
                  <a:pt x="646634" y="398620"/>
                  <a:pt x="684734" y="477677"/>
                </a:cubicBezTo>
                <a:cubicBezTo>
                  <a:pt x="722834" y="556734"/>
                  <a:pt x="556146" y="494822"/>
                  <a:pt x="444704" y="500537"/>
                </a:cubicBezTo>
                <a:cubicBezTo>
                  <a:pt x="333262" y="506252"/>
                  <a:pt x="-86791" y="488155"/>
                  <a:pt x="16079" y="511967"/>
                </a:cubicBezTo>
                <a:cubicBezTo>
                  <a:pt x="118949" y="535779"/>
                  <a:pt x="866662" y="564355"/>
                  <a:pt x="1061924" y="643412"/>
                </a:cubicBezTo>
                <a:cubicBezTo>
                  <a:pt x="1257186" y="722469"/>
                  <a:pt x="1167652" y="939640"/>
                  <a:pt x="1187654" y="986312"/>
                </a:cubicBezTo>
                <a:cubicBezTo>
                  <a:pt x="1207657" y="1032985"/>
                  <a:pt x="1252424" y="995837"/>
                  <a:pt x="1181939" y="923447"/>
                </a:cubicBezTo>
                <a:cubicBezTo>
                  <a:pt x="1111454" y="851057"/>
                  <a:pt x="894284" y="640554"/>
                  <a:pt x="764744" y="551972"/>
                </a:cubicBezTo>
                <a:cubicBezTo>
                  <a:pt x="635204" y="463390"/>
                  <a:pt x="480899" y="469104"/>
                  <a:pt x="404699" y="391952"/>
                </a:cubicBezTo>
                <a:cubicBezTo>
                  <a:pt x="328499" y="314800"/>
                  <a:pt x="338976" y="148112"/>
                  <a:pt x="307544" y="89057"/>
                </a:cubicBezTo>
                <a:cubicBezTo>
                  <a:pt x="276112" y="30002"/>
                  <a:pt x="153239" y="-38578"/>
                  <a:pt x="216104" y="2619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42D5B844-8579-84B0-661C-2A33CFAD81A5}"/>
              </a:ext>
            </a:extLst>
          </p:cNvPr>
          <p:cNvSpPr/>
          <p:nvPr/>
        </p:nvSpPr>
        <p:spPr>
          <a:xfrm>
            <a:off x="7528861" y="9330960"/>
            <a:ext cx="1816734" cy="1820605"/>
          </a:xfrm>
          <a:custGeom>
            <a:avLst/>
            <a:gdLst>
              <a:gd name="connsiteX0" fmla="*/ 260684 w 1816734"/>
              <a:gd name="connsiteY0" fmla="*/ 1635 h 1820605"/>
              <a:gd name="connsiteX1" fmla="*/ 180674 w 1816734"/>
              <a:gd name="connsiteY1" fmla="*/ 378825 h 1820605"/>
              <a:gd name="connsiteX2" fmla="*/ 632159 w 1816734"/>
              <a:gd name="connsiteY2" fmla="*/ 893175 h 1820605"/>
              <a:gd name="connsiteX3" fmla="*/ 420704 w 1816734"/>
              <a:gd name="connsiteY3" fmla="*/ 790305 h 1820605"/>
              <a:gd name="connsiteX4" fmla="*/ 769319 w 1816734"/>
              <a:gd name="connsiteY4" fmla="*/ 978900 h 1820605"/>
              <a:gd name="connsiteX5" fmla="*/ 1026494 w 1816734"/>
              <a:gd name="connsiteY5" fmla="*/ 1418955 h 1820605"/>
              <a:gd name="connsiteX6" fmla="*/ 226394 w 1816734"/>
              <a:gd name="connsiteY6" fmla="*/ 1196070 h 1820605"/>
              <a:gd name="connsiteX7" fmla="*/ 1512269 w 1816734"/>
              <a:gd name="connsiteY7" fmla="*/ 1647555 h 1820605"/>
              <a:gd name="connsiteX8" fmla="*/ 1780874 w 1816734"/>
              <a:gd name="connsiteY8" fmla="*/ 1813290 h 1820605"/>
              <a:gd name="connsiteX9" fmla="*/ 923624 w 1816734"/>
              <a:gd name="connsiteY9" fmla="*/ 1436100 h 1820605"/>
              <a:gd name="connsiteX10" fmla="*/ 677879 w 1816734"/>
              <a:gd name="connsiteY10" fmla="*/ 893175 h 1820605"/>
              <a:gd name="connsiteX11" fmla="*/ 49229 w 1816734"/>
              <a:gd name="connsiteY11" fmla="*/ 475980 h 1820605"/>
              <a:gd name="connsiteX12" fmla="*/ 54944 w 1816734"/>
              <a:gd name="connsiteY12" fmla="*/ 510270 h 1820605"/>
              <a:gd name="connsiteX13" fmla="*/ 169244 w 1816734"/>
              <a:gd name="connsiteY13" fmla="*/ 75930 h 1820605"/>
              <a:gd name="connsiteX14" fmla="*/ 32084 w 1816734"/>
              <a:gd name="connsiteY14" fmla="*/ 235950 h 1820605"/>
              <a:gd name="connsiteX15" fmla="*/ 260684 w 1816734"/>
              <a:gd name="connsiteY15" fmla="*/ 1635 h 1820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16734" h="1820605">
                <a:moveTo>
                  <a:pt x="260684" y="1635"/>
                </a:moveTo>
                <a:cubicBezTo>
                  <a:pt x="285449" y="25447"/>
                  <a:pt x="118762" y="230235"/>
                  <a:pt x="180674" y="378825"/>
                </a:cubicBezTo>
                <a:cubicBezTo>
                  <a:pt x="242586" y="527415"/>
                  <a:pt x="592154" y="824595"/>
                  <a:pt x="632159" y="893175"/>
                </a:cubicBezTo>
                <a:cubicBezTo>
                  <a:pt x="672164" y="961755"/>
                  <a:pt x="397844" y="776018"/>
                  <a:pt x="420704" y="790305"/>
                </a:cubicBezTo>
                <a:cubicBezTo>
                  <a:pt x="443564" y="804593"/>
                  <a:pt x="668354" y="874125"/>
                  <a:pt x="769319" y="978900"/>
                </a:cubicBezTo>
                <a:cubicBezTo>
                  <a:pt x="870284" y="1083675"/>
                  <a:pt x="1116981" y="1382760"/>
                  <a:pt x="1026494" y="1418955"/>
                </a:cubicBezTo>
                <a:cubicBezTo>
                  <a:pt x="936007" y="1455150"/>
                  <a:pt x="145431" y="1157970"/>
                  <a:pt x="226394" y="1196070"/>
                </a:cubicBezTo>
                <a:cubicBezTo>
                  <a:pt x="307357" y="1234170"/>
                  <a:pt x="1253189" y="1544685"/>
                  <a:pt x="1512269" y="1647555"/>
                </a:cubicBezTo>
                <a:cubicBezTo>
                  <a:pt x="1771349" y="1750425"/>
                  <a:pt x="1878982" y="1848533"/>
                  <a:pt x="1780874" y="1813290"/>
                </a:cubicBezTo>
                <a:cubicBezTo>
                  <a:pt x="1682766" y="1778047"/>
                  <a:pt x="1107456" y="1589452"/>
                  <a:pt x="923624" y="1436100"/>
                </a:cubicBezTo>
                <a:cubicBezTo>
                  <a:pt x="739792" y="1282748"/>
                  <a:pt x="823612" y="1053195"/>
                  <a:pt x="677879" y="893175"/>
                </a:cubicBezTo>
                <a:cubicBezTo>
                  <a:pt x="532147" y="733155"/>
                  <a:pt x="153051" y="539797"/>
                  <a:pt x="49229" y="475980"/>
                </a:cubicBezTo>
                <a:cubicBezTo>
                  <a:pt x="-54593" y="412163"/>
                  <a:pt x="34942" y="576945"/>
                  <a:pt x="54944" y="510270"/>
                </a:cubicBezTo>
                <a:cubicBezTo>
                  <a:pt x="74946" y="443595"/>
                  <a:pt x="173054" y="121650"/>
                  <a:pt x="169244" y="75930"/>
                </a:cubicBezTo>
                <a:cubicBezTo>
                  <a:pt x="165434" y="30210"/>
                  <a:pt x="12082" y="250237"/>
                  <a:pt x="32084" y="235950"/>
                </a:cubicBezTo>
                <a:cubicBezTo>
                  <a:pt x="52086" y="221663"/>
                  <a:pt x="235919" y="-22177"/>
                  <a:pt x="260684" y="163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EEDCEA45-0B3F-B618-C6E8-ADD5FED13F55}"/>
              </a:ext>
            </a:extLst>
          </p:cNvPr>
          <p:cNvSpPr/>
          <p:nvPr/>
        </p:nvSpPr>
        <p:spPr>
          <a:xfrm>
            <a:off x="7750854" y="9172428"/>
            <a:ext cx="1725160" cy="1926384"/>
          </a:xfrm>
          <a:custGeom>
            <a:avLst/>
            <a:gdLst>
              <a:gd name="connsiteX0" fmla="*/ 4401 w 1725160"/>
              <a:gd name="connsiteY0" fmla="*/ 147 h 1926384"/>
              <a:gd name="connsiteX1" fmla="*/ 204426 w 1725160"/>
              <a:gd name="connsiteY1" fmla="*/ 468777 h 1926384"/>
              <a:gd name="connsiteX2" fmla="*/ 770211 w 1725160"/>
              <a:gd name="connsiteY2" fmla="*/ 840252 h 1926384"/>
              <a:gd name="connsiteX3" fmla="*/ 553041 w 1725160"/>
              <a:gd name="connsiteY3" fmla="*/ 857397 h 1926384"/>
              <a:gd name="connsiteX4" fmla="*/ 838791 w 1725160"/>
              <a:gd name="connsiteY4" fmla="*/ 1303167 h 1926384"/>
              <a:gd name="connsiteX5" fmla="*/ 821646 w 1725160"/>
              <a:gd name="connsiteY5" fmla="*/ 1543197 h 1926384"/>
              <a:gd name="connsiteX6" fmla="*/ 1113111 w 1725160"/>
              <a:gd name="connsiteY6" fmla="*/ 1720362 h 1926384"/>
              <a:gd name="connsiteX7" fmla="*/ 1433151 w 1725160"/>
              <a:gd name="connsiteY7" fmla="*/ 1680357 h 1926384"/>
              <a:gd name="connsiteX8" fmla="*/ 1724616 w 1725160"/>
              <a:gd name="connsiteY8" fmla="*/ 1926102 h 1926384"/>
              <a:gd name="connsiteX9" fmla="*/ 1358856 w 1725160"/>
              <a:gd name="connsiteY9" fmla="*/ 1726077 h 1926384"/>
              <a:gd name="connsiteX10" fmla="*/ 850221 w 1725160"/>
              <a:gd name="connsiteY10" fmla="*/ 1571772 h 1926384"/>
              <a:gd name="connsiteX11" fmla="*/ 667341 w 1725160"/>
              <a:gd name="connsiteY11" fmla="*/ 840252 h 1926384"/>
              <a:gd name="connsiteX12" fmla="*/ 341586 w 1725160"/>
              <a:gd name="connsiteY12" fmla="*/ 611652 h 1926384"/>
              <a:gd name="connsiteX13" fmla="*/ 124416 w 1725160"/>
              <a:gd name="connsiteY13" fmla="*/ 371622 h 1926384"/>
              <a:gd name="connsiteX14" fmla="*/ 72981 w 1725160"/>
              <a:gd name="connsiteY14" fmla="*/ 417342 h 1926384"/>
              <a:gd name="connsiteX15" fmla="*/ 4401 w 1725160"/>
              <a:gd name="connsiteY15" fmla="*/ 147 h 19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25160" h="1926384">
                <a:moveTo>
                  <a:pt x="4401" y="147"/>
                </a:moveTo>
                <a:cubicBezTo>
                  <a:pt x="26309" y="8720"/>
                  <a:pt x="76791" y="328760"/>
                  <a:pt x="204426" y="468777"/>
                </a:cubicBezTo>
                <a:cubicBezTo>
                  <a:pt x="332061" y="608795"/>
                  <a:pt x="712109" y="775482"/>
                  <a:pt x="770211" y="840252"/>
                </a:cubicBezTo>
                <a:cubicBezTo>
                  <a:pt x="828313" y="905022"/>
                  <a:pt x="541611" y="780245"/>
                  <a:pt x="553041" y="857397"/>
                </a:cubicBezTo>
                <a:cubicBezTo>
                  <a:pt x="564471" y="934550"/>
                  <a:pt x="794024" y="1188867"/>
                  <a:pt x="838791" y="1303167"/>
                </a:cubicBezTo>
                <a:cubicBezTo>
                  <a:pt x="883558" y="1417467"/>
                  <a:pt x="775926" y="1473665"/>
                  <a:pt x="821646" y="1543197"/>
                </a:cubicBezTo>
                <a:cubicBezTo>
                  <a:pt x="867366" y="1612729"/>
                  <a:pt x="1011194" y="1697502"/>
                  <a:pt x="1113111" y="1720362"/>
                </a:cubicBezTo>
                <a:cubicBezTo>
                  <a:pt x="1215028" y="1743222"/>
                  <a:pt x="1331234" y="1646067"/>
                  <a:pt x="1433151" y="1680357"/>
                </a:cubicBezTo>
                <a:cubicBezTo>
                  <a:pt x="1535069" y="1714647"/>
                  <a:pt x="1736998" y="1918482"/>
                  <a:pt x="1724616" y="1926102"/>
                </a:cubicBezTo>
                <a:cubicBezTo>
                  <a:pt x="1712234" y="1933722"/>
                  <a:pt x="1504588" y="1785132"/>
                  <a:pt x="1358856" y="1726077"/>
                </a:cubicBezTo>
                <a:cubicBezTo>
                  <a:pt x="1213124" y="1667022"/>
                  <a:pt x="965474" y="1719410"/>
                  <a:pt x="850221" y="1571772"/>
                </a:cubicBezTo>
                <a:cubicBezTo>
                  <a:pt x="734968" y="1424134"/>
                  <a:pt x="752113" y="1000272"/>
                  <a:pt x="667341" y="840252"/>
                </a:cubicBezTo>
                <a:cubicBezTo>
                  <a:pt x="582569" y="680232"/>
                  <a:pt x="432073" y="689757"/>
                  <a:pt x="341586" y="611652"/>
                </a:cubicBezTo>
                <a:cubicBezTo>
                  <a:pt x="251099" y="533547"/>
                  <a:pt x="169183" y="404007"/>
                  <a:pt x="124416" y="371622"/>
                </a:cubicBezTo>
                <a:cubicBezTo>
                  <a:pt x="79649" y="339237"/>
                  <a:pt x="97746" y="474492"/>
                  <a:pt x="72981" y="417342"/>
                </a:cubicBezTo>
                <a:cubicBezTo>
                  <a:pt x="48216" y="360192"/>
                  <a:pt x="-17507" y="-8426"/>
                  <a:pt x="4401" y="14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818A5FDF-DFC1-F718-9EF7-5918AB819998}"/>
              </a:ext>
            </a:extLst>
          </p:cNvPr>
          <p:cNvSpPr/>
          <p:nvPr/>
        </p:nvSpPr>
        <p:spPr>
          <a:xfrm>
            <a:off x="4387578" y="7836519"/>
            <a:ext cx="1593454" cy="400133"/>
          </a:xfrm>
          <a:custGeom>
            <a:avLst/>
            <a:gdLst>
              <a:gd name="connsiteX0" fmla="*/ 28779 w 1593454"/>
              <a:gd name="connsiteY0" fmla="*/ 3975 h 400133"/>
              <a:gd name="connsiteX1" fmla="*/ 151996 w 1593454"/>
              <a:gd name="connsiteY1" fmla="*/ 81796 h 400133"/>
              <a:gd name="connsiteX2" fmla="*/ 638379 w 1593454"/>
              <a:gd name="connsiteY2" fmla="*/ 289319 h 400133"/>
              <a:gd name="connsiteX3" fmla="*/ 677290 w 1593454"/>
              <a:gd name="connsiteY3" fmla="*/ 263379 h 400133"/>
              <a:gd name="connsiteX4" fmla="*/ 1260950 w 1593454"/>
              <a:gd name="connsiteY4" fmla="*/ 256894 h 400133"/>
              <a:gd name="connsiteX5" fmla="*/ 1591690 w 1593454"/>
              <a:gd name="connsiteY5" fmla="*/ 399566 h 400133"/>
              <a:gd name="connsiteX6" fmla="*/ 1124762 w 1593454"/>
              <a:gd name="connsiteY6" fmla="*/ 308775 h 400133"/>
              <a:gd name="connsiteX7" fmla="*/ 592984 w 1593454"/>
              <a:gd name="connsiteY7" fmla="*/ 360655 h 400133"/>
              <a:gd name="connsiteX8" fmla="*/ 631894 w 1593454"/>
              <a:gd name="connsiteY8" fmla="*/ 192043 h 400133"/>
              <a:gd name="connsiteX9" fmla="*/ 28779 w 1593454"/>
              <a:gd name="connsiteY9" fmla="*/ 3975 h 400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3454" h="400133">
                <a:moveTo>
                  <a:pt x="28779" y="3975"/>
                </a:moveTo>
                <a:cubicBezTo>
                  <a:pt x="-51204" y="-14399"/>
                  <a:pt x="50396" y="34239"/>
                  <a:pt x="151996" y="81796"/>
                </a:cubicBezTo>
                <a:cubicBezTo>
                  <a:pt x="253596" y="129353"/>
                  <a:pt x="550830" y="259055"/>
                  <a:pt x="638379" y="289319"/>
                </a:cubicBezTo>
                <a:cubicBezTo>
                  <a:pt x="725928" y="319583"/>
                  <a:pt x="573528" y="268783"/>
                  <a:pt x="677290" y="263379"/>
                </a:cubicBezTo>
                <a:cubicBezTo>
                  <a:pt x="781052" y="257975"/>
                  <a:pt x="1108550" y="234196"/>
                  <a:pt x="1260950" y="256894"/>
                </a:cubicBezTo>
                <a:cubicBezTo>
                  <a:pt x="1413350" y="279592"/>
                  <a:pt x="1614388" y="390919"/>
                  <a:pt x="1591690" y="399566"/>
                </a:cubicBezTo>
                <a:cubicBezTo>
                  <a:pt x="1568992" y="408213"/>
                  <a:pt x="1291213" y="315260"/>
                  <a:pt x="1124762" y="308775"/>
                </a:cubicBezTo>
                <a:cubicBezTo>
                  <a:pt x="958311" y="302290"/>
                  <a:pt x="675129" y="380110"/>
                  <a:pt x="592984" y="360655"/>
                </a:cubicBezTo>
                <a:cubicBezTo>
                  <a:pt x="510839" y="341200"/>
                  <a:pt x="723766" y="252570"/>
                  <a:pt x="631894" y="192043"/>
                </a:cubicBezTo>
                <a:cubicBezTo>
                  <a:pt x="540022" y="131516"/>
                  <a:pt x="108762" y="22349"/>
                  <a:pt x="28779" y="397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5330956C-95E2-267C-C43C-9E6C074AD1A2}"/>
              </a:ext>
            </a:extLst>
          </p:cNvPr>
          <p:cNvSpPr/>
          <p:nvPr/>
        </p:nvSpPr>
        <p:spPr>
          <a:xfrm>
            <a:off x="1523471" y="8006314"/>
            <a:ext cx="2497905" cy="786659"/>
          </a:xfrm>
          <a:custGeom>
            <a:avLst/>
            <a:gdLst>
              <a:gd name="connsiteX0" fmla="*/ 363695 w 2497905"/>
              <a:gd name="connsiteY0" fmla="*/ 502146 h 786659"/>
              <a:gd name="connsiteX1" fmla="*/ 869533 w 2497905"/>
              <a:gd name="connsiteY1" fmla="*/ 612392 h 786659"/>
              <a:gd name="connsiteX2" fmla="*/ 668495 w 2497905"/>
              <a:gd name="connsiteY2" fmla="*/ 696699 h 786659"/>
              <a:gd name="connsiteX3" fmla="*/ 1868240 w 2497905"/>
              <a:gd name="connsiteY3" fmla="*/ 346503 h 786659"/>
              <a:gd name="connsiteX4" fmla="*/ 1770963 w 2497905"/>
              <a:gd name="connsiteY4" fmla="*/ 398384 h 786659"/>
              <a:gd name="connsiteX5" fmla="*/ 2497295 w 2497905"/>
              <a:gd name="connsiteY5" fmla="*/ 2792 h 786659"/>
              <a:gd name="connsiteX6" fmla="*/ 1874725 w 2497905"/>
              <a:gd name="connsiteY6" fmla="*/ 249226 h 786659"/>
              <a:gd name="connsiteX7" fmla="*/ 778742 w 2497905"/>
              <a:gd name="connsiteY7" fmla="*/ 755065 h 786659"/>
              <a:gd name="connsiteX8" fmla="*/ 467457 w 2497905"/>
              <a:gd name="connsiteY8" fmla="*/ 735609 h 786659"/>
              <a:gd name="connsiteX9" fmla="*/ 7014 w 2497905"/>
              <a:gd name="connsiteY9" fmla="*/ 716154 h 786659"/>
              <a:gd name="connsiteX10" fmla="*/ 195082 w 2497905"/>
              <a:gd name="connsiteY10" fmla="*/ 625363 h 786659"/>
              <a:gd name="connsiteX11" fmla="*/ 279389 w 2497905"/>
              <a:gd name="connsiteY11" fmla="*/ 696699 h 786659"/>
              <a:gd name="connsiteX12" fmla="*/ 1070572 w 2497905"/>
              <a:gd name="connsiteY12" fmla="*/ 768035 h 786659"/>
              <a:gd name="connsiteX13" fmla="*/ 733346 w 2497905"/>
              <a:gd name="connsiteY13" fmla="*/ 631848 h 786659"/>
              <a:gd name="connsiteX14" fmla="*/ 363695 w 2497905"/>
              <a:gd name="connsiteY14" fmla="*/ 502146 h 78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97905" h="786659">
                <a:moveTo>
                  <a:pt x="363695" y="502146"/>
                </a:moveTo>
                <a:cubicBezTo>
                  <a:pt x="591214" y="541056"/>
                  <a:pt x="818733" y="579967"/>
                  <a:pt x="869533" y="612392"/>
                </a:cubicBezTo>
                <a:cubicBezTo>
                  <a:pt x="920333" y="644817"/>
                  <a:pt x="502044" y="741014"/>
                  <a:pt x="668495" y="696699"/>
                </a:cubicBezTo>
                <a:cubicBezTo>
                  <a:pt x="834946" y="652384"/>
                  <a:pt x="1684495" y="396222"/>
                  <a:pt x="1868240" y="346503"/>
                </a:cubicBezTo>
                <a:cubicBezTo>
                  <a:pt x="2051985" y="296784"/>
                  <a:pt x="1770963" y="398384"/>
                  <a:pt x="1770963" y="398384"/>
                </a:cubicBezTo>
                <a:cubicBezTo>
                  <a:pt x="1875806" y="341099"/>
                  <a:pt x="2480001" y="27652"/>
                  <a:pt x="2497295" y="2792"/>
                </a:cubicBezTo>
                <a:cubicBezTo>
                  <a:pt x="2514589" y="-22068"/>
                  <a:pt x="2161151" y="123847"/>
                  <a:pt x="1874725" y="249226"/>
                </a:cubicBezTo>
                <a:cubicBezTo>
                  <a:pt x="1588300" y="374605"/>
                  <a:pt x="1013287" y="674001"/>
                  <a:pt x="778742" y="755065"/>
                </a:cubicBezTo>
                <a:cubicBezTo>
                  <a:pt x="544197" y="836129"/>
                  <a:pt x="467457" y="735609"/>
                  <a:pt x="467457" y="735609"/>
                </a:cubicBezTo>
                <a:cubicBezTo>
                  <a:pt x="338836" y="729124"/>
                  <a:pt x="52410" y="734528"/>
                  <a:pt x="7014" y="716154"/>
                </a:cubicBezTo>
                <a:cubicBezTo>
                  <a:pt x="-38382" y="697780"/>
                  <a:pt x="149686" y="628605"/>
                  <a:pt x="195082" y="625363"/>
                </a:cubicBezTo>
                <a:cubicBezTo>
                  <a:pt x="240478" y="622121"/>
                  <a:pt x="133474" y="672920"/>
                  <a:pt x="279389" y="696699"/>
                </a:cubicBezTo>
                <a:cubicBezTo>
                  <a:pt x="425304" y="720478"/>
                  <a:pt x="994913" y="778843"/>
                  <a:pt x="1070572" y="768035"/>
                </a:cubicBezTo>
                <a:cubicBezTo>
                  <a:pt x="1146231" y="757227"/>
                  <a:pt x="733346" y="631848"/>
                  <a:pt x="733346" y="631848"/>
                </a:cubicBezTo>
                <a:lnTo>
                  <a:pt x="363695" y="502146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8EBFC119-D23E-C0F3-0E49-41DFD2661301}"/>
              </a:ext>
            </a:extLst>
          </p:cNvPr>
          <p:cNvSpPr/>
          <p:nvPr/>
        </p:nvSpPr>
        <p:spPr>
          <a:xfrm>
            <a:off x="890531" y="9052360"/>
            <a:ext cx="2327841" cy="1080015"/>
          </a:xfrm>
          <a:custGeom>
            <a:avLst/>
            <a:gdLst>
              <a:gd name="connsiteX0" fmla="*/ 36839 w 2327841"/>
              <a:gd name="connsiteY0" fmla="*/ 1070891 h 1080015"/>
              <a:gd name="connsiteX1" fmla="*/ 1813758 w 2327841"/>
              <a:gd name="connsiteY1" fmla="*/ 195402 h 1080015"/>
              <a:gd name="connsiteX2" fmla="*/ 2326082 w 2327841"/>
              <a:gd name="connsiteY2" fmla="*/ 849 h 1080015"/>
              <a:gd name="connsiteX3" fmla="*/ 1943460 w 2327841"/>
              <a:gd name="connsiteY3" fmla="*/ 130551 h 1080015"/>
              <a:gd name="connsiteX4" fmla="*/ 983665 w 2327841"/>
              <a:gd name="connsiteY4" fmla="*/ 273223 h 1080015"/>
              <a:gd name="connsiteX5" fmla="*/ 1567324 w 2327841"/>
              <a:gd name="connsiteY5" fmla="*/ 299163 h 1080015"/>
              <a:gd name="connsiteX6" fmla="*/ 685350 w 2327841"/>
              <a:gd name="connsiteY6" fmla="*/ 629904 h 1080015"/>
              <a:gd name="connsiteX7" fmla="*/ 36839 w 2327841"/>
              <a:gd name="connsiteY7" fmla="*/ 1070891 h 108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27841" h="1080015">
                <a:moveTo>
                  <a:pt x="36839" y="1070891"/>
                </a:moveTo>
                <a:cubicBezTo>
                  <a:pt x="224907" y="998474"/>
                  <a:pt x="1432217" y="373742"/>
                  <a:pt x="1813758" y="195402"/>
                </a:cubicBezTo>
                <a:cubicBezTo>
                  <a:pt x="2195299" y="17062"/>
                  <a:pt x="2304465" y="11657"/>
                  <a:pt x="2326082" y="849"/>
                </a:cubicBezTo>
                <a:cubicBezTo>
                  <a:pt x="2347699" y="-9959"/>
                  <a:pt x="2167196" y="85155"/>
                  <a:pt x="1943460" y="130551"/>
                </a:cubicBezTo>
                <a:cubicBezTo>
                  <a:pt x="1719724" y="175947"/>
                  <a:pt x="1046354" y="245121"/>
                  <a:pt x="983665" y="273223"/>
                </a:cubicBezTo>
                <a:cubicBezTo>
                  <a:pt x="920976" y="301325"/>
                  <a:pt x="1617043" y="239716"/>
                  <a:pt x="1567324" y="299163"/>
                </a:cubicBezTo>
                <a:cubicBezTo>
                  <a:pt x="1517605" y="358610"/>
                  <a:pt x="941512" y="494798"/>
                  <a:pt x="685350" y="629904"/>
                </a:cubicBezTo>
                <a:cubicBezTo>
                  <a:pt x="429188" y="765010"/>
                  <a:pt x="-151229" y="1143308"/>
                  <a:pt x="36839" y="107089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AA2E73BE-2814-E1F7-EB09-952295D16E4B}"/>
              </a:ext>
            </a:extLst>
          </p:cNvPr>
          <p:cNvSpPr/>
          <p:nvPr/>
        </p:nvSpPr>
        <p:spPr>
          <a:xfrm>
            <a:off x="2355852" y="10233486"/>
            <a:ext cx="2935066" cy="775395"/>
          </a:xfrm>
          <a:custGeom>
            <a:avLst/>
            <a:gdLst>
              <a:gd name="connsiteX0" fmla="*/ 147399 w 2935066"/>
              <a:gd name="connsiteY0" fmla="*/ 713374 h 775395"/>
              <a:gd name="connsiteX1" fmla="*/ 1185016 w 2935066"/>
              <a:gd name="connsiteY1" fmla="*/ 181595 h 775395"/>
              <a:gd name="connsiteX2" fmla="*/ 2897084 w 2935066"/>
              <a:gd name="connsiteY2" fmla="*/ 6497 h 775395"/>
              <a:gd name="connsiteX3" fmla="*/ 2261544 w 2935066"/>
              <a:gd name="connsiteY3" fmla="*/ 71348 h 775395"/>
              <a:gd name="connsiteX4" fmla="*/ 990463 w 2935066"/>
              <a:gd name="connsiteY4" fmla="*/ 12 h 775395"/>
              <a:gd name="connsiteX5" fmla="*/ 1502786 w 2935066"/>
              <a:gd name="connsiteY5" fmla="*/ 77833 h 775395"/>
              <a:gd name="connsiteX6" fmla="*/ 601357 w 2935066"/>
              <a:gd name="connsiteY6" fmla="*/ 486395 h 775395"/>
              <a:gd name="connsiteX7" fmla="*/ 56608 w 2935066"/>
              <a:gd name="connsiteY7" fmla="*/ 739314 h 775395"/>
              <a:gd name="connsiteX8" fmla="*/ 147399 w 2935066"/>
              <a:gd name="connsiteY8" fmla="*/ 713374 h 775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5066" h="775395">
                <a:moveTo>
                  <a:pt x="147399" y="713374"/>
                </a:moveTo>
                <a:cubicBezTo>
                  <a:pt x="335467" y="620421"/>
                  <a:pt x="726735" y="299408"/>
                  <a:pt x="1185016" y="181595"/>
                </a:cubicBezTo>
                <a:cubicBezTo>
                  <a:pt x="1643297" y="63782"/>
                  <a:pt x="2897084" y="6497"/>
                  <a:pt x="2897084" y="6497"/>
                </a:cubicBezTo>
                <a:cubicBezTo>
                  <a:pt x="3076505" y="-11877"/>
                  <a:pt x="2579314" y="72429"/>
                  <a:pt x="2261544" y="71348"/>
                </a:cubicBezTo>
                <a:cubicBezTo>
                  <a:pt x="1943774" y="70267"/>
                  <a:pt x="1116923" y="-1069"/>
                  <a:pt x="990463" y="12"/>
                </a:cubicBezTo>
                <a:cubicBezTo>
                  <a:pt x="864003" y="1093"/>
                  <a:pt x="1567637" y="-3231"/>
                  <a:pt x="1502786" y="77833"/>
                </a:cubicBezTo>
                <a:cubicBezTo>
                  <a:pt x="1437935" y="158897"/>
                  <a:pt x="601357" y="486395"/>
                  <a:pt x="601357" y="486395"/>
                </a:cubicBezTo>
                <a:lnTo>
                  <a:pt x="56608" y="739314"/>
                </a:lnTo>
                <a:cubicBezTo>
                  <a:pt x="-22294" y="777144"/>
                  <a:pt x="-40669" y="806327"/>
                  <a:pt x="147399" y="7133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0CA98F0A-52C8-789F-8276-0107840318EE}"/>
              </a:ext>
            </a:extLst>
          </p:cNvPr>
          <p:cNvSpPr/>
          <p:nvPr/>
        </p:nvSpPr>
        <p:spPr>
          <a:xfrm>
            <a:off x="5767435" y="8502187"/>
            <a:ext cx="661208" cy="1612182"/>
          </a:xfrm>
          <a:custGeom>
            <a:avLst/>
            <a:gdLst>
              <a:gd name="connsiteX0" fmla="*/ 660661 w 661208"/>
              <a:gd name="connsiteY0" fmla="*/ 368 h 1612182"/>
              <a:gd name="connsiteX1" fmla="*/ 374058 w 661208"/>
              <a:gd name="connsiteY1" fmla="*/ 368858 h 1612182"/>
              <a:gd name="connsiteX2" fmla="*/ 333114 w 661208"/>
              <a:gd name="connsiteY2" fmla="*/ 750995 h 1612182"/>
              <a:gd name="connsiteX3" fmla="*/ 292171 w 661208"/>
              <a:gd name="connsiteY3" fmla="*/ 628165 h 1612182"/>
              <a:gd name="connsiteX4" fmla="*/ 19216 w 661208"/>
              <a:gd name="connsiteY4" fmla="*/ 1433383 h 1612182"/>
              <a:gd name="connsiteX5" fmla="*/ 32864 w 661208"/>
              <a:gd name="connsiteY5" fmla="*/ 1569861 h 1612182"/>
              <a:gd name="connsiteX6" fmla="*/ 114750 w 661208"/>
              <a:gd name="connsiteY6" fmla="*/ 860177 h 1612182"/>
              <a:gd name="connsiteX7" fmla="*/ 210284 w 661208"/>
              <a:gd name="connsiteY7" fmla="*/ 341562 h 1612182"/>
              <a:gd name="connsiteX8" fmla="*/ 237580 w 661208"/>
              <a:gd name="connsiteY8" fmla="*/ 437097 h 1612182"/>
              <a:gd name="connsiteX9" fmla="*/ 292171 w 661208"/>
              <a:gd name="connsiteY9" fmla="*/ 437097 h 1612182"/>
              <a:gd name="connsiteX10" fmla="*/ 660661 w 661208"/>
              <a:gd name="connsiteY10" fmla="*/ 368 h 161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1208" h="1612182">
                <a:moveTo>
                  <a:pt x="660661" y="368"/>
                </a:moveTo>
                <a:cubicBezTo>
                  <a:pt x="674309" y="-11005"/>
                  <a:pt x="428649" y="243754"/>
                  <a:pt x="374058" y="368858"/>
                </a:cubicBezTo>
                <a:cubicBezTo>
                  <a:pt x="319467" y="493962"/>
                  <a:pt x="346762" y="707777"/>
                  <a:pt x="333114" y="750995"/>
                </a:cubicBezTo>
                <a:cubicBezTo>
                  <a:pt x="319466" y="794213"/>
                  <a:pt x="344487" y="514434"/>
                  <a:pt x="292171" y="628165"/>
                </a:cubicBezTo>
                <a:cubicBezTo>
                  <a:pt x="239855" y="741896"/>
                  <a:pt x="62434" y="1276434"/>
                  <a:pt x="19216" y="1433383"/>
                </a:cubicBezTo>
                <a:cubicBezTo>
                  <a:pt x="-24002" y="1590332"/>
                  <a:pt x="16942" y="1665395"/>
                  <a:pt x="32864" y="1569861"/>
                </a:cubicBezTo>
                <a:cubicBezTo>
                  <a:pt x="48786" y="1474327"/>
                  <a:pt x="85180" y="1064893"/>
                  <a:pt x="114750" y="860177"/>
                </a:cubicBezTo>
                <a:cubicBezTo>
                  <a:pt x="144320" y="655461"/>
                  <a:pt x="189812" y="412075"/>
                  <a:pt x="210284" y="341562"/>
                </a:cubicBezTo>
                <a:cubicBezTo>
                  <a:pt x="230756" y="271049"/>
                  <a:pt x="223932" y="421175"/>
                  <a:pt x="237580" y="437097"/>
                </a:cubicBezTo>
                <a:cubicBezTo>
                  <a:pt x="251228" y="453020"/>
                  <a:pt x="217108" y="509885"/>
                  <a:pt x="292171" y="437097"/>
                </a:cubicBezTo>
                <a:cubicBezTo>
                  <a:pt x="367234" y="364309"/>
                  <a:pt x="647013" y="11741"/>
                  <a:pt x="660661" y="3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AEB546C4-9843-8421-864E-2BA838C742A7}"/>
              </a:ext>
            </a:extLst>
          </p:cNvPr>
          <p:cNvSpPr/>
          <p:nvPr/>
        </p:nvSpPr>
        <p:spPr>
          <a:xfrm>
            <a:off x="4107976" y="8062053"/>
            <a:ext cx="2408977" cy="467798"/>
          </a:xfrm>
          <a:custGeom>
            <a:avLst/>
            <a:gdLst>
              <a:gd name="connsiteX0" fmla="*/ 0 w 2408977"/>
              <a:gd name="connsiteY0" fmla="*/ 467798 h 467798"/>
              <a:gd name="connsiteX1" fmla="*/ 1187355 w 2408977"/>
              <a:gd name="connsiteY1" fmla="*/ 249434 h 467798"/>
              <a:gd name="connsiteX2" fmla="*/ 2347415 w 2408977"/>
              <a:gd name="connsiteY2" fmla="*/ 385911 h 467798"/>
              <a:gd name="connsiteX3" fmla="*/ 2101755 w 2408977"/>
              <a:gd name="connsiteY3" fmla="*/ 276729 h 467798"/>
              <a:gd name="connsiteX4" fmla="*/ 2388358 w 2408977"/>
              <a:gd name="connsiteY4" fmla="*/ 358616 h 467798"/>
              <a:gd name="connsiteX5" fmla="*/ 1419367 w 2408977"/>
              <a:gd name="connsiteY5" fmla="*/ 3774 h 467798"/>
              <a:gd name="connsiteX6" fmla="*/ 1719618 w 2408977"/>
              <a:gd name="connsiteY6" fmla="*/ 167547 h 467798"/>
              <a:gd name="connsiteX7" fmla="*/ 900752 w 2408977"/>
              <a:gd name="connsiteY7" fmla="*/ 99308 h 467798"/>
              <a:gd name="connsiteX8" fmla="*/ 532263 w 2408977"/>
              <a:gd name="connsiteY8" fmla="*/ 17422 h 467798"/>
              <a:gd name="connsiteX9" fmla="*/ 1460311 w 2408977"/>
              <a:gd name="connsiteY9" fmla="*/ 153899 h 467798"/>
              <a:gd name="connsiteX10" fmla="*/ 1064525 w 2408977"/>
              <a:gd name="connsiteY10" fmla="*/ 222138 h 467798"/>
              <a:gd name="connsiteX11" fmla="*/ 0 w 2408977"/>
              <a:gd name="connsiteY11" fmla="*/ 467798 h 46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8977" h="467798">
                <a:moveTo>
                  <a:pt x="0" y="467798"/>
                </a:moveTo>
                <a:cubicBezTo>
                  <a:pt x="398059" y="365440"/>
                  <a:pt x="796119" y="263082"/>
                  <a:pt x="1187355" y="249434"/>
                </a:cubicBezTo>
                <a:cubicBezTo>
                  <a:pt x="1578591" y="235786"/>
                  <a:pt x="2195015" y="381362"/>
                  <a:pt x="2347415" y="385911"/>
                </a:cubicBezTo>
                <a:cubicBezTo>
                  <a:pt x="2499815" y="390460"/>
                  <a:pt x="2094931" y="281278"/>
                  <a:pt x="2101755" y="276729"/>
                </a:cubicBezTo>
                <a:cubicBezTo>
                  <a:pt x="2108579" y="272180"/>
                  <a:pt x="2502089" y="404108"/>
                  <a:pt x="2388358" y="358616"/>
                </a:cubicBezTo>
                <a:cubicBezTo>
                  <a:pt x="2274627" y="313124"/>
                  <a:pt x="1530824" y="35619"/>
                  <a:pt x="1419367" y="3774"/>
                </a:cubicBezTo>
                <a:cubicBezTo>
                  <a:pt x="1307910" y="-28071"/>
                  <a:pt x="1806054" y="151625"/>
                  <a:pt x="1719618" y="167547"/>
                </a:cubicBezTo>
                <a:cubicBezTo>
                  <a:pt x="1633182" y="183469"/>
                  <a:pt x="1098644" y="124329"/>
                  <a:pt x="900752" y="99308"/>
                </a:cubicBezTo>
                <a:cubicBezTo>
                  <a:pt x="702860" y="74287"/>
                  <a:pt x="439003" y="8323"/>
                  <a:pt x="532263" y="17422"/>
                </a:cubicBezTo>
                <a:cubicBezTo>
                  <a:pt x="625523" y="26520"/>
                  <a:pt x="1371601" y="119780"/>
                  <a:pt x="1460311" y="153899"/>
                </a:cubicBezTo>
                <a:cubicBezTo>
                  <a:pt x="1549021" y="188018"/>
                  <a:pt x="1064525" y="222138"/>
                  <a:pt x="1064525" y="222138"/>
                </a:cubicBezTo>
                <a:lnTo>
                  <a:pt x="0" y="467798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15EEB41B-9358-2332-4E49-3A1B2873A0DA}"/>
              </a:ext>
            </a:extLst>
          </p:cNvPr>
          <p:cNvSpPr/>
          <p:nvPr/>
        </p:nvSpPr>
        <p:spPr>
          <a:xfrm>
            <a:off x="2333262" y="7257697"/>
            <a:ext cx="2837343" cy="635634"/>
          </a:xfrm>
          <a:custGeom>
            <a:avLst/>
            <a:gdLst>
              <a:gd name="connsiteX0" fmla="*/ 27801 w 2837343"/>
              <a:gd name="connsiteY0" fmla="*/ 507879 h 635634"/>
              <a:gd name="connsiteX1" fmla="*/ 96039 w 2837343"/>
              <a:gd name="connsiteY1" fmla="*/ 535175 h 635634"/>
              <a:gd name="connsiteX2" fmla="*/ 573711 w 2837343"/>
              <a:gd name="connsiteY2" fmla="*/ 576118 h 635634"/>
              <a:gd name="connsiteX3" fmla="*/ 1037735 w 2837343"/>
              <a:gd name="connsiteY3" fmla="*/ 330458 h 635634"/>
              <a:gd name="connsiteX4" fmla="*/ 1460816 w 2837343"/>
              <a:gd name="connsiteY4" fmla="*/ 153037 h 635634"/>
              <a:gd name="connsiteX5" fmla="*/ 1829305 w 2837343"/>
              <a:gd name="connsiteY5" fmla="*/ 16560 h 635634"/>
              <a:gd name="connsiteX6" fmla="*/ 2238738 w 2837343"/>
              <a:gd name="connsiteY6" fmla="*/ 71151 h 635634"/>
              <a:gd name="connsiteX7" fmla="*/ 2811944 w 2837343"/>
              <a:gd name="connsiteY7" fmla="*/ 630709 h 635634"/>
              <a:gd name="connsiteX8" fmla="*/ 2634523 w 2837343"/>
              <a:gd name="connsiteY8" fmla="*/ 330458 h 635634"/>
              <a:gd name="connsiteX9" fmla="*/ 1733771 w 2837343"/>
              <a:gd name="connsiteY9" fmla="*/ 139390 h 635634"/>
              <a:gd name="connsiteX10" fmla="*/ 1474463 w 2837343"/>
              <a:gd name="connsiteY10" fmla="*/ 262219 h 635634"/>
              <a:gd name="connsiteX11" fmla="*/ 819371 w 2837343"/>
              <a:gd name="connsiteY11" fmla="*/ 576118 h 635634"/>
              <a:gd name="connsiteX12" fmla="*/ 437234 w 2837343"/>
              <a:gd name="connsiteY12" fmla="*/ 630709 h 635634"/>
              <a:gd name="connsiteX13" fmla="*/ 27801 w 2837343"/>
              <a:gd name="connsiteY13" fmla="*/ 507879 h 635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37343" h="635634">
                <a:moveTo>
                  <a:pt x="27801" y="507879"/>
                </a:moveTo>
                <a:cubicBezTo>
                  <a:pt x="-29065" y="491957"/>
                  <a:pt x="5054" y="523802"/>
                  <a:pt x="96039" y="535175"/>
                </a:cubicBezTo>
                <a:cubicBezTo>
                  <a:pt x="187024" y="546548"/>
                  <a:pt x="416762" y="610238"/>
                  <a:pt x="573711" y="576118"/>
                </a:cubicBezTo>
                <a:cubicBezTo>
                  <a:pt x="730660" y="541998"/>
                  <a:pt x="889884" y="400971"/>
                  <a:pt x="1037735" y="330458"/>
                </a:cubicBezTo>
                <a:cubicBezTo>
                  <a:pt x="1185586" y="259944"/>
                  <a:pt x="1328888" y="205353"/>
                  <a:pt x="1460816" y="153037"/>
                </a:cubicBezTo>
                <a:cubicBezTo>
                  <a:pt x="1592744" y="100721"/>
                  <a:pt x="1699651" y="30208"/>
                  <a:pt x="1829305" y="16560"/>
                </a:cubicBezTo>
                <a:cubicBezTo>
                  <a:pt x="1958959" y="2912"/>
                  <a:pt x="2074965" y="-31207"/>
                  <a:pt x="2238738" y="71151"/>
                </a:cubicBezTo>
                <a:cubicBezTo>
                  <a:pt x="2402511" y="173509"/>
                  <a:pt x="2745980" y="587491"/>
                  <a:pt x="2811944" y="630709"/>
                </a:cubicBezTo>
                <a:cubicBezTo>
                  <a:pt x="2877908" y="673927"/>
                  <a:pt x="2814219" y="412344"/>
                  <a:pt x="2634523" y="330458"/>
                </a:cubicBezTo>
                <a:cubicBezTo>
                  <a:pt x="2454828" y="248571"/>
                  <a:pt x="1927114" y="150763"/>
                  <a:pt x="1733771" y="139390"/>
                </a:cubicBezTo>
                <a:cubicBezTo>
                  <a:pt x="1540428" y="128017"/>
                  <a:pt x="1474463" y="262219"/>
                  <a:pt x="1474463" y="262219"/>
                </a:cubicBezTo>
                <a:cubicBezTo>
                  <a:pt x="1322063" y="335007"/>
                  <a:pt x="992242" y="514703"/>
                  <a:pt x="819371" y="576118"/>
                </a:cubicBezTo>
                <a:cubicBezTo>
                  <a:pt x="646500" y="637533"/>
                  <a:pt x="571437" y="642082"/>
                  <a:pt x="437234" y="630709"/>
                </a:cubicBezTo>
                <a:cubicBezTo>
                  <a:pt x="303031" y="619336"/>
                  <a:pt x="84667" y="523801"/>
                  <a:pt x="27801" y="5078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DCA74D3E-2247-8C6B-4692-73775688A34F}"/>
              </a:ext>
            </a:extLst>
          </p:cNvPr>
          <p:cNvSpPr/>
          <p:nvPr/>
        </p:nvSpPr>
        <p:spPr>
          <a:xfrm>
            <a:off x="2066726" y="7245436"/>
            <a:ext cx="2239854" cy="806743"/>
          </a:xfrm>
          <a:custGeom>
            <a:avLst/>
            <a:gdLst>
              <a:gd name="connsiteX0" fmla="*/ 7734 w 2239854"/>
              <a:gd name="connsiteY0" fmla="*/ 656618 h 806743"/>
              <a:gd name="connsiteX1" fmla="*/ 717417 w 2239854"/>
              <a:gd name="connsiteY1" fmla="*/ 806743 h 806743"/>
              <a:gd name="connsiteX2" fmla="*/ 1222384 w 2239854"/>
              <a:gd name="connsiteY2" fmla="*/ 656618 h 806743"/>
              <a:gd name="connsiteX3" fmla="*/ 2205023 w 2239854"/>
              <a:gd name="connsiteY3" fmla="*/ 28821 h 806743"/>
              <a:gd name="connsiteX4" fmla="*/ 1945716 w 2239854"/>
              <a:gd name="connsiteY4" fmla="*/ 151651 h 806743"/>
              <a:gd name="connsiteX5" fmla="*/ 1236032 w 2239854"/>
              <a:gd name="connsiteY5" fmla="*/ 561083 h 806743"/>
              <a:gd name="connsiteX6" fmla="*/ 608235 w 2239854"/>
              <a:gd name="connsiteY6" fmla="*/ 765800 h 806743"/>
              <a:gd name="connsiteX7" fmla="*/ 62325 w 2239854"/>
              <a:gd name="connsiteY7" fmla="*/ 656618 h 806743"/>
              <a:gd name="connsiteX8" fmla="*/ 321632 w 2239854"/>
              <a:gd name="connsiteY8" fmla="*/ 779448 h 806743"/>
              <a:gd name="connsiteX9" fmla="*/ 7734 w 2239854"/>
              <a:gd name="connsiteY9" fmla="*/ 656618 h 80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39854" h="806743">
                <a:moveTo>
                  <a:pt x="7734" y="656618"/>
                </a:moveTo>
                <a:cubicBezTo>
                  <a:pt x="73698" y="661167"/>
                  <a:pt x="514975" y="806743"/>
                  <a:pt x="717417" y="806743"/>
                </a:cubicBezTo>
                <a:cubicBezTo>
                  <a:pt x="919859" y="806743"/>
                  <a:pt x="974450" y="786272"/>
                  <a:pt x="1222384" y="656618"/>
                </a:cubicBezTo>
                <a:cubicBezTo>
                  <a:pt x="1470318" y="526964"/>
                  <a:pt x="2084468" y="112982"/>
                  <a:pt x="2205023" y="28821"/>
                </a:cubicBezTo>
                <a:cubicBezTo>
                  <a:pt x="2325578" y="-55340"/>
                  <a:pt x="2107215" y="62941"/>
                  <a:pt x="1945716" y="151651"/>
                </a:cubicBezTo>
                <a:cubicBezTo>
                  <a:pt x="1784217" y="240361"/>
                  <a:pt x="1458945" y="458725"/>
                  <a:pt x="1236032" y="561083"/>
                </a:cubicBezTo>
                <a:cubicBezTo>
                  <a:pt x="1013119" y="663441"/>
                  <a:pt x="803853" y="749878"/>
                  <a:pt x="608235" y="765800"/>
                </a:cubicBezTo>
                <a:cubicBezTo>
                  <a:pt x="412617" y="781722"/>
                  <a:pt x="110092" y="654343"/>
                  <a:pt x="62325" y="656618"/>
                </a:cubicBezTo>
                <a:cubicBezTo>
                  <a:pt x="14558" y="658893"/>
                  <a:pt x="323907" y="777174"/>
                  <a:pt x="321632" y="779448"/>
                </a:cubicBezTo>
                <a:cubicBezTo>
                  <a:pt x="319357" y="781722"/>
                  <a:pt x="-58230" y="652069"/>
                  <a:pt x="7734" y="6566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DCBFD321-940F-9AEC-7C78-F365D5E520AB}"/>
              </a:ext>
            </a:extLst>
          </p:cNvPr>
          <p:cNvSpPr/>
          <p:nvPr/>
        </p:nvSpPr>
        <p:spPr>
          <a:xfrm>
            <a:off x="1859082" y="7473205"/>
            <a:ext cx="3146222" cy="814337"/>
          </a:xfrm>
          <a:custGeom>
            <a:avLst/>
            <a:gdLst>
              <a:gd name="connsiteX0" fmla="*/ 51605 w 3146222"/>
              <a:gd name="connsiteY0" fmla="*/ 565326 h 814337"/>
              <a:gd name="connsiteX1" fmla="*/ 488333 w 3146222"/>
              <a:gd name="connsiteY1" fmla="*/ 810986 h 814337"/>
              <a:gd name="connsiteX2" fmla="*/ 952357 w 3146222"/>
              <a:gd name="connsiteY2" fmla="*/ 688156 h 814337"/>
              <a:gd name="connsiteX3" fmla="*/ 1771222 w 3146222"/>
              <a:gd name="connsiteY3" fmla="*/ 415201 h 814337"/>
              <a:gd name="connsiteX4" fmla="*/ 1566506 w 3146222"/>
              <a:gd name="connsiteY4" fmla="*/ 538031 h 814337"/>
              <a:gd name="connsiteX5" fmla="*/ 2358076 w 3146222"/>
              <a:gd name="connsiteY5" fmla="*/ 114950 h 814337"/>
              <a:gd name="connsiteX6" fmla="*/ 2344428 w 3146222"/>
              <a:gd name="connsiteY6" fmla="*/ 74007 h 814337"/>
              <a:gd name="connsiteX7" fmla="*/ 2508202 w 3146222"/>
              <a:gd name="connsiteY7" fmla="*/ 101302 h 814337"/>
              <a:gd name="connsiteX8" fmla="*/ 3135999 w 3146222"/>
              <a:gd name="connsiteY8" fmla="*/ 387905 h 814337"/>
              <a:gd name="connsiteX9" fmla="*/ 2863043 w 3146222"/>
              <a:gd name="connsiteY9" fmla="*/ 196837 h 814337"/>
              <a:gd name="connsiteX10" fmla="*/ 2412667 w 3146222"/>
              <a:gd name="connsiteY10" fmla="*/ 5768 h 814337"/>
              <a:gd name="connsiteX11" fmla="*/ 1757575 w 3146222"/>
              <a:gd name="connsiteY11" fmla="*/ 428849 h 814337"/>
              <a:gd name="connsiteX12" fmla="*/ 829527 w 3146222"/>
              <a:gd name="connsiteY12" fmla="*/ 756395 h 814337"/>
              <a:gd name="connsiteX13" fmla="*/ 406446 w 3146222"/>
              <a:gd name="connsiteY13" fmla="*/ 647213 h 814337"/>
              <a:gd name="connsiteX14" fmla="*/ 1020596 w 3146222"/>
              <a:gd name="connsiteY14" fmla="*/ 770043 h 814337"/>
              <a:gd name="connsiteX15" fmla="*/ 119843 w 3146222"/>
              <a:gd name="connsiteY15" fmla="*/ 619917 h 814337"/>
              <a:gd name="connsiteX16" fmla="*/ 51605 w 3146222"/>
              <a:gd name="connsiteY16" fmla="*/ 565326 h 8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46222" h="814337">
                <a:moveTo>
                  <a:pt x="51605" y="565326"/>
                </a:moveTo>
                <a:cubicBezTo>
                  <a:pt x="113020" y="597171"/>
                  <a:pt x="338208" y="790514"/>
                  <a:pt x="488333" y="810986"/>
                </a:cubicBezTo>
                <a:cubicBezTo>
                  <a:pt x="638458" y="831458"/>
                  <a:pt x="738542" y="754120"/>
                  <a:pt x="952357" y="688156"/>
                </a:cubicBezTo>
                <a:cubicBezTo>
                  <a:pt x="1166172" y="622192"/>
                  <a:pt x="1668864" y="440222"/>
                  <a:pt x="1771222" y="415201"/>
                </a:cubicBezTo>
                <a:cubicBezTo>
                  <a:pt x="1873580" y="390180"/>
                  <a:pt x="1468697" y="588073"/>
                  <a:pt x="1566506" y="538031"/>
                </a:cubicBezTo>
                <a:cubicBezTo>
                  <a:pt x="1664315" y="487989"/>
                  <a:pt x="2228423" y="192287"/>
                  <a:pt x="2358076" y="114950"/>
                </a:cubicBezTo>
                <a:cubicBezTo>
                  <a:pt x="2487729" y="37613"/>
                  <a:pt x="2319407" y="76282"/>
                  <a:pt x="2344428" y="74007"/>
                </a:cubicBezTo>
                <a:cubicBezTo>
                  <a:pt x="2369449" y="71732"/>
                  <a:pt x="2376274" y="48986"/>
                  <a:pt x="2508202" y="101302"/>
                </a:cubicBezTo>
                <a:cubicBezTo>
                  <a:pt x="2640130" y="153618"/>
                  <a:pt x="3076859" y="371982"/>
                  <a:pt x="3135999" y="387905"/>
                </a:cubicBezTo>
                <a:cubicBezTo>
                  <a:pt x="3195139" y="403828"/>
                  <a:pt x="2983598" y="260526"/>
                  <a:pt x="2863043" y="196837"/>
                </a:cubicBezTo>
                <a:cubicBezTo>
                  <a:pt x="2742488" y="133148"/>
                  <a:pt x="2596912" y="-32901"/>
                  <a:pt x="2412667" y="5768"/>
                </a:cubicBezTo>
                <a:cubicBezTo>
                  <a:pt x="2228422" y="44437"/>
                  <a:pt x="2021432" y="303744"/>
                  <a:pt x="1757575" y="428849"/>
                </a:cubicBezTo>
                <a:cubicBezTo>
                  <a:pt x="1493718" y="553953"/>
                  <a:pt x="1054715" y="720001"/>
                  <a:pt x="829527" y="756395"/>
                </a:cubicBezTo>
                <a:cubicBezTo>
                  <a:pt x="604339" y="792789"/>
                  <a:pt x="374601" y="644938"/>
                  <a:pt x="406446" y="647213"/>
                </a:cubicBezTo>
                <a:cubicBezTo>
                  <a:pt x="438291" y="649488"/>
                  <a:pt x="1068363" y="774592"/>
                  <a:pt x="1020596" y="770043"/>
                </a:cubicBezTo>
                <a:cubicBezTo>
                  <a:pt x="972829" y="765494"/>
                  <a:pt x="285891" y="651762"/>
                  <a:pt x="119843" y="619917"/>
                </a:cubicBezTo>
                <a:cubicBezTo>
                  <a:pt x="-46205" y="588072"/>
                  <a:pt x="-9810" y="533481"/>
                  <a:pt x="51605" y="56532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BFEB30F7-1A9B-9D61-BECA-5D0CC3FB2AA9}"/>
              </a:ext>
            </a:extLst>
          </p:cNvPr>
          <p:cNvSpPr/>
          <p:nvPr/>
        </p:nvSpPr>
        <p:spPr>
          <a:xfrm>
            <a:off x="1569422" y="7709967"/>
            <a:ext cx="3017778" cy="780483"/>
          </a:xfrm>
          <a:custGeom>
            <a:avLst/>
            <a:gdLst>
              <a:gd name="connsiteX0" fmla="*/ 71 w 3017778"/>
              <a:gd name="connsiteY0" fmla="*/ 369508 h 780483"/>
              <a:gd name="connsiteX1" fmla="*/ 600572 w 3017778"/>
              <a:gd name="connsiteY1" fmla="*/ 751645 h 780483"/>
              <a:gd name="connsiteX2" fmla="*/ 1269312 w 3017778"/>
              <a:gd name="connsiteY2" fmla="*/ 737997 h 780483"/>
              <a:gd name="connsiteX3" fmla="*/ 1596859 w 3017778"/>
              <a:gd name="connsiteY3" fmla="*/ 615167 h 780483"/>
              <a:gd name="connsiteX4" fmla="*/ 2251951 w 3017778"/>
              <a:gd name="connsiteY4" fmla="*/ 314917 h 780483"/>
              <a:gd name="connsiteX5" fmla="*/ 2019939 w 3017778"/>
              <a:gd name="connsiteY5" fmla="*/ 437746 h 780483"/>
              <a:gd name="connsiteX6" fmla="*/ 2511259 w 3017778"/>
              <a:gd name="connsiteY6" fmla="*/ 55609 h 780483"/>
              <a:gd name="connsiteX7" fmla="*/ 3016226 w 3017778"/>
              <a:gd name="connsiteY7" fmla="*/ 55609 h 780483"/>
              <a:gd name="connsiteX8" fmla="*/ 2661384 w 3017778"/>
              <a:gd name="connsiteY8" fmla="*/ 1018 h 780483"/>
              <a:gd name="connsiteX9" fmla="*/ 2443020 w 3017778"/>
              <a:gd name="connsiteY9" fmla="*/ 110200 h 780483"/>
              <a:gd name="connsiteX10" fmla="*/ 1678745 w 3017778"/>
              <a:gd name="connsiteY10" fmla="*/ 601520 h 780483"/>
              <a:gd name="connsiteX11" fmla="*/ 805288 w 3017778"/>
              <a:gd name="connsiteY11" fmla="*/ 751645 h 780483"/>
              <a:gd name="connsiteX12" fmla="*/ 518685 w 3017778"/>
              <a:gd name="connsiteY12" fmla="*/ 601520 h 780483"/>
              <a:gd name="connsiteX13" fmla="*/ 559629 w 3017778"/>
              <a:gd name="connsiteY13" fmla="*/ 724349 h 780483"/>
              <a:gd name="connsiteX14" fmla="*/ 71 w 3017778"/>
              <a:gd name="connsiteY14" fmla="*/ 369508 h 78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17778" h="780483">
                <a:moveTo>
                  <a:pt x="71" y="369508"/>
                </a:moveTo>
                <a:cubicBezTo>
                  <a:pt x="6895" y="374057"/>
                  <a:pt x="389032" y="690230"/>
                  <a:pt x="600572" y="751645"/>
                </a:cubicBezTo>
                <a:cubicBezTo>
                  <a:pt x="812112" y="813060"/>
                  <a:pt x="1103264" y="760743"/>
                  <a:pt x="1269312" y="737997"/>
                </a:cubicBezTo>
                <a:cubicBezTo>
                  <a:pt x="1435360" y="715251"/>
                  <a:pt x="1433086" y="685680"/>
                  <a:pt x="1596859" y="615167"/>
                </a:cubicBezTo>
                <a:cubicBezTo>
                  <a:pt x="1760632" y="544654"/>
                  <a:pt x="2181438" y="344487"/>
                  <a:pt x="2251951" y="314917"/>
                </a:cubicBezTo>
                <a:cubicBezTo>
                  <a:pt x="2322464" y="285347"/>
                  <a:pt x="1976721" y="480964"/>
                  <a:pt x="2019939" y="437746"/>
                </a:cubicBezTo>
                <a:cubicBezTo>
                  <a:pt x="2063157" y="394528"/>
                  <a:pt x="2345211" y="119298"/>
                  <a:pt x="2511259" y="55609"/>
                </a:cubicBezTo>
                <a:cubicBezTo>
                  <a:pt x="2677307" y="-8080"/>
                  <a:pt x="2991205" y="64707"/>
                  <a:pt x="3016226" y="55609"/>
                </a:cubicBezTo>
                <a:cubicBezTo>
                  <a:pt x="3041247" y="46511"/>
                  <a:pt x="2756918" y="-8081"/>
                  <a:pt x="2661384" y="1018"/>
                </a:cubicBezTo>
                <a:cubicBezTo>
                  <a:pt x="2565850" y="10116"/>
                  <a:pt x="2606793" y="10116"/>
                  <a:pt x="2443020" y="110200"/>
                </a:cubicBezTo>
                <a:cubicBezTo>
                  <a:pt x="2279247" y="210284"/>
                  <a:pt x="1951700" y="494612"/>
                  <a:pt x="1678745" y="601520"/>
                </a:cubicBezTo>
                <a:cubicBezTo>
                  <a:pt x="1405790" y="708428"/>
                  <a:pt x="998631" y="751645"/>
                  <a:pt x="805288" y="751645"/>
                </a:cubicBezTo>
                <a:cubicBezTo>
                  <a:pt x="611945" y="751645"/>
                  <a:pt x="559628" y="606069"/>
                  <a:pt x="518685" y="601520"/>
                </a:cubicBezTo>
                <a:cubicBezTo>
                  <a:pt x="477742" y="596971"/>
                  <a:pt x="641515" y="763018"/>
                  <a:pt x="559629" y="724349"/>
                </a:cubicBezTo>
                <a:cubicBezTo>
                  <a:pt x="477743" y="685680"/>
                  <a:pt x="-6753" y="364959"/>
                  <a:pt x="71" y="3695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907528D8-017B-9104-6705-1563E51577E4}"/>
              </a:ext>
            </a:extLst>
          </p:cNvPr>
          <p:cNvSpPr/>
          <p:nvPr/>
        </p:nvSpPr>
        <p:spPr>
          <a:xfrm>
            <a:off x="2565466" y="6932726"/>
            <a:ext cx="1870176" cy="915681"/>
          </a:xfrm>
          <a:custGeom>
            <a:avLst/>
            <a:gdLst>
              <a:gd name="connsiteX0" fmla="*/ 313 w 1870176"/>
              <a:gd name="connsiteY0" fmla="*/ 914737 h 915681"/>
              <a:gd name="connsiteX1" fmla="*/ 669053 w 1870176"/>
              <a:gd name="connsiteY1" fmla="*/ 177758 h 915681"/>
              <a:gd name="connsiteX2" fmla="*/ 532576 w 1870176"/>
              <a:gd name="connsiteY2" fmla="*/ 628134 h 915681"/>
              <a:gd name="connsiteX3" fmla="*/ 1051191 w 1870176"/>
              <a:gd name="connsiteY3" fmla="*/ 54928 h 915681"/>
              <a:gd name="connsiteX4" fmla="*/ 791883 w 1870176"/>
              <a:gd name="connsiteY4" fmla="*/ 546247 h 915681"/>
              <a:gd name="connsiteX5" fmla="*/ 1351441 w 1870176"/>
              <a:gd name="connsiteY5" fmla="*/ 27632 h 915681"/>
              <a:gd name="connsiteX6" fmla="*/ 1255907 w 1870176"/>
              <a:gd name="connsiteY6" fmla="*/ 396122 h 915681"/>
              <a:gd name="connsiteX7" fmla="*/ 1610749 w 1870176"/>
              <a:gd name="connsiteY7" fmla="*/ 337 h 915681"/>
              <a:gd name="connsiteX8" fmla="*/ 1242259 w 1870176"/>
              <a:gd name="connsiteY8" fmla="*/ 478008 h 915681"/>
              <a:gd name="connsiteX9" fmla="*/ 1870056 w 1870176"/>
              <a:gd name="connsiteY9" fmla="*/ 13984 h 915681"/>
              <a:gd name="connsiteX10" fmla="*/ 1296850 w 1870176"/>
              <a:gd name="connsiteY10" fmla="*/ 641781 h 915681"/>
              <a:gd name="connsiteX11" fmla="*/ 1419680 w 1870176"/>
              <a:gd name="connsiteY11" fmla="*/ 218701 h 915681"/>
              <a:gd name="connsiteX12" fmla="*/ 1037543 w 1870176"/>
              <a:gd name="connsiteY12" fmla="*/ 641781 h 915681"/>
              <a:gd name="connsiteX13" fmla="*/ 1174021 w 1870176"/>
              <a:gd name="connsiteY13" fmla="*/ 150462 h 915681"/>
              <a:gd name="connsiteX14" fmla="*/ 669053 w 1870176"/>
              <a:gd name="connsiteY14" fmla="*/ 710020 h 915681"/>
              <a:gd name="connsiteX15" fmla="*/ 832827 w 1870176"/>
              <a:gd name="connsiteY15" fmla="*/ 245996 h 915681"/>
              <a:gd name="connsiteX16" fmla="*/ 409746 w 1870176"/>
              <a:gd name="connsiteY16" fmla="*/ 723668 h 915681"/>
              <a:gd name="connsiteX17" fmla="*/ 764588 w 1870176"/>
              <a:gd name="connsiteY17" fmla="*/ 341531 h 915681"/>
              <a:gd name="connsiteX18" fmla="*/ 313 w 1870176"/>
              <a:gd name="connsiteY18" fmla="*/ 914737 h 91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70176" h="915681">
                <a:moveTo>
                  <a:pt x="313" y="914737"/>
                </a:moveTo>
                <a:cubicBezTo>
                  <a:pt x="-15609" y="887442"/>
                  <a:pt x="580343" y="225525"/>
                  <a:pt x="669053" y="177758"/>
                </a:cubicBezTo>
                <a:cubicBezTo>
                  <a:pt x="757763" y="129991"/>
                  <a:pt x="468886" y="648606"/>
                  <a:pt x="532576" y="628134"/>
                </a:cubicBezTo>
                <a:cubicBezTo>
                  <a:pt x="596266" y="607662"/>
                  <a:pt x="1007973" y="68576"/>
                  <a:pt x="1051191" y="54928"/>
                </a:cubicBezTo>
                <a:cubicBezTo>
                  <a:pt x="1094409" y="41280"/>
                  <a:pt x="741841" y="550796"/>
                  <a:pt x="791883" y="546247"/>
                </a:cubicBezTo>
                <a:cubicBezTo>
                  <a:pt x="841925" y="541698"/>
                  <a:pt x="1274104" y="52653"/>
                  <a:pt x="1351441" y="27632"/>
                </a:cubicBezTo>
                <a:cubicBezTo>
                  <a:pt x="1428778" y="2611"/>
                  <a:pt x="1212689" y="400671"/>
                  <a:pt x="1255907" y="396122"/>
                </a:cubicBezTo>
                <a:cubicBezTo>
                  <a:pt x="1299125" y="391573"/>
                  <a:pt x="1613024" y="-13311"/>
                  <a:pt x="1610749" y="337"/>
                </a:cubicBezTo>
                <a:cubicBezTo>
                  <a:pt x="1608474" y="13985"/>
                  <a:pt x="1199041" y="475734"/>
                  <a:pt x="1242259" y="478008"/>
                </a:cubicBezTo>
                <a:cubicBezTo>
                  <a:pt x="1285477" y="480282"/>
                  <a:pt x="1860958" y="-13311"/>
                  <a:pt x="1870056" y="13984"/>
                </a:cubicBezTo>
                <a:cubicBezTo>
                  <a:pt x="1879154" y="41279"/>
                  <a:pt x="1371913" y="607661"/>
                  <a:pt x="1296850" y="641781"/>
                </a:cubicBezTo>
                <a:cubicBezTo>
                  <a:pt x="1221787" y="675900"/>
                  <a:pt x="1462898" y="218701"/>
                  <a:pt x="1419680" y="218701"/>
                </a:cubicBezTo>
                <a:cubicBezTo>
                  <a:pt x="1376462" y="218701"/>
                  <a:pt x="1078486" y="653154"/>
                  <a:pt x="1037543" y="641781"/>
                </a:cubicBezTo>
                <a:cubicBezTo>
                  <a:pt x="996600" y="630408"/>
                  <a:pt x="1235436" y="139089"/>
                  <a:pt x="1174021" y="150462"/>
                </a:cubicBezTo>
                <a:cubicBezTo>
                  <a:pt x="1112606" y="161835"/>
                  <a:pt x="725919" y="694098"/>
                  <a:pt x="669053" y="710020"/>
                </a:cubicBezTo>
                <a:cubicBezTo>
                  <a:pt x="612187" y="725942"/>
                  <a:pt x="876045" y="243721"/>
                  <a:pt x="832827" y="245996"/>
                </a:cubicBezTo>
                <a:cubicBezTo>
                  <a:pt x="789609" y="248271"/>
                  <a:pt x="421119" y="707746"/>
                  <a:pt x="409746" y="723668"/>
                </a:cubicBezTo>
                <a:cubicBezTo>
                  <a:pt x="398373" y="739590"/>
                  <a:pt x="832827" y="314235"/>
                  <a:pt x="764588" y="341531"/>
                </a:cubicBezTo>
                <a:cubicBezTo>
                  <a:pt x="696349" y="368827"/>
                  <a:pt x="16235" y="942032"/>
                  <a:pt x="313" y="91473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36FA031B-42D9-954D-1863-D0CBAAA53221}"/>
              </a:ext>
            </a:extLst>
          </p:cNvPr>
          <p:cNvSpPr/>
          <p:nvPr/>
        </p:nvSpPr>
        <p:spPr>
          <a:xfrm>
            <a:off x="1555111" y="7404123"/>
            <a:ext cx="4636133" cy="3577226"/>
          </a:xfrm>
          <a:custGeom>
            <a:avLst/>
            <a:gdLst>
              <a:gd name="connsiteX0" fmla="*/ 734 w 4636133"/>
              <a:gd name="connsiteY0" fmla="*/ 1316796 h 3577226"/>
              <a:gd name="connsiteX1" fmla="*/ 997020 w 4636133"/>
              <a:gd name="connsiteY1" fmla="*/ 1221262 h 3577226"/>
              <a:gd name="connsiteX2" fmla="*/ 2238967 w 4636133"/>
              <a:gd name="connsiteY2" fmla="*/ 702647 h 3577226"/>
              <a:gd name="connsiteX3" fmla="*/ 1911420 w 4636133"/>
              <a:gd name="connsiteY3" fmla="*/ 948307 h 3577226"/>
              <a:gd name="connsiteX4" fmla="*/ 3467265 w 4636133"/>
              <a:gd name="connsiteY4" fmla="*/ 784534 h 3577226"/>
              <a:gd name="connsiteX5" fmla="*/ 2580161 w 4636133"/>
              <a:gd name="connsiteY5" fmla="*/ 6611 h 3577226"/>
              <a:gd name="connsiteX6" fmla="*/ 4477199 w 4636133"/>
              <a:gd name="connsiteY6" fmla="*/ 1275853 h 3577226"/>
              <a:gd name="connsiteX7" fmla="*/ 4449904 w 4636133"/>
              <a:gd name="connsiteY7" fmla="*/ 2640629 h 3577226"/>
              <a:gd name="connsiteX8" fmla="*/ 4613677 w 4636133"/>
              <a:gd name="connsiteY8" fmla="*/ 3241131 h 3577226"/>
              <a:gd name="connsiteX9" fmla="*/ 4258835 w 4636133"/>
              <a:gd name="connsiteY9" fmla="*/ 3541381 h 3577226"/>
              <a:gd name="connsiteX10" fmla="*/ 1269976 w 4636133"/>
              <a:gd name="connsiteY10" fmla="*/ 3541381 h 3577226"/>
              <a:gd name="connsiteX11" fmla="*/ 1133498 w 4636133"/>
              <a:gd name="connsiteY11" fmla="*/ 3268426 h 3577226"/>
              <a:gd name="connsiteX12" fmla="*/ 1884125 w 4636133"/>
              <a:gd name="connsiteY12" fmla="*/ 2053776 h 3577226"/>
              <a:gd name="connsiteX13" fmla="*/ 1119850 w 4636133"/>
              <a:gd name="connsiteY13" fmla="*/ 1739877 h 3577226"/>
              <a:gd name="connsiteX14" fmla="*/ 1529283 w 4636133"/>
              <a:gd name="connsiteY14" fmla="*/ 1835411 h 3577226"/>
              <a:gd name="connsiteX15" fmla="*/ 846895 w 4636133"/>
              <a:gd name="connsiteY15" fmla="*/ 1480570 h 3577226"/>
              <a:gd name="connsiteX16" fmla="*/ 734 w 4636133"/>
              <a:gd name="connsiteY16" fmla="*/ 1316796 h 357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36133" h="3577226">
                <a:moveTo>
                  <a:pt x="734" y="1316796"/>
                </a:moveTo>
                <a:cubicBezTo>
                  <a:pt x="25755" y="1273578"/>
                  <a:pt x="623981" y="1323620"/>
                  <a:pt x="997020" y="1221262"/>
                </a:cubicBezTo>
                <a:cubicBezTo>
                  <a:pt x="1370059" y="1118904"/>
                  <a:pt x="2086567" y="748139"/>
                  <a:pt x="2238967" y="702647"/>
                </a:cubicBezTo>
                <a:cubicBezTo>
                  <a:pt x="2391367" y="657154"/>
                  <a:pt x="1706704" y="934659"/>
                  <a:pt x="1911420" y="948307"/>
                </a:cubicBezTo>
                <a:cubicBezTo>
                  <a:pt x="2116136" y="961955"/>
                  <a:pt x="3355808" y="941483"/>
                  <a:pt x="3467265" y="784534"/>
                </a:cubicBezTo>
                <a:cubicBezTo>
                  <a:pt x="3578722" y="627585"/>
                  <a:pt x="2411839" y="-75276"/>
                  <a:pt x="2580161" y="6611"/>
                </a:cubicBezTo>
                <a:cubicBezTo>
                  <a:pt x="2748483" y="88498"/>
                  <a:pt x="4165575" y="836850"/>
                  <a:pt x="4477199" y="1275853"/>
                </a:cubicBezTo>
                <a:cubicBezTo>
                  <a:pt x="4788823" y="1714856"/>
                  <a:pt x="4427158" y="2313083"/>
                  <a:pt x="4449904" y="2640629"/>
                </a:cubicBezTo>
                <a:cubicBezTo>
                  <a:pt x="4472650" y="2968175"/>
                  <a:pt x="4645522" y="3091006"/>
                  <a:pt x="4613677" y="3241131"/>
                </a:cubicBezTo>
                <a:cubicBezTo>
                  <a:pt x="4581832" y="3391256"/>
                  <a:pt x="4816119" y="3491339"/>
                  <a:pt x="4258835" y="3541381"/>
                </a:cubicBezTo>
                <a:cubicBezTo>
                  <a:pt x="3701552" y="3591423"/>
                  <a:pt x="1790865" y="3586873"/>
                  <a:pt x="1269976" y="3541381"/>
                </a:cubicBezTo>
                <a:cubicBezTo>
                  <a:pt x="749087" y="3495889"/>
                  <a:pt x="1031140" y="3516360"/>
                  <a:pt x="1133498" y="3268426"/>
                </a:cubicBezTo>
                <a:cubicBezTo>
                  <a:pt x="1235856" y="3020492"/>
                  <a:pt x="1886400" y="2308534"/>
                  <a:pt x="1884125" y="2053776"/>
                </a:cubicBezTo>
                <a:cubicBezTo>
                  <a:pt x="1881850" y="1799018"/>
                  <a:pt x="1178990" y="1776271"/>
                  <a:pt x="1119850" y="1739877"/>
                </a:cubicBezTo>
                <a:cubicBezTo>
                  <a:pt x="1060710" y="1703483"/>
                  <a:pt x="1574776" y="1878629"/>
                  <a:pt x="1529283" y="1835411"/>
                </a:cubicBezTo>
                <a:cubicBezTo>
                  <a:pt x="1483791" y="1792193"/>
                  <a:pt x="1097104" y="1567006"/>
                  <a:pt x="846895" y="1480570"/>
                </a:cubicBezTo>
                <a:cubicBezTo>
                  <a:pt x="596686" y="1394134"/>
                  <a:pt x="-24287" y="1360014"/>
                  <a:pt x="734" y="1316796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86208E66-6BDC-D96F-5441-3BEC36D28A84}"/>
              </a:ext>
            </a:extLst>
          </p:cNvPr>
          <p:cNvSpPr/>
          <p:nvPr/>
        </p:nvSpPr>
        <p:spPr>
          <a:xfrm>
            <a:off x="5083511" y="7798034"/>
            <a:ext cx="3850436" cy="3543462"/>
          </a:xfrm>
          <a:custGeom>
            <a:avLst/>
            <a:gdLst>
              <a:gd name="connsiteX0" fmla="*/ 61695 w 3850436"/>
              <a:gd name="connsiteY0" fmla="*/ 76724 h 3543462"/>
              <a:gd name="connsiteX1" fmla="*/ 198173 w 3850436"/>
              <a:gd name="connsiteY1" fmla="*/ 131315 h 3543462"/>
              <a:gd name="connsiteX2" fmla="*/ 1740370 w 3850436"/>
              <a:gd name="connsiteY2" fmla="*/ 895590 h 3543462"/>
              <a:gd name="connsiteX3" fmla="*/ 2518292 w 3850436"/>
              <a:gd name="connsiteY3" fmla="*/ 1482444 h 3543462"/>
              <a:gd name="connsiteX4" fmla="*/ 2531940 w 3850436"/>
              <a:gd name="connsiteY4" fmla="*/ 1728103 h 3543462"/>
              <a:gd name="connsiteX5" fmla="*/ 2218041 w 3850436"/>
              <a:gd name="connsiteY5" fmla="*/ 1946467 h 3543462"/>
              <a:gd name="connsiteX6" fmla="*/ 2695713 w 3850436"/>
              <a:gd name="connsiteY6" fmla="*/ 2164832 h 3543462"/>
              <a:gd name="connsiteX7" fmla="*/ 1440119 w 3850436"/>
              <a:gd name="connsiteY7" fmla="*/ 2069297 h 3543462"/>
              <a:gd name="connsiteX8" fmla="*/ 2968668 w 3850436"/>
              <a:gd name="connsiteY8" fmla="*/ 2465082 h 3543462"/>
              <a:gd name="connsiteX9" fmla="*/ 2818543 w 3850436"/>
              <a:gd name="connsiteY9" fmla="*/ 2874515 h 3543462"/>
              <a:gd name="connsiteX10" fmla="*/ 3814829 w 3850436"/>
              <a:gd name="connsiteY10" fmla="*/ 3515960 h 3543462"/>
              <a:gd name="connsiteX11" fmla="*/ 1344585 w 3850436"/>
              <a:gd name="connsiteY11" fmla="*/ 3406778 h 3543462"/>
              <a:gd name="connsiteX12" fmla="*/ 757731 w 3850436"/>
              <a:gd name="connsiteY12" fmla="*/ 3229357 h 3543462"/>
              <a:gd name="connsiteX13" fmla="*/ 1808608 w 3850436"/>
              <a:gd name="connsiteY13" fmla="*/ 1960115 h 3543462"/>
              <a:gd name="connsiteX14" fmla="*/ 471128 w 3850436"/>
              <a:gd name="connsiteY14" fmla="*/ 1059363 h 3543462"/>
              <a:gd name="connsiteX15" fmla="*/ 1371880 w 3850436"/>
              <a:gd name="connsiteY15" fmla="*/ 1332318 h 3543462"/>
              <a:gd name="connsiteX16" fmla="*/ 61695 w 3850436"/>
              <a:gd name="connsiteY16" fmla="*/ 76724 h 354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50436" h="3543462">
                <a:moveTo>
                  <a:pt x="61695" y="76724"/>
                </a:moveTo>
                <a:cubicBezTo>
                  <a:pt x="-133923" y="-123443"/>
                  <a:pt x="198173" y="131315"/>
                  <a:pt x="198173" y="131315"/>
                </a:cubicBezTo>
                <a:cubicBezTo>
                  <a:pt x="477952" y="267793"/>
                  <a:pt x="1353684" y="670402"/>
                  <a:pt x="1740370" y="895590"/>
                </a:cubicBezTo>
                <a:cubicBezTo>
                  <a:pt x="2127056" y="1120778"/>
                  <a:pt x="2386364" y="1343692"/>
                  <a:pt x="2518292" y="1482444"/>
                </a:cubicBezTo>
                <a:cubicBezTo>
                  <a:pt x="2650220" y="1621196"/>
                  <a:pt x="2581982" y="1650766"/>
                  <a:pt x="2531940" y="1728103"/>
                </a:cubicBezTo>
                <a:cubicBezTo>
                  <a:pt x="2481898" y="1805440"/>
                  <a:pt x="2190746" y="1873679"/>
                  <a:pt x="2218041" y="1946467"/>
                </a:cubicBezTo>
                <a:cubicBezTo>
                  <a:pt x="2245336" y="2019255"/>
                  <a:pt x="2825367" y="2144360"/>
                  <a:pt x="2695713" y="2164832"/>
                </a:cubicBezTo>
                <a:cubicBezTo>
                  <a:pt x="2566059" y="2185304"/>
                  <a:pt x="1394627" y="2019255"/>
                  <a:pt x="1440119" y="2069297"/>
                </a:cubicBezTo>
                <a:cubicBezTo>
                  <a:pt x="1485612" y="2119339"/>
                  <a:pt x="2738931" y="2330879"/>
                  <a:pt x="2968668" y="2465082"/>
                </a:cubicBezTo>
                <a:cubicBezTo>
                  <a:pt x="3198405" y="2599285"/>
                  <a:pt x="2677516" y="2699369"/>
                  <a:pt x="2818543" y="2874515"/>
                </a:cubicBezTo>
                <a:cubicBezTo>
                  <a:pt x="2959570" y="3049661"/>
                  <a:pt x="4060488" y="3427250"/>
                  <a:pt x="3814829" y="3515960"/>
                </a:cubicBezTo>
                <a:cubicBezTo>
                  <a:pt x="3569170" y="3604670"/>
                  <a:pt x="1854101" y="3454545"/>
                  <a:pt x="1344585" y="3406778"/>
                </a:cubicBezTo>
                <a:cubicBezTo>
                  <a:pt x="835069" y="3359011"/>
                  <a:pt x="680394" y="3470468"/>
                  <a:pt x="757731" y="3229357"/>
                </a:cubicBezTo>
                <a:cubicBezTo>
                  <a:pt x="835068" y="2988246"/>
                  <a:pt x="1856375" y="2321781"/>
                  <a:pt x="1808608" y="1960115"/>
                </a:cubicBezTo>
                <a:cubicBezTo>
                  <a:pt x="1760841" y="1598449"/>
                  <a:pt x="543916" y="1163996"/>
                  <a:pt x="471128" y="1059363"/>
                </a:cubicBezTo>
                <a:cubicBezTo>
                  <a:pt x="398340" y="954730"/>
                  <a:pt x="1440119" y="1489267"/>
                  <a:pt x="1371880" y="1332318"/>
                </a:cubicBezTo>
                <a:cubicBezTo>
                  <a:pt x="1303641" y="1175369"/>
                  <a:pt x="257313" y="276891"/>
                  <a:pt x="61695" y="7672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82A6F794-A7CA-8316-FC50-ABC5EFEEBD93}"/>
              </a:ext>
            </a:extLst>
          </p:cNvPr>
          <p:cNvSpPr/>
          <p:nvPr/>
        </p:nvSpPr>
        <p:spPr>
          <a:xfrm>
            <a:off x="141994" y="7765015"/>
            <a:ext cx="4041876" cy="3264425"/>
          </a:xfrm>
          <a:custGeom>
            <a:avLst/>
            <a:gdLst>
              <a:gd name="connsiteX0" fmla="*/ 895236 w 4041876"/>
              <a:gd name="connsiteY0" fmla="*/ 68800 h 3264425"/>
              <a:gd name="connsiteX1" fmla="*/ 949827 w 4041876"/>
              <a:gd name="connsiteY1" fmla="*/ 123391 h 3264425"/>
              <a:gd name="connsiteX2" fmla="*/ 3733970 w 4041876"/>
              <a:gd name="connsiteY2" fmla="*/ 1597349 h 3264425"/>
              <a:gd name="connsiteX3" fmla="*/ 3024287 w 4041876"/>
              <a:gd name="connsiteY3" fmla="*/ 2771057 h 3264425"/>
              <a:gd name="connsiteX4" fmla="*/ 3938687 w 4041876"/>
              <a:gd name="connsiteY4" fmla="*/ 3057660 h 3264425"/>
              <a:gd name="connsiteX5" fmla="*/ 130961 w 4041876"/>
              <a:gd name="connsiteY5" fmla="*/ 3194137 h 3264425"/>
              <a:gd name="connsiteX6" fmla="*/ 881588 w 4041876"/>
              <a:gd name="connsiteY6" fmla="*/ 1897600 h 3264425"/>
              <a:gd name="connsiteX7" fmla="*/ 895236 w 4041876"/>
              <a:gd name="connsiteY7" fmla="*/ 1201564 h 3264425"/>
              <a:gd name="connsiteX8" fmla="*/ 1782340 w 4041876"/>
              <a:gd name="connsiteY8" fmla="*/ 1215212 h 3264425"/>
              <a:gd name="connsiteX9" fmla="*/ 895236 w 4041876"/>
              <a:gd name="connsiteY9" fmla="*/ 68800 h 326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1876" h="3264425">
                <a:moveTo>
                  <a:pt x="895236" y="68800"/>
                </a:moveTo>
                <a:cubicBezTo>
                  <a:pt x="756484" y="-113170"/>
                  <a:pt x="949827" y="123391"/>
                  <a:pt x="949827" y="123391"/>
                </a:cubicBezTo>
                <a:cubicBezTo>
                  <a:pt x="1422949" y="378149"/>
                  <a:pt x="3388227" y="1156071"/>
                  <a:pt x="3733970" y="1597349"/>
                </a:cubicBezTo>
                <a:cubicBezTo>
                  <a:pt x="4079713" y="2038627"/>
                  <a:pt x="2990168" y="2527672"/>
                  <a:pt x="3024287" y="2771057"/>
                </a:cubicBezTo>
                <a:cubicBezTo>
                  <a:pt x="3058406" y="3014442"/>
                  <a:pt x="4420908" y="2987147"/>
                  <a:pt x="3938687" y="3057660"/>
                </a:cubicBezTo>
                <a:cubicBezTo>
                  <a:pt x="3456466" y="3128173"/>
                  <a:pt x="640477" y="3387480"/>
                  <a:pt x="130961" y="3194137"/>
                </a:cubicBezTo>
                <a:cubicBezTo>
                  <a:pt x="-378556" y="3000794"/>
                  <a:pt x="754209" y="2229695"/>
                  <a:pt x="881588" y="1897600"/>
                </a:cubicBezTo>
                <a:cubicBezTo>
                  <a:pt x="1008967" y="1565505"/>
                  <a:pt x="745111" y="1315295"/>
                  <a:pt x="895236" y="1201564"/>
                </a:cubicBezTo>
                <a:cubicBezTo>
                  <a:pt x="1045361" y="1087833"/>
                  <a:pt x="1782340" y="1397182"/>
                  <a:pt x="1782340" y="1215212"/>
                </a:cubicBezTo>
                <a:cubicBezTo>
                  <a:pt x="1782340" y="1033242"/>
                  <a:pt x="1033988" y="250770"/>
                  <a:pt x="895236" y="68800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B5342809-D480-09BB-A7BD-75462DD0EF1B}"/>
              </a:ext>
            </a:extLst>
          </p:cNvPr>
          <p:cNvSpPr/>
          <p:nvPr/>
        </p:nvSpPr>
        <p:spPr>
          <a:xfrm>
            <a:off x="3697749" y="6429180"/>
            <a:ext cx="3598942" cy="1877602"/>
          </a:xfrm>
          <a:custGeom>
            <a:avLst/>
            <a:gdLst>
              <a:gd name="connsiteX0" fmla="*/ 314693 w 3598942"/>
              <a:gd name="connsiteY0" fmla="*/ 39859 h 1877602"/>
              <a:gd name="connsiteX1" fmla="*/ 574000 w 3598942"/>
              <a:gd name="connsiteY1" fmla="*/ 203632 h 1877602"/>
              <a:gd name="connsiteX2" fmla="*/ 1856890 w 3598942"/>
              <a:gd name="connsiteY2" fmla="*/ 1186271 h 1877602"/>
              <a:gd name="connsiteX3" fmla="*/ 1515696 w 3598942"/>
              <a:gd name="connsiteY3" fmla="*/ 981554 h 1877602"/>
              <a:gd name="connsiteX4" fmla="*/ 2743994 w 3598942"/>
              <a:gd name="connsiteY4" fmla="*/ 1595704 h 1877602"/>
              <a:gd name="connsiteX5" fmla="*/ 2689403 w 3598942"/>
              <a:gd name="connsiteY5" fmla="*/ 1418283 h 1877602"/>
              <a:gd name="connsiteX6" fmla="*/ 3576508 w 3598942"/>
              <a:gd name="connsiteY6" fmla="*/ 1868659 h 1877602"/>
              <a:gd name="connsiteX7" fmla="*/ 3235314 w 3598942"/>
              <a:gd name="connsiteY7" fmla="*/ 1718533 h 1877602"/>
              <a:gd name="connsiteX8" fmla="*/ 2184436 w 3598942"/>
              <a:gd name="connsiteY8" fmla="*/ 1718533 h 1877602"/>
              <a:gd name="connsiteX9" fmla="*/ 55385 w 3598942"/>
              <a:gd name="connsiteY9" fmla="*/ 408348 h 1877602"/>
              <a:gd name="connsiteX10" fmla="*/ 601296 w 3598942"/>
              <a:gd name="connsiteY10" fmla="*/ 735895 h 1877602"/>
              <a:gd name="connsiteX11" fmla="*/ 314693 w 3598942"/>
              <a:gd name="connsiteY11" fmla="*/ 39859 h 187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8942" h="1877602">
                <a:moveTo>
                  <a:pt x="314693" y="39859"/>
                </a:moveTo>
                <a:cubicBezTo>
                  <a:pt x="310144" y="-48851"/>
                  <a:pt x="316967" y="12563"/>
                  <a:pt x="574000" y="203632"/>
                </a:cubicBezTo>
                <a:cubicBezTo>
                  <a:pt x="831033" y="394701"/>
                  <a:pt x="1699941" y="1056617"/>
                  <a:pt x="1856890" y="1186271"/>
                </a:cubicBezTo>
                <a:cubicBezTo>
                  <a:pt x="2013839" y="1315925"/>
                  <a:pt x="1367845" y="913315"/>
                  <a:pt x="1515696" y="981554"/>
                </a:cubicBezTo>
                <a:cubicBezTo>
                  <a:pt x="1663547" y="1049793"/>
                  <a:pt x="2548376" y="1522916"/>
                  <a:pt x="2743994" y="1595704"/>
                </a:cubicBezTo>
                <a:cubicBezTo>
                  <a:pt x="2939612" y="1668492"/>
                  <a:pt x="2550651" y="1372791"/>
                  <a:pt x="2689403" y="1418283"/>
                </a:cubicBezTo>
                <a:cubicBezTo>
                  <a:pt x="2828155" y="1463776"/>
                  <a:pt x="3485523" y="1818617"/>
                  <a:pt x="3576508" y="1868659"/>
                </a:cubicBezTo>
                <a:cubicBezTo>
                  <a:pt x="3667493" y="1918701"/>
                  <a:pt x="3467326" y="1743554"/>
                  <a:pt x="3235314" y="1718533"/>
                </a:cubicBezTo>
                <a:cubicBezTo>
                  <a:pt x="3003302" y="1693512"/>
                  <a:pt x="2714424" y="1936897"/>
                  <a:pt x="2184436" y="1718533"/>
                </a:cubicBezTo>
                <a:cubicBezTo>
                  <a:pt x="1654448" y="1500169"/>
                  <a:pt x="319242" y="572121"/>
                  <a:pt x="55385" y="408348"/>
                </a:cubicBezTo>
                <a:cubicBezTo>
                  <a:pt x="-208472" y="244575"/>
                  <a:pt x="553529" y="797310"/>
                  <a:pt x="601296" y="735895"/>
                </a:cubicBezTo>
                <a:cubicBezTo>
                  <a:pt x="649063" y="674480"/>
                  <a:pt x="319242" y="128569"/>
                  <a:pt x="314693" y="39859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F6A47E18-CF1F-9CF5-1D9A-997C6B845CC5}"/>
              </a:ext>
            </a:extLst>
          </p:cNvPr>
          <p:cNvSpPr/>
          <p:nvPr/>
        </p:nvSpPr>
        <p:spPr>
          <a:xfrm>
            <a:off x="4773777" y="7140396"/>
            <a:ext cx="604161" cy="678387"/>
          </a:xfrm>
          <a:custGeom>
            <a:avLst/>
            <a:gdLst>
              <a:gd name="connsiteX0" fmla="*/ 1423 w 604161"/>
              <a:gd name="connsiteY0" fmla="*/ 1486 h 678387"/>
              <a:gd name="connsiteX1" fmla="*/ 431729 w 604161"/>
              <a:gd name="connsiteY1" fmla="*/ 282380 h 678387"/>
              <a:gd name="connsiteX2" fmla="*/ 593094 w 604161"/>
              <a:gd name="connsiteY2" fmla="*/ 652922 h 678387"/>
              <a:gd name="connsiteX3" fmla="*/ 569188 w 604161"/>
              <a:gd name="connsiteY3" fmla="*/ 581204 h 678387"/>
              <a:gd name="connsiteX4" fmla="*/ 401847 w 604161"/>
              <a:gd name="connsiteY4" fmla="*/ 61251 h 678387"/>
              <a:gd name="connsiteX5" fmla="*/ 479541 w 604161"/>
              <a:gd name="connsiteY5" fmla="*/ 276404 h 678387"/>
              <a:gd name="connsiteX6" fmla="*/ 300247 w 604161"/>
              <a:gd name="connsiteY6" fmla="*/ 174804 h 678387"/>
              <a:gd name="connsiteX7" fmla="*/ 1423 w 604161"/>
              <a:gd name="connsiteY7" fmla="*/ 1486 h 67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161" h="678387">
                <a:moveTo>
                  <a:pt x="1423" y="1486"/>
                </a:moveTo>
                <a:cubicBezTo>
                  <a:pt x="23337" y="19415"/>
                  <a:pt x="333117" y="173807"/>
                  <a:pt x="431729" y="282380"/>
                </a:cubicBezTo>
                <a:cubicBezTo>
                  <a:pt x="530341" y="390953"/>
                  <a:pt x="570184" y="603118"/>
                  <a:pt x="593094" y="652922"/>
                </a:cubicBezTo>
                <a:cubicBezTo>
                  <a:pt x="616004" y="702726"/>
                  <a:pt x="601063" y="679816"/>
                  <a:pt x="569188" y="581204"/>
                </a:cubicBezTo>
                <a:cubicBezTo>
                  <a:pt x="537314" y="482592"/>
                  <a:pt x="416788" y="112051"/>
                  <a:pt x="401847" y="61251"/>
                </a:cubicBezTo>
                <a:cubicBezTo>
                  <a:pt x="386906" y="10451"/>
                  <a:pt x="496474" y="257478"/>
                  <a:pt x="479541" y="276404"/>
                </a:cubicBezTo>
                <a:cubicBezTo>
                  <a:pt x="462608" y="295330"/>
                  <a:pt x="383918" y="216639"/>
                  <a:pt x="300247" y="174804"/>
                </a:cubicBezTo>
                <a:cubicBezTo>
                  <a:pt x="216576" y="132969"/>
                  <a:pt x="-20491" y="-16443"/>
                  <a:pt x="1423" y="1486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8CBADDF-56DF-10DA-716D-EB64ABB754A8}"/>
              </a:ext>
            </a:extLst>
          </p:cNvPr>
          <p:cNvSpPr/>
          <p:nvPr/>
        </p:nvSpPr>
        <p:spPr>
          <a:xfrm>
            <a:off x="2328027" y="8028525"/>
            <a:ext cx="2273588" cy="3528466"/>
          </a:xfrm>
          <a:custGeom>
            <a:avLst/>
            <a:gdLst>
              <a:gd name="connsiteX0" fmla="*/ 2272548 w 2273588"/>
              <a:gd name="connsiteY0" fmla="*/ 1050 h 3528466"/>
              <a:gd name="connsiteX1" fmla="*/ 286586 w 2273588"/>
              <a:gd name="connsiteY1" fmla="*/ 1201200 h 3528466"/>
              <a:gd name="connsiteX2" fmla="*/ 1115261 w 2273588"/>
              <a:gd name="connsiteY2" fmla="*/ 972600 h 3528466"/>
              <a:gd name="connsiteX3" fmla="*/ 400886 w 2273588"/>
              <a:gd name="connsiteY3" fmla="*/ 1315500 h 3528466"/>
              <a:gd name="connsiteX4" fmla="*/ 1000961 w 2273588"/>
              <a:gd name="connsiteY4" fmla="*/ 1358363 h 3528466"/>
              <a:gd name="connsiteX5" fmla="*/ 615198 w 2273588"/>
              <a:gd name="connsiteY5" fmla="*/ 1629825 h 3528466"/>
              <a:gd name="connsiteX6" fmla="*/ 758073 w 2273588"/>
              <a:gd name="connsiteY6" fmla="*/ 1844138 h 3528466"/>
              <a:gd name="connsiteX7" fmla="*/ 15123 w 2273588"/>
              <a:gd name="connsiteY7" fmla="*/ 3472913 h 3528466"/>
              <a:gd name="connsiteX8" fmla="*/ 315161 w 2273588"/>
              <a:gd name="connsiteY8" fmla="*/ 2987138 h 3528466"/>
              <a:gd name="connsiteX9" fmla="*/ 986673 w 2273588"/>
              <a:gd name="connsiteY9" fmla="*/ 1415513 h 3528466"/>
              <a:gd name="connsiteX10" fmla="*/ 886661 w 2273588"/>
              <a:gd name="connsiteY10" fmla="*/ 1286925 h 3528466"/>
              <a:gd name="connsiteX11" fmla="*/ 1415298 w 2273588"/>
              <a:gd name="connsiteY11" fmla="*/ 858300 h 3528466"/>
              <a:gd name="connsiteX12" fmla="*/ 572336 w 2273588"/>
              <a:gd name="connsiteY12" fmla="*/ 986888 h 3528466"/>
              <a:gd name="connsiteX13" fmla="*/ 2272548 w 2273588"/>
              <a:gd name="connsiteY13" fmla="*/ 1050 h 352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73588" h="3528466">
                <a:moveTo>
                  <a:pt x="2272548" y="1050"/>
                </a:moveTo>
                <a:cubicBezTo>
                  <a:pt x="2224923" y="36769"/>
                  <a:pt x="479467" y="1039275"/>
                  <a:pt x="286586" y="1201200"/>
                </a:cubicBezTo>
                <a:cubicBezTo>
                  <a:pt x="93705" y="1363125"/>
                  <a:pt x="1096211" y="953550"/>
                  <a:pt x="1115261" y="972600"/>
                </a:cubicBezTo>
                <a:cubicBezTo>
                  <a:pt x="1134311" y="991650"/>
                  <a:pt x="419936" y="1251206"/>
                  <a:pt x="400886" y="1315500"/>
                </a:cubicBezTo>
                <a:cubicBezTo>
                  <a:pt x="381836" y="1379794"/>
                  <a:pt x="965242" y="1305975"/>
                  <a:pt x="1000961" y="1358363"/>
                </a:cubicBezTo>
                <a:cubicBezTo>
                  <a:pt x="1036680" y="1410751"/>
                  <a:pt x="655679" y="1548863"/>
                  <a:pt x="615198" y="1629825"/>
                </a:cubicBezTo>
                <a:cubicBezTo>
                  <a:pt x="574717" y="1710787"/>
                  <a:pt x="858085" y="1536957"/>
                  <a:pt x="758073" y="1844138"/>
                </a:cubicBezTo>
                <a:cubicBezTo>
                  <a:pt x="658061" y="2151319"/>
                  <a:pt x="88942" y="3282413"/>
                  <a:pt x="15123" y="3472913"/>
                </a:cubicBezTo>
                <a:cubicBezTo>
                  <a:pt x="-58696" y="3663413"/>
                  <a:pt x="153236" y="3330038"/>
                  <a:pt x="315161" y="2987138"/>
                </a:cubicBezTo>
                <a:cubicBezTo>
                  <a:pt x="477086" y="2644238"/>
                  <a:pt x="891423" y="1698882"/>
                  <a:pt x="986673" y="1415513"/>
                </a:cubicBezTo>
                <a:cubicBezTo>
                  <a:pt x="1081923" y="1132144"/>
                  <a:pt x="815224" y="1379794"/>
                  <a:pt x="886661" y="1286925"/>
                </a:cubicBezTo>
                <a:cubicBezTo>
                  <a:pt x="958098" y="1194056"/>
                  <a:pt x="1467685" y="908306"/>
                  <a:pt x="1415298" y="858300"/>
                </a:cubicBezTo>
                <a:cubicBezTo>
                  <a:pt x="1362910" y="808294"/>
                  <a:pt x="427080" y="1122619"/>
                  <a:pt x="572336" y="986888"/>
                </a:cubicBezTo>
                <a:cubicBezTo>
                  <a:pt x="717592" y="851157"/>
                  <a:pt x="2320173" y="-34669"/>
                  <a:pt x="2272548" y="10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712EFF8B-8E98-1714-27AA-AB47C3808880}"/>
              </a:ext>
            </a:extLst>
          </p:cNvPr>
          <p:cNvSpPr/>
          <p:nvPr/>
        </p:nvSpPr>
        <p:spPr>
          <a:xfrm>
            <a:off x="428287" y="9058230"/>
            <a:ext cx="1160696" cy="2017102"/>
          </a:xfrm>
          <a:custGeom>
            <a:avLst/>
            <a:gdLst>
              <a:gd name="connsiteX0" fmla="*/ 1157626 w 1160696"/>
              <a:gd name="connsiteY0" fmla="*/ 45 h 2017102"/>
              <a:gd name="connsiteX1" fmla="*/ 543263 w 1160696"/>
              <a:gd name="connsiteY1" fmla="*/ 1085895 h 2017102"/>
              <a:gd name="connsiteX2" fmla="*/ 338 w 1160696"/>
              <a:gd name="connsiteY2" fmla="*/ 1585958 h 2017102"/>
              <a:gd name="connsiteX3" fmla="*/ 457538 w 1160696"/>
              <a:gd name="connsiteY3" fmla="*/ 1271633 h 2017102"/>
              <a:gd name="connsiteX4" fmla="*/ 171788 w 1160696"/>
              <a:gd name="connsiteY4" fmla="*/ 2014583 h 2017102"/>
              <a:gd name="connsiteX5" fmla="*/ 357526 w 1160696"/>
              <a:gd name="connsiteY5" fmla="*/ 1485945 h 2017102"/>
              <a:gd name="connsiteX6" fmla="*/ 500401 w 1160696"/>
              <a:gd name="connsiteY6" fmla="*/ 742995 h 2017102"/>
              <a:gd name="connsiteX7" fmla="*/ 271801 w 1160696"/>
              <a:gd name="connsiteY7" fmla="*/ 1128758 h 2017102"/>
              <a:gd name="connsiteX8" fmla="*/ 1157626 w 1160696"/>
              <a:gd name="connsiteY8" fmla="*/ 45 h 201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696" h="2017102">
                <a:moveTo>
                  <a:pt x="1157626" y="45"/>
                </a:moveTo>
                <a:cubicBezTo>
                  <a:pt x="1202870" y="-7099"/>
                  <a:pt x="736144" y="821576"/>
                  <a:pt x="543263" y="1085895"/>
                </a:cubicBezTo>
                <a:cubicBezTo>
                  <a:pt x="350382" y="1350214"/>
                  <a:pt x="14625" y="1555002"/>
                  <a:pt x="338" y="1585958"/>
                </a:cubicBezTo>
                <a:cubicBezTo>
                  <a:pt x="-13950" y="1616914"/>
                  <a:pt x="428963" y="1200196"/>
                  <a:pt x="457538" y="1271633"/>
                </a:cubicBezTo>
                <a:cubicBezTo>
                  <a:pt x="486113" y="1343071"/>
                  <a:pt x="188457" y="1978864"/>
                  <a:pt x="171788" y="2014583"/>
                </a:cubicBezTo>
                <a:cubicBezTo>
                  <a:pt x="155119" y="2050302"/>
                  <a:pt x="302757" y="1697876"/>
                  <a:pt x="357526" y="1485945"/>
                </a:cubicBezTo>
                <a:cubicBezTo>
                  <a:pt x="412295" y="1274014"/>
                  <a:pt x="514688" y="802526"/>
                  <a:pt x="500401" y="742995"/>
                </a:cubicBezTo>
                <a:cubicBezTo>
                  <a:pt x="486114" y="683464"/>
                  <a:pt x="157501" y="1250202"/>
                  <a:pt x="271801" y="1128758"/>
                </a:cubicBezTo>
                <a:cubicBezTo>
                  <a:pt x="386101" y="1007314"/>
                  <a:pt x="1112382" y="7189"/>
                  <a:pt x="1157626" y="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30D282BC-5E28-505C-2407-1ECAD7BA2A71}"/>
              </a:ext>
            </a:extLst>
          </p:cNvPr>
          <p:cNvSpPr/>
          <p:nvPr/>
        </p:nvSpPr>
        <p:spPr>
          <a:xfrm>
            <a:off x="3268046" y="9829318"/>
            <a:ext cx="2317700" cy="387731"/>
          </a:xfrm>
          <a:custGeom>
            <a:avLst/>
            <a:gdLst>
              <a:gd name="connsiteX0" fmla="*/ 3792 w 2317700"/>
              <a:gd name="connsiteY0" fmla="*/ 386245 h 387731"/>
              <a:gd name="connsiteX1" fmla="*/ 761029 w 2317700"/>
              <a:gd name="connsiteY1" fmla="*/ 143357 h 387731"/>
              <a:gd name="connsiteX2" fmla="*/ 2118342 w 2317700"/>
              <a:gd name="connsiteY2" fmla="*/ 100495 h 387731"/>
              <a:gd name="connsiteX3" fmla="*/ 2046904 w 2317700"/>
              <a:gd name="connsiteY3" fmla="*/ 86207 h 387731"/>
              <a:gd name="connsiteX4" fmla="*/ 2275504 w 2317700"/>
              <a:gd name="connsiteY4" fmla="*/ 86207 h 387731"/>
              <a:gd name="connsiteX5" fmla="*/ 1061067 w 2317700"/>
              <a:gd name="connsiteY5" fmla="*/ 14770 h 387731"/>
              <a:gd name="connsiteX6" fmla="*/ 3792 w 2317700"/>
              <a:gd name="connsiteY6" fmla="*/ 386245 h 38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17700" h="387731">
                <a:moveTo>
                  <a:pt x="3792" y="386245"/>
                </a:moveTo>
                <a:cubicBezTo>
                  <a:pt x="-46214" y="407676"/>
                  <a:pt x="408604" y="190982"/>
                  <a:pt x="761029" y="143357"/>
                </a:cubicBezTo>
                <a:cubicBezTo>
                  <a:pt x="1113454" y="95732"/>
                  <a:pt x="1904030" y="110020"/>
                  <a:pt x="2118342" y="100495"/>
                </a:cubicBezTo>
                <a:cubicBezTo>
                  <a:pt x="2332654" y="90970"/>
                  <a:pt x="2020710" y="88588"/>
                  <a:pt x="2046904" y="86207"/>
                </a:cubicBezTo>
                <a:cubicBezTo>
                  <a:pt x="2073098" y="83826"/>
                  <a:pt x="2439810" y="98113"/>
                  <a:pt x="2275504" y="86207"/>
                </a:cubicBezTo>
                <a:cubicBezTo>
                  <a:pt x="2111198" y="74301"/>
                  <a:pt x="1442067" y="-39999"/>
                  <a:pt x="1061067" y="14770"/>
                </a:cubicBezTo>
                <a:cubicBezTo>
                  <a:pt x="680067" y="69539"/>
                  <a:pt x="53798" y="364814"/>
                  <a:pt x="3792" y="3862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43B7D65D-C5CC-EF32-5938-4526A110EE1B}"/>
              </a:ext>
            </a:extLst>
          </p:cNvPr>
          <p:cNvSpPr/>
          <p:nvPr/>
        </p:nvSpPr>
        <p:spPr>
          <a:xfrm>
            <a:off x="1400147" y="8303992"/>
            <a:ext cx="2418093" cy="715004"/>
          </a:xfrm>
          <a:custGeom>
            <a:avLst/>
            <a:gdLst>
              <a:gd name="connsiteX0" fmla="*/ 28 w 2418093"/>
              <a:gd name="connsiteY0" fmla="*/ 611408 h 715004"/>
              <a:gd name="connsiteX1" fmla="*/ 985866 w 2418093"/>
              <a:gd name="connsiteY1" fmla="*/ 625696 h 715004"/>
              <a:gd name="connsiteX2" fmla="*/ 2386041 w 2418093"/>
              <a:gd name="connsiteY2" fmla="*/ 11333 h 715004"/>
              <a:gd name="connsiteX3" fmla="*/ 2000278 w 2418093"/>
              <a:gd name="connsiteY3" fmla="*/ 211358 h 715004"/>
              <a:gd name="connsiteX4" fmla="*/ 1014441 w 2418093"/>
              <a:gd name="connsiteY4" fmla="*/ 697133 h 715004"/>
              <a:gd name="connsiteX5" fmla="*/ 28 w 2418093"/>
              <a:gd name="connsiteY5" fmla="*/ 611408 h 715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8093" h="715004">
                <a:moveTo>
                  <a:pt x="28" y="611408"/>
                </a:moveTo>
                <a:cubicBezTo>
                  <a:pt x="-4735" y="599502"/>
                  <a:pt x="588197" y="725709"/>
                  <a:pt x="985866" y="625696"/>
                </a:cubicBezTo>
                <a:cubicBezTo>
                  <a:pt x="1383535" y="525683"/>
                  <a:pt x="2216972" y="80389"/>
                  <a:pt x="2386041" y="11333"/>
                </a:cubicBezTo>
                <a:cubicBezTo>
                  <a:pt x="2555110" y="-57723"/>
                  <a:pt x="2000278" y="211358"/>
                  <a:pt x="2000278" y="211358"/>
                </a:cubicBezTo>
                <a:cubicBezTo>
                  <a:pt x="1771678" y="325658"/>
                  <a:pt x="1352578" y="630458"/>
                  <a:pt x="1014441" y="697133"/>
                </a:cubicBezTo>
                <a:cubicBezTo>
                  <a:pt x="676304" y="763808"/>
                  <a:pt x="4791" y="623314"/>
                  <a:pt x="28" y="6114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8CF04DB4-5C53-74C1-8E69-3053884D2EA9}"/>
              </a:ext>
            </a:extLst>
          </p:cNvPr>
          <p:cNvSpPr/>
          <p:nvPr/>
        </p:nvSpPr>
        <p:spPr>
          <a:xfrm>
            <a:off x="4066753" y="7707835"/>
            <a:ext cx="1914546" cy="1780135"/>
          </a:xfrm>
          <a:custGeom>
            <a:avLst/>
            <a:gdLst>
              <a:gd name="connsiteX0" fmla="*/ 76622 w 1914546"/>
              <a:gd name="connsiteY0" fmla="*/ 50278 h 1780135"/>
              <a:gd name="connsiteX1" fmla="*/ 1033885 w 1914546"/>
              <a:gd name="connsiteY1" fmla="*/ 850378 h 1780135"/>
              <a:gd name="connsiteX2" fmla="*/ 690985 w 1914546"/>
              <a:gd name="connsiteY2" fmla="*/ 864665 h 1780135"/>
              <a:gd name="connsiteX3" fmla="*/ 1448222 w 1914546"/>
              <a:gd name="connsiteY3" fmla="*/ 1307578 h 1780135"/>
              <a:gd name="connsiteX4" fmla="*/ 1433935 w 1914546"/>
              <a:gd name="connsiteY4" fmla="*/ 1479028 h 1780135"/>
              <a:gd name="connsiteX5" fmla="*/ 1391072 w 1914546"/>
              <a:gd name="connsiteY5" fmla="*/ 1779065 h 1780135"/>
              <a:gd name="connsiteX6" fmla="*/ 1405360 w 1914546"/>
              <a:gd name="connsiteY6" fmla="*/ 1364728 h 1780135"/>
              <a:gd name="connsiteX7" fmla="*/ 1548235 w 1914546"/>
              <a:gd name="connsiteY7" fmla="*/ 1150415 h 1780135"/>
              <a:gd name="connsiteX8" fmla="*/ 1905422 w 1914546"/>
              <a:gd name="connsiteY8" fmla="*/ 1379015 h 1780135"/>
              <a:gd name="connsiteX9" fmla="*/ 1133897 w 1914546"/>
              <a:gd name="connsiteY9" fmla="*/ 950390 h 1780135"/>
              <a:gd name="connsiteX10" fmla="*/ 733847 w 1914546"/>
              <a:gd name="connsiteY10" fmla="*/ 750365 h 1780135"/>
              <a:gd name="connsiteX11" fmla="*/ 505247 w 1914546"/>
              <a:gd name="connsiteY11" fmla="*/ 407465 h 1780135"/>
              <a:gd name="connsiteX12" fmla="*/ 105197 w 1914546"/>
              <a:gd name="connsiteY12" fmla="*/ 121715 h 1780135"/>
              <a:gd name="connsiteX13" fmla="*/ 76622 w 1914546"/>
              <a:gd name="connsiteY13" fmla="*/ 50278 h 178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4546" h="1780135">
                <a:moveTo>
                  <a:pt x="76622" y="50278"/>
                </a:moveTo>
                <a:cubicBezTo>
                  <a:pt x="231403" y="171722"/>
                  <a:pt x="931491" y="714647"/>
                  <a:pt x="1033885" y="850378"/>
                </a:cubicBezTo>
                <a:cubicBezTo>
                  <a:pt x="1136279" y="986109"/>
                  <a:pt x="621929" y="788465"/>
                  <a:pt x="690985" y="864665"/>
                </a:cubicBezTo>
                <a:cubicBezTo>
                  <a:pt x="760041" y="940865"/>
                  <a:pt x="1324397" y="1205184"/>
                  <a:pt x="1448222" y="1307578"/>
                </a:cubicBezTo>
                <a:cubicBezTo>
                  <a:pt x="1572047" y="1409972"/>
                  <a:pt x="1443460" y="1400447"/>
                  <a:pt x="1433935" y="1479028"/>
                </a:cubicBezTo>
                <a:cubicBezTo>
                  <a:pt x="1424410" y="1557609"/>
                  <a:pt x="1395834" y="1798115"/>
                  <a:pt x="1391072" y="1779065"/>
                </a:cubicBezTo>
                <a:cubicBezTo>
                  <a:pt x="1386310" y="1760015"/>
                  <a:pt x="1379166" y="1469503"/>
                  <a:pt x="1405360" y="1364728"/>
                </a:cubicBezTo>
                <a:cubicBezTo>
                  <a:pt x="1431554" y="1259953"/>
                  <a:pt x="1464891" y="1148034"/>
                  <a:pt x="1548235" y="1150415"/>
                </a:cubicBezTo>
                <a:cubicBezTo>
                  <a:pt x="1631579" y="1152796"/>
                  <a:pt x="1974478" y="1412353"/>
                  <a:pt x="1905422" y="1379015"/>
                </a:cubicBezTo>
                <a:cubicBezTo>
                  <a:pt x="1836366" y="1345678"/>
                  <a:pt x="1329159" y="1055165"/>
                  <a:pt x="1133897" y="950390"/>
                </a:cubicBezTo>
                <a:cubicBezTo>
                  <a:pt x="938635" y="845615"/>
                  <a:pt x="838622" y="840852"/>
                  <a:pt x="733847" y="750365"/>
                </a:cubicBezTo>
                <a:cubicBezTo>
                  <a:pt x="629072" y="659878"/>
                  <a:pt x="610022" y="512240"/>
                  <a:pt x="505247" y="407465"/>
                </a:cubicBezTo>
                <a:cubicBezTo>
                  <a:pt x="400472" y="302690"/>
                  <a:pt x="171872" y="186009"/>
                  <a:pt x="105197" y="121715"/>
                </a:cubicBezTo>
                <a:cubicBezTo>
                  <a:pt x="38522" y="57421"/>
                  <a:pt x="-78159" y="-71166"/>
                  <a:pt x="76622" y="5027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3C9F7FD6-D01D-3394-9218-8477FA6C1DBD}"/>
              </a:ext>
            </a:extLst>
          </p:cNvPr>
          <p:cNvSpPr/>
          <p:nvPr/>
        </p:nvSpPr>
        <p:spPr>
          <a:xfrm>
            <a:off x="6205555" y="8911732"/>
            <a:ext cx="1827256" cy="1740467"/>
          </a:xfrm>
          <a:custGeom>
            <a:avLst/>
            <a:gdLst>
              <a:gd name="connsiteX0" fmla="*/ 609583 w 1827256"/>
              <a:gd name="connsiteY0" fmla="*/ 3668 h 1740467"/>
              <a:gd name="connsiteX1" fmla="*/ 423845 w 1827256"/>
              <a:gd name="connsiteY1" fmla="*/ 846631 h 1740467"/>
              <a:gd name="connsiteX2" fmla="*/ 166670 w 1827256"/>
              <a:gd name="connsiteY2" fmla="*/ 1603868 h 1740467"/>
              <a:gd name="connsiteX3" fmla="*/ 152383 w 1827256"/>
              <a:gd name="connsiteY3" fmla="*/ 1703881 h 1740467"/>
              <a:gd name="connsiteX4" fmla="*/ 509570 w 1827256"/>
              <a:gd name="connsiteY4" fmla="*/ 1189531 h 1740467"/>
              <a:gd name="connsiteX5" fmla="*/ 1809733 w 1827256"/>
              <a:gd name="connsiteY5" fmla="*/ 1360981 h 1740467"/>
              <a:gd name="connsiteX6" fmla="*/ 1252520 w 1827256"/>
              <a:gd name="connsiteY6" fmla="*/ 1060943 h 1740467"/>
              <a:gd name="connsiteX7" fmla="*/ 1138220 w 1827256"/>
              <a:gd name="connsiteY7" fmla="*/ 975218 h 1740467"/>
              <a:gd name="connsiteX8" fmla="*/ 1238233 w 1827256"/>
              <a:gd name="connsiteY8" fmla="*/ 575168 h 1740467"/>
              <a:gd name="connsiteX9" fmla="*/ 938195 w 1827256"/>
              <a:gd name="connsiteY9" fmla="*/ 375143 h 1740467"/>
              <a:gd name="connsiteX10" fmla="*/ 1238233 w 1827256"/>
              <a:gd name="connsiteY10" fmla="*/ 875206 h 1740467"/>
              <a:gd name="connsiteX11" fmla="*/ 1766870 w 1827256"/>
              <a:gd name="connsiteY11" fmla="*/ 1289543 h 1740467"/>
              <a:gd name="connsiteX12" fmla="*/ 652445 w 1827256"/>
              <a:gd name="connsiteY12" fmla="*/ 1118093 h 1740467"/>
              <a:gd name="connsiteX13" fmla="*/ 23795 w 1827256"/>
              <a:gd name="connsiteY13" fmla="*/ 1632443 h 1740467"/>
              <a:gd name="connsiteX14" fmla="*/ 166670 w 1827256"/>
              <a:gd name="connsiteY14" fmla="*/ 1075231 h 1740467"/>
              <a:gd name="connsiteX15" fmla="*/ 495283 w 1827256"/>
              <a:gd name="connsiteY15" fmla="*/ 560881 h 1740467"/>
              <a:gd name="connsiteX16" fmla="*/ 609583 w 1827256"/>
              <a:gd name="connsiteY16" fmla="*/ 3668 h 174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27256" h="1740467">
                <a:moveTo>
                  <a:pt x="609583" y="3668"/>
                </a:moveTo>
                <a:cubicBezTo>
                  <a:pt x="597677" y="51293"/>
                  <a:pt x="497664" y="579931"/>
                  <a:pt x="423845" y="846631"/>
                </a:cubicBezTo>
                <a:cubicBezTo>
                  <a:pt x="350026" y="1113331"/>
                  <a:pt x="211914" y="1460993"/>
                  <a:pt x="166670" y="1603868"/>
                </a:cubicBezTo>
                <a:cubicBezTo>
                  <a:pt x="121426" y="1746743"/>
                  <a:pt x="95233" y="1772937"/>
                  <a:pt x="152383" y="1703881"/>
                </a:cubicBezTo>
                <a:cubicBezTo>
                  <a:pt x="209533" y="1634825"/>
                  <a:pt x="233345" y="1246681"/>
                  <a:pt x="509570" y="1189531"/>
                </a:cubicBezTo>
                <a:cubicBezTo>
                  <a:pt x="785795" y="1132381"/>
                  <a:pt x="1685908" y="1382412"/>
                  <a:pt x="1809733" y="1360981"/>
                </a:cubicBezTo>
                <a:cubicBezTo>
                  <a:pt x="1933558" y="1339550"/>
                  <a:pt x="1364439" y="1125237"/>
                  <a:pt x="1252520" y="1060943"/>
                </a:cubicBezTo>
                <a:cubicBezTo>
                  <a:pt x="1140601" y="996649"/>
                  <a:pt x="1140601" y="1056180"/>
                  <a:pt x="1138220" y="975218"/>
                </a:cubicBezTo>
                <a:cubicBezTo>
                  <a:pt x="1135839" y="894256"/>
                  <a:pt x="1271570" y="675180"/>
                  <a:pt x="1238233" y="575168"/>
                </a:cubicBezTo>
                <a:cubicBezTo>
                  <a:pt x="1204896" y="475156"/>
                  <a:pt x="938195" y="325137"/>
                  <a:pt x="938195" y="375143"/>
                </a:cubicBezTo>
                <a:cubicBezTo>
                  <a:pt x="938195" y="425149"/>
                  <a:pt x="1100121" y="722806"/>
                  <a:pt x="1238233" y="875206"/>
                </a:cubicBezTo>
                <a:cubicBezTo>
                  <a:pt x="1376345" y="1027606"/>
                  <a:pt x="1864501" y="1249062"/>
                  <a:pt x="1766870" y="1289543"/>
                </a:cubicBezTo>
                <a:cubicBezTo>
                  <a:pt x="1669239" y="1330024"/>
                  <a:pt x="942958" y="1060943"/>
                  <a:pt x="652445" y="1118093"/>
                </a:cubicBezTo>
                <a:cubicBezTo>
                  <a:pt x="361932" y="1175243"/>
                  <a:pt x="104757" y="1639587"/>
                  <a:pt x="23795" y="1632443"/>
                </a:cubicBezTo>
                <a:cubicBezTo>
                  <a:pt x="-57167" y="1625299"/>
                  <a:pt x="88089" y="1253825"/>
                  <a:pt x="166670" y="1075231"/>
                </a:cubicBezTo>
                <a:cubicBezTo>
                  <a:pt x="245251" y="896637"/>
                  <a:pt x="419083" y="737093"/>
                  <a:pt x="495283" y="560881"/>
                </a:cubicBezTo>
                <a:cubicBezTo>
                  <a:pt x="571483" y="384669"/>
                  <a:pt x="621489" y="-43957"/>
                  <a:pt x="609583" y="366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31308197-F0DB-2805-0B1C-89D5AE37620C}"/>
              </a:ext>
            </a:extLst>
          </p:cNvPr>
          <p:cNvSpPr/>
          <p:nvPr/>
        </p:nvSpPr>
        <p:spPr>
          <a:xfrm>
            <a:off x="57606" y="7813683"/>
            <a:ext cx="9178309" cy="3578743"/>
          </a:xfrm>
          <a:custGeom>
            <a:avLst/>
            <a:gdLst>
              <a:gd name="connsiteX0" fmla="*/ 85269 w 9178309"/>
              <a:gd name="connsiteY0" fmla="*/ 2801930 h 3578743"/>
              <a:gd name="connsiteX1" fmla="*/ 3185657 w 9178309"/>
              <a:gd name="connsiteY1" fmla="*/ 1001705 h 3578743"/>
              <a:gd name="connsiteX2" fmla="*/ 3685719 w 9178309"/>
              <a:gd name="connsiteY2" fmla="*/ 1580 h 3578743"/>
              <a:gd name="connsiteX3" fmla="*/ 5585957 w 9178309"/>
              <a:gd name="connsiteY3" fmla="*/ 758817 h 3578743"/>
              <a:gd name="connsiteX4" fmla="*/ 5171619 w 9178309"/>
              <a:gd name="connsiteY4" fmla="*/ 287330 h 3578743"/>
              <a:gd name="connsiteX5" fmla="*/ 8757782 w 9178309"/>
              <a:gd name="connsiteY5" fmla="*/ 2730492 h 3578743"/>
              <a:gd name="connsiteX6" fmla="*/ 8429169 w 9178309"/>
              <a:gd name="connsiteY6" fmla="*/ 2673342 h 3578743"/>
              <a:gd name="connsiteX7" fmla="*/ 9129257 w 9178309"/>
              <a:gd name="connsiteY7" fmla="*/ 3416292 h 3578743"/>
              <a:gd name="connsiteX8" fmla="*/ 6828969 w 9178309"/>
              <a:gd name="connsiteY8" fmla="*/ 3216267 h 3578743"/>
              <a:gd name="connsiteX9" fmla="*/ 1828344 w 9178309"/>
              <a:gd name="connsiteY9" fmla="*/ 3273417 h 3578743"/>
              <a:gd name="connsiteX10" fmla="*/ 4843007 w 9178309"/>
              <a:gd name="connsiteY10" fmla="*/ 3573455 h 3578743"/>
              <a:gd name="connsiteX11" fmla="*/ 2256969 w 9178309"/>
              <a:gd name="connsiteY11" fmla="*/ 2987667 h 3578743"/>
              <a:gd name="connsiteX12" fmla="*/ 1356857 w 9178309"/>
              <a:gd name="connsiteY12" fmla="*/ 3473442 h 3578743"/>
              <a:gd name="connsiteX13" fmla="*/ 1585457 w 9178309"/>
              <a:gd name="connsiteY13" fmla="*/ 2873367 h 3578743"/>
              <a:gd name="connsiteX14" fmla="*/ 928232 w 9178309"/>
              <a:gd name="connsiteY14" fmla="*/ 2859080 h 3578743"/>
              <a:gd name="connsiteX15" fmla="*/ 85269 w 9178309"/>
              <a:gd name="connsiteY15" fmla="*/ 2801930 h 3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78309" h="3578743">
                <a:moveTo>
                  <a:pt x="85269" y="2801930"/>
                </a:moveTo>
                <a:cubicBezTo>
                  <a:pt x="461507" y="2492367"/>
                  <a:pt x="2585582" y="1468430"/>
                  <a:pt x="3185657" y="1001705"/>
                </a:cubicBezTo>
                <a:cubicBezTo>
                  <a:pt x="3785732" y="534980"/>
                  <a:pt x="3285669" y="42061"/>
                  <a:pt x="3685719" y="1580"/>
                </a:cubicBezTo>
                <a:cubicBezTo>
                  <a:pt x="4085769" y="-38901"/>
                  <a:pt x="5338307" y="711192"/>
                  <a:pt x="5585957" y="758817"/>
                </a:cubicBezTo>
                <a:cubicBezTo>
                  <a:pt x="5833607" y="806442"/>
                  <a:pt x="4642982" y="-41282"/>
                  <a:pt x="5171619" y="287330"/>
                </a:cubicBezTo>
                <a:cubicBezTo>
                  <a:pt x="5700256" y="615942"/>
                  <a:pt x="8214857" y="2332823"/>
                  <a:pt x="8757782" y="2730492"/>
                </a:cubicBezTo>
                <a:cubicBezTo>
                  <a:pt x="9300707" y="3128161"/>
                  <a:pt x="8367257" y="2559042"/>
                  <a:pt x="8429169" y="2673342"/>
                </a:cubicBezTo>
                <a:cubicBezTo>
                  <a:pt x="8491081" y="2787642"/>
                  <a:pt x="9395957" y="3325805"/>
                  <a:pt x="9129257" y="3416292"/>
                </a:cubicBezTo>
                <a:cubicBezTo>
                  <a:pt x="8862557" y="3506779"/>
                  <a:pt x="6828969" y="3216267"/>
                  <a:pt x="6828969" y="3216267"/>
                </a:cubicBezTo>
                <a:cubicBezTo>
                  <a:pt x="5612150" y="3192455"/>
                  <a:pt x="2159338" y="3213886"/>
                  <a:pt x="1828344" y="3273417"/>
                </a:cubicBezTo>
                <a:cubicBezTo>
                  <a:pt x="1497350" y="3332948"/>
                  <a:pt x="4771569" y="3621080"/>
                  <a:pt x="4843007" y="3573455"/>
                </a:cubicBezTo>
                <a:cubicBezTo>
                  <a:pt x="4914445" y="3525830"/>
                  <a:pt x="2837994" y="3004336"/>
                  <a:pt x="2256969" y="2987667"/>
                </a:cubicBezTo>
                <a:cubicBezTo>
                  <a:pt x="1675944" y="2970998"/>
                  <a:pt x="1468776" y="3492492"/>
                  <a:pt x="1356857" y="3473442"/>
                </a:cubicBezTo>
                <a:cubicBezTo>
                  <a:pt x="1244938" y="3454392"/>
                  <a:pt x="1656895" y="2975761"/>
                  <a:pt x="1585457" y="2873367"/>
                </a:cubicBezTo>
                <a:cubicBezTo>
                  <a:pt x="1514019" y="2770973"/>
                  <a:pt x="1171119" y="2868605"/>
                  <a:pt x="928232" y="2859080"/>
                </a:cubicBezTo>
                <a:cubicBezTo>
                  <a:pt x="685345" y="2849555"/>
                  <a:pt x="-290969" y="3111493"/>
                  <a:pt x="85269" y="2801930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7D650266-2008-31B7-A166-B79EE7327475}"/>
              </a:ext>
            </a:extLst>
          </p:cNvPr>
          <p:cNvSpPr/>
          <p:nvPr/>
        </p:nvSpPr>
        <p:spPr>
          <a:xfrm>
            <a:off x="6616113" y="2671513"/>
            <a:ext cx="626779" cy="1757777"/>
          </a:xfrm>
          <a:custGeom>
            <a:avLst/>
            <a:gdLst>
              <a:gd name="connsiteX0" fmla="*/ 30347 w 626779"/>
              <a:gd name="connsiteY0" fmla="*/ 94433 h 1757777"/>
              <a:gd name="connsiteX1" fmla="*/ 80388 w 626779"/>
              <a:gd name="connsiteY1" fmla="*/ 121729 h 1757777"/>
              <a:gd name="connsiteX2" fmla="*/ 535314 w 626779"/>
              <a:gd name="connsiteY2" fmla="*/ 1154409 h 1757777"/>
              <a:gd name="connsiteX3" fmla="*/ 285105 w 626779"/>
              <a:gd name="connsiteY3" fmla="*/ 1750362 h 1757777"/>
              <a:gd name="connsiteX4" fmla="*/ 562609 w 626779"/>
              <a:gd name="connsiteY4" fmla="*/ 1495603 h 1757777"/>
              <a:gd name="connsiteX5" fmla="*/ 480723 w 626779"/>
              <a:gd name="connsiteY5" fmla="*/ 1609335 h 1757777"/>
              <a:gd name="connsiteX6" fmla="*/ 626299 w 626779"/>
              <a:gd name="connsiteY6" fmla="*/ 1027030 h 1757777"/>
              <a:gd name="connsiteX7" fmla="*/ 421583 w 626779"/>
              <a:gd name="connsiteY7" fmla="*/ 899651 h 1757777"/>
              <a:gd name="connsiteX8" fmla="*/ 407935 w 626779"/>
              <a:gd name="connsiteY8" fmla="*/ 790469 h 1757777"/>
              <a:gd name="connsiteX9" fmla="*/ 30347 w 626779"/>
              <a:gd name="connsiteY9" fmla="*/ 94433 h 175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6779" h="1757777">
                <a:moveTo>
                  <a:pt x="30347" y="94433"/>
                </a:moveTo>
                <a:cubicBezTo>
                  <a:pt x="-24244" y="-17024"/>
                  <a:pt x="-3773" y="-54934"/>
                  <a:pt x="80388" y="121729"/>
                </a:cubicBezTo>
                <a:cubicBezTo>
                  <a:pt x="164549" y="298392"/>
                  <a:pt x="501195" y="882970"/>
                  <a:pt x="535314" y="1154409"/>
                </a:cubicBezTo>
                <a:cubicBezTo>
                  <a:pt x="569433" y="1425848"/>
                  <a:pt x="280556" y="1693496"/>
                  <a:pt x="285105" y="1750362"/>
                </a:cubicBezTo>
                <a:cubicBezTo>
                  <a:pt x="289654" y="1807228"/>
                  <a:pt x="530006" y="1519107"/>
                  <a:pt x="562609" y="1495603"/>
                </a:cubicBezTo>
                <a:cubicBezTo>
                  <a:pt x="595212" y="1472099"/>
                  <a:pt x="470108" y="1687431"/>
                  <a:pt x="480723" y="1609335"/>
                </a:cubicBezTo>
                <a:cubicBezTo>
                  <a:pt x="491338" y="1531239"/>
                  <a:pt x="636156" y="1145311"/>
                  <a:pt x="626299" y="1027030"/>
                </a:cubicBezTo>
                <a:cubicBezTo>
                  <a:pt x="616442" y="908749"/>
                  <a:pt x="457977" y="939078"/>
                  <a:pt x="421583" y="899651"/>
                </a:cubicBezTo>
                <a:cubicBezTo>
                  <a:pt x="385189" y="860224"/>
                  <a:pt x="467834" y="924672"/>
                  <a:pt x="407935" y="790469"/>
                </a:cubicBezTo>
                <a:cubicBezTo>
                  <a:pt x="348036" y="656266"/>
                  <a:pt x="84938" y="205890"/>
                  <a:pt x="30347" y="944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83F0D040-F461-B337-B3C6-FB8B15993948}"/>
              </a:ext>
            </a:extLst>
          </p:cNvPr>
          <p:cNvSpPr/>
          <p:nvPr/>
        </p:nvSpPr>
        <p:spPr>
          <a:xfrm>
            <a:off x="6372927" y="4285626"/>
            <a:ext cx="1138304" cy="850482"/>
          </a:xfrm>
          <a:custGeom>
            <a:avLst/>
            <a:gdLst>
              <a:gd name="connsiteX0" fmla="*/ 577 w 1138304"/>
              <a:gd name="connsiteY0" fmla="*/ 795890 h 850482"/>
              <a:gd name="connsiteX1" fmla="*/ 878583 w 1138304"/>
              <a:gd name="connsiteY1" fmla="*/ 277275 h 850482"/>
              <a:gd name="connsiteX2" fmla="*/ 942273 w 1138304"/>
              <a:gd name="connsiteY2" fmla="*/ 4320 h 850482"/>
              <a:gd name="connsiteX3" fmla="*/ 846739 w 1138304"/>
              <a:gd name="connsiteY3" fmla="*/ 481992 h 850482"/>
              <a:gd name="connsiteX4" fmla="*/ 1101497 w 1138304"/>
              <a:gd name="connsiteY4" fmla="*/ 850481 h 850482"/>
              <a:gd name="connsiteX5" fmla="*/ 1019610 w 1138304"/>
              <a:gd name="connsiteY5" fmla="*/ 477443 h 850482"/>
              <a:gd name="connsiteX6" fmla="*/ 1137891 w 1138304"/>
              <a:gd name="connsiteY6" fmla="*/ 627568 h 850482"/>
              <a:gd name="connsiteX7" fmla="*/ 969569 w 1138304"/>
              <a:gd name="connsiteY7" fmla="*/ 54362 h 850482"/>
              <a:gd name="connsiteX8" fmla="*/ 746655 w 1138304"/>
              <a:gd name="connsiteY8" fmla="*/ 386458 h 850482"/>
              <a:gd name="connsiteX9" fmla="*/ 577 w 1138304"/>
              <a:gd name="connsiteY9" fmla="*/ 795890 h 8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8304" h="850482">
                <a:moveTo>
                  <a:pt x="577" y="795890"/>
                </a:moveTo>
                <a:cubicBezTo>
                  <a:pt x="22565" y="777693"/>
                  <a:pt x="721634" y="409203"/>
                  <a:pt x="878583" y="277275"/>
                </a:cubicBezTo>
                <a:cubicBezTo>
                  <a:pt x="1035532" y="145347"/>
                  <a:pt x="947580" y="-29800"/>
                  <a:pt x="942273" y="4320"/>
                </a:cubicBezTo>
                <a:cubicBezTo>
                  <a:pt x="936966" y="38440"/>
                  <a:pt x="820202" y="340965"/>
                  <a:pt x="846739" y="481992"/>
                </a:cubicBezTo>
                <a:cubicBezTo>
                  <a:pt x="873276" y="623019"/>
                  <a:pt x="1072685" y="851239"/>
                  <a:pt x="1101497" y="850481"/>
                </a:cubicBezTo>
                <a:cubicBezTo>
                  <a:pt x="1130309" y="849723"/>
                  <a:pt x="1013544" y="514595"/>
                  <a:pt x="1019610" y="477443"/>
                </a:cubicBezTo>
                <a:cubicBezTo>
                  <a:pt x="1025676" y="440291"/>
                  <a:pt x="1146231" y="698082"/>
                  <a:pt x="1137891" y="627568"/>
                </a:cubicBezTo>
                <a:cubicBezTo>
                  <a:pt x="1129551" y="557054"/>
                  <a:pt x="1034775" y="94547"/>
                  <a:pt x="969569" y="54362"/>
                </a:cubicBezTo>
                <a:cubicBezTo>
                  <a:pt x="904363" y="14177"/>
                  <a:pt x="902846" y="265903"/>
                  <a:pt x="746655" y="386458"/>
                </a:cubicBezTo>
                <a:cubicBezTo>
                  <a:pt x="590464" y="507013"/>
                  <a:pt x="-21411" y="814087"/>
                  <a:pt x="577" y="79589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B014DA65-5DAE-6338-E7C1-BF41CF897763}"/>
              </a:ext>
            </a:extLst>
          </p:cNvPr>
          <p:cNvSpPr/>
          <p:nvPr/>
        </p:nvSpPr>
        <p:spPr>
          <a:xfrm>
            <a:off x="7149064" y="2862016"/>
            <a:ext cx="1085549" cy="2153145"/>
          </a:xfrm>
          <a:custGeom>
            <a:avLst/>
            <a:gdLst>
              <a:gd name="connsiteX0" fmla="*/ 47855 w 1085549"/>
              <a:gd name="connsiteY0" fmla="*/ 81351 h 2153145"/>
              <a:gd name="connsiteX1" fmla="*/ 102446 w 1085549"/>
              <a:gd name="connsiteY1" fmla="*/ 172336 h 2153145"/>
              <a:gd name="connsiteX2" fmla="*/ 934960 w 1085549"/>
              <a:gd name="connsiteY2" fmla="*/ 1373339 h 2153145"/>
              <a:gd name="connsiteX3" fmla="*/ 875820 w 1085549"/>
              <a:gd name="connsiteY3" fmla="*/ 1245960 h 2153145"/>
              <a:gd name="connsiteX4" fmla="*/ 1085085 w 1085549"/>
              <a:gd name="connsiteY4" fmla="*/ 2128515 h 2153145"/>
              <a:gd name="connsiteX5" fmla="*/ 912214 w 1085549"/>
              <a:gd name="connsiteY5" fmla="*/ 1787321 h 2153145"/>
              <a:gd name="connsiteX6" fmla="*/ 329909 w 1085549"/>
              <a:gd name="connsiteY6" fmla="*/ 545375 h 2153145"/>
              <a:gd name="connsiteX7" fmla="*/ 416345 w 1085549"/>
              <a:gd name="connsiteY7" fmla="*/ 877471 h 2153145"/>
              <a:gd name="connsiteX8" fmla="*/ 47855 w 1085549"/>
              <a:gd name="connsiteY8" fmla="*/ 81351 h 215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549" h="2153145">
                <a:moveTo>
                  <a:pt x="47855" y="81351"/>
                </a:moveTo>
                <a:cubicBezTo>
                  <a:pt x="-4462" y="-36172"/>
                  <a:pt x="-45405" y="-42995"/>
                  <a:pt x="102446" y="172336"/>
                </a:cubicBezTo>
                <a:cubicBezTo>
                  <a:pt x="250297" y="387667"/>
                  <a:pt x="806064" y="1194402"/>
                  <a:pt x="934960" y="1373339"/>
                </a:cubicBezTo>
                <a:cubicBezTo>
                  <a:pt x="1063856" y="1552276"/>
                  <a:pt x="850799" y="1120097"/>
                  <a:pt x="875820" y="1245960"/>
                </a:cubicBezTo>
                <a:cubicBezTo>
                  <a:pt x="900841" y="1371823"/>
                  <a:pt x="1079019" y="2038288"/>
                  <a:pt x="1085085" y="2128515"/>
                </a:cubicBezTo>
                <a:cubicBezTo>
                  <a:pt x="1091151" y="2218742"/>
                  <a:pt x="1038077" y="2051178"/>
                  <a:pt x="912214" y="1787321"/>
                </a:cubicBezTo>
                <a:cubicBezTo>
                  <a:pt x="786351" y="1523464"/>
                  <a:pt x="412554" y="697017"/>
                  <a:pt x="329909" y="545375"/>
                </a:cubicBezTo>
                <a:cubicBezTo>
                  <a:pt x="247264" y="393733"/>
                  <a:pt x="461838" y="952534"/>
                  <a:pt x="416345" y="877471"/>
                </a:cubicBezTo>
                <a:cubicBezTo>
                  <a:pt x="370853" y="802408"/>
                  <a:pt x="100172" y="198874"/>
                  <a:pt x="47855" y="813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C8943418-F652-8838-14A8-C825413E7689}"/>
              </a:ext>
            </a:extLst>
          </p:cNvPr>
          <p:cNvSpPr/>
          <p:nvPr/>
        </p:nvSpPr>
        <p:spPr>
          <a:xfrm>
            <a:off x="7572548" y="4807300"/>
            <a:ext cx="174860" cy="671728"/>
          </a:xfrm>
          <a:custGeom>
            <a:avLst/>
            <a:gdLst>
              <a:gd name="connsiteX0" fmla="*/ 174831 w 174860"/>
              <a:gd name="connsiteY0" fmla="*/ 1261 h 671728"/>
              <a:gd name="connsiteX1" fmla="*/ 20156 w 174860"/>
              <a:gd name="connsiteY1" fmla="*/ 437990 h 671728"/>
              <a:gd name="connsiteX2" fmla="*/ 6509 w 174860"/>
              <a:gd name="connsiteY2" fmla="*/ 670001 h 671728"/>
              <a:gd name="connsiteX3" fmla="*/ 1959 w 174860"/>
              <a:gd name="connsiteY3" fmla="*/ 524425 h 671728"/>
              <a:gd name="connsiteX4" fmla="*/ 38353 w 174860"/>
              <a:gd name="connsiteY4" fmla="*/ 178682 h 671728"/>
              <a:gd name="connsiteX5" fmla="*/ 6509 w 174860"/>
              <a:gd name="connsiteY5" fmla="*/ 301512 h 671728"/>
              <a:gd name="connsiteX6" fmla="*/ 174831 w 174860"/>
              <a:gd name="connsiteY6" fmla="*/ 1261 h 67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860" h="671728">
                <a:moveTo>
                  <a:pt x="174831" y="1261"/>
                </a:moveTo>
                <a:cubicBezTo>
                  <a:pt x="177105" y="24007"/>
                  <a:pt x="48210" y="326533"/>
                  <a:pt x="20156" y="437990"/>
                </a:cubicBezTo>
                <a:cubicBezTo>
                  <a:pt x="-7898" y="549447"/>
                  <a:pt x="9542" y="655595"/>
                  <a:pt x="6509" y="670001"/>
                </a:cubicBezTo>
                <a:cubicBezTo>
                  <a:pt x="3476" y="684407"/>
                  <a:pt x="-3348" y="606312"/>
                  <a:pt x="1959" y="524425"/>
                </a:cubicBezTo>
                <a:cubicBezTo>
                  <a:pt x="7266" y="442538"/>
                  <a:pt x="37595" y="215834"/>
                  <a:pt x="38353" y="178682"/>
                </a:cubicBezTo>
                <a:cubicBezTo>
                  <a:pt x="39111" y="141530"/>
                  <a:pt x="-15479" y="332599"/>
                  <a:pt x="6509" y="301512"/>
                </a:cubicBezTo>
                <a:cubicBezTo>
                  <a:pt x="28497" y="270426"/>
                  <a:pt x="172557" y="-21485"/>
                  <a:pt x="174831" y="12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22A32024-CF42-EE9C-F6A2-3C1C86C6C679}"/>
              </a:ext>
            </a:extLst>
          </p:cNvPr>
          <p:cNvSpPr/>
          <p:nvPr/>
        </p:nvSpPr>
        <p:spPr>
          <a:xfrm>
            <a:off x="7019396" y="3080713"/>
            <a:ext cx="1074523" cy="2196184"/>
          </a:xfrm>
          <a:custGeom>
            <a:avLst/>
            <a:gdLst>
              <a:gd name="connsiteX0" fmla="*/ 31947 w 1074523"/>
              <a:gd name="connsiteY0" fmla="*/ 62821 h 2196184"/>
              <a:gd name="connsiteX1" fmla="*/ 113834 w 1074523"/>
              <a:gd name="connsiteY1" fmla="*/ 121962 h 2196184"/>
              <a:gd name="connsiteX2" fmla="*/ 546013 w 1074523"/>
              <a:gd name="connsiteY2" fmla="*/ 822547 h 2196184"/>
              <a:gd name="connsiteX3" fmla="*/ 568759 w 1074523"/>
              <a:gd name="connsiteY3" fmla="*/ 808899 h 2196184"/>
              <a:gd name="connsiteX4" fmla="*/ 850813 w 1074523"/>
              <a:gd name="connsiteY4" fmla="*/ 1586821 h 2196184"/>
              <a:gd name="connsiteX5" fmla="*/ 787123 w 1074523"/>
              <a:gd name="connsiteY5" fmla="*/ 1536780 h 2196184"/>
              <a:gd name="connsiteX6" fmla="*/ 1069177 w 1074523"/>
              <a:gd name="connsiteY6" fmla="*/ 2150929 h 2196184"/>
              <a:gd name="connsiteX7" fmla="*/ 937249 w 1074523"/>
              <a:gd name="connsiteY7" fmla="*/ 1973508 h 2196184"/>
              <a:gd name="connsiteX8" fmla="*/ 523267 w 1074523"/>
              <a:gd name="connsiteY8" fmla="*/ 572338 h 2196184"/>
              <a:gd name="connsiteX9" fmla="*/ 568759 w 1074523"/>
              <a:gd name="connsiteY9" fmla="*/ 777054 h 2196184"/>
              <a:gd name="connsiteX10" fmla="*/ 31947 w 1074523"/>
              <a:gd name="connsiteY10" fmla="*/ 62821 h 21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4523" h="2196184">
                <a:moveTo>
                  <a:pt x="31947" y="62821"/>
                </a:moveTo>
                <a:cubicBezTo>
                  <a:pt x="-43874" y="-46361"/>
                  <a:pt x="28156" y="-4659"/>
                  <a:pt x="113834" y="121962"/>
                </a:cubicBezTo>
                <a:cubicBezTo>
                  <a:pt x="199512" y="248583"/>
                  <a:pt x="470192" y="708058"/>
                  <a:pt x="546013" y="822547"/>
                </a:cubicBezTo>
                <a:cubicBezTo>
                  <a:pt x="621834" y="937036"/>
                  <a:pt x="517959" y="681520"/>
                  <a:pt x="568759" y="808899"/>
                </a:cubicBezTo>
                <a:cubicBezTo>
                  <a:pt x="619559" y="936278"/>
                  <a:pt x="814419" y="1465508"/>
                  <a:pt x="850813" y="1586821"/>
                </a:cubicBezTo>
                <a:cubicBezTo>
                  <a:pt x="887207" y="1708135"/>
                  <a:pt x="750729" y="1442762"/>
                  <a:pt x="787123" y="1536780"/>
                </a:cubicBezTo>
                <a:cubicBezTo>
                  <a:pt x="823517" y="1630798"/>
                  <a:pt x="1044156" y="2078141"/>
                  <a:pt x="1069177" y="2150929"/>
                </a:cubicBezTo>
                <a:cubicBezTo>
                  <a:pt x="1094198" y="2223717"/>
                  <a:pt x="1028234" y="2236607"/>
                  <a:pt x="937249" y="1973508"/>
                </a:cubicBezTo>
                <a:cubicBezTo>
                  <a:pt x="846264" y="1710410"/>
                  <a:pt x="584682" y="771747"/>
                  <a:pt x="523267" y="572338"/>
                </a:cubicBezTo>
                <a:cubicBezTo>
                  <a:pt x="461852" y="372929"/>
                  <a:pt x="646854" y="865764"/>
                  <a:pt x="568759" y="777054"/>
                </a:cubicBezTo>
                <a:cubicBezTo>
                  <a:pt x="490664" y="688344"/>
                  <a:pt x="107768" y="172003"/>
                  <a:pt x="31947" y="6282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87378644-722C-F822-917C-859D10521F55}"/>
              </a:ext>
            </a:extLst>
          </p:cNvPr>
          <p:cNvSpPr/>
          <p:nvPr/>
        </p:nvSpPr>
        <p:spPr>
          <a:xfrm>
            <a:off x="7779197" y="3302714"/>
            <a:ext cx="468723" cy="1792446"/>
          </a:xfrm>
          <a:custGeom>
            <a:avLst/>
            <a:gdLst>
              <a:gd name="connsiteX0" fmla="*/ 27 w 468723"/>
              <a:gd name="connsiteY0" fmla="*/ 44 h 1792446"/>
              <a:gd name="connsiteX1" fmla="*/ 204743 w 468723"/>
              <a:gd name="connsiteY1" fmla="*/ 555053 h 1792446"/>
              <a:gd name="connsiteX2" fmla="*/ 391263 w 468723"/>
              <a:gd name="connsiteY2" fmla="*/ 1032725 h 1792446"/>
              <a:gd name="connsiteX3" fmla="*/ 359418 w 468723"/>
              <a:gd name="connsiteY3" fmla="*/ 928092 h 1792446"/>
              <a:gd name="connsiteX4" fmla="*/ 468600 w 468723"/>
              <a:gd name="connsiteY4" fmla="*/ 1332976 h 1792446"/>
              <a:gd name="connsiteX5" fmla="*/ 382164 w 468723"/>
              <a:gd name="connsiteY5" fmla="*/ 1787901 h 1792446"/>
              <a:gd name="connsiteX6" fmla="*/ 436755 w 468723"/>
              <a:gd name="connsiteY6" fmla="*/ 1528593 h 1792446"/>
              <a:gd name="connsiteX7" fmla="*/ 423107 w 468723"/>
              <a:gd name="connsiteY7" fmla="*/ 928092 h 1792446"/>
              <a:gd name="connsiteX8" fmla="*/ 377615 w 468723"/>
              <a:gd name="connsiteY8" fmla="*/ 991782 h 1792446"/>
              <a:gd name="connsiteX9" fmla="*/ 213842 w 468723"/>
              <a:gd name="connsiteY9" fmla="*/ 377632 h 1792446"/>
              <a:gd name="connsiteX10" fmla="*/ 218391 w 468723"/>
              <a:gd name="connsiteY10" fmla="*/ 523208 h 1792446"/>
              <a:gd name="connsiteX11" fmla="*/ 27 w 468723"/>
              <a:gd name="connsiteY11" fmla="*/ 44 h 179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723" h="1792446">
                <a:moveTo>
                  <a:pt x="27" y="44"/>
                </a:moveTo>
                <a:cubicBezTo>
                  <a:pt x="-2248" y="5352"/>
                  <a:pt x="139537" y="382940"/>
                  <a:pt x="204743" y="555053"/>
                </a:cubicBezTo>
                <a:cubicBezTo>
                  <a:pt x="269949" y="727166"/>
                  <a:pt x="365484" y="970552"/>
                  <a:pt x="391263" y="1032725"/>
                </a:cubicBezTo>
                <a:cubicBezTo>
                  <a:pt x="417042" y="1094898"/>
                  <a:pt x="346529" y="878050"/>
                  <a:pt x="359418" y="928092"/>
                </a:cubicBezTo>
                <a:cubicBezTo>
                  <a:pt x="372308" y="978134"/>
                  <a:pt x="464809" y="1189675"/>
                  <a:pt x="468600" y="1332976"/>
                </a:cubicBezTo>
                <a:cubicBezTo>
                  <a:pt x="472391" y="1476278"/>
                  <a:pt x="387472" y="1755298"/>
                  <a:pt x="382164" y="1787901"/>
                </a:cubicBezTo>
                <a:cubicBezTo>
                  <a:pt x="376857" y="1820504"/>
                  <a:pt x="429931" y="1671894"/>
                  <a:pt x="436755" y="1528593"/>
                </a:cubicBezTo>
                <a:cubicBezTo>
                  <a:pt x="443579" y="1385292"/>
                  <a:pt x="432964" y="1017560"/>
                  <a:pt x="423107" y="928092"/>
                </a:cubicBezTo>
                <a:cubicBezTo>
                  <a:pt x="413250" y="838624"/>
                  <a:pt x="412493" y="1083525"/>
                  <a:pt x="377615" y="991782"/>
                </a:cubicBezTo>
                <a:cubicBezTo>
                  <a:pt x="342737" y="900039"/>
                  <a:pt x="240379" y="455728"/>
                  <a:pt x="213842" y="377632"/>
                </a:cubicBezTo>
                <a:cubicBezTo>
                  <a:pt x="187305" y="299536"/>
                  <a:pt x="251752" y="583107"/>
                  <a:pt x="218391" y="523208"/>
                </a:cubicBezTo>
                <a:cubicBezTo>
                  <a:pt x="185030" y="463309"/>
                  <a:pt x="2302" y="-5264"/>
                  <a:pt x="27" y="4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40C2838-0735-42E4-6F28-D1A8F4964915}"/>
              </a:ext>
            </a:extLst>
          </p:cNvPr>
          <p:cNvSpPr/>
          <p:nvPr/>
        </p:nvSpPr>
        <p:spPr>
          <a:xfrm>
            <a:off x="6468982" y="4392472"/>
            <a:ext cx="1073691" cy="948390"/>
          </a:xfrm>
          <a:custGeom>
            <a:avLst/>
            <a:gdLst>
              <a:gd name="connsiteX0" fmla="*/ 57 w 1073691"/>
              <a:gd name="connsiteY0" fmla="*/ 652650 h 948390"/>
              <a:gd name="connsiteX1" fmla="*/ 545967 w 1073691"/>
              <a:gd name="connsiteY1" fmla="*/ 288710 h 948390"/>
              <a:gd name="connsiteX2" fmla="*/ 454982 w 1073691"/>
              <a:gd name="connsiteY2" fmla="*/ 438835 h 948390"/>
              <a:gd name="connsiteX3" fmla="*/ 659699 w 1073691"/>
              <a:gd name="connsiteY3" fmla="*/ 352400 h 948390"/>
              <a:gd name="connsiteX4" fmla="*/ 541418 w 1073691"/>
              <a:gd name="connsiteY4" fmla="*/ 570764 h 948390"/>
              <a:gd name="connsiteX5" fmla="*/ 1028188 w 1073691"/>
              <a:gd name="connsiteY5" fmla="*/ 124937 h 948390"/>
              <a:gd name="connsiteX6" fmla="*/ 727937 w 1073691"/>
              <a:gd name="connsiteY6" fmla="*/ 588961 h 948390"/>
              <a:gd name="connsiteX7" fmla="*/ 723388 w 1073691"/>
              <a:gd name="connsiteY7" fmla="*/ 725438 h 948390"/>
              <a:gd name="connsiteX8" fmla="*/ 636952 w 1073691"/>
              <a:gd name="connsiteY8" fmla="*/ 921056 h 948390"/>
              <a:gd name="connsiteX9" fmla="*/ 1073681 w 1073691"/>
              <a:gd name="connsiteY9" fmla="*/ 70346 h 948390"/>
              <a:gd name="connsiteX10" fmla="*/ 623305 w 1073691"/>
              <a:gd name="connsiteY10" fmla="*/ 397892 h 948390"/>
              <a:gd name="connsiteX11" fmla="*/ 768881 w 1073691"/>
              <a:gd name="connsiteY11" fmla="*/ 247767 h 948390"/>
              <a:gd name="connsiteX12" fmla="*/ 955400 w 1073691"/>
              <a:gd name="connsiteY12" fmla="*/ 2107 h 948390"/>
              <a:gd name="connsiteX13" fmla="*/ 514122 w 1073691"/>
              <a:gd name="connsiteY13" fmla="*/ 397892 h 948390"/>
              <a:gd name="connsiteX14" fmla="*/ 57 w 1073691"/>
              <a:gd name="connsiteY14" fmla="*/ 652650 h 94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3691" h="948390">
                <a:moveTo>
                  <a:pt x="57" y="652650"/>
                </a:moveTo>
                <a:cubicBezTo>
                  <a:pt x="5364" y="634453"/>
                  <a:pt x="470146" y="324346"/>
                  <a:pt x="545967" y="288710"/>
                </a:cubicBezTo>
                <a:cubicBezTo>
                  <a:pt x="621788" y="253074"/>
                  <a:pt x="436027" y="428220"/>
                  <a:pt x="454982" y="438835"/>
                </a:cubicBezTo>
                <a:cubicBezTo>
                  <a:pt x="473937" y="449450"/>
                  <a:pt x="645293" y="330412"/>
                  <a:pt x="659699" y="352400"/>
                </a:cubicBezTo>
                <a:cubicBezTo>
                  <a:pt x="674105" y="374388"/>
                  <a:pt x="480003" y="608674"/>
                  <a:pt x="541418" y="570764"/>
                </a:cubicBezTo>
                <a:cubicBezTo>
                  <a:pt x="602833" y="532853"/>
                  <a:pt x="997102" y="121904"/>
                  <a:pt x="1028188" y="124937"/>
                </a:cubicBezTo>
                <a:cubicBezTo>
                  <a:pt x="1059274" y="127970"/>
                  <a:pt x="778737" y="488878"/>
                  <a:pt x="727937" y="588961"/>
                </a:cubicBezTo>
                <a:cubicBezTo>
                  <a:pt x="677137" y="689044"/>
                  <a:pt x="738552" y="670089"/>
                  <a:pt x="723388" y="725438"/>
                </a:cubicBezTo>
                <a:cubicBezTo>
                  <a:pt x="708224" y="780787"/>
                  <a:pt x="578570" y="1030238"/>
                  <a:pt x="636952" y="921056"/>
                </a:cubicBezTo>
                <a:cubicBezTo>
                  <a:pt x="695334" y="811874"/>
                  <a:pt x="1075956" y="157540"/>
                  <a:pt x="1073681" y="70346"/>
                </a:cubicBezTo>
                <a:cubicBezTo>
                  <a:pt x="1071407" y="-16848"/>
                  <a:pt x="674105" y="368322"/>
                  <a:pt x="623305" y="397892"/>
                </a:cubicBezTo>
                <a:cubicBezTo>
                  <a:pt x="572505" y="427462"/>
                  <a:pt x="713532" y="313731"/>
                  <a:pt x="768881" y="247767"/>
                </a:cubicBezTo>
                <a:cubicBezTo>
                  <a:pt x="824230" y="181803"/>
                  <a:pt x="997860" y="-22914"/>
                  <a:pt x="955400" y="2107"/>
                </a:cubicBezTo>
                <a:cubicBezTo>
                  <a:pt x="912940" y="27128"/>
                  <a:pt x="671830" y="292501"/>
                  <a:pt x="514122" y="397892"/>
                </a:cubicBezTo>
                <a:cubicBezTo>
                  <a:pt x="356415" y="503283"/>
                  <a:pt x="-5250" y="670847"/>
                  <a:pt x="57" y="6526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83C61B4-845C-E5F4-F792-7ACF87808869}"/>
              </a:ext>
            </a:extLst>
          </p:cNvPr>
          <p:cNvSpPr/>
          <p:nvPr/>
        </p:nvSpPr>
        <p:spPr>
          <a:xfrm>
            <a:off x="3181927" y="3115877"/>
            <a:ext cx="3179296" cy="2443305"/>
          </a:xfrm>
          <a:custGeom>
            <a:avLst/>
            <a:gdLst>
              <a:gd name="connsiteX0" fmla="*/ 3144058 w 3179296"/>
              <a:gd name="connsiteY0" fmla="*/ 9708 h 2443305"/>
              <a:gd name="connsiteX1" fmla="*/ 1830648 w 3179296"/>
              <a:gd name="connsiteY1" fmla="*/ 757854 h 2443305"/>
              <a:gd name="connsiteX2" fmla="*/ 2404226 w 3179296"/>
              <a:gd name="connsiteY2" fmla="*/ 707978 h 2443305"/>
              <a:gd name="connsiteX3" fmla="*/ 999375 w 3179296"/>
              <a:gd name="connsiteY3" fmla="*/ 1489374 h 2443305"/>
              <a:gd name="connsiteX4" fmla="*/ 1606204 w 3179296"/>
              <a:gd name="connsiteY4" fmla="*/ 1190116 h 2443305"/>
              <a:gd name="connsiteX5" fmla="*/ 1848 w 3179296"/>
              <a:gd name="connsiteY5" fmla="*/ 2437025 h 2443305"/>
              <a:gd name="connsiteX6" fmla="*/ 1306946 w 3179296"/>
              <a:gd name="connsiteY6" fmla="*/ 1630690 h 2443305"/>
              <a:gd name="connsiteX7" fmla="*/ 2296160 w 3179296"/>
              <a:gd name="connsiteY7" fmla="*/ 691352 h 2443305"/>
              <a:gd name="connsiteX8" fmla="*/ 1406698 w 3179296"/>
              <a:gd name="connsiteY8" fmla="*/ 1131927 h 2443305"/>
              <a:gd name="connsiteX9" fmla="*/ 2121593 w 3179296"/>
              <a:gd name="connsiteY9" fmla="*/ 566661 h 2443305"/>
              <a:gd name="connsiteX10" fmla="*/ 882997 w 3179296"/>
              <a:gd name="connsiteY10" fmla="*/ 882545 h 2443305"/>
              <a:gd name="connsiteX11" fmla="*/ 2636982 w 3179296"/>
              <a:gd name="connsiteY11" fmla="*/ 367156 h 2443305"/>
              <a:gd name="connsiteX12" fmla="*/ 3144058 w 3179296"/>
              <a:gd name="connsiteY12" fmla="*/ 9708 h 24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9296" h="2443305">
                <a:moveTo>
                  <a:pt x="3144058" y="9708"/>
                </a:moveTo>
                <a:cubicBezTo>
                  <a:pt x="3009669" y="74824"/>
                  <a:pt x="1953953" y="641476"/>
                  <a:pt x="1830648" y="757854"/>
                </a:cubicBezTo>
                <a:cubicBezTo>
                  <a:pt x="1707343" y="874232"/>
                  <a:pt x="2542772" y="586058"/>
                  <a:pt x="2404226" y="707978"/>
                </a:cubicBezTo>
                <a:cubicBezTo>
                  <a:pt x="2265680" y="829898"/>
                  <a:pt x="1132379" y="1409018"/>
                  <a:pt x="999375" y="1489374"/>
                </a:cubicBezTo>
                <a:cubicBezTo>
                  <a:pt x="866371" y="1569730"/>
                  <a:pt x="1772458" y="1032174"/>
                  <a:pt x="1606204" y="1190116"/>
                </a:cubicBezTo>
                <a:cubicBezTo>
                  <a:pt x="1439949" y="1348058"/>
                  <a:pt x="51724" y="2363596"/>
                  <a:pt x="1848" y="2437025"/>
                </a:cubicBezTo>
                <a:cubicBezTo>
                  <a:pt x="-48028" y="2510454"/>
                  <a:pt x="924561" y="1921635"/>
                  <a:pt x="1306946" y="1630690"/>
                </a:cubicBezTo>
                <a:cubicBezTo>
                  <a:pt x="1689331" y="1339745"/>
                  <a:pt x="2279535" y="774479"/>
                  <a:pt x="2296160" y="691352"/>
                </a:cubicBezTo>
                <a:cubicBezTo>
                  <a:pt x="2312785" y="608225"/>
                  <a:pt x="1435792" y="1152709"/>
                  <a:pt x="1406698" y="1131927"/>
                </a:cubicBezTo>
                <a:cubicBezTo>
                  <a:pt x="1377604" y="1111145"/>
                  <a:pt x="2208876" y="608225"/>
                  <a:pt x="2121593" y="566661"/>
                </a:cubicBezTo>
                <a:cubicBezTo>
                  <a:pt x="2034310" y="525097"/>
                  <a:pt x="797099" y="915796"/>
                  <a:pt x="882997" y="882545"/>
                </a:cubicBezTo>
                <a:cubicBezTo>
                  <a:pt x="968895" y="849294"/>
                  <a:pt x="2262909" y="511243"/>
                  <a:pt x="2636982" y="367156"/>
                </a:cubicBezTo>
                <a:cubicBezTo>
                  <a:pt x="3011055" y="223069"/>
                  <a:pt x="3278447" y="-55408"/>
                  <a:pt x="3144058" y="97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9277BD39-AE6A-1174-2126-D99A4C9D22D1}"/>
              </a:ext>
            </a:extLst>
          </p:cNvPr>
          <p:cNvSpPr/>
          <p:nvPr/>
        </p:nvSpPr>
        <p:spPr>
          <a:xfrm>
            <a:off x="3090297" y="3574462"/>
            <a:ext cx="2653833" cy="1607398"/>
          </a:xfrm>
          <a:custGeom>
            <a:avLst/>
            <a:gdLst>
              <a:gd name="connsiteX0" fmla="*/ 2653798 w 2653833"/>
              <a:gd name="connsiteY0" fmla="*/ 11 h 1607398"/>
              <a:gd name="connsiteX1" fmla="*/ 2470918 w 2653833"/>
              <a:gd name="connsiteY1" fmla="*/ 681654 h 1607398"/>
              <a:gd name="connsiteX2" fmla="*/ 1780961 w 2653833"/>
              <a:gd name="connsiteY2" fmla="*/ 1113916 h 1607398"/>
              <a:gd name="connsiteX3" fmla="*/ 1165819 w 2653833"/>
              <a:gd name="connsiteY3" fmla="*/ 1197043 h 1607398"/>
              <a:gd name="connsiteX4" fmla="*/ 1772648 w 2653833"/>
              <a:gd name="connsiteY4" fmla="*/ 1064040 h 1607398"/>
              <a:gd name="connsiteX5" fmla="*/ 2038 w 2653833"/>
              <a:gd name="connsiteY5" fmla="*/ 1604367 h 1607398"/>
              <a:gd name="connsiteX6" fmla="*/ 1390263 w 2653833"/>
              <a:gd name="connsiteY6" fmla="*/ 1296796 h 1607398"/>
              <a:gd name="connsiteX7" fmla="*/ 2462605 w 2653833"/>
              <a:gd name="connsiteY7" fmla="*/ 1072353 h 1607398"/>
              <a:gd name="connsiteX8" fmla="*/ 2121783 w 2653833"/>
              <a:gd name="connsiteY8" fmla="*/ 1005851 h 1607398"/>
              <a:gd name="connsiteX9" fmla="*/ 2462605 w 2653833"/>
              <a:gd name="connsiteY9" fmla="*/ 665029 h 1607398"/>
              <a:gd name="connsiteX10" fmla="*/ 2653798 w 2653833"/>
              <a:gd name="connsiteY10" fmla="*/ 11 h 160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3833" h="1607398">
                <a:moveTo>
                  <a:pt x="2653798" y="11"/>
                </a:moveTo>
                <a:cubicBezTo>
                  <a:pt x="2655183" y="2782"/>
                  <a:pt x="2616391" y="496003"/>
                  <a:pt x="2470918" y="681654"/>
                </a:cubicBezTo>
                <a:cubicBezTo>
                  <a:pt x="2325445" y="867305"/>
                  <a:pt x="1998477" y="1028018"/>
                  <a:pt x="1780961" y="1113916"/>
                </a:cubicBezTo>
                <a:cubicBezTo>
                  <a:pt x="1563445" y="1199814"/>
                  <a:pt x="1167204" y="1205356"/>
                  <a:pt x="1165819" y="1197043"/>
                </a:cubicBezTo>
                <a:cubicBezTo>
                  <a:pt x="1164434" y="1188730"/>
                  <a:pt x="1966612" y="996153"/>
                  <a:pt x="1772648" y="1064040"/>
                </a:cubicBezTo>
                <a:cubicBezTo>
                  <a:pt x="1578684" y="1131927"/>
                  <a:pt x="65769" y="1565574"/>
                  <a:pt x="2038" y="1604367"/>
                </a:cubicBezTo>
                <a:cubicBezTo>
                  <a:pt x="-61693" y="1643160"/>
                  <a:pt x="1390263" y="1296796"/>
                  <a:pt x="1390263" y="1296796"/>
                </a:cubicBezTo>
                <a:cubicBezTo>
                  <a:pt x="1800357" y="1208127"/>
                  <a:pt x="2340685" y="1120844"/>
                  <a:pt x="2462605" y="1072353"/>
                </a:cubicBezTo>
                <a:cubicBezTo>
                  <a:pt x="2584525" y="1023862"/>
                  <a:pt x="2121783" y="1073738"/>
                  <a:pt x="2121783" y="1005851"/>
                </a:cubicBezTo>
                <a:cubicBezTo>
                  <a:pt x="2121783" y="937964"/>
                  <a:pt x="2375321" y="832669"/>
                  <a:pt x="2462605" y="665029"/>
                </a:cubicBezTo>
                <a:cubicBezTo>
                  <a:pt x="2549889" y="497389"/>
                  <a:pt x="2652413" y="-2760"/>
                  <a:pt x="2653798" y="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FF6D3D2E-32C9-3461-7E3F-1D8CB6E5EC06}"/>
              </a:ext>
            </a:extLst>
          </p:cNvPr>
          <p:cNvSpPr/>
          <p:nvPr/>
        </p:nvSpPr>
        <p:spPr>
          <a:xfrm>
            <a:off x="3261733" y="2704488"/>
            <a:ext cx="2632002" cy="2205918"/>
          </a:xfrm>
          <a:custGeom>
            <a:avLst/>
            <a:gdLst>
              <a:gd name="connsiteX0" fmla="*/ 1966972 w 2632002"/>
              <a:gd name="connsiteY0" fmla="*/ 5461 h 2205918"/>
              <a:gd name="connsiteX1" fmla="*/ 46732 w 2632002"/>
              <a:gd name="connsiteY1" fmla="*/ 1052865 h 2205918"/>
              <a:gd name="connsiteX2" fmla="*/ 545496 w 2632002"/>
              <a:gd name="connsiteY2" fmla="*/ 861672 h 2205918"/>
              <a:gd name="connsiteX3" fmla="*/ 13482 w 2632002"/>
              <a:gd name="connsiteY3" fmla="*/ 1668007 h 2205918"/>
              <a:gd name="connsiteX4" fmla="*/ 769940 w 2632002"/>
              <a:gd name="connsiteY4" fmla="*/ 1094428 h 2205918"/>
              <a:gd name="connsiteX5" fmla="*/ 13482 w 2632002"/>
              <a:gd name="connsiteY5" fmla="*/ 2200021 h 2205918"/>
              <a:gd name="connsiteX6" fmla="*/ 728376 w 2632002"/>
              <a:gd name="connsiteY6" fmla="*/ 1559941 h 2205918"/>
              <a:gd name="connsiteX7" fmla="*/ 362616 w 2632002"/>
              <a:gd name="connsiteY7" fmla="*/ 2175083 h 2205918"/>
              <a:gd name="connsiteX8" fmla="*/ 2631991 w 2632002"/>
              <a:gd name="connsiteY8" fmla="*/ 529163 h 2205918"/>
              <a:gd name="connsiteX9" fmla="*/ 329365 w 2632002"/>
              <a:gd name="connsiteY9" fmla="*/ 1801010 h 2205918"/>
              <a:gd name="connsiteX10" fmla="*/ 919569 w 2632002"/>
              <a:gd name="connsiteY10" fmla="*/ 1002988 h 2205918"/>
              <a:gd name="connsiteX11" fmla="*/ 146485 w 2632002"/>
              <a:gd name="connsiteY11" fmla="*/ 1160930 h 2205918"/>
              <a:gd name="connsiteX12" fmla="*/ 1243765 w 2632002"/>
              <a:gd name="connsiteY12" fmla="*/ 579039 h 2205918"/>
              <a:gd name="connsiteX13" fmla="*/ 620311 w 2632002"/>
              <a:gd name="connsiteY13" fmla="*/ 637228 h 2205918"/>
              <a:gd name="connsiteX14" fmla="*/ 1966972 w 2632002"/>
              <a:gd name="connsiteY14" fmla="*/ 5461 h 220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32002" h="2205918">
                <a:moveTo>
                  <a:pt x="1966972" y="5461"/>
                </a:moveTo>
                <a:cubicBezTo>
                  <a:pt x="1871376" y="74734"/>
                  <a:pt x="283645" y="910163"/>
                  <a:pt x="46732" y="1052865"/>
                </a:cubicBezTo>
                <a:cubicBezTo>
                  <a:pt x="-190181" y="1195567"/>
                  <a:pt x="551038" y="759148"/>
                  <a:pt x="545496" y="861672"/>
                </a:cubicBezTo>
                <a:cubicBezTo>
                  <a:pt x="539954" y="964196"/>
                  <a:pt x="-23925" y="1629214"/>
                  <a:pt x="13482" y="1668007"/>
                </a:cubicBezTo>
                <a:cubicBezTo>
                  <a:pt x="50889" y="1706800"/>
                  <a:pt x="769940" y="1005759"/>
                  <a:pt x="769940" y="1094428"/>
                </a:cubicBezTo>
                <a:cubicBezTo>
                  <a:pt x="769940" y="1183097"/>
                  <a:pt x="20409" y="2122436"/>
                  <a:pt x="13482" y="2200021"/>
                </a:cubicBezTo>
                <a:cubicBezTo>
                  <a:pt x="6555" y="2277606"/>
                  <a:pt x="670187" y="1564097"/>
                  <a:pt x="728376" y="1559941"/>
                </a:cubicBezTo>
                <a:cubicBezTo>
                  <a:pt x="786565" y="1555785"/>
                  <a:pt x="45347" y="2346879"/>
                  <a:pt x="362616" y="2175083"/>
                </a:cubicBezTo>
                <a:cubicBezTo>
                  <a:pt x="679885" y="2003287"/>
                  <a:pt x="2637533" y="591509"/>
                  <a:pt x="2631991" y="529163"/>
                </a:cubicBezTo>
                <a:cubicBezTo>
                  <a:pt x="2626449" y="466817"/>
                  <a:pt x="614769" y="1722039"/>
                  <a:pt x="329365" y="1801010"/>
                </a:cubicBezTo>
                <a:cubicBezTo>
                  <a:pt x="43961" y="1879981"/>
                  <a:pt x="950049" y="1109668"/>
                  <a:pt x="919569" y="1002988"/>
                </a:cubicBezTo>
                <a:cubicBezTo>
                  <a:pt x="889089" y="896308"/>
                  <a:pt x="92452" y="1231588"/>
                  <a:pt x="146485" y="1160930"/>
                </a:cubicBezTo>
                <a:cubicBezTo>
                  <a:pt x="200518" y="1090272"/>
                  <a:pt x="1164794" y="666323"/>
                  <a:pt x="1243765" y="579039"/>
                </a:cubicBezTo>
                <a:cubicBezTo>
                  <a:pt x="1322736" y="491755"/>
                  <a:pt x="501162" y="727283"/>
                  <a:pt x="620311" y="637228"/>
                </a:cubicBezTo>
                <a:cubicBezTo>
                  <a:pt x="739460" y="547174"/>
                  <a:pt x="2062568" y="-63812"/>
                  <a:pt x="1966972" y="54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B0E365E3-6DC6-CF74-9CAB-9D24F48DEA57}"/>
              </a:ext>
            </a:extLst>
          </p:cNvPr>
          <p:cNvSpPr/>
          <p:nvPr/>
        </p:nvSpPr>
        <p:spPr>
          <a:xfrm>
            <a:off x="5392496" y="3981778"/>
            <a:ext cx="1161447" cy="2036836"/>
          </a:xfrm>
          <a:custGeom>
            <a:avLst/>
            <a:gdLst>
              <a:gd name="connsiteX0" fmla="*/ 1157933 w 1161447"/>
              <a:gd name="connsiteY0" fmla="*/ 18 h 2036836"/>
              <a:gd name="connsiteX1" fmla="*/ 376537 w 1161447"/>
              <a:gd name="connsiteY1" fmla="*/ 806353 h 2036836"/>
              <a:gd name="connsiteX2" fmla="*/ 817111 w 1161447"/>
              <a:gd name="connsiteY2" fmla="*/ 706600 h 2036836"/>
              <a:gd name="connsiteX3" fmla="*/ 251846 w 1161447"/>
              <a:gd name="connsiteY3" fmla="*/ 1313429 h 2036836"/>
              <a:gd name="connsiteX4" fmla="*/ 135468 w 1161447"/>
              <a:gd name="connsiteY4" fmla="*/ 1446433 h 2036836"/>
              <a:gd name="connsiteX5" fmla="*/ 451351 w 1161447"/>
              <a:gd name="connsiteY5" fmla="*/ 1238615 h 2036836"/>
              <a:gd name="connsiteX6" fmla="*/ 27402 w 1161447"/>
              <a:gd name="connsiteY6" fmla="*/ 2036637 h 2036836"/>
              <a:gd name="connsiteX7" fmla="*/ 659169 w 1161447"/>
              <a:gd name="connsiteY7" fmla="*/ 1155487 h 2036836"/>
              <a:gd name="connsiteX8" fmla="*/ 983366 w 1161447"/>
              <a:gd name="connsiteY8" fmla="*/ 598535 h 2036836"/>
              <a:gd name="connsiteX9" fmla="*/ 251846 w 1161447"/>
              <a:gd name="connsiteY9" fmla="*/ 1155487 h 2036836"/>
              <a:gd name="connsiteX10" fmla="*/ 842049 w 1161447"/>
              <a:gd name="connsiteY10" fmla="*/ 507095 h 2036836"/>
              <a:gd name="connsiteX11" fmla="*/ 2464 w 1161447"/>
              <a:gd name="connsiteY11" fmla="*/ 831291 h 2036836"/>
              <a:gd name="connsiteX12" fmla="*/ 1157933 w 1161447"/>
              <a:gd name="connsiteY12" fmla="*/ 18 h 2036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61447" h="2036836">
                <a:moveTo>
                  <a:pt x="1157933" y="18"/>
                </a:moveTo>
                <a:cubicBezTo>
                  <a:pt x="1220278" y="-4138"/>
                  <a:pt x="433341" y="688589"/>
                  <a:pt x="376537" y="806353"/>
                </a:cubicBezTo>
                <a:cubicBezTo>
                  <a:pt x="319733" y="924117"/>
                  <a:pt x="837893" y="622087"/>
                  <a:pt x="817111" y="706600"/>
                </a:cubicBezTo>
                <a:cubicBezTo>
                  <a:pt x="796329" y="791113"/>
                  <a:pt x="365453" y="1190124"/>
                  <a:pt x="251846" y="1313429"/>
                </a:cubicBezTo>
                <a:cubicBezTo>
                  <a:pt x="138239" y="1436734"/>
                  <a:pt x="102217" y="1458902"/>
                  <a:pt x="135468" y="1446433"/>
                </a:cubicBezTo>
                <a:cubicBezTo>
                  <a:pt x="168719" y="1433964"/>
                  <a:pt x="469362" y="1140248"/>
                  <a:pt x="451351" y="1238615"/>
                </a:cubicBezTo>
                <a:cubicBezTo>
                  <a:pt x="433340" y="1336982"/>
                  <a:pt x="-7234" y="2050492"/>
                  <a:pt x="27402" y="2036637"/>
                </a:cubicBezTo>
                <a:cubicBezTo>
                  <a:pt x="62038" y="2022782"/>
                  <a:pt x="499842" y="1395171"/>
                  <a:pt x="659169" y="1155487"/>
                </a:cubicBezTo>
                <a:cubicBezTo>
                  <a:pt x="818496" y="915803"/>
                  <a:pt x="1051253" y="598535"/>
                  <a:pt x="983366" y="598535"/>
                </a:cubicBezTo>
                <a:cubicBezTo>
                  <a:pt x="915479" y="598535"/>
                  <a:pt x="275399" y="1170727"/>
                  <a:pt x="251846" y="1155487"/>
                </a:cubicBezTo>
                <a:cubicBezTo>
                  <a:pt x="228293" y="1140247"/>
                  <a:pt x="883613" y="561128"/>
                  <a:pt x="842049" y="507095"/>
                </a:cubicBezTo>
                <a:cubicBezTo>
                  <a:pt x="800485" y="453062"/>
                  <a:pt x="-51569" y="910262"/>
                  <a:pt x="2464" y="831291"/>
                </a:cubicBezTo>
                <a:cubicBezTo>
                  <a:pt x="56497" y="752320"/>
                  <a:pt x="1095588" y="4174"/>
                  <a:pt x="1157933" y="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62178B05-7550-B15D-888F-4C8BBB9BD166}"/>
              </a:ext>
            </a:extLst>
          </p:cNvPr>
          <p:cNvSpPr/>
          <p:nvPr/>
        </p:nvSpPr>
        <p:spPr>
          <a:xfrm>
            <a:off x="3661068" y="2808828"/>
            <a:ext cx="2955912" cy="1173184"/>
          </a:xfrm>
          <a:custGeom>
            <a:avLst/>
            <a:gdLst>
              <a:gd name="connsiteX0" fmla="*/ 21470 w 2955912"/>
              <a:gd name="connsiteY0" fmla="*/ 906961 h 1173184"/>
              <a:gd name="connsiteX1" fmla="*/ 2091339 w 2955912"/>
              <a:gd name="connsiteY1" fmla="*/ 34125 h 1173184"/>
              <a:gd name="connsiteX2" fmla="*/ 1517761 w 2955912"/>
              <a:gd name="connsiteY2" fmla="*/ 208692 h 1173184"/>
              <a:gd name="connsiteX3" fmla="*/ 2831172 w 2955912"/>
              <a:gd name="connsiteY3" fmla="*/ 874 h 1173184"/>
              <a:gd name="connsiteX4" fmla="*/ 2216030 w 2955912"/>
              <a:gd name="connsiteY4" fmla="*/ 133877 h 1173184"/>
              <a:gd name="connsiteX5" fmla="*/ 2955863 w 2955912"/>
              <a:gd name="connsiteY5" fmla="*/ 125565 h 1173184"/>
              <a:gd name="connsiteX6" fmla="*/ 2174467 w 2955912"/>
              <a:gd name="connsiteY6" fmla="*/ 1172968 h 1173184"/>
              <a:gd name="connsiteX7" fmla="*/ 2856110 w 2955912"/>
              <a:gd name="connsiteY7" fmla="*/ 217005 h 1173184"/>
              <a:gd name="connsiteX8" fmla="*/ 2132903 w 2955912"/>
              <a:gd name="connsiteY8" fmla="*/ 117252 h 1173184"/>
              <a:gd name="connsiteX9" fmla="*/ 586736 w 2955912"/>
              <a:gd name="connsiteY9" fmla="*/ 707456 h 1173184"/>
              <a:gd name="connsiteX10" fmla="*/ 985747 w 2955912"/>
              <a:gd name="connsiteY10" fmla="*/ 649267 h 1173184"/>
              <a:gd name="connsiteX11" fmla="*/ 21470 w 2955912"/>
              <a:gd name="connsiteY11" fmla="*/ 906961 h 1173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55912" h="1173184">
                <a:moveTo>
                  <a:pt x="21470" y="906961"/>
                </a:moveTo>
                <a:cubicBezTo>
                  <a:pt x="205735" y="804437"/>
                  <a:pt x="1841957" y="150503"/>
                  <a:pt x="2091339" y="34125"/>
                </a:cubicBezTo>
                <a:cubicBezTo>
                  <a:pt x="2340721" y="-82253"/>
                  <a:pt x="1394456" y="214234"/>
                  <a:pt x="1517761" y="208692"/>
                </a:cubicBezTo>
                <a:cubicBezTo>
                  <a:pt x="1641066" y="203150"/>
                  <a:pt x="2714794" y="13343"/>
                  <a:pt x="2831172" y="874"/>
                </a:cubicBezTo>
                <a:cubicBezTo>
                  <a:pt x="2947550" y="-11595"/>
                  <a:pt x="2195248" y="113095"/>
                  <a:pt x="2216030" y="133877"/>
                </a:cubicBezTo>
                <a:cubicBezTo>
                  <a:pt x="2236812" y="154659"/>
                  <a:pt x="2962790" y="-47617"/>
                  <a:pt x="2955863" y="125565"/>
                </a:cubicBezTo>
                <a:cubicBezTo>
                  <a:pt x="2948936" y="298747"/>
                  <a:pt x="2191092" y="1157728"/>
                  <a:pt x="2174467" y="1172968"/>
                </a:cubicBezTo>
                <a:cubicBezTo>
                  <a:pt x="2157842" y="1188208"/>
                  <a:pt x="2863037" y="392958"/>
                  <a:pt x="2856110" y="217005"/>
                </a:cubicBezTo>
                <a:cubicBezTo>
                  <a:pt x="2849183" y="41052"/>
                  <a:pt x="2511132" y="35510"/>
                  <a:pt x="2132903" y="117252"/>
                </a:cubicBezTo>
                <a:cubicBezTo>
                  <a:pt x="1754674" y="198994"/>
                  <a:pt x="777929" y="618787"/>
                  <a:pt x="586736" y="707456"/>
                </a:cubicBezTo>
                <a:cubicBezTo>
                  <a:pt x="395543" y="796125"/>
                  <a:pt x="1074416" y="620172"/>
                  <a:pt x="985747" y="649267"/>
                </a:cubicBezTo>
                <a:cubicBezTo>
                  <a:pt x="897078" y="678362"/>
                  <a:pt x="-162795" y="1009485"/>
                  <a:pt x="21470" y="90696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922573FA-ECAA-8E03-75E5-46238EB0D17F}"/>
              </a:ext>
            </a:extLst>
          </p:cNvPr>
          <p:cNvSpPr/>
          <p:nvPr/>
        </p:nvSpPr>
        <p:spPr>
          <a:xfrm>
            <a:off x="5084195" y="4293607"/>
            <a:ext cx="478935" cy="2782563"/>
          </a:xfrm>
          <a:custGeom>
            <a:avLst/>
            <a:gdLst>
              <a:gd name="connsiteX0" fmla="*/ 427143 w 478935"/>
              <a:gd name="connsiteY0" fmla="*/ 120451 h 2782563"/>
              <a:gd name="connsiteX1" fmla="*/ 443769 w 478935"/>
              <a:gd name="connsiteY1" fmla="*/ 178640 h 2782563"/>
              <a:gd name="connsiteX2" fmla="*/ 19820 w 478935"/>
              <a:gd name="connsiteY2" fmla="*/ 1533615 h 2782563"/>
              <a:gd name="connsiteX3" fmla="*/ 69696 w 478935"/>
              <a:gd name="connsiteY3" fmla="*/ 1924313 h 2782563"/>
              <a:gd name="connsiteX4" fmla="*/ 69696 w 478935"/>
              <a:gd name="connsiteY4" fmla="*/ 1716495 h 2782563"/>
              <a:gd name="connsiteX5" fmla="*/ 94634 w 478935"/>
              <a:gd name="connsiteY5" fmla="*/ 2747273 h 2782563"/>
              <a:gd name="connsiteX6" fmla="*/ 61383 w 478935"/>
              <a:gd name="connsiteY6" fmla="*/ 2381513 h 2782563"/>
              <a:gd name="connsiteX7" fmla="*/ 285827 w 478935"/>
              <a:gd name="connsiteY7" fmla="*/ 835346 h 2782563"/>
              <a:gd name="connsiteX8" fmla="*/ 202700 w 478935"/>
              <a:gd name="connsiteY8" fmla="*/ 1151229 h 2782563"/>
              <a:gd name="connsiteX9" fmla="*/ 427143 w 478935"/>
              <a:gd name="connsiteY9" fmla="*/ 120451 h 278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935" h="2782563">
                <a:moveTo>
                  <a:pt x="427143" y="120451"/>
                </a:moveTo>
                <a:cubicBezTo>
                  <a:pt x="467321" y="-41647"/>
                  <a:pt x="511656" y="-56887"/>
                  <a:pt x="443769" y="178640"/>
                </a:cubicBezTo>
                <a:cubicBezTo>
                  <a:pt x="375882" y="414167"/>
                  <a:pt x="82165" y="1242670"/>
                  <a:pt x="19820" y="1533615"/>
                </a:cubicBezTo>
                <a:cubicBezTo>
                  <a:pt x="-42526" y="1824561"/>
                  <a:pt x="61383" y="1893833"/>
                  <a:pt x="69696" y="1924313"/>
                </a:cubicBezTo>
                <a:cubicBezTo>
                  <a:pt x="78009" y="1954793"/>
                  <a:pt x="65540" y="1579335"/>
                  <a:pt x="69696" y="1716495"/>
                </a:cubicBezTo>
                <a:cubicBezTo>
                  <a:pt x="73852" y="1853655"/>
                  <a:pt x="96019" y="2636437"/>
                  <a:pt x="94634" y="2747273"/>
                </a:cubicBezTo>
                <a:cubicBezTo>
                  <a:pt x="93248" y="2858109"/>
                  <a:pt x="29518" y="2700167"/>
                  <a:pt x="61383" y="2381513"/>
                </a:cubicBezTo>
                <a:cubicBezTo>
                  <a:pt x="93248" y="2062859"/>
                  <a:pt x="262274" y="1040393"/>
                  <a:pt x="285827" y="835346"/>
                </a:cubicBezTo>
                <a:cubicBezTo>
                  <a:pt x="309380" y="630299"/>
                  <a:pt x="174991" y="1270378"/>
                  <a:pt x="202700" y="1151229"/>
                </a:cubicBezTo>
                <a:cubicBezTo>
                  <a:pt x="230409" y="1032080"/>
                  <a:pt x="386965" y="282549"/>
                  <a:pt x="427143" y="12045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D249DC87-2582-5614-8D71-C395B9ED6943}"/>
              </a:ext>
            </a:extLst>
          </p:cNvPr>
          <p:cNvSpPr/>
          <p:nvPr/>
        </p:nvSpPr>
        <p:spPr>
          <a:xfrm>
            <a:off x="3805727" y="4355646"/>
            <a:ext cx="2002092" cy="3582455"/>
          </a:xfrm>
          <a:custGeom>
            <a:avLst/>
            <a:gdLst>
              <a:gd name="connsiteX0" fmla="*/ 26440 w 2002092"/>
              <a:gd name="connsiteY0" fmla="*/ 66725 h 3582455"/>
              <a:gd name="connsiteX1" fmla="*/ 201008 w 2002092"/>
              <a:gd name="connsiteY1" fmla="*/ 158165 h 3582455"/>
              <a:gd name="connsiteX2" fmla="*/ 1140346 w 2002092"/>
              <a:gd name="connsiteY2" fmla="*/ 922936 h 3582455"/>
              <a:gd name="connsiteX3" fmla="*/ 1506106 w 2002092"/>
              <a:gd name="connsiteY3" fmla="*/ 706805 h 3582455"/>
              <a:gd name="connsiteX4" fmla="*/ 1115408 w 2002092"/>
              <a:gd name="connsiteY4" fmla="*/ 1430012 h 3582455"/>
              <a:gd name="connsiteX5" fmla="*/ 1256724 w 2002092"/>
              <a:gd name="connsiteY5" fmla="*/ 2194783 h 3582455"/>
              <a:gd name="connsiteX6" fmla="*/ 1198535 w 2002092"/>
              <a:gd name="connsiteY6" fmla="*/ 2178158 h 3582455"/>
              <a:gd name="connsiteX7" fmla="*/ 1996557 w 2002092"/>
              <a:gd name="connsiteY7" fmla="*/ 3541445 h 3582455"/>
              <a:gd name="connsiteX8" fmla="*/ 1489480 w 2002092"/>
              <a:gd name="connsiteY8" fmla="*/ 3125809 h 3582455"/>
              <a:gd name="connsiteX9" fmla="*/ 334011 w 2002092"/>
              <a:gd name="connsiteY9" fmla="*/ 2095030 h 3582455"/>
              <a:gd name="connsiteX10" fmla="*/ 59691 w 2002092"/>
              <a:gd name="connsiteY10" fmla="*/ 1388449 h 3582455"/>
              <a:gd name="connsiteX11" fmla="*/ 591706 w 2002092"/>
              <a:gd name="connsiteY11" fmla="*/ 1712645 h 3582455"/>
              <a:gd name="connsiteX12" fmla="*/ 467015 w 2002092"/>
              <a:gd name="connsiteY12" fmla="*/ 806558 h 3582455"/>
              <a:gd name="connsiteX13" fmla="*/ 591706 w 2002092"/>
              <a:gd name="connsiteY13" fmla="*/ 947874 h 3582455"/>
              <a:gd name="connsiteX14" fmla="*/ 26440 w 2002092"/>
              <a:gd name="connsiteY14" fmla="*/ 66725 h 358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02092" h="3582455">
                <a:moveTo>
                  <a:pt x="26440" y="66725"/>
                </a:moveTo>
                <a:cubicBezTo>
                  <a:pt x="-38676" y="-64893"/>
                  <a:pt x="15357" y="15463"/>
                  <a:pt x="201008" y="158165"/>
                </a:cubicBezTo>
                <a:cubicBezTo>
                  <a:pt x="386659" y="300867"/>
                  <a:pt x="922830" y="831496"/>
                  <a:pt x="1140346" y="922936"/>
                </a:cubicBezTo>
                <a:cubicBezTo>
                  <a:pt x="1357862" y="1014376"/>
                  <a:pt x="1510262" y="622292"/>
                  <a:pt x="1506106" y="706805"/>
                </a:cubicBezTo>
                <a:cubicBezTo>
                  <a:pt x="1501950" y="791318"/>
                  <a:pt x="1156972" y="1182016"/>
                  <a:pt x="1115408" y="1430012"/>
                </a:cubicBezTo>
                <a:cubicBezTo>
                  <a:pt x="1073844" y="1678008"/>
                  <a:pt x="1242869" y="2070092"/>
                  <a:pt x="1256724" y="2194783"/>
                </a:cubicBezTo>
                <a:cubicBezTo>
                  <a:pt x="1270579" y="2319474"/>
                  <a:pt x="1075229" y="1953714"/>
                  <a:pt x="1198535" y="2178158"/>
                </a:cubicBezTo>
                <a:cubicBezTo>
                  <a:pt x="1321841" y="2402602"/>
                  <a:pt x="1948066" y="3383503"/>
                  <a:pt x="1996557" y="3541445"/>
                </a:cubicBezTo>
                <a:cubicBezTo>
                  <a:pt x="2045048" y="3699387"/>
                  <a:pt x="1766571" y="3366878"/>
                  <a:pt x="1489480" y="3125809"/>
                </a:cubicBezTo>
                <a:cubicBezTo>
                  <a:pt x="1212389" y="2884740"/>
                  <a:pt x="572309" y="2384590"/>
                  <a:pt x="334011" y="2095030"/>
                </a:cubicBezTo>
                <a:cubicBezTo>
                  <a:pt x="95713" y="1805470"/>
                  <a:pt x="16742" y="1452180"/>
                  <a:pt x="59691" y="1388449"/>
                </a:cubicBezTo>
                <a:cubicBezTo>
                  <a:pt x="102640" y="1324718"/>
                  <a:pt x="523819" y="1809627"/>
                  <a:pt x="591706" y="1712645"/>
                </a:cubicBezTo>
                <a:cubicBezTo>
                  <a:pt x="659593" y="1615663"/>
                  <a:pt x="467015" y="934020"/>
                  <a:pt x="467015" y="806558"/>
                </a:cubicBezTo>
                <a:cubicBezTo>
                  <a:pt x="467015" y="679096"/>
                  <a:pt x="662364" y="1068409"/>
                  <a:pt x="591706" y="947874"/>
                </a:cubicBezTo>
                <a:cubicBezTo>
                  <a:pt x="521048" y="827339"/>
                  <a:pt x="91556" y="198343"/>
                  <a:pt x="26440" y="66725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太陽 1271">
            <a:extLst>
              <a:ext uri="{FF2B5EF4-FFF2-40B4-BE49-F238E27FC236}">
                <a16:creationId xmlns:a16="http://schemas.microsoft.com/office/drawing/2014/main" id="{15407554-9A3A-CD9C-CE15-AA908203B8EE}"/>
              </a:ext>
            </a:extLst>
          </p:cNvPr>
          <p:cNvSpPr/>
          <p:nvPr/>
        </p:nvSpPr>
        <p:spPr>
          <a:xfrm>
            <a:off x="5885411" y="5877098"/>
            <a:ext cx="232756" cy="232756"/>
          </a:xfrm>
          <a:prstGeom prst="sun">
            <a:avLst/>
          </a:pr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074B7BC1-6757-F97A-96FD-72469F3FA5BD}"/>
              </a:ext>
            </a:extLst>
          </p:cNvPr>
          <p:cNvSpPr/>
          <p:nvPr/>
        </p:nvSpPr>
        <p:spPr>
          <a:xfrm>
            <a:off x="6250872" y="5709221"/>
            <a:ext cx="820168" cy="213177"/>
          </a:xfrm>
          <a:custGeom>
            <a:avLst/>
            <a:gdLst>
              <a:gd name="connsiteX0" fmla="*/ 299 w 820168"/>
              <a:gd name="connsiteY0" fmla="*/ 1623 h 213177"/>
              <a:gd name="connsiteX1" fmla="*/ 341121 w 820168"/>
              <a:gd name="connsiteY1" fmla="*/ 126314 h 213177"/>
              <a:gd name="connsiteX2" fmla="*/ 390997 w 820168"/>
              <a:gd name="connsiteY2" fmla="*/ 134626 h 213177"/>
              <a:gd name="connsiteX3" fmla="*/ 324495 w 820168"/>
              <a:gd name="connsiteY3" fmla="*/ 209441 h 213177"/>
              <a:gd name="connsiteX4" fmla="*/ 806633 w 820168"/>
              <a:gd name="connsiteY4" fmla="*/ 1623 h 213177"/>
              <a:gd name="connsiteX5" fmla="*/ 673630 w 820168"/>
              <a:gd name="connsiteY5" fmla="*/ 109688 h 213177"/>
              <a:gd name="connsiteX6" fmla="*/ 532313 w 820168"/>
              <a:gd name="connsiteY6" fmla="*/ 51499 h 213177"/>
              <a:gd name="connsiteX7" fmla="*/ 424248 w 820168"/>
              <a:gd name="connsiteY7" fmla="*/ 126314 h 213177"/>
              <a:gd name="connsiteX8" fmla="*/ 282932 w 820168"/>
              <a:gd name="connsiteY8" fmla="*/ 59812 h 213177"/>
              <a:gd name="connsiteX9" fmla="*/ 299 w 820168"/>
              <a:gd name="connsiteY9" fmla="*/ 1623 h 21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0168" h="213177">
                <a:moveTo>
                  <a:pt x="299" y="1623"/>
                </a:moveTo>
                <a:cubicBezTo>
                  <a:pt x="9997" y="12707"/>
                  <a:pt x="276005" y="104147"/>
                  <a:pt x="341121" y="126314"/>
                </a:cubicBezTo>
                <a:cubicBezTo>
                  <a:pt x="406237" y="148481"/>
                  <a:pt x="393768" y="120772"/>
                  <a:pt x="390997" y="134626"/>
                </a:cubicBezTo>
                <a:cubicBezTo>
                  <a:pt x="388226" y="148481"/>
                  <a:pt x="255222" y="231608"/>
                  <a:pt x="324495" y="209441"/>
                </a:cubicBezTo>
                <a:cubicBezTo>
                  <a:pt x="393768" y="187274"/>
                  <a:pt x="748444" y="18248"/>
                  <a:pt x="806633" y="1623"/>
                </a:cubicBezTo>
                <a:cubicBezTo>
                  <a:pt x="864822" y="-15002"/>
                  <a:pt x="719350" y="101375"/>
                  <a:pt x="673630" y="109688"/>
                </a:cubicBezTo>
                <a:cubicBezTo>
                  <a:pt x="627910" y="118001"/>
                  <a:pt x="573877" y="48728"/>
                  <a:pt x="532313" y="51499"/>
                </a:cubicBezTo>
                <a:cubicBezTo>
                  <a:pt x="490749" y="54270"/>
                  <a:pt x="465811" y="124929"/>
                  <a:pt x="424248" y="126314"/>
                </a:cubicBezTo>
                <a:cubicBezTo>
                  <a:pt x="382685" y="127699"/>
                  <a:pt x="346663" y="77823"/>
                  <a:pt x="282932" y="59812"/>
                </a:cubicBezTo>
                <a:cubicBezTo>
                  <a:pt x="219201" y="41801"/>
                  <a:pt x="-9399" y="-9461"/>
                  <a:pt x="299" y="162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133581D6-6BAB-166C-E35A-59A3C27291EF}"/>
              </a:ext>
            </a:extLst>
          </p:cNvPr>
          <p:cNvSpPr/>
          <p:nvPr/>
        </p:nvSpPr>
        <p:spPr>
          <a:xfrm>
            <a:off x="7621992" y="5402849"/>
            <a:ext cx="350927" cy="509720"/>
          </a:xfrm>
          <a:custGeom>
            <a:avLst/>
            <a:gdLst>
              <a:gd name="connsiteX0" fmla="*/ 25717 w 350927"/>
              <a:gd name="connsiteY0" fmla="*/ 424 h 509720"/>
              <a:gd name="connsiteX1" fmla="*/ 34030 w 350927"/>
              <a:gd name="connsiteY1" fmla="*/ 258118 h 509720"/>
              <a:gd name="connsiteX2" fmla="*/ 125470 w 350927"/>
              <a:gd name="connsiteY2" fmla="*/ 357871 h 509720"/>
              <a:gd name="connsiteX3" fmla="*/ 92219 w 350927"/>
              <a:gd name="connsiteY3" fmla="*/ 291369 h 509720"/>
              <a:gd name="connsiteX4" fmla="*/ 349913 w 350927"/>
              <a:gd name="connsiteY4" fmla="*/ 490875 h 509720"/>
              <a:gd name="connsiteX5" fmla="*/ 175346 w 350927"/>
              <a:gd name="connsiteY5" fmla="*/ 482562 h 509720"/>
              <a:gd name="connsiteX6" fmla="*/ 9092 w 350927"/>
              <a:gd name="connsiteY6" fmla="*/ 324620 h 509720"/>
              <a:gd name="connsiteX7" fmla="*/ 25717 w 350927"/>
              <a:gd name="connsiteY7" fmla="*/ 424 h 509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927" h="509720">
                <a:moveTo>
                  <a:pt x="25717" y="424"/>
                </a:moveTo>
                <a:cubicBezTo>
                  <a:pt x="29873" y="-10660"/>
                  <a:pt x="17405" y="198544"/>
                  <a:pt x="34030" y="258118"/>
                </a:cubicBezTo>
                <a:cubicBezTo>
                  <a:pt x="50655" y="317692"/>
                  <a:pt x="115772" y="352329"/>
                  <a:pt x="125470" y="357871"/>
                </a:cubicBezTo>
                <a:cubicBezTo>
                  <a:pt x="135168" y="363413"/>
                  <a:pt x="54812" y="269202"/>
                  <a:pt x="92219" y="291369"/>
                </a:cubicBezTo>
                <a:cubicBezTo>
                  <a:pt x="129626" y="313536"/>
                  <a:pt x="336059" y="459010"/>
                  <a:pt x="349913" y="490875"/>
                </a:cubicBezTo>
                <a:cubicBezTo>
                  <a:pt x="363767" y="522740"/>
                  <a:pt x="232149" y="510271"/>
                  <a:pt x="175346" y="482562"/>
                </a:cubicBezTo>
                <a:cubicBezTo>
                  <a:pt x="118543" y="454853"/>
                  <a:pt x="35416" y="404976"/>
                  <a:pt x="9092" y="324620"/>
                </a:cubicBezTo>
                <a:cubicBezTo>
                  <a:pt x="-17232" y="244264"/>
                  <a:pt x="21561" y="11508"/>
                  <a:pt x="25717" y="424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945036B0-769A-8AE5-AE03-AADAE52BDB77}"/>
              </a:ext>
            </a:extLst>
          </p:cNvPr>
          <p:cNvSpPr/>
          <p:nvPr/>
        </p:nvSpPr>
        <p:spPr>
          <a:xfrm>
            <a:off x="5487543" y="2367310"/>
            <a:ext cx="2970149" cy="3350106"/>
          </a:xfrm>
          <a:custGeom>
            <a:avLst/>
            <a:gdLst>
              <a:gd name="connsiteX0" fmla="*/ 115235 w 2970149"/>
              <a:gd name="connsiteY0" fmla="*/ 18443 h 3350106"/>
              <a:gd name="connsiteX1" fmla="*/ 306428 w 2970149"/>
              <a:gd name="connsiteY1" fmla="*/ 109883 h 3350106"/>
              <a:gd name="connsiteX2" fmla="*/ 2126915 w 2970149"/>
              <a:gd name="connsiteY2" fmla="*/ 492268 h 3350106"/>
              <a:gd name="connsiteX3" fmla="*/ 2218355 w 2970149"/>
              <a:gd name="connsiteY3" fmla="*/ 758275 h 3350106"/>
              <a:gd name="connsiteX4" fmla="*/ 2891686 w 2970149"/>
              <a:gd name="connsiteY4" fmla="*/ 1506421 h 3350106"/>
              <a:gd name="connsiteX5" fmla="*/ 2949875 w 2970149"/>
              <a:gd name="connsiteY5" fmla="*/ 1780741 h 3350106"/>
              <a:gd name="connsiteX6" fmla="*/ 2833497 w 2970149"/>
              <a:gd name="connsiteY6" fmla="*/ 3335221 h 3350106"/>
              <a:gd name="connsiteX7" fmla="*/ 2484362 w 2970149"/>
              <a:gd name="connsiteY7" fmla="*/ 2570450 h 3350106"/>
              <a:gd name="connsiteX8" fmla="*/ 1378770 w 2970149"/>
              <a:gd name="connsiteY8" fmla="*/ 2645265 h 3350106"/>
              <a:gd name="connsiteX9" fmla="*/ 954821 w 2970149"/>
              <a:gd name="connsiteY9" fmla="*/ 2587075 h 3350106"/>
              <a:gd name="connsiteX10" fmla="*/ 1187577 w 2970149"/>
              <a:gd name="connsiteY10" fmla="*/ 1838930 h 3350106"/>
              <a:gd name="connsiteX11" fmla="*/ 7170 w 2970149"/>
              <a:gd name="connsiteY11" fmla="*/ 882966 h 3350106"/>
              <a:gd name="connsiteX12" fmla="*/ 688813 w 2970149"/>
              <a:gd name="connsiteY12" fmla="*/ 1182225 h 3350106"/>
              <a:gd name="connsiteX13" fmla="*/ 605686 w 2970149"/>
              <a:gd name="connsiteY13" fmla="*/ 417454 h 3350106"/>
              <a:gd name="connsiteX14" fmla="*/ 115235 w 2970149"/>
              <a:gd name="connsiteY14" fmla="*/ 18443 h 335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70149" h="3350106">
                <a:moveTo>
                  <a:pt x="115235" y="18443"/>
                </a:moveTo>
                <a:cubicBezTo>
                  <a:pt x="65359" y="-32819"/>
                  <a:pt x="-28852" y="30912"/>
                  <a:pt x="306428" y="109883"/>
                </a:cubicBezTo>
                <a:cubicBezTo>
                  <a:pt x="641708" y="188854"/>
                  <a:pt x="1808261" y="384203"/>
                  <a:pt x="2126915" y="492268"/>
                </a:cubicBezTo>
                <a:cubicBezTo>
                  <a:pt x="2445570" y="600333"/>
                  <a:pt x="2090893" y="589250"/>
                  <a:pt x="2218355" y="758275"/>
                </a:cubicBezTo>
                <a:cubicBezTo>
                  <a:pt x="2345817" y="927300"/>
                  <a:pt x="2769766" y="1336010"/>
                  <a:pt x="2891686" y="1506421"/>
                </a:cubicBezTo>
                <a:cubicBezTo>
                  <a:pt x="3013606" y="1676832"/>
                  <a:pt x="2959573" y="1475941"/>
                  <a:pt x="2949875" y="1780741"/>
                </a:cubicBezTo>
                <a:cubicBezTo>
                  <a:pt x="2940177" y="2085541"/>
                  <a:pt x="2911083" y="3203603"/>
                  <a:pt x="2833497" y="3335221"/>
                </a:cubicBezTo>
                <a:cubicBezTo>
                  <a:pt x="2755912" y="3466839"/>
                  <a:pt x="2726817" y="2685443"/>
                  <a:pt x="2484362" y="2570450"/>
                </a:cubicBezTo>
                <a:cubicBezTo>
                  <a:pt x="2241908" y="2455457"/>
                  <a:pt x="1633693" y="2642494"/>
                  <a:pt x="1378770" y="2645265"/>
                </a:cubicBezTo>
                <a:cubicBezTo>
                  <a:pt x="1123847" y="2648036"/>
                  <a:pt x="986686" y="2721464"/>
                  <a:pt x="954821" y="2587075"/>
                </a:cubicBezTo>
                <a:cubicBezTo>
                  <a:pt x="922956" y="2452686"/>
                  <a:pt x="1345519" y="2122948"/>
                  <a:pt x="1187577" y="1838930"/>
                </a:cubicBezTo>
                <a:cubicBezTo>
                  <a:pt x="1029635" y="1554912"/>
                  <a:pt x="90297" y="992417"/>
                  <a:pt x="7170" y="882966"/>
                </a:cubicBezTo>
                <a:cubicBezTo>
                  <a:pt x="-75957" y="773515"/>
                  <a:pt x="589060" y="1259810"/>
                  <a:pt x="688813" y="1182225"/>
                </a:cubicBezTo>
                <a:cubicBezTo>
                  <a:pt x="788566" y="1104640"/>
                  <a:pt x="701282" y="605876"/>
                  <a:pt x="605686" y="417454"/>
                </a:cubicBezTo>
                <a:cubicBezTo>
                  <a:pt x="510090" y="229032"/>
                  <a:pt x="165111" y="69705"/>
                  <a:pt x="115235" y="18443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F13719AC-3F29-1B03-366A-4BEE9F8B5A4F}"/>
              </a:ext>
            </a:extLst>
          </p:cNvPr>
          <p:cNvSpPr/>
          <p:nvPr/>
        </p:nvSpPr>
        <p:spPr>
          <a:xfrm>
            <a:off x="4805785" y="1912494"/>
            <a:ext cx="2671572" cy="4079737"/>
          </a:xfrm>
          <a:custGeom>
            <a:avLst/>
            <a:gdLst>
              <a:gd name="connsiteX0" fmla="*/ 289917 w 2671572"/>
              <a:gd name="connsiteY0" fmla="*/ 40997 h 4079737"/>
              <a:gd name="connsiteX1" fmla="*/ 414608 w 2671572"/>
              <a:gd name="connsiteY1" fmla="*/ 132437 h 4079737"/>
              <a:gd name="connsiteX2" fmla="*/ 2118717 w 2671572"/>
              <a:gd name="connsiteY2" fmla="*/ 1287906 h 4079737"/>
              <a:gd name="connsiteX3" fmla="*/ 2218470 w 2671572"/>
              <a:gd name="connsiteY3" fmla="*/ 2002801 h 4079737"/>
              <a:gd name="connsiteX4" fmla="*/ 2667357 w 2671572"/>
              <a:gd name="connsiteY4" fmla="*/ 2451688 h 4079737"/>
              <a:gd name="connsiteX5" fmla="*/ 1919211 w 2671572"/>
              <a:gd name="connsiteY5" fmla="*/ 3041891 h 4079737"/>
              <a:gd name="connsiteX6" fmla="*/ 2625793 w 2671572"/>
              <a:gd name="connsiteY6" fmla="*/ 3025266 h 4079737"/>
              <a:gd name="connsiteX7" fmla="*/ 1578390 w 2671572"/>
              <a:gd name="connsiteY7" fmla="*/ 3332837 h 4079737"/>
              <a:gd name="connsiteX8" fmla="*/ 705553 w 2671572"/>
              <a:gd name="connsiteY8" fmla="*/ 4056044 h 4079737"/>
              <a:gd name="connsiteX9" fmla="*/ 888433 w 2671572"/>
              <a:gd name="connsiteY9" fmla="*/ 3839913 h 4079737"/>
              <a:gd name="connsiteX10" fmla="*/ 1304070 w 2671572"/>
              <a:gd name="connsiteY10" fmla="*/ 3199833 h 4079737"/>
              <a:gd name="connsiteX11" fmla="*/ 7284 w 2671572"/>
              <a:gd name="connsiteY11" fmla="*/ 1229717 h 4079737"/>
              <a:gd name="connsiteX12" fmla="*/ 780368 w 2671572"/>
              <a:gd name="connsiteY12" fmla="*/ 1495724 h 4079737"/>
              <a:gd name="connsiteX13" fmla="*/ 830244 w 2671572"/>
              <a:gd name="connsiteY13" fmla="*/ 913833 h 4079737"/>
              <a:gd name="connsiteX14" fmla="*/ 289917 w 2671572"/>
              <a:gd name="connsiteY14" fmla="*/ 40997 h 407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71572" h="4079737">
                <a:moveTo>
                  <a:pt x="289917" y="40997"/>
                </a:moveTo>
                <a:cubicBezTo>
                  <a:pt x="220644" y="-89236"/>
                  <a:pt x="414608" y="132437"/>
                  <a:pt x="414608" y="132437"/>
                </a:cubicBezTo>
                <a:cubicBezTo>
                  <a:pt x="719408" y="340255"/>
                  <a:pt x="1818073" y="976179"/>
                  <a:pt x="2118717" y="1287906"/>
                </a:cubicBezTo>
                <a:cubicBezTo>
                  <a:pt x="2419361" y="1599633"/>
                  <a:pt x="2127030" y="1808837"/>
                  <a:pt x="2218470" y="2002801"/>
                </a:cubicBezTo>
                <a:cubicBezTo>
                  <a:pt x="2309910" y="2196765"/>
                  <a:pt x="2717233" y="2278506"/>
                  <a:pt x="2667357" y="2451688"/>
                </a:cubicBezTo>
                <a:cubicBezTo>
                  <a:pt x="2617481" y="2624870"/>
                  <a:pt x="1926138" y="2946295"/>
                  <a:pt x="1919211" y="3041891"/>
                </a:cubicBezTo>
                <a:cubicBezTo>
                  <a:pt x="1912284" y="3137487"/>
                  <a:pt x="2682597" y="2976775"/>
                  <a:pt x="2625793" y="3025266"/>
                </a:cubicBezTo>
                <a:cubicBezTo>
                  <a:pt x="2568990" y="3073757"/>
                  <a:pt x="1898430" y="3161041"/>
                  <a:pt x="1578390" y="3332837"/>
                </a:cubicBezTo>
                <a:cubicBezTo>
                  <a:pt x="1258350" y="3504633"/>
                  <a:pt x="820546" y="3971531"/>
                  <a:pt x="705553" y="4056044"/>
                </a:cubicBezTo>
                <a:cubicBezTo>
                  <a:pt x="590560" y="4140557"/>
                  <a:pt x="788680" y="3982615"/>
                  <a:pt x="888433" y="3839913"/>
                </a:cubicBezTo>
                <a:cubicBezTo>
                  <a:pt x="988186" y="3697211"/>
                  <a:pt x="1450928" y="3634866"/>
                  <a:pt x="1304070" y="3199833"/>
                </a:cubicBezTo>
                <a:cubicBezTo>
                  <a:pt x="1157212" y="2764800"/>
                  <a:pt x="94568" y="1513735"/>
                  <a:pt x="7284" y="1229717"/>
                </a:cubicBezTo>
                <a:cubicBezTo>
                  <a:pt x="-80000" y="945699"/>
                  <a:pt x="643208" y="1548371"/>
                  <a:pt x="780368" y="1495724"/>
                </a:cubicBezTo>
                <a:cubicBezTo>
                  <a:pt x="917528" y="1443077"/>
                  <a:pt x="906444" y="1153517"/>
                  <a:pt x="830244" y="913833"/>
                </a:cubicBezTo>
                <a:cubicBezTo>
                  <a:pt x="754044" y="674149"/>
                  <a:pt x="359190" y="171230"/>
                  <a:pt x="289917" y="40997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E1230435-931F-6F6F-C894-84308208A276}"/>
              </a:ext>
            </a:extLst>
          </p:cNvPr>
          <p:cNvSpPr/>
          <p:nvPr/>
        </p:nvSpPr>
        <p:spPr>
          <a:xfrm>
            <a:off x="4234296" y="4442165"/>
            <a:ext cx="2289973" cy="3548070"/>
          </a:xfrm>
          <a:custGeom>
            <a:avLst/>
            <a:gdLst>
              <a:gd name="connsiteX0" fmla="*/ 2274569 w 2289973"/>
              <a:gd name="connsiteY0" fmla="*/ 13457 h 3548070"/>
              <a:gd name="connsiteX1" fmla="*/ 1493173 w 2289973"/>
              <a:gd name="connsiteY1" fmla="*/ 1210490 h 3548070"/>
              <a:gd name="connsiteX2" fmla="*/ 1493173 w 2289973"/>
              <a:gd name="connsiteY2" fmla="*/ 2299457 h 3548070"/>
              <a:gd name="connsiteX3" fmla="*/ 1193915 w 2289973"/>
              <a:gd name="connsiteY3" fmla="*/ 2548839 h 3548070"/>
              <a:gd name="connsiteX4" fmla="*/ 1484860 w 2289973"/>
              <a:gd name="connsiteY4" fmla="*/ 3546366 h 3548070"/>
              <a:gd name="connsiteX5" fmla="*/ 1218853 w 2289973"/>
              <a:gd name="connsiteY5" fmla="*/ 2806533 h 3548070"/>
              <a:gd name="connsiteX6" fmla="*/ 296140 w 2289973"/>
              <a:gd name="connsiteY6" fmla="*/ 221275 h 3548070"/>
              <a:gd name="connsiteX7" fmla="*/ 487333 w 2289973"/>
              <a:gd name="connsiteY7" fmla="*/ 1318555 h 3548070"/>
              <a:gd name="connsiteX8" fmla="*/ 5195 w 2289973"/>
              <a:gd name="connsiteY8" fmla="*/ 337653 h 3548070"/>
              <a:gd name="connsiteX9" fmla="*/ 853093 w 2289973"/>
              <a:gd name="connsiteY9" fmla="*/ 429093 h 3548070"/>
              <a:gd name="connsiteX10" fmla="*/ 1426671 w 2289973"/>
              <a:gd name="connsiteY10" fmla="*/ 104897 h 3548070"/>
              <a:gd name="connsiteX11" fmla="*/ 686839 w 2289973"/>
              <a:gd name="connsiteY11" fmla="*/ 537159 h 3548070"/>
              <a:gd name="connsiteX12" fmla="*/ 2274569 w 2289973"/>
              <a:gd name="connsiteY12" fmla="*/ 13457 h 35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9973" h="3548070">
                <a:moveTo>
                  <a:pt x="2274569" y="13457"/>
                </a:moveTo>
                <a:cubicBezTo>
                  <a:pt x="2408958" y="125679"/>
                  <a:pt x="1623406" y="829490"/>
                  <a:pt x="1493173" y="1210490"/>
                </a:cubicBezTo>
                <a:cubicBezTo>
                  <a:pt x="1362940" y="1591490"/>
                  <a:pt x="1543049" y="2076399"/>
                  <a:pt x="1493173" y="2299457"/>
                </a:cubicBezTo>
                <a:cubicBezTo>
                  <a:pt x="1443297" y="2522515"/>
                  <a:pt x="1195300" y="2341021"/>
                  <a:pt x="1193915" y="2548839"/>
                </a:cubicBezTo>
                <a:cubicBezTo>
                  <a:pt x="1192530" y="2756657"/>
                  <a:pt x="1480704" y="3503417"/>
                  <a:pt x="1484860" y="3546366"/>
                </a:cubicBezTo>
                <a:cubicBezTo>
                  <a:pt x="1489016" y="3589315"/>
                  <a:pt x="1218853" y="2806533"/>
                  <a:pt x="1218853" y="2806533"/>
                </a:cubicBezTo>
                <a:cubicBezTo>
                  <a:pt x="1020733" y="2252351"/>
                  <a:pt x="418060" y="469271"/>
                  <a:pt x="296140" y="221275"/>
                </a:cubicBezTo>
                <a:cubicBezTo>
                  <a:pt x="174220" y="-26721"/>
                  <a:pt x="535824" y="1299159"/>
                  <a:pt x="487333" y="1318555"/>
                </a:cubicBezTo>
                <a:cubicBezTo>
                  <a:pt x="438842" y="1337951"/>
                  <a:pt x="-55765" y="485897"/>
                  <a:pt x="5195" y="337653"/>
                </a:cubicBezTo>
                <a:cubicBezTo>
                  <a:pt x="66155" y="189409"/>
                  <a:pt x="616180" y="467886"/>
                  <a:pt x="853093" y="429093"/>
                </a:cubicBezTo>
                <a:cubicBezTo>
                  <a:pt x="1090006" y="390300"/>
                  <a:pt x="1454380" y="86886"/>
                  <a:pt x="1426671" y="104897"/>
                </a:cubicBezTo>
                <a:cubicBezTo>
                  <a:pt x="1398962" y="122908"/>
                  <a:pt x="544137" y="546857"/>
                  <a:pt x="686839" y="537159"/>
                </a:cubicBezTo>
                <a:cubicBezTo>
                  <a:pt x="829541" y="527461"/>
                  <a:pt x="2140180" y="-98765"/>
                  <a:pt x="2274569" y="13457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FE144E37-D537-E126-06EB-93361FD5044F}"/>
              </a:ext>
            </a:extLst>
          </p:cNvPr>
          <p:cNvSpPr/>
          <p:nvPr/>
        </p:nvSpPr>
        <p:spPr>
          <a:xfrm>
            <a:off x="2791902" y="2252117"/>
            <a:ext cx="3511586" cy="4064901"/>
          </a:xfrm>
          <a:custGeom>
            <a:avLst/>
            <a:gdLst>
              <a:gd name="connsiteX0" fmla="*/ 3392767 w 3511586"/>
              <a:gd name="connsiteY0" fmla="*/ 632 h 4064901"/>
              <a:gd name="connsiteX1" fmla="*/ 1622156 w 3511586"/>
              <a:gd name="connsiteY1" fmla="*/ 399643 h 4064901"/>
              <a:gd name="connsiteX2" fmla="*/ 998702 w 3511586"/>
              <a:gd name="connsiteY2" fmla="*/ 599148 h 4064901"/>
              <a:gd name="connsiteX3" fmla="*/ 425123 w 3511586"/>
              <a:gd name="connsiteY3" fmla="*/ 1305730 h 4064901"/>
              <a:gd name="connsiteX4" fmla="*/ 674505 w 3511586"/>
              <a:gd name="connsiteY4" fmla="*/ 1280792 h 4064901"/>
              <a:gd name="connsiteX5" fmla="*/ 1174 w 3511586"/>
              <a:gd name="connsiteY5" fmla="*/ 2818647 h 4064901"/>
              <a:gd name="connsiteX6" fmla="*/ 508251 w 3511586"/>
              <a:gd name="connsiteY6" fmla="*/ 2619141 h 4064901"/>
              <a:gd name="connsiteX7" fmla="*/ 383560 w 3511586"/>
              <a:gd name="connsiteY7" fmla="*/ 3566792 h 4064901"/>
              <a:gd name="connsiteX8" fmla="*/ 691131 w 3511586"/>
              <a:gd name="connsiteY8" fmla="*/ 3516916 h 4064901"/>
              <a:gd name="connsiteX9" fmla="*/ 832447 w 3511586"/>
              <a:gd name="connsiteY9" fmla="*/ 4048930 h 4064901"/>
              <a:gd name="connsiteX10" fmla="*/ 1306273 w 3511586"/>
              <a:gd name="connsiteY10" fmla="*/ 2810334 h 4064901"/>
              <a:gd name="connsiteX11" fmla="*/ 1854913 w 3511586"/>
              <a:gd name="connsiteY11" fmla="*/ 3217658 h 4064901"/>
              <a:gd name="connsiteX12" fmla="*/ 1605531 w 3511586"/>
              <a:gd name="connsiteY12" fmla="*/ 4048930 h 4064901"/>
              <a:gd name="connsiteX13" fmla="*/ 2170796 w 3511586"/>
              <a:gd name="connsiteY13" fmla="*/ 3092967 h 4064901"/>
              <a:gd name="connsiteX14" fmla="*/ 3093509 w 3511586"/>
              <a:gd name="connsiteY14" fmla="*/ 1762930 h 4064901"/>
              <a:gd name="connsiteX15" fmla="*/ 2561494 w 3511586"/>
              <a:gd name="connsiteY15" fmla="*/ 2128690 h 4064901"/>
              <a:gd name="connsiteX16" fmla="*/ 3492520 w 3511586"/>
              <a:gd name="connsiteY16" fmla="*/ 906719 h 4064901"/>
              <a:gd name="connsiteX17" fmla="*/ 2453429 w 3511586"/>
              <a:gd name="connsiteY17" fmla="*/ 1122850 h 4064901"/>
              <a:gd name="connsiteX18" fmla="*/ 3251451 w 3511586"/>
              <a:gd name="connsiteY18" fmla="*/ 499396 h 4064901"/>
              <a:gd name="connsiteX19" fmla="*/ 3392767 w 3511586"/>
              <a:gd name="connsiteY19" fmla="*/ 632 h 406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11586" h="4064901">
                <a:moveTo>
                  <a:pt x="3392767" y="632"/>
                </a:moveTo>
                <a:cubicBezTo>
                  <a:pt x="3121218" y="-15993"/>
                  <a:pt x="2021167" y="299890"/>
                  <a:pt x="1622156" y="399643"/>
                </a:cubicBezTo>
                <a:cubicBezTo>
                  <a:pt x="1223145" y="499396"/>
                  <a:pt x="1198207" y="448134"/>
                  <a:pt x="998702" y="599148"/>
                </a:cubicBezTo>
                <a:cubicBezTo>
                  <a:pt x="799197" y="750162"/>
                  <a:pt x="479156" y="1192123"/>
                  <a:pt x="425123" y="1305730"/>
                </a:cubicBezTo>
                <a:cubicBezTo>
                  <a:pt x="371090" y="1419337"/>
                  <a:pt x="745163" y="1028639"/>
                  <a:pt x="674505" y="1280792"/>
                </a:cubicBezTo>
                <a:cubicBezTo>
                  <a:pt x="603847" y="1532945"/>
                  <a:pt x="28883" y="2595589"/>
                  <a:pt x="1174" y="2818647"/>
                </a:cubicBezTo>
                <a:cubicBezTo>
                  <a:pt x="-26535" y="3041705"/>
                  <a:pt x="444520" y="2494450"/>
                  <a:pt x="508251" y="2619141"/>
                </a:cubicBezTo>
                <a:cubicBezTo>
                  <a:pt x="571982" y="2743832"/>
                  <a:pt x="353080" y="3417163"/>
                  <a:pt x="383560" y="3566792"/>
                </a:cubicBezTo>
                <a:cubicBezTo>
                  <a:pt x="414040" y="3716421"/>
                  <a:pt x="616317" y="3436560"/>
                  <a:pt x="691131" y="3516916"/>
                </a:cubicBezTo>
                <a:cubicBezTo>
                  <a:pt x="765945" y="3597272"/>
                  <a:pt x="729923" y="4166694"/>
                  <a:pt x="832447" y="4048930"/>
                </a:cubicBezTo>
                <a:cubicBezTo>
                  <a:pt x="934971" y="3931166"/>
                  <a:pt x="1135862" y="2948879"/>
                  <a:pt x="1306273" y="2810334"/>
                </a:cubicBezTo>
                <a:cubicBezTo>
                  <a:pt x="1476684" y="2671789"/>
                  <a:pt x="1805037" y="3011225"/>
                  <a:pt x="1854913" y="3217658"/>
                </a:cubicBezTo>
                <a:cubicBezTo>
                  <a:pt x="1904789" y="3424091"/>
                  <a:pt x="1552884" y="4069712"/>
                  <a:pt x="1605531" y="4048930"/>
                </a:cubicBezTo>
                <a:cubicBezTo>
                  <a:pt x="1658178" y="4028148"/>
                  <a:pt x="1922800" y="3473967"/>
                  <a:pt x="2170796" y="3092967"/>
                </a:cubicBezTo>
                <a:cubicBezTo>
                  <a:pt x="2418792" y="2711967"/>
                  <a:pt x="3028393" y="1923643"/>
                  <a:pt x="3093509" y="1762930"/>
                </a:cubicBezTo>
                <a:cubicBezTo>
                  <a:pt x="3158625" y="1602217"/>
                  <a:pt x="2494992" y="2271392"/>
                  <a:pt x="2561494" y="2128690"/>
                </a:cubicBezTo>
                <a:cubicBezTo>
                  <a:pt x="2627996" y="1985988"/>
                  <a:pt x="3510531" y="1074359"/>
                  <a:pt x="3492520" y="906719"/>
                </a:cubicBezTo>
                <a:cubicBezTo>
                  <a:pt x="3474509" y="739079"/>
                  <a:pt x="2493607" y="1190737"/>
                  <a:pt x="2453429" y="1122850"/>
                </a:cubicBezTo>
                <a:cubicBezTo>
                  <a:pt x="2413251" y="1054963"/>
                  <a:pt x="3096280" y="683661"/>
                  <a:pt x="3251451" y="499396"/>
                </a:cubicBezTo>
                <a:cubicBezTo>
                  <a:pt x="3406622" y="315131"/>
                  <a:pt x="3664316" y="17257"/>
                  <a:pt x="3392767" y="63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D0DB2572-DB30-70E9-FB8D-35BE8C773665}"/>
              </a:ext>
            </a:extLst>
          </p:cNvPr>
          <p:cNvSpPr/>
          <p:nvPr/>
        </p:nvSpPr>
        <p:spPr>
          <a:xfrm>
            <a:off x="4211653" y="4910424"/>
            <a:ext cx="1317410" cy="2996495"/>
          </a:xfrm>
          <a:custGeom>
            <a:avLst/>
            <a:gdLst>
              <a:gd name="connsiteX0" fmla="*/ 1241496 w 1317410"/>
              <a:gd name="connsiteY0" fmla="*/ 85525 h 2996495"/>
              <a:gd name="connsiteX1" fmla="*/ 1249809 w 1317410"/>
              <a:gd name="connsiteY1" fmla="*/ 168652 h 2996495"/>
              <a:gd name="connsiteX2" fmla="*/ 825860 w 1317410"/>
              <a:gd name="connsiteY2" fmla="*/ 1382311 h 2996495"/>
              <a:gd name="connsiteX3" fmla="*/ 1224871 w 1317410"/>
              <a:gd name="connsiteY3" fmla="*/ 2911852 h 2996495"/>
              <a:gd name="connsiteX4" fmla="*/ 1166682 w 1317410"/>
              <a:gd name="connsiteY4" fmla="*/ 2687409 h 2996495"/>
              <a:gd name="connsiteX5" fmla="*/ 19525 w 1317410"/>
              <a:gd name="connsiteY5" fmla="*/ 1748071 h 2996495"/>
              <a:gd name="connsiteX6" fmla="*/ 460100 w 1317410"/>
              <a:gd name="connsiteY6" fmla="*/ 1789634 h 2996495"/>
              <a:gd name="connsiteX7" fmla="*/ 676231 w 1317410"/>
              <a:gd name="connsiteY7" fmla="*/ 650791 h 2996495"/>
              <a:gd name="connsiteX8" fmla="*/ 526602 w 1317410"/>
              <a:gd name="connsiteY8" fmla="*/ 883547 h 2996495"/>
              <a:gd name="connsiteX9" fmla="*/ 1241496 w 1317410"/>
              <a:gd name="connsiteY9" fmla="*/ 85525 h 299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7410" h="2996495">
                <a:moveTo>
                  <a:pt x="1241496" y="85525"/>
                </a:moveTo>
                <a:cubicBezTo>
                  <a:pt x="1362031" y="-33624"/>
                  <a:pt x="1319082" y="-47479"/>
                  <a:pt x="1249809" y="168652"/>
                </a:cubicBezTo>
                <a:cubicBezTo>
                  <a:pt x="1180536" y="384783"/>
                  <a:pt x="830016" y="925111"/>
                  <a:pt x="825860" y="1382311"/>
                </a:cubicBezTo>
                <a:cubicBezTo>
                  <a:pt x="821704" y="1839511"/>
                  <a:pt x="1168067" y="2694336"/>
                  <a:pt x="1224871" y="2911852"/>
                </a:cubicBezTo>
                <a:cubicBezTo>
                  <a:pt x="1281675" y="3129368"/>
                  <a:pt x="1367573" y="2881372"/>
                  <a:pt x="1166682" y="2687409"/>
                </a:cubicBezTo>
                <a:cubicBezTo>
                  <a:pt x="965791" y="2493446"/>
                  <a:pt x="137289" y="1897700"/>
                  <a:pt x="19525" y="1748071"/>
                </a:cubicBezTo>
                <a:cubicBezTo>
                  <a:pt x="-98239" y="1598442"/>
                  <a:pt x="350649" y="1972514"/>
                  <a:pt x="460100" y="1789634"/>
                </a:cubicBezTo>
                <a:cubicBezTo>
                  <a:pt x="569551" y="1606754"/>
                  <a:pt x="665147" y="801806"/>
                  <a:pt x="676231" y="650791"/>
                </a:cubicBezTo>
                <a:cubicBezTo>
                  <a:pt x="687315" y="499777"/>
                  <a:pt x="435162" y="974987"/>
                  <a:pt x="526602" y="883547"/>
                </a:cubicBezTo>
                <a:cubicBezTo>
                  <a:pt x="618042" y="792107"/>
                  <a:pt x="1120961" y="204674"/>
                  <a:pt x="1241496" y="855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4F2ABC5B-57B5-DE39-059B-8AC8331E88AD}"/>
              </a:ext>
            </a:extLst>
          </p:cNvPr>
          <p:cNvSpPr/>
          <p:nvPr/>
        </p:nvSpPr>
        <p:spPr>
          <a:xfrm>
            <a:off x="1317329" y="4854405"/>
            <a:ext cx="3633348" cy="3596910"/>
          </a:xfrm>
          <a:custGeom>
            <a:avLst/>
            <a:gdLst>
              <a:gd name="connsiteX0" fmla="*/ 2697718 w 3633348"/>
              <a:gd name="connsiteY0" fmla="*/ 228 h 3596910"/>
              <a:gd name="connsiteX1" fmla="*/ 2124140 w 3633348"/>
              <a:gd name="connsiteY1" fmla="*/ 756686 h 3596910"/>
              <a:gd name="connsiteX2" fmla="*/ 2897224 w 3633348"/>
              <a:gd name="connsiteY2" fmla="*/ 1687711 h 3596910"/>
              <a:gd name="connsiteX3" fmla="*/ 2556402 w 3633348"/>
              <a:gd name="connsiteY3" fmla="*/ 1729275 h 3596910"/>
              <a:gd name="connsiteX4" fmla="*/ 3628744 w 3633348"/>
              <a:gd name="connsiteY4" fmla="*/ 1953719 h 3596910"/>
              <a:gd name="connsiteX5" fmla="*/ 2065951 w 3633348"/>
              <a:gd name="connsiteY5" fmla="*/ 2119973 h 3596910"/>
              <a:gd name="connsiteX6" fmla="*/ 79209 w 3633348"/>
              <a:gd name="connsiteY6" fmla="*/ 3558075 h 3596910"/>
              <a:gd name="connsiteX7" fmla="*/ 386780 w 3633348"/>
              <a:gd name="connsiteY7" fmla="*/ 3217253 h 3596910"/>
              <a:gd name="connsiteX8" fmla="*/ 311966 w 3633348"/>
              <a:gd name="connsiteY8" fmla="*/ 3549762 h 3596910"/>
              <a:gd name="connsiteX9" fmla="*/ 378467 w 3633348"/>
              <a:gd name="connsiteY9" fmla="*/ 2976184 h 3596910"/>
              <a:gd name="connsiteX10" fmla="*/ 1085049 w 3633348"/>
              <a:gd name="connsiteY10" fmla="*/ 848126 h 3596910"/>
              <a:gd name="connsiteX11" fmla="*/ 519784 w 3633348"/>
              <a:gd name="connsiteY11" fmla="*/ 1238824 h 3596910"/>
              <a:gd name="connsiteX12" fmla="*/ 1317806 w 3633348"/>
              <a:gd name="connsiteY12" fmla="*/ 399239 h 3596910"/>
              <a:gd name="connsiteX13" fmla="*/ 694351 w 3633348"/>
              <a:gd name="connsiteY13" fmla="*/ 673559 h 3596910"/>
              <a:gd name="connsiteX14" fmla="*/ 2697718 w 3633348"/>
              <a:gd name="connsiteY14" fmla="*/ 228 h 359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33348" h="3596910">
                <a:moveTo>
                  <a:pt x="2697718" y="228"/>
                </a:moveTo>
                <a:cubicBezTo>
                  <a:pt x="2936016" y="14083"/>
                  <a:pt x="2090889" y="475439"/>
                  <a:pt x="2124140" y="756686"/>
                </a:cubicBezTo>
                <a:cubicBezTo>
                  <a:pt x="2157391" y="1037933"/>
                  <a:pt x="2825180" y="1525613"/>
                  <a:pt x="2897224" y="1687711"/>
                </a:cubicBezTo>
                <a:cubicBezTo>
                  <a:pt x="2969268" y="1849809"/>
                  <a:pt x="2434482" y="1684940"/>
                  <a:pt x="2556402" y="1729275"/>
                </a:cubicBezTo>
                <a:cubicBezTo>
                  <a:pt x="2678322" y="1773610"/>
                  <a:pt x="3710486" y="1888603"/>
                  <a:pt x="3628744" y="1953719"/>
                </a:cubicBezTo>
                <a:cubicBezTo>
                  <a:pt x="3547002" y="2018835"/>
                  <a:pt x="2657540" y="1852580"/>
                  <a:pt x="2065951" y="2119973"/>
                </a:cubicBezTo>
                <a:cubicBezTo>
                  <a:pt x="1474362" y="2387366"/>
                  <a:pt x="359071" y="3375195"/>
                  <a:pt x="79209" y="3558075"/>
                </a:cubicBezTo>
                <a:cubicBezTo>
                  <a:pt x="-200653" y="3740955"/>
                  <a:pt x="347987" y="3218638"/>
                  <a:pt x="386780" y="3217253"/>
                </a:cubicBezTo>
                <a:cubicBezTo>
                  <a:pt x="425573" y="3215868"/>
                  <a:pt x="313351" y="3589940"/>
                  <a:pt x="311966" y="3549762"/>
                </a:cubicBezTo>
                <a:cubicBezTo>
                  <a:pt x="310581" y="3509584"/>
                  <a:pt x="249620" y="3426457"/>
                  <a:pt x="378467" y="2976184"/>
                </a:cubicBezTo>
                <a:cubicBezTo>
                  <a:pt x="507314" y="2525911"/>
                  <a:pt x="1061496" y="1137686"/>
                  <a:pt x="1085049" y="848126"/>
                </a:cubicBezTo>
                <a:cubicBezTo>
                  <a:pt x="1108602" y="558566"/>
                  <a:pt x="480991" y="1313639"/>
                  <a:pt x="519784" y="1238824"/>
                </a:cubicBezTo>
                <a:cubicBezTo>
                  <a:pt x="558577" y="1164009"/>
                  <a:pt x="1288712" y="493450"/>
                  <a:pt x="1317806" y="399239"/>
                </a:cubicBezTo>
                <a:cubicBezTo>
                  <a:pt x="1346900" y="305028"/>
                  <a:pt x="464366" y="740061"/>
                  <a:pt x="694351" y="673559"/>
                </a:cubicBezTo>
                <a:cubicBezTo>
                  <a:pt x="924336" y="607057"/>
                  <a:pt x="2459420" y="-13627"/>
                  <a:pt x="2697718" y="22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4BD438C8-DB52-B5EE-57F6-948A5CE6A03A}"/>
              </a:ext>
            </a:extLst>
          </p:cNvPr>
          <p:cNvSpPr/>
          <p:nvPr/>
        </p:nvSpPr>
        <p:spPr>
          <a:xfrm>
            <a:off x="1584622" y="5054038"/>
            <a:ext cx="2515484" cy="2940265"/>
          </a:xfrm>
          <a:custGeom>
            <a:avLst/>
            <a:gdLst>
              <a:gd name="connsiteX0" fmla="*/ 2156105 w 2515484"/>
              <a:gd name="connsiteY0" fmla="*/ 74915 h 2940265"/>
              <a:gd name="connsiteX1" fmla="*/ 2239233 w 2515484"/>
              <a:gd name="connsiteY1" fmla="*/ 83227 h 2940265"/>
              <a:gd name="connsiteX2" fmla="*/ 1823596 w 2515484"/>
              <a:gd name="connsiteY2" fmla="*/ 640180 h 2940265"/>
              <a:gd name="connsiteX3" fmla="*/ 2513553 w 2515484"/>
              <a:gd name="connsiteY3" fmla="*/ 1637707 h 2940265"/>
              <a:gd name="connsiteX4" fmla="*/ 1565902 w 2515484"/>
              <a:gd name="connsiteY4" fmla="*/ 1579518 h 2940265"/>
              <a:gd name="connsiteX5" fmla="*/ 377182 w 2515484"/>
              <a:gd name="connsiteY5" fmla="*/ 2535482 h 2940265"/>
              <a:gd name="connsiteX6" fmla="*/ 859320 w 2515484"/>
              <a:gd name="connsiteY6" fmla="*/ 1920340 h 2940265"/>
              <a:gd name="connsiteX7" fmla="*/ 3109 w 2515484"/>
              <a:gd name="connsiteY7" fmla="*/ 2926180 h 2940265"/>
              <a:gd name="connsiteX8" fmla="*/ 1225080 w 2515484"/>
              <a:gd name="connsiteY8" fmla="*/ 1022566 h 2940265"/>
              <a:gd name="connsiteX9" fmla="*/ 1457836 w 2515484"/>
              <a:gd name="connsiteY9" fmla="*/ 532115 h 2940265"/>
              <a:gd name="connsiteX10" fmla="*/ 892571 w 2515484"/>
              <a:gd name="connsiteY10" fmla="*/ 773184 h 2940265"/>
              <a:gd name="connsiteX11" fmla="*/ 2156105 w 2515484"/>
              <a:gd name="connsiteY11" fmla="*/ 74915 h 2940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5484" h="2940265">
                <a:moveTo>
                  <a:pt x="2156105" y="74915"/>
                </a:moveTo>
                <a:cubicBezTo>
                  <a:pt x="2380549" y="-40078"/>
                  <a:pt x="2294651" y="-10984"/>
                  <a:pt x="2239233" y="83227"/>
                </a:cubicBezTo>
                <a:cubicBezTo>
                  <a:pt x="2183815" y="177438"/>
                  <a:pt x="1777876" y="381100"/>
                  <a:pt x="1823596" y="640180"/>
                </a:cubicBezTo>
                <a:cubicBezTo>
                  <a:pt x="1869316" y="899260"/>
                  <a:pt x="2556502" y="1481151"/>
                  <a:pt x="2513553" y="1637707"/>
                </a:cubicBezTo>
                <a:cubicBezTo>
                  <a:pt x="2470604" y="1794263"/>
                  <a:pt x="1921964" y="1429889"/>
                  <a:pt x="1565902" y="1579518"/>
                </a:cubicBezTo>
                <a:cubicBezTo>
                  <a:pt x="1209840" y="1729147"/>
                  <a:pt x="494946" y="2478678"/>
                  <a:pt x="377182" y="2535482"/>
                </a:cubicBezTo>
                <a:cubicBezTo>
                  <a:pt x="259418" y="2592286"/>
                  <a:pt x="921665" y="1855224"/>
                  <a:pt x="859320" y="1920340"/>
                </a:cubicBezTo>
                <a:cubicBezTo>
                  <a:pt x="796975" y="1985456"/>
                  <a:pt x="-57851" y="3075809"/>
                  <a:pt x="3109" y="2926180"/>
                </a:cubicBezTo>
                <a:cubicBezTo>
                  <a:pt x="64069" y="2776551"/>
                  <a:pt x="982625" y="1421577"/>
                  <a:pt x="1225080" y="1022566"/>
                </a:cubicBezTo>
                <a:cubicBezTo>
                  <a:pt x="1467534" y="623555"/>
                  <a:pt x="1513254" y="573679"/>
                  <a:pt x="1457836" y="532115"/>
                </a:cubicBezTo>
                <a:cubicBezTo>
                  <a:pt x="1402418" y="490551"/>
                  <a:pt x="777578" y="845228"/>
                  <a:pt x="892571" y="773184"/>
                </a:cubicBezTo>
                <a:cubicBezTo>
                  <a:pt x="1007564" y="701140"/>
                  <a:pt x="1931661" y="189908"/>
                  <a:pt x="2156105" y="74915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6DE02BD4-2851-80E6-17C9-8EF4BB54A4BE}"/>
              </a:ext>
            </a:extLst>
          </p:cNvPr>
          <p:cNvSpPr/>
          <p:nvPr/>
        </p:nvSpPr>
        <p:spPr>
          <a:xfrm>
            <a:off x="1258105" y="5285963"/>
            <a:ext cx="2540575" cy="3128392"/>
          </a:xfrm>
          <a:custGeom>
            <a:avLst/>
            <a:gdLst>
              <a:gd name="connsiteX0" fmla="*/ 1925670 w 2540575"/>
              <a:gd name="connsiteY0" fmla="*/ 932 h 3128392"/>
              <a:gd name="connsiteX1" fmla="*/ 678760 w 2540575"/>
              <a:gd name="connsiteY1" fmla="*/ 857142 h 3128392"/>
              <a:gd name="connsiteX2" fmla="*/ 670448 w 2540575"/>
              <a:gd name="connsiteY2" fmla="*/ 1239528 h 3128392"/>
              <a:gd name="connsiteX3" fmla="*/ 22055 w 2540575"/>
              <a:gd name="connsiteY3" fmla="*/ 2719193 h 3128392"/>
              <a:gd name="connsiteX4" fmla="*/ 462630 w 2540575"/>
              <a:gd name="connsiteY4" fmla="*/ 2195492 h 3128392"/>
              <a:gd name="connsiteX5" fmla="*/ 5430 w 2540575"/>
              <a:gd name="connsiteY5" fmla="*/ 3126517 h 3128392"/>
              <a:gd name="connsiteX6" fmla="*/ 845015 w 2540575"/>
              <a:gd name="connsiteY6" fmla="*/ 2419935 h 3128392"/>
              <a:gd name="connsiteX7" fmla="*/ 2532499 w 2540575"/>
              <a:gd name="connsiteY7" fmla="*/ 1854670 h 3128392"/>
              <a:gd name="connsiteX8" fmla="*/ 1510033 w 2540575"/>
              <a:gd name="connsiteY8" fmla="*/ 1788168 h 3128392"/>
              <a:gd name="connsiteX9" fmla="*/ 2125175 w 2540575"/>
              <a:gd name="connsiteY9" fmla="*/ 341753 h 3128392"/>
              <a:gd name="connsiteX10" fmla="*/ 1584848 w 2540575"/>
              <a:gd name="connsiteY10" fmla="*/ 682575 h 3128392"/>
              <a:gd name="connsiteX11" fmla="*/ 1925670 w 2540575"/>
              <a:gd name="connsiteY11" fmla="*/ 932 h 312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0575" h="3128392">
                <a:moveTo>
                  <a:pt x="1925670" y="932"/>
                </a:moveTo>
                <a:cubicBezTo>
                  <a:pt x="1774655" y="30026"/>
                  <a:pt x="887964" y="650709"/>
                  <a:pt x="678760" y="857142"/>
                </a:cubicBezTo>
                <a:cubicBezTo>
                  <a:pt x="469556" y="1063575"/>
                  <a:pt x="779899" y="929186"/>
                  <a:pt x="670448" y="1239528"/>
                </a:cubicBezTo>
                <a:cubicBezTo>
                  <a:pt x="560997" y="1549870"/>
                  <a:pt x="56691" y="2559866"/>
                  <a:pt x="22055" y="2719193"/>
                </a:cubicBezTo>
                <a:cubicBezTo>
                  <a:pt x="-12581" y="2878520"/>
                  <a:pt x="465401" y="2127605"/>
                  <a:pt x="462630" y="2195492"/>
                </a:cubicBezTo>
                <a:cubicBezTo>
                  <a:pt x="459859" y="2263379"/>
                  <a:pt x="-58301" y="3089110"/>
                  <a:pt x="5430" y="3126517"/>
                </a:cubicBezTo>
                <a:cubicBezTo>
                  <a:pt x="69161" y="3163924"/>
                  <a:pt x="423837" y="2631909"/>
                  <a:pt x="845015" y="2419935"/>
                </a:cubicBezTo>
                <a:cubicBezTo>
                  <a:pt x="1266193" y="2207961"/>
                  <a:pt x="2421663" y="1959964"/>
                  <a:pt x="2532499" y="1854670"/>
                </a:cubicBezTo>
                <a:cubicBezTo>
                  <a:pt x="2643335" y="1749376"/>
                  <a:pt x="1577920" y="2040321"/>
                  <a:pt x="1510033" y="1788168"/>
                </a:cubicBezTo>
                <a:cubicBezTo>
                  <a:pt x="1442146" y="1536015"/>
                  <a:pt x="2112706" y="526018"/>
                  <a:pt x="2125175" y="341753"/>
                </a:cubicBezTo>
                <a:cubicBezTo>
                  <a:pt x="2137644" y="157488"/>
                  <a:pt x="1618099" y="732451"/>
                  <a:pt x="1584848" y="682575"/>
                </a:cubicBezTo>
                <a:cubicBezTo>
                  <a:pt x="1551597" y="632699"/>
                  <a:pt x="2076685" y="-28162"/>
                  <a:pt x="1925670" y="93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A01DD403-AD07-D77A-FBC0-7840368977D8}"/>
              </a:ext>
            </a:extLst>
          </p:cNvPr>
          <p:cNvSpPr/>
          <p:nvPr/>
        </p:nvSpPr>
        <p:spPr>
          <a:xfrm>
            <a:off x="7145882" y="5401019"/>
            <a:ext cx="1034224" cy="3027525"/>
          </a:xfrm>
          <a:custGeom>
            <a:avLst/>
            <a:gdLst>
              <a:gd name="connsiteX0" fmla="*/ 917463 w 1034224"/>
              <a:gd name="connsiteY0" fmla="*/ 2254 h 3027525"/>
              <a:gd name="connsiteX1" fmla="*/ 917463 w 1034224"/>
              <a:gd name="connsiteY1" fmla="*/ 459454 h 3027525"/>
              <a:gd name="connsiteX2" fmla="*/ 1025529 w 1034224"/>
              <a:gd name="connsiteY2" fmla="*/ 658959 h 3027525"/>
              <a:gd name="connsiteX3" fmla="*/ 1017216 w 1034224"/>
              <a:gd name="connsiteY3" fmla="*/ 700523 h 3027525"/>
              <a:gd name="connsiteX4" fmla="*/ 934089 w 1034224"/>
              <a:gd name="connsiteY4" fmla="*/ 1257476 h 3027525"/>
              <a:gd name="connsiteX5" fmla="*/ 967340 w 1034224"/>
              <a:gd name="connsiteY5" fmla="*/ 1274101 h 3027525"/>
              <a:gd name="connsiteX6" fmla="*/ 751209 w 1034224"/>
              <a:gd name="connsiteY6" fmla="*/ 1914181 h 3027525"/>
              <a:gd name="connsiteX7" fmla="*/ 435325 w 1034224"/>
              <a:gd name="connsiteY7" fmla="*/ 2570886 h 3027525"/>
              <a:gd name="connsiteX8" fmla="*/ 11376 w 1034224"/>
              <a:gd name="connsiteY8" fmla="*/ 3019774 h 3027525"/>
              <a:gd name="connsiteX9" fmla="*/ 136067 w 1034224"/>
              <a:gd name="connsiteY9" fmla="*/ 2803643 h 3027525"/>
              <a:gd name="connsiteX10" fmla="*/ 294009 w 1034224"/>
              <a:gd name="connsiteY10" fmla="*/ 2163563 h 3027525"/>
              <a:gd name="connsiteX11" fmla="*/ 742896 w 1034224"/>
              <a:gd name="connsiteY11" fmla="*/ 1614923 h 3027525"/>
              <a:gd name="connsiteX12" fmla="*/ 751209 w 1034224"/>
              <a:gd name="connsiteY12" fmla="*/ 1041345 h 3027525"/>
              <a:gd name="connsiteX13" fmla="*/ 668082 w 1034224"/>
              <a:gd name="connsiteY13" fmla="*/ 700523 h 3027525"/>
              <a:gd name="connsiteX14" fmla="*/ 867587 w 1034224"/>
              <a:gd name="connsiteY14" fmla="*/ 301512 h 3027525"/>
              <a:gd name="connsiteX15" fmla="*/ 917463 w 1034224"/>
              <a:gd name="connsiteY15" fmla="*/ 2254 h 302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4224" h="3027525">
                <a:moveTo>
                  <a:pt x="917463" y="2254"/>
                </a:moveTo>
                <a:cubicBezTo>
                  <a:pt x="925776" y="28578"/>
                  <a:pt x="899452" y="350003"/>
                  <a:pt x="917463" y="459454"/>
                </a:cubicBezTo>
                <a:cubicBezTo>
                  <a:pt x="935474" y="568905"/>
                  <a:pt x="1008904" y="618781"/>
                  <a:pt x="1025529" y="658959"/>
                </a:cubicBezTo>
                <a:cubicBezTo>
                  <a:pt x="1042154" y="699137"/>
                  <a:pt x="1032456" y="600770"/>
                  <a:pt x="1017216" y="700523"/>
                </a:cubicBezTo>
                <a:cubicBezTo>
                  <a:pt x="1001976" y="800276"/>
                  <a:pt x="942402" y="1161880"/>
                  <a:pt x="934089" y="1257476"/>
                </a:cubicBezTo>
                <a:cubicBezTo>
                  <a:pt x="925776" y="1353072"/>
                  <a:pt x="997820" y="1164650"/>
                  <a:pt x="967340" y="1274101"/>
                </a:cubicBezTo>
                <a:cubicBezTo>
                  <a:pt x="936860" y="1383552"/>
                  <a:pt x="839878" y="1698050"/>
                  <a:pt x="751209" y="1914181"/>
                </a:cubicBezTo>
                <a:cubicBezTo>
                  <a:pt x="662540" y="2130312"/>
                  <a:pt x="558630" y="2386621"/>
                  <a:pt x="435325" y="2570886"/>
                </a:cubicBezTo>
                <a:cubicBezTo>
                  <a:pt x="312019" y="2755152"/>
                  <a:pt x="61252" y="2980981"/>
                  <a:pt x="11376" y="3019774"/>
                </a:cubicBezTo>
                <a:cubicBezTo>
                  <a:pt x="-38500" y="3058567"/>
                  <a:pt x="88961" y="2946345"/>
                  <a:pt x="136067" y="2803643"/>
                </a:cubicBezTo>
                <a:cubicBezTo>
                  <a:pt x="183172" y="2660941"/>
                  <a:pt x="192871" y="2361683"/>
                  <a:pt x="294009" y="2163563"/>
                </a:cubicBezTo>
                <a:cubicBezTo>
                  <a:pt x="395147" y="1965443"/>
                  <a:pt x="666696" y="1801959"/>
                  <a:pt x="742896" y="1614923"/>
                </a:cubicBezTo>
                <a:cubicBezTo>
                  <a:pt x="819096" y="1427887"/>
                  <a:pt x="763678" y="1193745"/>
                  <a:pt x="751209" y="1041345"/>
                </a:cubicBezTo>
                <a:cubicBezTo>
                  <a:pt x="738740" y="888945"/>
                  <a:pt x="648686" y="823828"/>
                  <a:pt x="668082" y="700523"/>
                </a:cubicBezTo>
                <a:cubicBezTo>
                  <a:pt x="687478" y="577218"/>
                  <a:pt x="826024" y="416505"/>
                  <a:pt x="867587" y="301512"/>
                </a:cubicBezTo>
                <a:cubicBezTo>
                  <a:pt x="909150" y="186519"/>
                  <a:pt x="909150" y="-24070"/>
                  <a:pt x="917463" y="2254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A16EC064-E055-1C20-0611-3135429E4E97}"/>
              </a:ext>
            </a:extLst>
          </p:cNvPr>
          <p:cNvSpPr/>
          <p:nvPr/>
        </p:nvSpPr>
        <p:spPr>
          <a:xfrm>
            <a:off x="7053119" y="6308652"/>
            <a:ext cx="372107" cy="424672"/>
          </a:xfrm>
          <a:custGeom>
            <a:avLst/>
            <a:gdLst>
              <a:gd name="connsiteX0" fmla="*/ 195579 w 372107"/>
              <a:gd name="connsiteY0" fmla="*/ 708 h 424672"/>
              <a:gd name="connsiteX1" fmla="*/ 70888 w 372107"/>
              <a:gd name="connsiteY1" fmla="*/ 158650 h 424672"/>
              <a:gd name="connsiteX2" fmla="*/ 162328 w 372107"/>
              <a:gd name="connsiteY2" fmla="*/ 283341 h 424672"/>
              <a:gd name="connsiteX3" fmla="*/ 4386 w 372107"/>
              <a:gd name="connsiteY3" fmla="*/ 291653 h 424672"/>
              <a:gd name="connsiteX4" fmla="*/ 370146 w 372107"/>
              <a:gd name="connsiteY4" fmla="*/ 424657 h 424672"/>
              <a:gd name="connsiteX5" fmla="*/ 145703 w 372107"/>
              <a:gd name="connsiteY5" fmla="*/ 299966 h 424672"/>
              <a:gd name="connsiteX6" fmla="*/ 54263 w 372107"/>
              <a:gd name="connsiteY6" fmla="*/ 225152 h 424672"/>
              <a:gd name="connsiteX7" fmla="*/ 195579 w 372107"/>
              <a:gd name="connsiteY7" fmla="*/ 708 h 42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107" h="424672">
                <a:moveTo>
                  <a:pt x="195579" y="708"/>
                </a:moveTo>
                <a:cubicBezTo>
                  <a:pt x="198350" y="-10376"/>
                  <a:pt x="76430" y="111545"/>
                  <a:pt x="70888" y="158650"/>
                </a:cubicBezTo>
                <a:cubicBezTo>
                  <a:pt x="65346" y="205755"/>
                  <a:pt x="173412" y="261174"/>
                  <a:pt x="162328" y="283341"/>
                </a:cubicBezTo>
                <a:cubicBezTo>
                  <a:pt x="151244" y="305508"/>
                  <a:pt x="-30250" y="268100"/>
                  <a:pt x="4386" y="291653"/>
                </a:cubicBezTo>
                <a:cubicBezTo>
                  <a:pt x="39022" y="315206"/>
                  <a:pt x="346593" y="423272"/>
                  <a:pt x="370146" y="424657"/>
                </a:cubicBezTo>
                <a:cubicBezTo>
                  <a:pt x="393699" y="426042"/>
                  <a:pt x="198350" y="333217"/>
                  <a:pt x="145703" y="299966"/>
                </a:cubicBezTo>
                <a:cubicBezTo>
                  <a:pt x="93056" y="266715"/>
                  <a:pt x="47336" y="269486"/>
                  <a:pt x="54263" y="225152"/>
                </a:cubicBezTo>
                <a:cubicBezTo>
                  <a:pt x="61190" y="180818"/>
                  <a:pt x="192808" y="11792"/>
                  <a:pt x="195579" y="70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A1D7A0CB-F5E2-5122-36CF-3E7CD3DAA988}"/>
              </a:ext>
            </a:extLst>
          </p:cNvPr>
          <p:cNvSpPr/>
          <p:nvPr/>
        </p:nvSpPr>
        <p:spPr>
          <a:xfrm>
            <a:off x="7215164" y="5577384"/>
            <a:ext cx="141852" cy="550916"/>
          </a:xfrm>
          <a:custGeom>
            <a:avLst/>
            <a:gdLst>
              <a:gd name="connsiteX0" fmla="*/ 141600 w 141852"/>
              <a:gd name="connsiteY0" fmla="*/ 456 h 550916"/>
              <a:gd name="connsiteX1" fmla="*/ 50160 w 141852"/>
              <a:gd name="connsiteY1" fmla="*/ 324652 h 550916"/>
              <a:gd name="connsiteX2" fmla="*/ 83411 w 141852"/>
              <a:gd name="connsiteY2" fmla="*/ 540783 h 550916"/>
              <a:gd name="connsiteX3" fmla="*/ 66785 w 141852"/>
              <a:gd name="connsiteY3" fmla="*/ 490907 h 550916"/>
              <a:gd name="connsiteX4" fmla="*/ 283 w 141852"/>
              <a:gd name="connsiteY4" fmla="*/ 274776 h 550916"/>
              <a:gd name="connsiteX5" fmla="*/ 41847 w 141852"/>
              <a:gd name="connsiteY5" fmla="*/ 216587 h 550916"/>
              <a:gd name="connsiteX6" fmla="*/ 16909 w 141852"/>
              <a:gd name="connsiteY6" fmla="*/ 399467 h 550916"/>
              <a:gd name="connsiteX7" fmla="*/ 141600 w 141852"/>
              <a:gd name="connsiteY7" fmla="*/ 456 h 55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852" h="550916">
                <a:moveTo>
                  <a:pt x="141600" y="456"/>
                </a:moveTo>
                <a:cubicBezTo>
                  <a:pt x="147142" y="-12013"/>
                  <a:pt x="59858" y="234598"/>
                  <a:pt x="50160" y="324652"/>
                </a:cubicBezTo>
                <a:cubicBezTo>
                  <a:pt x="40462" y="414706"/>
                  <a:pt x="83411" y="540783"/>
                  <a:pt x="83411" y="540783"/>
                </a:cubicBezTo>
                <a:cubicBezTo>
                  <a:pt x="86182" y="568492"/>
                  <a:pt x="80640" y="535242"/>
                  <a:pt x="66785" y="490907"/>
                </a:cubicBezTo>
                <a:cubicBezTo>
                  <a:pt x="52930" y="446573"/>
                  <a:pt x="4439" y="320496"/>
                  <a:pt x="283" y="274776"/>
                </a:cubicBezTo>
                <a:cubicBezTo>
                  <a:pt x="-3873" y="229056"/>
                  <a:pt x="39076" y="195805"/>
                  <a:pt x="41847" y="216587"/>
                </a:cubicBezTo>
                <a:cubicBezTo>
                  <a:pt x="44618" y="237369"/>
                  <a:pt x="1669" y="429947"/>
                  <a:pt x="16909" y="399467"/>
                </a:cubicBezTo>
                <a:cubicBezTo>
                  <a:pt x="32149" y="368987"/>
                  <a:pt x="136058" y="12925"/>
                  <a:pt x="141600" y="45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14026118-403D-2014-6A77-D61203EF102B}"/>
              </a:ext>
            </a:extLst>
          </p:cNvPr>
          <p:cNvSpPr/>
          <p:nvPr/>
        </p:nvSpPr>
        <p:spPr>
          <a:xfrm>
            <a:off x="7192277" y="5320124"/>
            <a:ext cx="206464" cy="419588"/>
          </a:xfrm>
          <a:custGeom>
            <a:avLst/>
            <a:gdLst>
              <a:gd name="connsiteX0" fmla="*/ 206050 w 206464"/>
              <a:gd name="connsiteY0" fmla="*/ 21 h 419588"/>
              <a:gd name="connsiteX1" fmla="*/ 73047 w 206464"/>
              <a:gd name="connsiteY1" fmla="*/ 299280 h 419588"/>
              <a:gd name="connsiteX2" fmla="*/ 73047 w 206464"/>
              <a:gd name="connsiteY2" fmla="*/ 199527 h 419588"/>
              <a:gd name="connsiteX3" fmla="*/ 6545 w 206464"/>
              <a:gd name="connsiteY3" fmla="*/ 415658 h 419588"/>
              <a:gd name="connsiteX4" fmla="*/ 23170 w 206464"/>
              <a:gd name="connsiteY4" fmla="*/ 315905 h 419588"/>
              <a:gd name="connsiteX5" fmla="*/ 206050 w 206464"/>
              <a:gd name="connsiteY5" fmla="*/ 21 h 41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464" h="419588">
                <a:moveTo>
                  <a:pt x="206050" y="21"/>
                </a:moveTo>
                <a:cubicBezTo>
                  <a:pt x="214363" y="-2750"/>
                  <a:pt x="95214" y="266029"/>
                  <a:pt x="73047" y="299280"/>
                </a:cubicBezTo>
                <a:cubicBezTo>
                  <a:pt x="50880" y="332531"/>
                  <a:pt x="84131" y="180131"/>
                  <a:pt x="73047" y="199527"/>
                </a:cubicBezTo>
                <a:cubicBezTo>
                  <a:pt x="61963" y="218923"/>
                  <a:pt x="14858" y="396262"/>
                  <a:pt x="6545" y="415658"/>
                </a:cubicBezTo>
                <a:cubicBezTo>
                  <a:pt x="-1768" y="435054"/>
                  <a:pt x="-7310" y="379636"/>
                  <a:pt x="23170" y="315905"/>
                </a:cubicBezTo>
                <a:cubicBezTo>
                  <a:pt x="53650" y="252174"/>
                  <a:pt x="197737" y="2792"/>
                  <a:pt x="206050" y="2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92ADA92D-8943-A2F1-3E0D-68FC526B9A77}"/>
              </a:ext>
            </a:extLst>
          </p:cNvPr>
          <p:cNvSpPr/>
          <p:nvPr/>
        </p:nvSpPr>
        <p:spPr>
          <a:xfrm>
            <a:off x="6966278" y="6322547"/>
            <a:ext cx="196251" cy="283515"/>
          </a:xfrm>
          <a:custGeom>
            <a:avLst/>
            <a:gdLst>
              <a:gd name="connsiteX0" fmla="*/ 194376 w 196251"/>
              <a:gd name="connsiteY0" fmla="*/ 980 h 283515"/>
              <a:gd name="connsiteX1" fmla="*/ 123542 w 196251"/>
              <a:gd name="connsiteY1" fmla="*/ 126549 h 283515"/>
              <a:gd name="connsiteX2" fmla="*/ 139640 w 196251"/>
              <a:gd name="connsiteY2" fmla="*/ 107230 h 283515"/>
              <a:gd name="connsiteX3" fmla="*/ 62367 w 196251"/>
              <a:gd name="connsiteY3" fmla="*/ 226360 h 283515"/>
              <a:gd name="connsiteX4" fmla="*/ 84905 w 196251"/>
              <a:gd name="connsiteY4" fmla="*/ 232799 h 283515"/>
              <a:gd name="connsiteX5" fmla="*/ 152519 w 196251"/>
              <a:gd name="connsiteY5" fmla="*/ 277876 h 283515"/>
              <a:gd name="connsiteX6" fmla="*/ 91345 w 196251"/>
              <a:gd name="connsiteY6" fmla="*/ 274656 h 283515"/>
              <a:gd name="connsiteX7" fmla="*/ 123542 w 196251"/>
              <a:gd name="connsiteY7" fmla="*/ 203822 h 283515"/>
              <a:gd name="connsiteX8" fmla="*/ 7632 w 196251"/>
              <a:gd name="connsiteY8" fmla="*/ 245678 h 283515"/>
              <a:gd name="connsiteX9" fmla="*/ 30170 w 196251"/>
              <a:gd name="connsiteY9" fmla="*/ 210261 h 283515"/>
              <a:gd name="connsiteX10" fmla="*/ 194376 w 196251"/>
              <a:gd name="connsiteY10" fmla="*/ 980 h 28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251" h="283515">
                <a:moveTo>
                  <a:pt x="194376" y="980"/>
                </a:moveTo>
                <a:cubicBezTo>
                  <a:pt x="209938" y="-12972"/>
                  <a:pt x="123542" y="126549"/>
                  <a:pt x="123542" y="126549"/>
                </a:cubicBezTo>
                <a:cubicBezTo>
                  <a:pt x="114419" y="144257"/>
                  <a:pt x="149836" y="90595"/>
                  <a:pt x="139640" y="107230"/>
                </a:cubicBezTo>
                <a:cubicBezTo>
                  <a:pt x="129444" y="123865"/>
                  <a:pt x="71489" y="205432"/>
                  <a:pt x="62367" y="226360"/>
                </a:cubicBezTo>
                <a:cubicBezTo>
                  <a:pt x="53244" y="247288"/>
                  <a:pt x="69880" y="224213"/>
                  <a:pt x="84905" y="232799"/>
                </a:cubicBezTo>
                <a:cubicBezTo>
                  <a:pt x="99930" y="241385"/>
                  <a:pt x="151446" y="270900"/>
                  <a:pt x="152519" y="277876"/>
                </a:cubicBezTo>
                <a:cubicBezTo>
                  <a:pt x="153592" y="284852"/>
                  <a:pt x="96174" y="286998"/>
                  <a:pt x="91345" y="274656"/>
                </a:cubicBezTo>
                <a:cubicBezTo>
                  <a:pt x="86516" y="262314"/>
                  <a:pt x="137494" y="208652"/>
                  <a:pt x="123542" y="203822"/>
                </a:cubicBezTo>
                <a:cubicBezTo>
                  <a:pt x="109590" y="198992"/>
                  <a:pt x="23194" y="244605"/>
                  <a:pt x="7632" y="245678"/>
                </a:cubicBezTo>
                <a:cubicBezTo>
                  <a:pt x="-7930" y="246751"/>
                  <a:pt x="656" y="245141"/>
                  <a:pt x="30170" y="210261"/>
                </a:cubicBezTo>
                <a:cubicBezTo>
                  <a:pt x="59684" y="175381"/>
                  <a:pt x="178814" y="14932"/>
                  <a:pt x="194376" y="98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E6FE2A18-3C2F-60D9-CB06-F5AA343BDD15}"/>
              </a:ext>
            </a:extLst>
          </p:cNvPr>
          <p:cNvSpPr/>
          <p:nvPr/>
        </p:nvSpPr>
        <p:spPr>
          <a:xfrm>
            <a:off x="6635350" y="7065672"/>
            <a:ext cx="1198409" cy="526644"/>
          </a:xfrm>
          <a:custGeom>
            <a:avLst/>
            <a:gdLst>
              <a:gd name="connsiteX0" fmla="*/ 10149 w 1198409"/>
              <a:gd name="connsiteY0" fmla="*/ 85322 h 526644"/>
              <a:gd name="connsiteX1" fmla="*/ 708827 w 1198409"/>
              <a:gd name="connsiteY1" fmla="*/ 43466 h 526644"/>
              <a:gd name="connsiteX2" fmla="*/ 741025 w 1198409"/>
              <a:gd name="connsiteY2" fmla="*/ 8049 h 526644"/>
              <a:gd name="connsiteX3" fmla="*/ 902011 w 1198409"/>
              <a:gd name="connsiteY3" fmla="*/ 1610 h 526644"/>
              <a:gd name="connsiteX4" fmla="*/ 1059777 w 1198409"/>
              <a:gd name="connsiteY4" fmla="*/ 8049 h 526644"/>
              <a:gd name="connsiteX5" fmla="*/ 1140270 w 1198409"/>
              <a:gd name="connsiteY5" fmla="*/ 78883 h 526644"/>
              <a:gd name="connsiteX6" fmla="*/ 1043678 w 1198409"/>
              <a:gd name="connsiteY6" fmla="*/ 210891 h 526644"/>
              <a:gd name="connsiteX7" fmla="*/ 1198225 w 1198409"/>
              <a:gd name="connsiteY7" fmla="*/ 198013 h 526644"/>
              <a:gd name="connsiteX8" fmla="*/ 1072656 w 1198409"/>
              <a:gd name="connsiteY8" fmla="*/ 349339 h 526644"/>
              <a:gd name="connsiteX9" fmla="*/ 963185 w 1198409"/>
              <a:gd name="connsiteY9" fmla="*/ 487787 h 526644"/>
              <a:gd name="connsiteX10" fmla="*/ 525304 w 1198409"/>
              <a:gd name="connsiteY10" fmla="*/ 513545 h 526644"/>
              <a:gd name="connsiteX11" fmla="*/ 290264 w 1198409"/>
              <a:gd name="connsiteY11" fmla="*/ 304263 h 526644"/>
              <a:gd name="connsiteX12" fmla="*/ 525304 w 1198409"/>
              <a:gd name="connsiteY12" fmla="*/ 352559 h 526644"/>
              <a:gd name="connsiteX13" fmla="*/ 306363 w 1198409"/>
              <a:gd name="connsiteY13" fmla="*/ 214111 h 526644"/>
              <a:gd name="connsiteX14" fmla="*/ 10149 w 1198409"/>
              <a:gd name="connsiteY14" fmla="*/ 85322 h 52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98409" h="526644">
                <a:moveTo>
                  <a:pt x="10149" y="85322"/>
                </a:moveTo>
                <a:cubicBezTo>
                  <a:pt x="77226" y="56881"/>
                  <a:pt x="587014" y="56345"/>
                  <a:pt x="708827" y="43466"/>
                </a:cubicBezTo>
                <a:cubicBezTo>
                  <a:pt x="830640" y="30587"/>
                  <a:pt x="708828" y="15025"/>
                  <a:pt x="741025" y="8049"/>
                </a:cubicBezTo>
                <a:cubicBezTo>
                  <a:pt x="773222" y="1073"/>
                  <a:pt x="848886" y="1610"/>
                  <a:pt x="902011" y="1610"/>
                </a:cubicBezTo>
                <a:cubicBezTo>
                  <a:pt x="955136" y="1610"/>
                  <a:pt x="1020067" y="-4830"/>
                  <a:pt x="1059777" y="8049"/>
                </a:cubicBezTo>
                <a:cubicBezTo>
                  <a:pt x="1099487" y="20928"/>
                  <a:pt x="1142953" y="45076"/>
                  <a:pt x="1140270" y="78883"/>
                </a:cubicBezTo>
                <a:cubicBezTo>
                  <a:pt x="1137587" y="112690"/>
                  <a:pt x="1034019" y="191036"/>
                  <a:pt x="1043678" y="210891"/>
                </a:cubicBezTo>
                <a:cubicBezTo>
                  <a:pt x="1053337" y="230746"/>
                  <a:pt x="1193395" y="174938"/>
                  <a:pt x="1198225" y="198013"/>
                </a:cubicBezTo>
                <a:cubicBezTo>
                  <a:pt x="1203055" y="221088"/>
                  <a:pt x="1111829" y="301043"/>
                  <a:pt x="1072656" y="349339"/>
                </a:cubicBezTo>
                <a:cubicBezTo>
                  <a:pt x="1033483" y="397635"/>
                  <a:pt x="1054410" y="460419"/>
                  <a:pt x="963185" y="487787"/>
                </a:cubicBezTo>
                <a:cubicBezTo>
                  <a:pt x="871960" y="515155"/>
                  <a:pt x="637457" y="544132"/>
                  <a:pt x="525304" y="513545"/>
                </a:cubicBezTo>
                <a:cubicBezTo>
                  <a:pt x="413151" y="482958"/>
                  <a:pt x="290264" y="331094"/>
                  <a:pt x="290264" y="304263"/>
                </a:cubicBezTo>
                <a:cubicBezTo>
                  <a:pt x="290264" y="277432"/>
                  <a:pt x="522621" y="367584"/>
                  <a:pt x="525304" y="352559"/>
                </a:cubicBezTo>
                <a:cubicBezTo>
                  <a:pt x="527987" y="337534"/>
                  <a:pt x="385246" y="257040"/>
                  <a:pt x="306363" y="214111"/>
                </a:cubicBezTo>
                <a:cubicBezTo>
                  <a:pt x="227480" y="171182"/>
                  <a:pt x="-56928" y="113763"/>
                  <a:pt x="10149" y="85322"/>
                </a:cubicBezTo>
                <a:close/>
              </a:path>
            </a:pathLst>
          </a:custGeom>
          <a:solidFill>
            <a:srgbClr val="FF8AD8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828FE04-17B7-3B0A-F270-B6DF5C19344D}"/>
              </a:ext>
            </a:extLst>
          </p:cNvPr>
          <p:cNvSpPr/>
          <p:nvPr/>
        </p:nvSpPr>
        <p:spPr>
          <a:xfrm>
            <a:off x="3727064" y="4501213"/>
            <a:ext cx="1238674" cy="2597342"/>
          </a:xfrm>
          <a:custGeom>
            <a:avLst/>
            <a:gdLst>
              <a:gd name="connsiteX0" fmla="*/ 357256 w 1238674"/>
              <a:gd name="connsiteY0" fmla="*/ 79496 h 2597342"/>
              <a:gd name="connsiteX1" fmla="*/ 435633 w 1238674"/>
              <a:gd name="connsiteY1" fmla="*/ 140456 h 2597342"/>
              <a:gd name="connsiteX2" fmla="*/ 1210696 w 1238674"/>
              <a:gd name="connsiteY2" fmla="*/ 1194193 h 2597342"/>
              <a:gd name="connsiteX3" fmla="*/ 1071359 w 1238674"/>
              <a:gd name="connsiteY3" fmla="*/ 1908296 h 2597342"/>
              <a:gd name="connsiteX4" fmla="*/ 1106193 w 1238674"/>
              <a:gd name="connsiteY4" fmla="*/ 1882170 h 2597342"/>
              <a:gd name="connsiteX5" fmla="*/ 688182 w 1238674"/>
              <a:gd name="connsiteY5" fmla="*/ 2596273 h 2597342"/>
              <a:gd name="connsiteX6" fmla="*/ 43747 w 1238674"/>
              <a:gd name="connsiteY6" fmla="*/ 1699290 h 2597342"/>
              <a:gd name="connsiteX7" fmla="*/ 156959 w 1238674"/>
              <a:gd name="connsiteY7" fmla="*/ 2517896 h 2597342"/>
              <a:gd name="connsiteX8" fmla="*/ 139542 w 1238674"/>
              <a:gd name="connsiteY8" fmla="*/ 1046147 h 2597342"/>
              <a:gd name="connsiteX9" fmla="*/ 205 w 1238674"/>
              <a:gd name="connsiteY9" fmla="*/ 776181 h 2597342"/>
              <a:gd name="connsiteX10" fmla="*/ 174376 w 1238674"/>
              <a:gd name="connsiteY10" fmla="*/ 776181 h 2597342"/>
              <a:gd name="connsiteX11" fmla="*/ 357256 w 1238674"/>
              <a:gd name="connsiteY11" fmla="*/ 79496 h 259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8674" h="2597342">
                <a:moveTo>
                  <a:pt x="357256" y="79496"/>
                </a:moveTo>
                <a:cubicBezTo>
                  <a:pt x="400799" y="-26458"/>
                  <a:pt x="293393" y="-45327"/>
                  <a:pt x="435633" y="140456"/>
                </a:cubicBezTo>
                <a:cubicBezTo>
                  <a:pt x="577873" y="326239"/>
                  <a:pt x="1104742" y="899553"/>
                  <a:pt x="1210696" y="1194193"/>
                </a:cubicBezTo>
                <a:cubicBezTo>
                  <a:pt x="1316650" y="1488833"/>
                  <a:pt x="1088776" y="1793633"/>
                  <a:pt x="1071359" y="1908296"/>
                </a:cubicBezTo>
                <a:cubicBezTo>
                  <a:pt x="1053942" y="2022959"/>
                  <a:pt x="1170056" y="1767507"/>
                  <a:pt x="1106193" y="1882170"/>
                </a:cubicBezTo>
                <a:cubicBezTo>
                  <a:pt x="1042330" y="1996833"/>
                  <a:pt x="865256" y="2626753"/>
                  <a:pt x="688182" y="2596273"/>
                </a:cubicBezTo>
                <a:cubicBezTo>
                  <a:pt x="511108" y="2565793"/>
                  <a:pt x="132284" y="1712353"/>
                  <a:pt x="43747" y="1699290"/>
                </a:cubicBezTo>
                <a:cubicBezTo>
                  <a:pt x="-44790" y="1686227"/>
                  <a:pt x="140993" y="2626753"/>
                  <a:pt x="156959" y="2517896"/>
                </a:cubicBezTo>
                <a:cubicBezTo>
                  <a:pt x="172925" y="2409039"/>
                  <a:pt x="165668" y="1336433"/>
                  <a:pt x="139542" y="1046147"/>
                </a:cubicBezTo>
                <a:cubicBezTo>
                  <a:pt x="113416" y="755861"/>
                  <a:pt x="-5601" y="821175"/>
                  <a:pt x="205" y="776181"/>
                </a:cubicBezTo>
                <a:cubicBezTo>
                  <a:pt x="6011" y="731187"/>
                  <a:pt x="113416" y="892295"/>
                  <a:pt x="174376" y="776181"/>
                </a:cubicBezTo>
                <a:cubicBezTo>
                  <a:pt x="235336" y="660067"/>
                  <a:pt x="313713" y="185450"/>
                  <a:pt x="357256" y="79496"/>
                </a:cubicBezTo>
                <a:close/>
              </a:path>
            </a:pathLst>
          </a:custGeom>
          <a:solidFill>
            <a:srgbClr val="FFC00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2DC2CA9-0E50-B4FE-F15A-3445B5F1A47E}"/>
              </a:ext>
            </a:extLst>
          </p:cNvPr>
          <p:cNvSpPr/>
          <p:nvPr/>
        </p:nvSpPr>
        <p:spPr>
          <a:xfrm>
            <a:off x="129909" y="6873921"/>
            <a:ext cx="5456579" cy="4324220"/>
          </a:xfrm>
          <a:custGeom>
            <a:avLst/>
            <a:gdLst>
              <a:gd name="connsiteX0" fmla="*/ 26845 w 5456579"/>
              <a:gd name="connsiteY0" fmla="*/ 4072753 h 4324220"/>
              <a:gd name="connsiteX1" fmla="*/ 1350548 w 5456579"/>
              <a:gd name="connsiteY1" fmla="*/ 1852068 h 4324220"/>
              <a:gd name="connsiteX2" fmla="*/ 671280 w 5456579"/>
              <a:gd name="connsiteY2" fmla="*/ 2357165 h 4324220"/>
              <a:gd name="connsiteX3" fmla="*/ 3492857 w 5456579"/>
              <a:gd name="connsiteY3" fmla="*/ 92936 h 4324220"/>
              <a:gd name="connsiteX4" fmla="*/ 3379645 w 5456579"/>
              <a:gd name="connsiteY4" fmla="*/ 415153 h 4324220"/>
              <a:gd name="connsiteX5" fmla="*/ 3910868 w 5456579"/>
              <a:gd name="connsiteY5" fmla="*/ 5850 h 4324220"/>
              <a:gd name="connsiteX6" fmla="*/ 5408742 w 5456579"/>
              <a:gd name="connsiteY6" fmla="*/ 789622 h 4324220"/>
              <a:gd name="connsiteX7" fmla="*/ 4503051 w 5456579"/>
              <a:gd name="connsiteY7" fmla="*/ 1547268 h 4324220"/>
              <a:gd name="connsiteX8" fmla="*/ 5452285 w 5456579"/>
              <a:gd name="connsiteY8" fmla="*/ 2749050 h 4324220"/>
              <a:gd name="connsiteX9" fmla="*/ 4032788 w 5456579"/>
              <a:gd name="connsiteY9" fmla="*/ 3689576 h 4324220"/>
              <a:gd name="connsiteX10" fmla="*/ 1716308 w 5456579"/>
              <a:gd name="connsiteY10" fmla="*/ 4011793 h 4324220"/>
              <a:gd name="connsiteX11" fmla="*/ 2796171 w 5456579"/>
              <a:gd name="connsiteY11" fmla="*/ 4264342 h 4324220"/>
              <a:gd name="connsiteX12" fmla="*/ 26845 w 5456579"/>
              <a:gd name="connsiteY12" fmla="*/ 4072753 h 432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56579" h="4324220">
                <a:moveTo>
                  <a:pt x="26845" y="4072753"/>
                </a:moveTo>
                <a:cubicBezTo>
                  <a:pt x="-214092" y="3670707"/>
                  <a:pt x="1243142" y="2137999"/>
                  <a:pt x="1350548" y="1852068"/>
                </a:cubicBezTo>
                <a:cubicBezTo>
                  <a:pt x="1457954" y="1566137"/>
                  <a:pt x="314229" y="2650354"/>
                  <a:pt x="671280" y="2357165"/>
                </a:cubicBezTo>
                <a:cubicBezTo>
                  <a:pt x="1028331" y="2063976"/>
                  <a:pt x="3041463" y="416605"/>
                  <a:pt x="3492857" y="92936"/>
                </a:cubicBezTo>
                <a:cubicBezTo>
                  <a:pt x="3944251" y="-230733"/>
                  <a:pt x="3309976" y="429667"/>
                  <a:pt x="3379645" y="415153"/>
                </a:cubicBezTo>
                <a:cubicBezTo>
                  <a:pt x="3449314" y="400639"/>
                  <a:pt x="3572685" y="-56561"/>
                  <a:pt x="3910868" y="5850"/>
                </a:cubicBezTo>
                <a:cubicBezTo>
                  <a:pt x="4249051" y="68261"/>
                  <a:pt x="5310045" y="532719"/>
                  <a:pt x="5408742" y="789622"/>
                </a:cubicBezTo>
                <a:cubicBezTo>
                  <a:pt x="5507439" y="1046525"/>
                  <a:pt x="4495794" y="1220697"/>
                  <a:pt x="4503051" y="1547268"/>
                </a:cubicBezTo>
                <a:cubicBezTo>
                  <a:pt x="4510308" y="1873839"/>
                  <a:pt x="5530662" y="2391999"/>
                  <a:pt x="5452285" y="2749050"/>
                </a:cubicBezTo>
                <a:cubicBezTo>
                  <a:pt x="5373908" y="3106101"/>
                  <a:pt x="4655451" y="3479119"/>
                  <a:pt x="4032788" y="3689576"/>
                </a:cubicBezTo>
                <a:cubicBezTo>
                  <a:pt x="3410125" y="3900033"/>
                  <a:pt x="1922411" y="3915999"/>
                  <a:pt x="1716308" y="4011793"/>
                </a:cubicBezTo>
                <a:cubicBezTo>
                  <a:pt x="1510205" y="4107587"/>
                  <a:pt x="3073394" y="4251279"/>
                  <a:pt x="2796171" y="4264342"/>
                </a:cubicBezTo>
                <a:cubicBezTo>
                  <a:pt x="2518948" y="4277405"/>
                  <a:pt x="267782" y="4474799"/>
                  <a:pt x="26845" y="4072753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98C319EF-20C3-0745-AB53-013547BB3F2D}"/>
              </a:ext>
            </a:extLst>
          </p:cNvPr>
          <p:cNvSpPr/>
          <p:nvPr/>
        </p:nvSpPr>
        <p:spPr>
          <a:xfrm>
            <a:off x="3693699" y="6124979"/>
            <a:ext cx="4196321" cy="4344465"/>
          </a:xfrm>
          <a:custGeom>
            <a:avLst/>
            <a:gdLst>
              <a:gd name="connsiteX0" fmla="*/ 495124 w 4196321"/>
              <a:gd name="connsiteY0" fmla="*/ 223570 h 4344465"/>
              <a:gd name="connsiteX1" fmla="*/ 538667 w 4196321"/>
              <a:gd name="connsiteY1" fmla="*/ 293238 h 4344465"/>
              <a:gd name="connsiteX2" fmla="*/ 2480678 w 4196321"/>
              <a:gd name="connsiteY2" fmla="*/ 1913032 h 4344465"/>
              <a:gd name="connsiteX3" fmla="*/ 4117890 w 4196321"/>
              <a:gd name="connsiteY3" fmla="*/ 3358655 h 4344465"/>
              <a:gd name="connsiteX4" fmla="*/ 3534415 w 4196321"/>
              <a:gd name="connsiteY4" fmla="*/ 3611204 h 4344465"/>
              <a:gd name="connsiteX5" fmla="*/ 94530 w 4196321"/>
              <a:gd name="connsiteY5" fmla="*/ 4342724 h 4344465"/>
              <a:gd name="connsiteX6" fmla="*/ 956678 w 4196321"/>
              <a:gd name="connsiteY6" fmla="*/ 3776667 h 4344465"/>
              <a:gd name="connsiteX7" fmla="*/ 843467 w 4196321"/>
              <a:gd name="connsiteY7" fmla="*/ 2609718 h 4344465"/>
              <a:gd name="connsiteX8" fmla="*/ 495124 w 4196321"/>
              <a:gd name="connsiteY8" fmla="*/ 223570 h 4344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96321" h="4344465">
                <a:moveTo>
                  <a:pt x="495124" y="223570"/>
                </a:moveTo>
                <a:cubicBezTo>
                  <a:pt x="444324" y="-162510"/>
                  <a:pt x="207741" y="11661"/>
                  <a:pt x="538667" y="293238"/>
                </a:cubicBezTo>
                <a:cubicBezTo>
                  <a:pt x="869593" y="574815"/>
                  <a:pt x="1884141" y="1402129"/>
                  <a:pt x="2480678" y="1913032"/>
                </a:cubicBezTo>
                <a:cubicBezTo>
                  <a:pt x="3077215" y="2423935"/>
                  <a:pt x="3942267" y="3075626"/>
                  <a:pt x="4117890" y="3358655"/>
                </a:cubicBezTo>
                <a:cubicBezTo>
                  <a:pt x="4293513" y="3641684"/>
                  <a:pt x="4204975" y="3447193"/>
                  <a:pt x="3534415" y="3611204"/>
                </a:cubicBezTo>
                <a:cubicBezTo>
                  <a:pt x="2863855" y="3775215"/>
                  <a:pt x="524153" y="4315147"/>
                  <a:pt x="94530" y="4342724"/>
                </a:cubicBezTo>
                <a:cubicBezTo>
                  <a:pt x="-335093" y="4370301"/>
                  <a:pt x="831855" y="4065501"/>
                  <a:pt x="956678" y="3776667"/>
                </a:cubicBezTo>
                <a:cubicBezTo>
                  <a:pt x="1081501" y="3487833"/>
                  <a:pt x="923295" y="3204804"/>
                  <a:pt x="843467" y="2609718"/>
                </a:cubicBezTo>
                <a:cubicBezTo>
                  <a:pt x="763639" y="2014632"/>
                  <a:pt x="545924" y="609650"/>
                  <a:pt x="495124" y="22357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91452AD8-1C00-6F51-2727-D78CFCCC1B44}"/>
              </a:ext>
            </a:extLst>
          </p:cNvPr>
          <p:cNvSpPr/>
          <p:nvPr/>
        </p:nvSpPr>
        <p:spPr>
          <a:xfrm>
            <a:off x="1468404" y="9498177"/>
            <a:ext cx="7416578" cy="2253424"/>
          </a:xfrm>
          <a:custGeom>
            <a:avLst/>
            <a:gdLst>
              <a:gd name="connsiteX0" fmla="*/ 107847 w 7416578"/>
              <a:gd name="connsiteY0" fmla="*/ 1021777 h 2253424"/>
              <a:gd name="connsiteX1" fmla="*/ 482316 w 7416578"/>
              <a:gd name="connsiteY1" fmla="*/ 969526 h 2253424"/>
              <a:gd name="connsiteX2" fmla="*/ 4200876 w 7416578"/>
              <a:gd name="connsiteY2" fmla="*/ 2874 h 2253424"/>
              <a:gd name="connsiteX3" fmla="*/ 7309836 w 7416578"/>
              <a:gd name="connsiteY3" fmla="*/ 673434 h 2253424"/>
              <a:gd name="connsiteX4" fmla="*/ 6726362 w 7416578"/>
              <a:gd name="connsiteY4" fmla="*/ 716977 h 2253424"/>
              <a:gd name="connsiteX5" fmla="*/ 7022453 w 7416578"/>
              <a:gd name="connsiteY5" fmla="*/ 1640086 h 2253424"/>
              <a:gd name="connsiteX6" fmla="*/ 5045607 w 7416578"/>
              <a:gd name="connsiteY6" fmla="*/ 1701046 h 2253424"/>
              <a:gd name="connsiteX7" fmla="*/ 5481036 w 7416578"/>
              <a:gd name="connsiteY7" fmla="*/ 2249686 h 2253424"/>
              <a:gd name="connsiteX8" fmla="*/ 2276282 w 7416578"/>
              <a:gd name="connsiteY8" fmla="*/ 1918760 h 2253424"/>
              <a:gd name="connsiteX9" fmla="*/ 1057082 w 7416578"/>
              <a:gd name="connsiteY9" fmla="*/ 1465914 h 2253424"/>
              <a:gd name="connsiteX10" fmla="*/ 107847 w 7416578"/>
              <a:gd name="connsiteY10" fmla="*/ 1021777 h 225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16578" h="2253424">
                <a:moveTo>
                  <a:pt x="107847" y="1021777"/>
                </a:moveTo>
                <a:cubicBezTo>
                  <a:pt x="12053" y="939046"/>
                  <a:pt x="-199855" y="1139343"/>
                  <a:pt x="482316" y="969526"/>
                </a:cubicBezTo>
                <a:cubicBezTo>
                  <a:pt x="1164487" y="799709"/>
                  <a:pt x="3062956" y="52223"/>
                  <a:pt x="4200876" y="2874"/>
                </a:cubicBezTo>
                <a:cubicBezTo>
                  <a:pt x="5338796" y="-46475"/>
                  <a:pt x="6888922" y="554417"/>
                  <a:pt x="7309836" y="673434"/>
                </a:cubicBezTo>
                <a:cubicBezTo>
                  <a:pt x="7730750" y="792451"/>
                  <a:pt x="6774259" y="555868"/>
                  <a:pt x="6726362" y="716977"/>
                </a:cubicBezTo>
                <a:cubicBezTo>
                  <a:pt x="6678465" y="878086"/>
                  <a:pt x="7302579" y="1476074"/>
                  <a:pt x="7022453" y="1640086"/>
                </a:cubicBezTo>
                <a:cubicBezTo>
                  <a:pt x="6742327" y="1804098"/>
                  <a:pt x="5302510" y="1599446"/>
                  <a:pt x="5045607" y="1701046"/>
                </a:cubicBezTo>
                <a:cubicBezTo>
                  <a:pt x="4788704" y="1802646"/>
                  <a:pt x="5942590" y="2213400"/>
                  <a:pt x="5481036" y="2249686"/>
                </a:cubicBezTo>
                <a:cubicBezTo>
                  <a:pt x="5019482" y="2285972"/>
                  <a:pt x="3013608" y="2049389"/>
                  <a:pt x="2276282" y="1918760"/>
                </a:cubicBezTo>
                <a:cubicBezTo>
                  <a:pt x="1538956" y="1788131"/>
                  <a:pt x="1417036" y="1615411"/>
                  <a:pt x="1057082" y="1465914"/>
                </a:cubicBezTo>
                <a:cubicBezTo>
                  <a:pt x="697128" y="1316417"/>
                  <a:pt x="203641" y="1104508"/>
                  <a:pt x="107847" y="1021777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11BFFCB5-4234-E133-7BA4-512980178D7E}"/>
              </a:ext>
            </a:extLst>
          </p:cNvPr>
          <p:cNvSpPr/>
          <p:nvPr/>
        </p:nvSpPr>
        <p:spPr>
          <a:xfrm>
            <a:off x="6104433" y="4910412"/>
            <a:ext cx="1175949" cy="746692"/>
          </a:xfrm>
          <a:custGeom>
            <a:avLst/>
            <a:gdLst>
              <a:gd name="connsiteX0" fmla="*/ 8984 w 1175949"/>
              <a:gd name="connsiteY0" fmla="*/ 358274 h 746692"/>
              <a:gd name="connsiteX1" fmla="*/ 1001761 w 1175949"/>
              <a:gd name="connsiteY1" fmla="*/ 1222 h 746692"/>
              <a:gd name="connsiteX2" fmla="*/ 1036596 w 1175949"/>
              <a:gd name="connsiteY2" fmla="*/ 236354 h 746692"/>
              <a:gd name="connsiteX3" fmla="*/ 1175933 w 1175949"/>
              <a:gd name="connsiteY3" fmla="*/ 97017 h 746692"/>
              <a:gd name="connsiteX4" fmla="*/ 1045304 w 1175949"/>
              <a:gd name="connsiteY4" fmla="*/ 741451 h 746692"/>
              <a:gd name="connsiteX5" fmla="*/ 949510 w 1175949"/>
              <a:gd name="connsiteY5" fmla="*/ 401817 h 746692"/>
              <a:gd name="connsiteX6" fmla="*/ 278950 w 1175949"/>
              <a:gd name="connsiteY6" fmla="*/ 401817 h 746692"/>
              <a:gd name="connsiteX7" fmla="*/ 496664 w 1175949"/>
              <a:gd name="connsiteY7" fmla="*/ 323439 h 746692"/>
              <a:gd name="connsiteX8" fmla="*/ 8984 w 1175949"/>
              <a:gd name="connsiteY8" fmla="*/ 358274 h 7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949" h="746692">
                <a:moveTo>
                  <a:pt x="8984" y="358274"/>
                </a:moveTo>
                <a:cubicBezTo>
                  <a:pt x="93167" y="304571"/>
                  <a:pt x="830492" y="21542"/>
                  <a:pt x="1001761" y="1222"/>
                </a:cubicBezTo>
                <a:cubicBezTo>
                  <a:pt x="1173030" y="-19098"/>
                  <a:pt x="1007567" y="220388"/>
                  <a:pt x="1036596" y="236354"/>
                </a:cubicBezTo>
                <a:cubicBezTo>
                  <a:pt x="1065625" y="252320"/>
                  <a:pt x="1174482" y="12834"/>
                  <a:pt x="1175933" y="97017"/>
                </a:cubicBezTo>
                <a:cubicBezTo>
                  <a:pt x="1177384" y="181200"/>
                  <a:pt x="1083041" y="690651"/>
                  <a:pt x="1045304" y="741451"/>
                </a:cubicBezTo>
                <a:cubicBezTo>
                  <a:pt x="1007567" y="792251"/>
                  <a:pt x="1077236" y="458423"/>
                  <a:pt x="949510" y="401817"/>
                </a:cubicBezTo>
                <a:cubicBezTo>
                  <a:pt x="821784" y="345211"/>
                  <a:pt x="354424" y="414880"/>
                  <a:pt x="278950" y="401817"/>
                </a:cubicBezTo>
                <a:cubicBezTo>
                  <a:pt x="203476" y="388754"/>
                  <a:pt x="534401" y="333599"/>
                  <a:pt x="496664" y="323439"/>
                </a:cubicBezTo>
                <a:cubicBezTo>
                  <a:pt x="458927" y="313279"/>
                  <a:pt x="-75199" y="411977"/>
                  <a:pt x="8984" y="358274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6E059CE2-3161-EFDB-0D81-8B3E665918E6}"/>
              </a:ext>
            </a:extLst>
          </p:cNvPr>
          <p:cNvSpPr/>
          <p:nvPr/>
        </p:nvSpPr>
        <p:spPr>
          <a:xfrm>
            <a:off x="6104409" y="5271996"/>
            <a:ext cx="1299384" cy="1284512"/>
          </a:xfrm>
          <a:custGeom>
            <a:avLst/>
            <a:gdLst>
              <a:gd name="connsiteX0" fmla="*/ 1297877 w 1299384"/>
              <a:gd name="connsiteY0" fmla="*/ 5398 h 1284512"/>
              <a:gd name="connsiteX1" fmla="*/ 1001785 w 1299384"/>
              <a:gd name="connsiteY1" fmla="*/ 789170 h 1284512"/>
              <a:gd name="connsiteX2" fmla="*/ 1088871 w 1299384"/>
              <a:gd name="connsiteY2" fmla="*/ 893673 h 1284512"/>
              <a:gd name="connsiteX3" fmla="*/ 871157 w 1299384"/>
              <a:gd name="connsiteY3" fmla="*/ 1276850 h 1284512"/>
              <a:gd name="connsiteX4" fmla="*/ 836322 w 1299384"/>
              <a:gd name="connsiteY4" fmla="*/ 1093970 h 1284512"/>
              <a:gd name="connsiteX5" fmla="*/ 9008 w 1299384"/>
              <a:gd name="connsiteY5" fmla="*/ 449535 h 1284512"/>
              <a:gd name="connsiteX6" fmla="*/ 392185 w 1299384"/>
              <a:gd name="connsiteY6" fmla="*/ 580164 h 1284512"/>
              <a:gd name="connsiteX7" fmla="*/ 322517 w 1299384"/>
              <a:gd name="connsiteY7" fmla="*/ 414701 h 1284512"/>
              <a:gd name="connsiteX8" fmla="*/ 879865 w 1299384"/>
              <a:gd name="connsiteY8" fmla="*/ 432118 h 1284512"/>
              <a:gd name="connsiteX9" fmla="*/ 1036620 w 1299384"/>
              <a:gd name="connsiteY9" fmla="*/ 214404 h 1284512"/>
              <a:gd name="connsiteX10" fmla="*/ 853740 w 1299384"/>
              <a:gd name="connsiteY10" fmla="*/ 432118 h 1284512"/>
              <a:gd name="connsiteX11" fmla="*/ 1297877 w 1299384"/>
              <a:gd name="connsiteY11" fmla="*/ 5398 h 128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9384" h="1284512">
                <a:moveTo>
                  <a:pt x="1297877" y="5398"/>
                </a:moveTo>
                <a:cubicBezTo>
                  <a:pt x="1322551" y="64907"/>
                  <a:pt x="1036619" y="641124"/>
                  <a:pt x="1001785" y="789170"/>
                </a:cubicBezTo>
                <a:cubicBezTo>
                  <a:pt x="966951" y="937216"/>
                  <a:pt x="1110642" y="812393"/>
                  <a:pt x="1088871" y="893673"/>
                </a:cubicBezTo>
                <a:cubicBezTo>
                  <a:pt x="1067100" y="974953"/>
                  <a:pt x="913248" y="1243467"/>
                  <a:pt x="871157" y="1276850"/>
                </a:cubicBezTo>
                <a:cubicBezTo>
                  <a:pt x="829066" y="1310233"/>
                  <a:pt x="980013" y="1231856"/>
                  <a:pt x="836322" y="1093970"/>
                </a:cubicBezTo>
                <a:cubicBezTo>
                  <a:pt x="692630" y="956084"/>
                  <a:pt x="83031" y="535169"/>
                  <a:pt x="9008" y="449535"/>
                </a:cubicBezTo>
                <a:cubicBezTo>
                  <a:pt x="-65015" y="363901"/>
                  <a:pt x="339934" y="585970"/>
                  <a:pt x="392185" y="580164"/>
                </a:cubicBezTo>
                <a:cubicBezTo>
                  <a:pt x="444436" y="574358"/>
                  <a:pt x="241237" y="439375"/>
                  <a:pt x="322517" y="414701"/>
                </a:cubicBezTo>
                <a:cubicBezTo>
                  <a:pt x="403797" y="390027"/>
                  <a:pt x="760848" y="465501"/>
                  <a:pt x="879865" y="432118"/>
                </a:cubicBezTo>
                <a:cubicBezTo>
                  <a:pt x="998882" y="398735"/>
                  <a:pt x="1040974" y="214404"/>
                  <a:pt x="1036620" y="214404"/>
                </a:cubicBezTo>
                <a:cubicBezTo>
                  <a:pt x="1032266" y="214404"/>
                  <a:pt x="807294" y="466952"/>
                  <a:pt x="853740" y="432118"/>
                </a:cubicBezTo>
                <a:cubicBezTo>
                  <a:pt x="900186" y="397284"/>
                  <a:pt x="1273203" y="-54111"/>
                  <a:pt x="1297877" y="5398"/>
                </a:cubicBezTo>
                <a:close/>
              </a:path>
            </a:pathLst>
          </a:custGeom>
          <a:solidFill>
            <a:schemeClr val="accent5">
              <a:lumMod val="7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52788F71-AB05-E880-E363-1B29982218FF}"/>
              </a:ext>
            </a:extLst>
          </p:cNvPr>
          <p:cNvSpPr/>
          <p:nvPr/>
        </p:nvSpPr>
        <p:spPr>
          <a:xfrm>
            <a:off x="7918443" y="5387964"/>
            <a:ext cx="132012" cy="219845"/>
          </a:xfrm>
          <a:custGeom>
            <a:avLst/>
            <a:gdLst>
              <a:gd name="connsiteX0" fmla="*/ 7 w 132012"/>
              <a:gd name="connsiteY0" fmla="*/ 11 h 219845"/>
              <a:gd name="connsiteX1" fmla="*/ 130182 w 132012"/>
              <a:gd name="connsiteY1" fmla="*/ 82561 h 219845"/>
              <a:gd name="connsiteX2" fmla="*/ 73032 w 132012"/>
              <a:gd name="connsiteY2" fmla="*/ 69861 h 219845"/>
              <a:gd name="connsiteX3" fmla="*/ 25407 w 132012"/>
              <a:gd name="connsiteY3" fmla="*/ 88911 h 219845"/>
              <a:gd name="connsiteX4" fmla="*/ 111132 w 132012"/>
              <a:gd name="connsiteY4" fmla="*/ 104786 h 219845"/>
              <a:gd name="connsiteX5" fmla="*/ 44457 w 132012"/>
              <a:gd name="connsiteY5" fmla="*/ 155586 h 219845"/>
              <a:gd name="connsiteX6" fmla="*/ 107957 w 132012"/>
              <a:gd name="connsiteY6" fmla="*/ 142886 h 219845"/>
              <a:gd name="connsiteX7" fmla="*/ 41282 w 132012"/>
              <a:gd name="connsiteY7" fmla="*/ 171461 h 219845"/>
              <a:gd name="connsiteX8" fmla="*/ 73032 w 132012"/>
              <a:gd name="connsiteY8" fmla="*/ 219086 h 219845"/>
              <a:gd name="connsiteX9" fmla="*/ 47632 w 132012"/>
              <a:gd name="connsiteY9" fmla="*/ 193686 h 219845"/>
              <a:gd name="connsiteX10" fmla="*/ 117482 w 132012"/>
              <a:gd name="connsiteY10" fmla="*/ 104786 h 219845"/>
              <a:gd name="connsiteX11" fmla="*/ 123832 w 132012"/>
              <a:gd name="connsiteY11" fmla="*/ 88911 h 219845"/>
              <a:gd name="connsiteX12" fmla="*/ 7 w 132012"/>
              <a:gd name="connsiteY12" fmla="*/ 11 h 21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012" h="219845">
                <a:moveTo>
                  <a:pt x="7" y="11"/>
                </a:moveTo>
                <a:cubicBezTo>
                  <a:pt x="1065" y="-1047"/>
                  <a:pt x="118011" y="70919"/>
                  <a:pt x="130182" y="82561"/>
                </a:cubicBezTo>
                <a:cubicBezTo>
                  <a:pt x="142353" y="94203"/>
                  <a:pt x="90494" y="68803"/>
                  <a:pt x="73032" y="69861"/>
                </a:cubicBezTo>
                <a:cubicBezTo>
                  <a:pt x="55570" y="70919"/>
                  <a:pt x="19057" y="83090"/>
                  <a:pt x="25407" y="88911"/>
                </a:cubicBezTo>
                <a:cubicBezTo>
                  <a:pt x="31757" y="94732"/>
                  <a:pt x="107957" y="93673"/>
                  <a:pt x="111132" y="104786"/>
                </a:cubicBezTo>
                <a:cubicBezTo>
                  <a:pt x="114307" y="115899"/>
                  <a:pt x="44986" y="149236"/>
                  <a:pt x="44457" y="155586"/>
                </a:cubicBezTo>
                <a:cubicBezTo>
                  <a:pt x="43928" y="161936"/>
                  <a:pt x="108486" y="140240"/>
                  <a:pt x="107957" y="142886"/>
                </a:cubicBezTo>
                <a:cubicBezTo>
                  <a:pt x="107428" y="145532"/>
                  <a:pt x="47103" y="158761"/>
                  <a:pt x="41282" y="171461"/>
                </a:cubicBezTo>
                <a:cubicBezTo>
                  <a:pt x="35461" y="184161"/>
                  <a:pt x="71974" y="215382"/>
                  <a:pt x="73032" y="219086"/>
                </a:cubicBezTo>
                <a:cubicBezTo>
                  <a:pt x="74090" y="222790"/>
                  <a:pt x="40224" y="212736"/>
                  <a:pt x="47632" y="193686"/>
                </a:cubicBezTo>
                <a:cubicBezTo>
                  <a:pt x="55040" y="174636"/>
                  <a:pt x="104782" y="122249"/>
                  <a:pt x="117482" y="104786"/>
                </a:cubicBezTo>
                <a:cubicBezTo>
                  <a:pt x="130182" y="87324"/>
                  <a:pt x="138649" y="103728"/>
                  <a:pt x="123832" y="88911"/>
                </a:cubicBezTo>
                <a:cubicBezTo>
                  <a:pt x="109015" y="74094"/>
                  <a:pt x="-1051" y="1069"/>
                  <a:pt x="7" y="11"/>
                </a:cubicBezTo>
                <a:close/>
              </a:path>
            </a:pathLst>
          </a:custGeom>
          <a:solidFill>
            <a:srgbClr val="00B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84CFAAA0-260B-82A8-AFA8-ED64E8206DD7}"/>
              </a:ext>
            </a:extLst>
          </p:cNvPr>
          <p:cNvSpPr/>
          <p:nvPr/>
        </p:nvSpPr>
        <p:spPr>
          <a:xfrm>
            <a:off x="5861877" y="5495908"/>
            <a:ext cx="521638" cy="235924"/>
          </a:xfrm>
          <a:custGeom>
            <a:avLst/>
            <a:gdLst>
              <a:gd name="connsiteX0" fmla="*/ 494473 w 521638"/>
              <a:gd name="connsiteY0" fmla="*/ 222267 h 235924"/>
              <a:gd name="connsiteX1" fmla="*/ 2348 w 521638"/>
              <a:gd name="connsiteY1" fmla="*/ 60342 h 235924"/>
              <a:gd name="connsiteX2" fmla="*/ 303973 w 521638"/>
              <a:gd name="connsiteY2" fmla="*/ 161942 h 235924"/>
              <a:gd name="connsiteX3" fmla="*/ 202373 w 521638"/>
              <a:gd name="connsiteY3" fmla="*/ 38117 h 235924"/>
              <a:gd name="connsiteX4" fmla="*/ 348423 w 521638"/>
              <a:gd name="connsiteY4" fmla="*/ 190517 h 235924"/>
              <a:gd name="connsiteX5" fmla="*/ 253173 w 521638"/>
              <a:gd name="connsiteY5" fmla="*/ 17 h 235924"/>
              <a:gd name="connsiteX6" fmla="*/ 440498 w 521638"/>
              <a:gd name="connsiteY6" fmla="*/ 203217 h 235924"/>
              <a:gd name="connsiteX7" fmla="*/ 494473 w 521638"/>
              <a:gd name="connsiteY7" fmla="*/ 222267 h 23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1638" h="235924">
                <a:moveTo>
                  <a:pt x="494473" y="222267"/>
                </a:moveTo>
                <a:lnTo>
                  <a:pt x="2348" y="60342"/>
                </a:lnTo>
                <a:cubicBezTo>
                  <a:pt x="-29402" y="50288"/>
                  <a:pt x="270635" y="165646"/>
                  <a:pt x="303973" y="161942"/>
                </a:cubicBezTo>
                <a:cubicBezTo>
                  <a:pt x="337311" y="158238"/>
                  <a:pt x="194965" y="33354"/>
                  <a:pt x="202373" y="38117"/>
                </a:cubicBezTo>
                <a:cubicBezTo>
                  <a:pt x="209781" y="42879"/>
                  <a:pt x="339956" y="196867"/>
                  <a:pt x="348423" y="190517"/>
                </a:cubicBezTo>
                <a:cubicBezTo>
                  <a:pt x="356890" y="184167"/>
                  <a:pt x="237827" y="-2100"/>
                  <a:pt x="253173" y="17"/>
                </a:cubicBezTo>
                <a:cubicBezTo>
                  <a:pt x="268519" y="2134"/>
                  <a:pt x="407160" y="168292"/>
                  <a:pt x="440498" y="203217"/>
                </a:cubicBezTo>
                <a:cubicBezTo>
                  <a:pt x="473835" y="238142"/>
                  <a:pt x="567498" y="246080"/>
                  <a:pt x="494473" y="22226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26B3CC8D-6E9F-4DE3-F86E-EE9A67AEE18B}"/>
              </a:ext>
            </a:extLst>
          </p:cNvPr>
          <p:cNvSpPr/>
          <p:nvPr/>
        </p:nvSpPr>
        <p:spPr>
          <a:xfrm>
            <a:off x="6041296" y="7334120"/>
            <a:ext cx="549533" cy="386693"/>
          </a:xfrm>
          <a:custGeom>
            <a:avLst/>
            <a:gdLst>
              <a:gd name="connsiteX0" fmla="*/ 3904 w 549533"/>
              <a:gd name="connsiteY0" fmla="*/ 381130 h 386693"/>
              <a:gd name="connsiteX1" fmla="*/ 210279 w 549533"/>
              <a:gd name="connsiteY1" fmla="*/ 339855 h 386693"/>
              <a:gd name="connsiteX2" fmla="*/ 438879 w 549533"/>
              <a:gd name="connsiteY2" fmla="*/ 85855 h 386693"/>
              <a:gd name="connsiteX3" fmla="*/ 426179 w 549533"/>
              <a:gd name="connsiteY3" fmla="*/ 130305 h 386693"/>
              <a:gd name="connsiteX4" fmla="*/ 537304 w 549533"/>
              <a:gd name="connsiteY4" fmla="*/ 38230 h 386693"/>
              <a:gd name="connsiteX5" fmla="*/ 429354 w 549533"/>
              <a:gd name="connsiteY5" fmla="*/ 317630 h 386693"/>
              <a:gd name="connsiteX6" fmla="*/ 518254 w 549533"/>
              <a:gd name="connsiteY6" fmla="*/ 60455 h 386693"/>
              <a:gd name="connsiteX7" fmla="*/ 530954 w 549533"/>
              <a:gd name="connsiteY7" fmla="*/ 16005 h 386693"/>
              <a:gd name="connsiteX8" fmla="*/ 273779 w 549533"/>
              <a:gd name="connsiteY8" fmla="*/ 279530 h 386693"/>
              <a:gd name="connsiteX9" fmla="*/ 226154 w 549533"/>
              <a:gd name="connsiteY9" fmla="*/ 330330 h 386693"/>
              <a:gd name="connsiteX10" fmla="*/ 83279 w 549533"/>
              <a:gd name="connsiteY10" fmla="*/ 381130 h 386693"/>
              <a:gd name="connsiteX11" fmla="*/ 3904 w 549533"/>
              <a:gd name="connsiteY11" fmla="*/ 381130 h 38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9533" h="386693">
                <a:moveTo>
                  <a:pt x="3904" y="381130"/>
                </a:moveTo>
                <a:cubicBezTo>
                  <a:pt x="25070" y="374251"/>
                  <a:pt x="137783" y="389068"/>
                  <a:pt x="210279" y="339855"/>
                </a:cubicBezTo>
                <a:cubicBezTo>
                  <a:pt x="282775" y="290642"/>
                  <a:pt x="402896" y="120780"/>
                  <a:pt x="438879" y="85855"/>
                </a:cubicBezTo>
                <a:cubicBezTo>
                  <a:pt x="474862" y="50930"/>
                  <a:pt x="409775" y="138242"/>
                  <a:pt x="426179" y="130305"/>
                </a:cubicBezTo>
                <a:cubicBezTo>
                  <a:pt x="442583" y="122367"/>
                  <a:pt x="536775" y="7009"/>
                  <a:pt x="537304" y="38230"/>
                </a:cubicBezTo>
                <a:cubicBezTo>
                  <a:pt x="537833" y="69451"/>
                  <a:pt x="432529" y="313926"/>
                  <a:pt x="429354" y="317630"/>
                </a:cubicBezTo>
                <a:cubicBezTo>
                  <a:pt x="426179" y="321334"/>
                  <a:pt x="501321" y="110726"/>
                  <a:pt x="518254" y="60455"/>
                </a:cubicBezTo>
                <a:cubicBezTo>
                  <a:pt x="535187" y="10184"/>
                  <a:pt x="571700" y="-20507"/>
                  <a:pt x="530954" y="16005"/>
                </a:cubicBezTo>
                <a:cubicBezTo>
                  <a:pt x="490208" y="52517"/>
                  <a:pt x="324579" y="227142"/>
                  <a:pt x="273779" y="279530"/>
                </a:cubicBezTo>
                <a:cubicBezTo>
                  <a:pt x="222979" y="331917"/>
                  <a:pt x="257904" y="313397"/>
                  <a:pt x="226154" y="330330"/>
                </a:cubicBezTo>
                <a:cubicBezTo>
                  <a:pt x="194404" y="347263"/>
                  <a:pt x="113442" y="373192"/>
                  <a:pt x="83279" y="381130"/>
                </a:cubicBezTo>
                <a:cubicBezTo>
                  <a:pt x="53116" y="389068"/>
                  <a:pt x="-17262" y="388009"/>
                  <a:pt x="3904" y="381130"/>
                </a:cubicBezTo>
                <a:close/>
              </a:path>
            </a:pathLst>
          </a:cu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D4D9CAC7-663F-147E-83E9-DE81E4CA67EE}"/>
              </a:ext>
            </a:extLst>
          </p:cNvPr>
          <p:cNvSpPr/>
          <p:nvPr/>
        </p:nvSpPr>
        <p:spPr>
          <a:xfrm>
            <a:off x="7033544" y="7885523"/>
            <a:ext cx="535601" cy="392778"/>
          </a:xfrm>
          <a:custGeom>
            <a:avLst/>
            <a:gdLst>
              <a:gd name="connsiteX0" fmla="*/ 302 w 535601"/>
              <a:gd name="connsiteY0" fmla="*/ 390969 h 392778"/>
              <a:gd name="connsiteX1" fmla="*/ 211318 w 535601"/>
              <a:gd name="connsiteY1" fmla="*/ 355800 h 392778"/>
              <a:gd name="connsiteX2" fmla="*/ 439918 w 535601"/>
              <a:gd name="connsiteY2" fmla="*/ 168231 h 392778"/>
              <a:gd name="connsiteX3" fmla="*/ 445779 w 535601"/>
              <a:gd name="connsiteY3" fmla="*/ 238569 h 392778"/>
              <a:gd name="connsiteX4" fmla="*/ 533702 w 535601"/>
              <a:gd name="connsiteY4" fmla="*/ 4108 h 392778"/>
              <a:gd name="connsiteX5" fmla="*/ 498533 w 535601"/>
              <a:gd name="connsiteY5" fmla="*/ 97892 h 392778"/>
              <a:gd name="connsiteX6" fmla="*/ 410610 w 535601"/>
              <a:gd name="connsiteY6" fmla="*/ 209262 h 392778"/>
              <a:gd name="connsiteX7" fmla="*/ 258210 w 535601"/>
              <a:gd name="connsiteY7" fmla="*/ 326492 h 392778"/>
              <a:gd name="connsiteX8" fmla="*/ 302 w 535601"/>
              <a:gd name="connsiteY8" fmla="*/ 390969 h 39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5601" h="392778">
                <a:moveTo>
                  <a:pt x="302" y="390969"/>
                </a:moveTo>
                <a:cubicBezTo>
                  <a:pt x="-7513" y="395854"/>
                  <a:pt x="138049" y="392923"/>
                  <a:pt x="211318" y="355800"/>
                </a:cubicBezTo>
                <a:cubicBezTo>
                  <a:pt x="284587" y="318677"/>
                  <a:pt x="400841" y="187769"/>
                  <a:pt x="439918" y="168231"/>
                </a:cubicBezTo>
                <a:cubicBezTo>
                  <a:pt x="478995" y="148693"/>
                  <a:pt x="430148" y="265923"/>
                  <a:pt x="445779" y="238569"/>
                </a:cubicBezTo>
                <a:cubicBezTo>
                  <a:pt x="461410" y="211215"/>
                  <a:pt x="533702" y="4108"/>
                  <a:pt x="533702" y="4108"/>
                </a:cubicBezTo>
                <a:cubicBezTo>
                  <a:pt x="542494" y="-19338"/>
                  <a:pt x="519048" y="63700"/>
                  <a:pt x="498533" y="97892"/>
                </a:cubicBezTo>
                <a:cubicBezTo>
                  <a:pt x="478018" y="132084"/>
                  <a:pt x="450664" y="171162"/>
                  <a:pt x="410610" y="209262"/>
                </a:cubicBezTo>
                <a:cubicBezTo>
                  <a:pt x="370556" y="247362"/>
                  <a:pt x="320733" y="296208"/>
                  <a:pt x="258210" y="326492"/>
                </a:cubicBezTo>
                <a:cubicBezTo>
                  <a:pt x="195687" y="356776"/>
                  <a:pt x="8117" y="386084"/>
                  <a:pt x="302" y="39096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91263D39-1915-36DF-DB42-F8BF63D17F4B}"/>
              </a:ext>
            </a:extLst>
          </p:cNvPr>
          <p:cNvSpPr/>
          <p:nvPr/>
        </p:nvSpPr>
        <p:spPr>
          <a:xfrm>
            <a:off x="7727385" y="6250581"/>
            <a:ext cx="185737" cy="395818"/>
          </a:xfrm>
          <a:custGeom>
            <a:avLst/>
            <a:gdLst>
              <a:gd name="connsiteX0" fmla="*/ 565 w 185737"/>
              <a:gd name="connsiteY0" fmla="*/ 994 h 395818"/>
              <a:gd name="connsiteX1" fmla="*/ 181540 w 185737"/>
              <a:gd name="connsiteY1" fmla="*/ 166094 h 395818"/>
              <a:gd name="connsiteX2" fmla="*/ 130740 w 185737"/>
              <a:gd name="connsiteY2" fmla="*/ 270869 h 395818"/>
              <a:gd name="connsiteX3" fmla="*/ 162490 w 185737"/>
              <a:gd name="connsiteY3" fmla="*/ 299444 h 395818"/>
              <a:gd name="connsiteX4" fmla="*/ 41840 w 185737"/>
              <a:gd name="connsiteY4" fmla="*/ 394694 h 395818"/>
              <a:gd name="connsiteX5" fmla="*/ 105340 w 185737"/>
              <a:gd name="connsiteY5" fmla="*/ 347069 h 395818"/>
              <a:gd name="connsiteX6" fmla="*/ 130740 w 185737"/>
              <a:gd name="connsiteY6" fmla="*/ 277219 h 395818"/>
              <a:gd name="connsiteX7" fmla="*/ 140265 w 185737"/>
              <a:gd name="connsiteY7" fmla="*/ 156569 h 395818"/>
              <a:gd name="connsiteX8" fmla="*/ 124390 w 185737"/>
              <a:gd name="connsiteY8" fmla="*/ 99419 h 395818"/>
              <a:gd name="connsiteX9" fmla="*/ 565 w 185737"/>
              <a:gd name="connsiteY9" fmla="*/ 994 h 39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737" h="395818">
                <a:moveTo>
                  <a:pt x="565" y="994"/>
                </a:moveTo>
                <a:cubicBezTo>
                  <a:pt x="10090" y="12107"/>
                  <a:pt x="159844" y="121115"/>
                  <a:pt x="181540" y="166094"/>
                </a:cubicBezTo>
                <a:cubicBezTo>
                  <a:pt x="203236" y="211073"/>
                  <a:pt x="133915" y="248644"/>
                  <a:pt x="130740" y="270869"/>
                </a:cubicBezTo>
                <a:cubicBezTo>
                  <a:pt x="127565" y="293094"/>
                  <a:pt x="177307" y="278807"/>
                  <a:pt x="162490" y="299444"/>
                </a:cubicBezTo>
                <a:cubicBezTo>
                  <a:pt x="147673" y="320081"/>
                  <a:pt x="51365" y="386757"/>
                  <a:pt x="41840" y="394694"/>
                </a:cubicBezTo>
                <a:cubicBezTo>
                  <a:pt x="32315" y="402631"/>
                  <a:pt x="90523" y="366648"/>
                  <a:pt x="105340" y="347069"/>
                </a:cubicBezTo>
                <a:cubicBezTo>
                  <a:pt x="120157" y="327490"/>
                  <a:pt x="124919" y="308969"/>
                  <a:pt x="130740" y="277219"/>
                </a:cubicBezTo>
                <a:cubicBezTo>
                  <a:pt x="136561" y="245469"/>
                  <a:pt x="141323" y="186202"/>
                  <a:pt x="140265" y="156569"/>
                </a:cubicBezTo>
                <a:cubicBezTo>
                  <a:pt x="139207" y="126936"/>
                  <a:pt x="143969" y="123761"/>
                  <a:pt x="124390" y="99419"/>
                </a:cubicBezTo>
                <a:cubicBezTo>
                  <a:pt x="104811" y="75077"/>
                  <a:pt x="-8960" y="-10119"/>
                  <a:pt x="565" y="99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29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今年の映画・ドラマ6本に出演の當真あみ、オーディション即決の魅力 | マイナビニュース">
            <a:extLst>
              <a:ext uri="{FF2B5EF4-FFF2-40B4-BE49-F238E27FC236}">
                <a16:creationId xmlns:a16="http://schemas.microsoft.com/office/drawing/2014/main" id="{21299A87-F404-1B85-4874-D939C22D8F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9" r="27619"/>
          <a:stretch/>
        </p:blipFill>
        <p:spPr bwMode="auto">
          <a:xfrm>
            <a:off x="3919" y="1733550"/>
            <a:ext cx="9597281" cy="933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209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>
            <a:alpha val="1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710</TotalTime>
  <Words>1</Words>
  <Application>Microsoft Macintosh PowerPoint</Application>
  <PresentationFormat>A3 297x420 mm</PresentationFormat>
  <Paragraphs>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21</cp:revision>
  <dcterms:created xsi:type="dcterms:W3CDTF">2023-10-15T02:48:32Z</dcterms:created>
  <dcterms:modified xsi:type="dcterms:W3CDTF">2023-10-17T15:15:24Z</dcterms:modified>
</cp:coreProperties>
</file>