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>
        <p:scale>
          <a:sx n="108" d="100"/>
          <a:sy n="108" d="100"/>
        </p:scale>
        <p:origin x="408" y="-176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03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7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78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5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26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39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6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8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35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20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58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1A2B-6CCF-184F-B04A-FC19B625B410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F3693-6C5F-704F-966C-7F1D27C62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71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上白石萌歌、中学時代の交際を回顧 上京直前に父親へ告白「彼氏ができた」 - モデルプレス" hidden="1">
            <a:extLst>
              <a:ext uri="{FF2B5EF4-FFF2-40B4-BE49-F238E27FC236}">
                <a16:creationId xmlns:a16="http://schemas.microsoft.com/office/drawing/2014/main" id="{DCA69123-CFC1-1AB8-C169-624DE4A89C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8" r="19751"/>
          <a:stretch/>
        </p:blipFill>
        <p:spPr bwMode="auto">
          <a:xfrm>
            <a:off x="20936" y="1311824"/>
            <a:ext cx="9601200" cy="1017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F45A65A-664C-6B63-41A0-92273ACF1063}"/>
              </a:ext>
            </a:extLst>
          </p:cNvPr>
          <p:cNvSpPr/>
          <p:nvPr/>
        </p:nvSpPr>
        <p:spPr>
          <a:xfrm>
            <a:off x="5120548" y="4333282"/>
            <a:ext cx="429688" cy="245391"/>
          </a:xfrm>
          <a:custGeom>
            <a:avLst/>
            <a:gdLst>
              <a:gd name="connsiteX0" fmla="*/ 727 w 429688"/>
              <a:gd name="connsiteY0" fmla="*/ 245068 h 245391"/>
              <a:gd name="connsiteX1" fmla="*/ 197577 w 429688"/>
              <a:gd name="connsiteY1" fmla="*/ 48218 h 245391"/>
              <a:gd name="connsiteX2" fmla="*/ 137252 w 429688"/>
              <a:gd name="connsiteY2" fmla="*/ 105368 h 245391"/>
              <a:gd name="connsiteX3" fmla="*/ 280127 w 429688"/>
              <a:gd name="connsiteY3" fmla="*/ 13293 h 245391"/>
              <a:gd name="connsiteX4" fmla="*/ 429352 w 429688"/>
              <a:gd name="connsiteY4" fmla="*/ 593 h 245391"/>
              <a:gd name="connsiteX5" fmla="*/ 318227 w 429688"/>
              <a:gd name="connsiteY5" fmla="*/ 13293 h 245391"/>
              <a:gd name="connsiteX6" fmla="*/ 235677 w 429688"/>
              <a:gd name="connsiteY6" fmla="*/ 19643 h 245391"/>
              <a:gd name="connsiteX7" fmla="*/ 184877 w 429688"/>
              <a:gd name="connsiteY7" fmla="*/ 60918 h 245391"/>
              <a:gd name="connsiteX8" fmla="*/ 51527 w 429688"/>
              <a:gd name="connsiteY8" fmla="*/ 137118 h 245391"/>
              <a:gd name="connsiteX9" fmla="*/ 127727 w 429688"/>
              <a:gd name="connsiteY9" fmla="*/ 95843 h 245391"/>
              <a:gd name="connsiteX10" fmla="*/ 727 w 429688"/>
              <a:gd name="connsiteY10" fmla="*/ 245068 h 24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688" h="245391">
                <a:moveTo>
                  <a:pt x="727" y="245068"/>
                </a:moveTo>
                <a:cubicBezTo>
                  <a:pt x="12369" y="237130"/>
                  <a:pt x="174823" y="71501"/>
                  <a:pt x="197577" y="48218"/>
                </a:cubicBezTo>
                <a:cubicBezTo>
                  <a:pt x="220331" y="24935"/>
                  <a:pt x="123494" y="111189"/>
                  <a:pt x="137252" y="105368"/>
                </a:cubicBezTo>
                <a:cubicBezTo>
                  <a:pt x="151010" y="99547"/>
                  <a:pt x="231444" y="30755"/>
                  <a:pt x="280127" y="13293"/>
                </a:cubicBezTo>
                <a:cubicBezTo>
                  <a:pt x="328810" y="-4169"/>
                  <a:pt x="423002" y="593"/>
                  <a:pt x="429352" y="593"/>
                </a:cubicBezTo>
                <a:cubicBezTo>
                  <a:pt x="435702" y="593"/>
                  <a:pt x="350506" y="10118"/>
                  <a:pt x="318227" y="13293"/>
                </a:cubicBezTo>
                <a:cubicBezTo>
                  <a:pt x="285948" y="16468"/>
                  <a:pt x="257902" y="11705"/>
                  <a:pt x="235677" y="19643"/>
                </a:cubicBezTo>
                <a:cubicBezTo>
                  <a:pt x="213452" y="27580"/>
                  <a:pt x="215569" y="41339"/>
                  <a:pt x="184877" y="60918"/>
                </a:cubicBezTo>
                <a:cubicBezTo>
                  <a:pt x="154185" y="80497"/>
                  <a:pt x="61052" y="131297"/>
                  <a:pt x="51527" y="137118"/>
                </a:cubicBezTo>
                <a:cubicBezTo>
                  <a:pt x="42002" y="142939"/>
                  <a:pt x="134606" y="79439"/>
                  <a:pt x="127727" y="95843"/>
                </a:cubicBezTo>
                <a:cubicBezTo>
                  <a:pt x="120848" y="112247"/>
                  <a:pt x="-10915" y="253006"/>
                  <a:pt x="727" y="245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38A39EBC-E817-34E8-DB5A-C6C095192747}"/>
              </a:ext>
            </a:extLst>
          </p:cNvPr>
          <p:cNvSpPr/>
          <p:nvPr/>
        </p:nvSpPr>
        <p:spPr>
          <a:xfrm>
            <a:off x="5406712" y="4294434"/>
            <a:ext cx="641286" cy="201969"/>
          </a:xfrm>
          <a:custGeom>
            <a:avLst/>
            <a:gdLst>
              <a:gd name="connsiteX0" fmla="*/ 313 w 641286"/>
              <a:gd name="connsiteY0" fmla="*/ 39441 h 201969"/>
              <a:gd name="connsiteX1" fmla="*/ 251138 w 641286"/>
              <a:gd name="connsiteY1" fmla="*/ 14041 h 201969"/>
              <a:gd name="connsiteX2" fmla="*/ 228913 w 641286"/>
              <a:gd name="connsiteY2" fmla="*/ 1341 h 201969"/>
              <a:gd name="connsiteX3" fmla="*/ 406713 w 641286"/>
              <a:gd name="connsiteY3" fmla="*/ 45791 h 201969"/>
              <a:gd name="connsiteX4" fmla="*/ 397188 w 641286"/>
              <a:gd name="connsiteY4" fmla="*/ 23566 h 201969"/>
              <a:gd name="connsiteX5" fmla="*/ 597213 w 641286"/>
              <a:gd name="connsiteY5" fmla="*/ 115641 h 201969"/>
              <a:gd name="connsiteX6" fmla="*/ 489263 w 641286"/>
              <a:gd name="connsiteY6" fmla="*/ 61666 h 201969"/>
              <a:gd name="connsiteX7" fmla="*/ 514663 w 641286"/>
              <a:gd name="connsiteY7" fmla="*/ 90241 h 201969"/>
              <a:gd name="connsiteX8" fmla="*/ 384488 w 641286"/>
              <a:gd name="connsiteY8" fmla="*/ 52141 h 201969"/>
              <a:gd name="connsiteX9" fmla="*/ 584513 w 641286"/>
              <a:gd name="connsiteY9" fmla="*/ 163266 h 201969"/>
              <a:gd name="connsiteX10" fmla="*/ 632138 w 641286"/>
              <a:gd name="connsiteY10" fmla="*/ 201366 h 201969"/>
              <a:gd name="connsiteX11" fmla="*/ 616263 w 641286"/>
              <a:gd name="connsiteY11" fmla="*/ 179141 h 201969"/>
              <a:gd name="connsiteX12" fmla="*/ 390838 w 641286"/>
              <a:gd name="connsiteY12" fmla="*/ 87066 h 201969"/>
              <a:gd name="connsiteX13" fmla="*/ 454338 w 641286"/>
              <a:gd name="connsiteY13" fmla="*/ 87066 h 201969"/>
              <a:gd name="connsiteX14" fmla="*/ 378138 w 641286"/>
              <a:gd name="connsiteY14" fmla="*/ 17216 h 201969"/>
              <a:gd name="connsiteX15" fmla="*/ 149538 w 641286"/>
              <a:gd name="connsiteY15" fmla="*/ 7691 h 201969"/>
              <a:gd name="connsiteX16" fmla="*/ 197163 w 641286"/>
              <a:gd name="connsiteY16" fmla="*/ 10866 h 201969"/>
              <a:gd name="connsiteX17" fmla="*/ 313 w 641286"/>
              <a:gd name="connsiteY17" fmla="*/ 39441 h 2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1286" h="201969">
                <a:moveTo>
                  <a:pt x="313" y="39441"/>
                </a:moveTo>
                <a:cubicBezTo>
                  <a:pt x="9309" y="39970"/>
                  <a:pt x="213038" y="20391"/>
                  <a:pt x="251138" y="14041"/>
                </a:cubicBezTo>
                <a:cubicBezTo>
                  <a:pt x="289238" y="7691"/>
                  <a:pt x="202984" y="-3951"/>
                  <a:pt x="228913" y="1341"/>
                </a:cubicBezTo>
                <a:cubicBezTo>
                  <a:pt x="254842" y="6633"/>
                  <a:pt x="378667" y="42087"/>
                  <a:pt x="406713" y="45791"/>
                </a:cubicBezTo>
                <a:cubicBezTo>
                  <a:pt x="434759" y="49495"/>
                  <a:pt x="365438" y="11924"/>
                  <a:pt x="397188" y="23566"/>
                </a:cubicBezTo>
                <a:cubicBezTo>
                  <a:pt x="428938" y="35208"/>
                  <a:pt x="581867" y="109291"/>
                  <a:pt x="597213" y="115641"/>
                </a:cubicBezTo>
                <a:cubicBezTo>
                  <a:pt x="612559" y="121991"/>
                  <a:pt x="503021" y="65899"/>
                  <a:pt x="489263" y="61666"/>
                </a:cubicBezTo>
                <a:cubicBezTo>
                  <a:pt x="475505" y="57433"/>
                  <a:pt x="532125" y="91828"/>
                  <a:pt x="514663" y="90241"/>
                </a:cubicBezTo>
                <a:cubicBezTo>
                  <a:pt x="497201" y="88654"/>
                  <a:pt x="372846" y="39970"/>
                  <a:pt x="384488" y="52141"/>
                </a:cubicBezTo>
                <a:cubicBezTo>
                  <a:pt x="396130" y="64312"/>
                  <a:pt x="543238" y="138395"/>
                  <a:pt x="584513" y="163266"/>
                </a:cubicBezTo>
                <a:cubicBezTo>
                  <a:pt x="625788" y="188137"/>
                  <a:pt x="632138" y="201366"/>
                  <a:pt x="632138" y="201366"/>
                </a:cubicBezTo>
                <a:cubicBezTo>
                  <a:pt x="637430" y="204012"/>
                  <a:pt x="656480" y="198191"/>
                  <a:pt x="616263" y="179141"/>
                </a:cubicBezTo>
                <a:cubicBezTo>
                  <a:pt x="576046" y="160091"/>
                  <a:pt x="417825" y="102412"/>
                  <a:pt x="390838" y="87066"/>
                </a:cubicBezTo>
                <a:cubicBezTo>
                  <a:pt x="363851" y="71720"/>
                  <a:pt x="456455" y="98708"/>
                  <a:pt x="454338" y="87066"/>
                </a:cubicBezTo>
                <a:cubicBezTo>
                  <a:pt x="452221" y="75424"/>
                  <a:pt x="428938" y="30445"/>
                  <a:pt x="378138" y="17216"/>
                </a:cubicBezTo>
                <a:cubicBezTo>
                  <a:pt x="327338" y="3987"/>
                  <a:pt x="179700" y="8749"/>
                  <a:pt x="149538" y="7691"/>
                </a:cubicBezTo>
                <a:cubicBezTo>
                  <a:pt x="119376" y="6633"/>
                  <a:pt x="215684" y="6633"/>
                  <a:pt x="197163" y="10866"/>
                </a:cubicBezTo>
                <a:cubicBezTo>
                  <a:pt x="178642" y="15099"/>
                  <a:pt x="-8683" y="38912"/>
                  <a:pt x="313" y="39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8A5007F-4F8E-66EA-C6C9-0B697FEDEF1A}"/>
              </a:ext>
            </a:extLst>
          </p:cNvPr>
          <p:cNvSpPr/>
          <p:nvPr/>
        </p:nvSpPr>
        <p:spPr>
          <a:xfrm>
            <a:off x="5086246" y="4486253"/>
            <a:ext cx="174990" cy="248501"/>
          </a:xfrm>
          <a:custGeom>
            <a:avLst/>
            <a:gdLst>
              <a:gd name="connsiteX0" fmla="*/ 174729 w 174990"/>
              <a:gd name="connsiteY0" fmla="*/ 22 h 248501"/>
              <a:gd name="connsiteX1" fmla="*/ 82654 w 174990"/>
              <a:gd name="connsiteY1" fmla="*/ 88922 h 248501"/>
              <a:gd name="connsiteX2" fmla="*/ 111229 w 174990"/>
              <a:gd name="connsiteY2" fmla="*/ 53997 h 248501"/>
              <a:gd name="connsiteX3" fmla="*/ 35029 w 174990"/>
              <a:gd name="connsiteY3" fmla="*/ 152422 h 248501"/>
              <a:gd name="connsiteX4" fmla="*/ 50904 w 174990"/>
              <a:gd name="connsiteY4" fmla="*/ 149247 h 248501"/>
              <a:gd name="connsiteX5" fmla="*/ 19154 w 174990"/>
              <a:gd name="connsiteY5" fmla="*/ 184172 h 248501"/>
              <a:gd name="connsiteX6" fmla="*/ 31854 w 174990"/>
              <a:gd name="connsiteY6" fmla="*/ 212747 h 248501"/>
              <a:gd name="connsiteX7" fmla="*/ 104 w 174990"/>
              <a:gd name="connsiteY7" fmla="*/ 158772 h 248501"/>
              <a:gd name="connsiteX8" fmla="*/ 44554 w 174990"/>
              <a:gd name="connsiteY8" fmla="*/ 247672 h 248501"/>
              <a:gd name="connsiteX9" fmla="*/ 38204 w 174990"/>
              <a:gd name="connsiteY9" fmla="*/ 203222 h 248501"/>
              <a:gd name="connsiteX10" fmla="*/ 85829 w 174990"/>
              <a:gd name="connsiteY10" fmla="*/ 203222 h 248501"/>
              <a:gd name="connsiteX11" fmla="*/ 44554 w 174990"/>
              <a:gd name="connsiteY11" fmla="*/ 174647 h 248501"/>
              <a:gd name="connsiteX12" fmla="*/ 108054 w 174990"/>
              <a:gd name="connsiteY12" fmla="*/ 69872 h 248501"/>
              <a:gd name="connsiteX13" fmla="*/ 41379 w 174990"/>
              <a:gd name="connsiteY13" fmla="*/ 152422 h 248501"/>
              <a:gd name="connsiteX14" fmla="*/ 108054 w 174990"/>
              <a:gd name="connsiteY14" fmla="*/ 98447 h 248501"/>
              <a:gd name="connsiteX15" fmla="*/ 174729 w 174990"/>
              <a:gd name="connsiteY15" fmla="*/ 22 h 24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990" h="248501">
                <a:moveTo>
                  <a:pt x="174729" y="22"/>
                </a:moveTo>
                <a:cubicBezTo>
                  <a:pt x="170496" y="-1565"/>
                  <a:pt x="93237" y="79926"/>
                  <a:pt x="82654" y="88922"/>
                </a:cubicBezTo>
                <a:cubicBezTo>
                  <a:pt x="72071" y="97918"/>
                  <a:pt x="119166" y="43414"/>
                  <a:pt x="111229" y="53997"/>
                </a:cubicBezTo>
                <a:cubicBezTo>
                  <a:pt x="103292" y="64580"/>
                  <a:pt x="35029" y="152422"/>
                  <a:pt x="35029" y="152422"/>
                </a:cubicBezTo>
                <a:cubicBezTo>
                  <a:pt x="24975" y="168297"/>
                  <a:pt x="53550" y="143955"/>
                  <a:pt x="50904" y="149247"/>
                </a:cubicBezTo>
                <a:cubicBezTo>
                  <a:pt x="48258" y="154539"/>
                  <a:pt x="22329" y="173589"/>
                  <a:pt x="19154" y="184172"/>
                </a:cubicBezTo>
                <a:cubicBezTo>
                  <a:pt x="15979" y="194755"/>
                  <a:pt x="35029" y="216980"/>
                  <a:pt x="31854" y="212747"/>
                </a:cubicBezTo>
                <a:cubicBezTo>
                  <a:pt x="28679" y="208514"/>
                  <a:pt x="-2013" y="152951"/>
                  <a:pt x="104" y="158772"/>
                </a:cubicBezTo>
                <a:cubicBezTo>
                  <a:pt x="2221" y="164593"/>
                  <a:pt x="38204" y="240264"/>
                  <a:pt x="44554" y="247672"/>
                </a:cubicBezTo>
                <a:cubicBezTo>
                  <a:pt x="50904" y="255080"/>
                  <a:pt x="31325" y="210630"/>
                  <a:pt x="38204" y="203222"/>
                </a:cubicBezTo>
                <a:cubicBezTo>
                  <a:pt x="45083" y="195814"/>
                  <a:pt x="84771" y="207984"/>
                  <a:pt x="85829" y="203222"/>
                </a:cubicBezTo>
                <a:cubicBezTo>
                  <a:pt x="86887" y="198460"/>
                  <a:pt x="40850" y="196872"/>
                  <a:pt x="44554" y="174647"/>
                </a:cubicBezTo>
                <a:cubicBezTo>
                  <a:pt x="48258" y="152422"/>
                  <a:pt x="108583" y="73576"/>
                  <a:pt x="108054" y="69872"/>
                </a:cubicBezTo>
                <a:cubicBezTo>
                  <a:pt x="107525" y="66168"/>
                  <a:pt x="41379" y="147660"/>
                  <a:pt x="41379" y="152422"/>
                </a:cubicBezTo>
                <a:cubicBezTo>
                  <a:pt x="41379" y="157184"/>
                  <a:pt x="85300" y="120672"/>
                  <a:pt x="108054" y="98447"/>
                </a:cubicBezTo>
                <a:cubicBezTo>
                  <a:pt x="130808" y="76222"/>
                  <a:pt x="178962" y="1609"/>
                  <a:pt x="17472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0E8F9F2-AAAB-E5DD-5E00-24748B404968}"/>
              </a:ext>
            </a:extLst>
          </p:cNvPr>
          <p:cNvSpPr/>
          <p:nvPr/>
        </p:nvSpPr>
        <p:spPr>
          <a:xfrm>
            <a:off x="5127389" y="4606731"/>
            <a:ext cx="189824" cy="101889"/>
          </a:xfrm>
          <a:custGeom>
            <a:avLst/>
            <a:gdLst>
              <a:gd name="connsiteX0" fmla="*/ 19286 w 189824"/>
              <a:gd name="connsiteY0" fmla="*/ 194 h 101889"/>
              <a:gd name="connsiteX1" fmla="*/ 51036 w 189824"/>
              <a:gd name="connsiteY1" fmla="*/ 47819 h 101889"/>
              <a:gd name="connsiteX2" fmla="*/ 31986 w 189824"/>
              <a:gd name="connsiteY2" fmla="*/ 85919 h 101889"/>
              <a:gd name="connsiteX3" fmla="*/ 236 w 189824"/>
              <a:gd name="connsiteY3" fmla="*/ 101794 h 101889"/>
              <a:gd name="connsiteX4" fmla="*/ 28811 w 189824"/>
              <a:gd name="connsiteY4" fmla="*/ 79569 h 101889"/>
              <a:gd name="connsiteX5" fmla="*/ 187561 w 189824"/>
              <a:gd name="connsiteY5" fmla="*/ 89094 h 101889"/>
              <a:gd name="connsiteX6" fmla="*/ 117711 w 189824"/>
              <a:gd name="connsiteY6" fmla="*/ 70044 h 101889"/>
              <a:gd name="connsiteX7" fmla="*/ 51036 w 189824"/>
              <a:gd name="connsiteY7" fmla="*/ 66869 h 101889"/>
              <a:gd name="connsiteX8" fmla="*/ 19286 w 189824"/>
              <a:gd name="connsiteY8" fmla="*/ 194 h 10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824" h="101889">
                <a:moveTo>
                  <a:pt x="19286" y="194"/>
                </a:moveTo>
                <a:cubicBezTo>
                  <a:pt x="19286" y="-2981"/>
                  <a:pt x="48919" y="33532"/>
                  <a:pt x="51036" y="47819"/>
                </a:cubicBezTo>
                <a:cubicBezTo>
                  <a:pt x="53153" y="62107"/>
                  <a:pt x="40453" y="76923"/>
                  <a:pt x="31986" y="85919"/>
                </a:cubicBezTo>
                <a:cubicBezTo>
                  <a:pt x="23519" y="94915"/>
                  <a:pt x="765" y="102852"/>
                  <a:pt x="236" y="101794"/>
                </a:cubicBezTo>
                <a:cubicBezTo>
                  <a:pt x="-293" y="100736"/>
                  <a:pt x="-2410" y="81686"/>
                  <a:pt x="28811" y="79569"/>
                </a:cubicBezTo>
                <a:cubicBezTo>
                  <a:pt x="60032" y="77452"/>
                  <a:pt x="172744" y="90681"/>
                  <a:pt x="187561" y="89094"/>
                </a:cubicBezTo>
                <a:cubicBezTo>
                  <a:pt x="202378" y="87507"/>
                  <a:pt x="140465" y="73748"/>
                  <a:pt x="117711" y="70044"/>
                </a:cubicBezTo>
                <a:cubicBezTo>
                  <a:pt x="94957" y="66340"/>
                  <a:pt x="63736" y="71632"/>
                  <a:pt x="51036" y="66869"/>
                </a:cubicBezTo>
                <a:cubicBezTo>
                  <a:pt x="38336" y="62106"/>
                  <a:pt x="19286" y="3369"/>
                  <a:pt x="19286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AD1047D-5368-CAC0-346B-12650024D452}"/>
              </a:ext>
            </a:extLst>
          </p:cNvPr>
          <p:cNvSpPr/>
          <p:nvPr/>
        </p:nvSpPr>
        <p:spPr>
          <a:xfrm>
            <a:off x="5143408" y="4561718"/>
            <a:ext cx="560262" cy="165570"/>
          </a:xfrm>
          <a:custGeom>
            <a:avLst/>
            <a:gdLst>
              <a:gd name="connsiteX0" fmla="*/ 92 w 560262"/>
              <a:gd name="connsiteY0" fmla="*/ 757 h 165570"/>
              <a:gd name="connsiteX1" fmla="*/ 44542 w 560262"/>
              <a:gd name="connsiteY1" fmla="*/ 51557 h 165570"/>
              <a:gd name="connsiteX2" fmla="*/ 69942 w 560262"/>
              <a:gd name="connsiteY2" fmla="*/ 96007 h 165570"/>
              <a:gd name="connsiteX3" fmla="*/ 47717 w 560262"/>
              <a:gd name="connsiteY3" fmla="*/ 96007 h 165570"/>
              <a:gd name="connsiteX4" fmla="*/ 257267 w 560262"/>
              <a:gd name="connsiteY4" fmla="*/ 146807 h 165570"/>
              <a:gd name="connsiteX5" fmla="*/ 238217 w 560262"/>
              <a:gd name="connsiteY5" fmla="*/ 115057 h 165570"/>
              <a:gd name="connsiteX6" fmla="*/ 333467 w 560262"/>
              <a:gd name="connsiteY6" fmla="*/ 162682 h 165570"/>
              <a:gd name="connsiteX7" fmla="*/ 555717 w 560262"/>
              <a:gd name="connsiteY7" fmla="*/ 159507 h 165570"/>
              <a:gd name="connsiteX8" fmla="*/ 476342 w 560262"/>
              <a:gd name="connsiteY8" fmla="*/ 153157 h 165570"/>
              <a:gd name="connsiteX9" fmla="*/ 393792 w 560262"/>
              <a:gd name="connsiteY9" fmla="*/ 143632 h 165570"/>
              <a:gd name="connsiteX10" fmla="*/ 165192 w 560262"/>
              <a:gd name="connsiteY10" fmla="*/ 124582 h 165570"/>
              <a:gd name="connsiteX11" fmla="*/ 79467 w 560262"/>
              <a:gd name="connsiteY11" fmla="*/ 105532 h 165570"/>
              <a:gd name="connsiteX12" fmla="*/ 31842 w 560262"/>
              <a:gd name="connsiteY12" fmla="*/ 80132 h 165570"/>
              <a:gd name="connsiteX13" fmla="*/ 57242 w 560262"/>
              <a:gd name="connsiteY13" fmla="*/ 92832 h 165570"/>
              <a:gd name="connsiteX14" fmla="*/ 92 w 560262"/>
              <a:gd name="connsiteY14" fmla="*/ 757 h 16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0262" h="165570">
                <a:moveTo>
                  <a:pt x="92" y="757"/>
                </a:moveTo>
                <a:cubicBezTo>
                  <a:pt x="-2025" y="-6122"/>
                  <a:pt x="32900" y="35682"/>
                  <a:pt x="44542" y="51557"/>
                </a:cubicBezTo>
                <a:cubicBezTo>
                  <a:pt x="56184" y="67432"/>
                  <a:pt x="69413" y="88599"/>
                  <a:pt x="69942" y="96007"/>
                </a:cubicBezTo>
                <a:cubicBezTo>
                  <a:pt x="70471" y="103415"/>
                  <a:pt x="16496" y="87540"/>
                  <a:pt x="47717" y="96007"/>
                </a:cubicBezTo>
                <a:cubicBezTo>
                  <a:pt x="78938" y="104474"/>
                  <a:pt x="225517" y="143632"/>
                  <a:pt x="257267" y="146807"/>
                </a:cubicBezTo>
                <a:cubicBezTo>
                  <a:pt x="289017" y="149982"/>
                  <a:pt x="225517" y="112411"/>
                  <a:pt x="238217" y="115057"/>
                </a:cubicBezTo>
                <a:cubicBezTo>
                  <a:pt x="250917" y="117703"/>
                  <a:pt x="280550" y="155274"/>
                  <a:pt x="333467" y="162682"/>
                </a:cubicBezTo>
                <a:cubicBezTo>
                  <a:pt x="386384" y="170090"/>
                  <a:pt x="531904" y="161095"/>
                  <a:pt x="555717" y="159507"/>
                </a:cubicBezTo>
                <a:cubicBezTo>
                  <a:pt x="579530" y="157919"/>
                  <a:pt x="503330" y="155803"/>
                  <a:pt x="476342" y="153157"/>
                </a:cubicBezTo>
                <a:cubicBezTo>
                  <a:pt x="449355" y="150511"/>
                  <a:pt x="393792" y="143632"/>
                  <a:pt x="393792" y="143632"/>
                </a:cubicBezTo>
                <a:cubicBezTo>
                  <a:pt x="341934" y="138870"/>
                  <a:pt x="217579" y="130932"/>
                  <a:pt x="165192" y="124582"/>
                </a:cubicBezTo>
                <a:cubicBezTo>
                  <a:pt x="112805" y="118232"/>
                  <a:pt x="101692" y="112940"/>
                  <a:pt x="79467" y="105532"/>
                </a:cubicBezTo>
                <a:cubicBezTo>
                  <a:pt x="57242" y="98124"/>
                  <a:pt x="35546" y="82249"/>
                  <a:pt x="31842" y="80132"/>
                </a:cubicBezTo>
                <a:cubicBezTo>
                  <a:pt x="28138" y="78015"/>
                  <a:pt x="60946" y="101299"/>
                  <a:pt x="57242" y="92832"/>
                </a:cubicBezTo>
                <a:cubicBezTo>
                  <a:pt x="53538" y="84365"/>
                  <a:pt x="2209" y="7636"/>
                  <a:pt x="92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93441166-4F24-0AF7-2D0B-F3164A5524DC}"/>
              </a:ext>
            </a:extLst>
          </p:cNvPr>
          <p:cNvSpPr/>
          <p:nvPr/>
        </p:nvSpPr>
        <p:spPr>
          <a:xfrm>
            <a:off x="5633175" y="4594097"/>
            <a:ext cx="307569" cy="125151"/>
          </a:xfrm>
          <a:custGeom>
            <a:avLst/>
            <a:gdLst>
              <a:gd name="connsiteX0" fmla="*/ 2450 w 307569"/>
              <a:gd name="connsiteY0" fmla="*/ 123953 h 125151"/>
              <a:gd name="connsiteX1" fmla="*/ 113575 w 307569"/>
              <a:gd name="connsiteY1" fmla="*/ 92203 h 125151"/>
              <a:gd name="connsiteX2" fmla="*/ 294550 w 307569"/>
              <a:gd name="connsiteY2" fmla="*/ 89028 h 125151"/>
              <a:gd name="connsiteX3" fmla="*/ 192950 w 307569"/>
              <a:gd name="connsiteY3" fmla="*/ 82678 h 125151"/>
              <a:gd name="connsiteX4" fmla="*/ 183425 w 307569"/>
              <a:gd name="connsiteY4" fmla="*/ 66803 h 125151"/>
              <a:gd name="connsiteX5" fmla="*/ 237400 w 307569"/>
              <a:gd name="connsiteY5" fmla="*/ 25528 h 125151"/>
              <a:gd name="connsiteX6" fmla="*/ 180250 w 307569"/>
              <a:gd name="connsiteY6" fmla="*/ 73153 h 125151"/>
              <a:gd name="connsiteX7" fmla="*/ 307250 w 307569"/>
              <a:gd name="connsiteY7" fmla="*/ 128 h 125151"/>
              <a:gd name="connsiteX8" fmla="*/ 218350 w 307569"/>
              <a:gd name="connsiteY8" fmla="*/ 54103 h 125151"/>
              <a:gd name="connsiteX9" fmla="*/ 278675 w 307569"/>
              <a:gd name="connsiteY9" fmla="*/ 3303 h 125151"/>
              <a:gd name="connsiteX10" fmla="*/ 218350 w 307569"/>
              <a:gd name="connsiteY10" fmla="*/ 44578 h 125151"/>
              <a:gd name="connsiteX11" fmla="*/ 2450 w 307569"/>
              <a:gd name="connsiteY11" fmla="*/ 123953 h 12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7569" h="125151">
                <a:moveTo>
                  <a:pt x="2450" y="123953"/>
                </a:moveTo>
                <a:cubicBezTo>
                  <a:pt x="-15012" y="131890"/>
                  <a:pt x="64892" y="98024"/>
                  <a:pt x="113575" y="92203"/>
                </a:cubicBezTo>
                <a:cubicBezTo>
                  <a:pt x="162258" y="86382"/>
                  <a:pt x="281321" y="90615"/>
                  <a:pt x="294550" y="89028"/>
                </a:cubicBezTo>
                <a:cubicBezTo>
                  <a:pt x="307779" y="87441"/>
                  <a:pt x="211471" y="86382"/>
                  <a:pt x="192950" y="82678"/>
                </a:cubicBezTo>
                <a:cubicBezTo>
                  <a:pt x="174429" y="78974"/>
                  <a:pt x="176017" y="76328"/>
                  <a:pt x="183425" y="66803"/>
                </a:cubicBezTo>
                <a:cubicBezTo>
                  <a:pt x="190833" y="57278"/>
                  <a:pt x="237929" y="24470"/>
                  <a:pt x="237400" y="25528"/>
                </a:cubicBezTo>
                <a:cubicBezTo>
                  <a:pt x="236871" y="26586"/>
                  <a:pt x="168608" y="77386"/>
                  <a:pt x="180250" y="73153"/>
                </a:cubicBezTo>
                <a:cubicBezTo>
                  <a:pt x="191892" y="68920"/>
                  <a:pt x="300900" y="3303"/>
                  <a:pt x="307250" y="128"/>
                </a:cubicBezTo>
                <a:cubicBezTo>
                  <a:pt x="313600" y="-3047"/>
                  <a:pt x="223113" y="53574"/>
                  <a:pt x="218350" y="54103"/>
                </a:cubicBezTo>
                <a:cubicBezTo>
                  <a:pt x="213588" y="54632"/>
                  <a:pt x="278675" y="4890"/>
                  <a:pt x="278675" y="3303"/>
                </a:cubicBezTo>
                <a:cubicBezTo>
                  <a:pt x="278675" y="1716"/>
                  <a:pt x="260683" y="27645"/>
                  <a:pt x="218350" y="44578"/>
                </a:cubicBezTo>
                <a:cubicBezTo>
                  <a:pt x="176017" y="61511"/>
                  <a:pt x="19912" y="116016"/>
                  <a:pt x="2450" y="123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790E6DE-B75B-CA6B-5E62-04B3A390561F}"/>
              </a:ext>
            </a:extLst>
          </p:cNvPr>
          <p:cNvSpPr/>
          <p:nvPr/>
        </p:nvSpPr>
        <p:spPr>
          <a:xfrm>
            <a:off x="5179388" y="4649489"/>
            <a:ext cx="905825" cy="164643"/>
          </a:xfrm>
          <a:custGeom>
            <a:avLst/>
            <a:gdLst>
              <a:gd name="connsiteX0" fmla="*/ 11737 w 905825"/>
              <a:gd name="connsiteY0" fmla="*/ 46336 h 164643"/>
              <a:gd name="connsiteX1" fmla="*/ 456237 w 905825"/>
              <a:gd name="connsiteY1" fmla="*/ 84436 h 164643"/>
              <a:gd name="connsiteX2" fmla="*/ 430837 w 905825"/>
              <a:gd name="connsiteY2" fmla="*/ 74911 h 164643"/>
              <a:gd name="connsiteX3" fmla="*/ 643562 w 905825"/>
              <a:gd name="connsiteY3" fmla="*/ 78086 h 164643"/>
              <a:gd name="connsiteX4" fmla="*/ 592762 w 905825"/>
              <a:gd name="connsiteY4" fmla="*/ 84436 h 164643"/>
              <a:gd name="connsiteX5" fmla="*/ 726112 w 905825"/>
              <a:gd name="connsiteY5" fmla="*/ 8236 h 164643"/>
              <a:gd name="connsiteX6" fmla="*/ 900737 w 905825"/>
              <a:gd name="connsiteY6" fmla="*/ 5061 h 164643"/>
              <a:gd name="connsiteX7" fmla="*/ 843587 w 905825"/>
              <a:gd name="connsiteY7" fmla="*/ 1886 h 164643"/>
              <a:gd name="connsiteX8" fmla="*/ 684837 w 905825"/>
              <a:gd name="connsiteY8" fmla="*/ 36811 h 164643"/>
              <a:gd name="connsiteX9" fmla="*/ 678487 w 905825"/>
              <a:gd name="connsiteY9" fmla="*/ 106661 h 164643"/>
              <a:gd name="connsiteX10" fmla="*/ 707062 w 905825"/>
              <a:gd name="connsiteY10" fmla="*/ 122536 h 164643"/>
              <a:gd name="connsiteX11" fmla="*/ 681662 w 905825"/>
              <a:gd name="connsiteY11" fmla="*/ 74911 h 164643"/>
              <a:gd name="connsiteX12" fmla="*/ 570537 w 905825"/>
              <a:gd name="connsiteY12" fmla="*/ 74911 h 164643"/>
              <a:gd name="connsiteX13" fmla="*/ 494337 w 905825"/>
              <a:gd name="connsiteY13" fmla="*/ 119361 h 164643"/>
              <a:gd name="connsiteX14" fmla="*/ 513387 w 905825"/>
              <a:gd name="connsiteY14" fmla="*/ 157461 h 164643"/>
              <a:gd name="connsiteX15" fmla="*/ 516562 w 905825"/>
              <a:gd name="connsiteY15" fmla="*/ 100311 h 164643"/>
              <a:gd name="connsiteX16" fmla="*/ 449887 w 905825"/>
              <a:gd name="connsiteY16" fmla="*/ 103486 h 164643"/>
              <a:gd name="connsiteX17" fmla="*/ 478462 w 905825"/>
              <a:gd name="connsiteY17" fmla="*/ 138411 h 164643"/>
              <a:gd name="connsiteX18" fmla="*/ 326062 w 905825"/>
              <a:gd name="connsiteY18" fmla="*/ 100311 h 164643"/>
              <a:gd name="connsiteX19" fmla="*/ 386387 w 905825"/>
              <a:gd name="connsiteY19" fmla="*/ 141586 h 164643"/>
              <a:gd name="connsiteX20" fmla="*/ 291137 w 905825"/>
              <a:gd name="connsiteY20" fmla="*/ 103486 h 164643"/>
              <a:gd name="connsiteX21" fmla="*/ 287962 w 905825"/>
              <a:gd name="connsiteY21" fmla="*/ 163811 h 164643"/>
              <a:gd name="connsiteX22" fmla="*/ 281612 w 905825"/>
              <a:gd name="connsiteY22" fmla="*/ 135236 h 164643"/>
              <a:gd name="connsiteX23" fmla="*/ 233987 w 905825"/>
              <a:gd name="connsiteY23" fmla="*/ 87611 h 164643"/>
              <a:gd name="connsiteX24" fmla="*/ 287962 w 905825"/>
              <a:gd name="connsiteY24" fmla="*/ 93961 h 164643"/>
              <a:gd name="connsiteX25" fmla="*/ 132387 w 905825"/>
              <a:gd name="connsiteY25" fmla="*/ 81261 h 164643"/>
              <a:gd name="connsiteX26" fmla="*/ 243512 w 905825"/>
              <a:gd name="connsiteY26" fmla="*/ 138411 h 164643"/>
              <a:gd name="connsiteX27" fmla="*/ 151437 w 905825"/>
              <a:gd name="connsiteY27" fmla="*/ 84436 h 164643"/>
              <a:gd name="connsiteX28" fmla="*/ 129212 w 905825"/>
              <a:gd name="connsiteY28" fmla="*/ 71736 h 164643"/>
              <a:gd name="connsiteX29" fmla="*/ 11737 w 905825"/>
              <a:gd name="connsiteY29" fmla="*/ 46336 h 16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5825" h="164643">
                <a:moveTo>
                  <a:pt x="11737" y="46336"/>
                </a:moveTo>
                <a:cubicBezTo>
                  <a:pt x="66241" y="48453"/>
                  <a:pt x="386387" y="79674"/>
                  <a:pt x="456237" y="84436"/>
                </a:cubicBezTo>
                <a:cubicBezTo>
                  <a:pt x="526087" y="89199"/>
                  <a:pt x="399616" y="75969"/>
                  <a:pt x="430837" y="74911"/>
                </a:cubicBezTo>
                <a:cubicBezTo>
                  <a:pt x="462058" y="73853"/>
                  <a:pt x="616575" y="76499"/>
                  <a:pt x="643562" y="78086"/>
                </a:cubicBezTo>
                <a:cubicBezTo>
                  <a:pt x="670549" y="79673"/>
                  <a:pt x="579004" y="96078"/>
                  <a:pt x="592762" y="84436"/>
                </a:cubicBezTo>
                <a:cubicBezTo>
                  <a:pt x="606520" y="72794"/>
                  <a:pt x="674783" y="21465"/>
                  <a:pt x="726112" y="8236"/>
                </a:cubicBezTo>
                <a:cubicBezTo>
                  <a:pt x="777441" y="-4993"/>
                  <a:pt x="881158" y="6119"/>
                  <a:pt x="900737" y="5061"/>
                </a:cubicBezTo>
                <a:cubicBezTo>
                  <a:pt x="920316" y="4003"/>
                  <a:pt x="879570" y="-3406"/>
                  <a:pt x="843587" y="1886"/>
                </a:cubicBezTo>
                <a:cubicBezTo>
                  <a:pt x="807604" y="7178"/>
                  <a:pt x="712354" y="19348"/>
                  <a:pt x="684837" y="36811"/>
                </a:cubicBezTo>
                <a:cubicBezTo>
                  <a:pt x="657320" y="54274"/>
                  <a:pt x="674783" y="92374"/>
                  <a:pt x="678487" y="106661"/>
                </a:cubicBezTo>
                <a:cubicBezTo>
                  <a:pt x="682191" y="120948"/>
                  <a:pt x="706533" y="127828"/>
                  <a:pt x="707062" y="122536"/>
                </a:cubicBezTo>
                <a:cubicBezTo>
                  <a:pt x="707591" y="117244"/>
                  <a:pt x="704416" y="82849"/>
                  <a:pt x="681662" y="74911"/>
                </a:cubicBezTo>
                <a:cubicBezTo>
                  <a:pt x="658908" y="66974"/>
                  <a:pt x="601758" y="67503"/>
                  <a:pt x="570537" y="74911"/>
                </a:cubicBezTo>
                <a:cubicBezTo>
                  <a:pt x="539316" y="82319"/>
                  <a:pt x="503862" y="105603"/>
                  <a:pt x="494337" y="119361"/>
                </a:cubicBezTo>
                <a:cubicBezTo>
                  <a:pt x="484812" y="133119"/>
                  <a:pt x="509683" y="160636"/>
                  <a:pt x="513387" y="157461"/>
                </a:cubicBezTo>
                <a:cubicBezTo>
                  <a:pt x="517091" y="154286"/>
                  <a:pt x="527145" y="109307"/>
                  <a:pt x="516562" y="100311"/>
                </a:cubicBezTo>
                <a:cubicBezTo>
                  <a:pt x="505979" y="91315"/>
                  <a:pt x="456237" y="97136"/>
                  <a:pt x="449887" y="103486"/>
                </a:cubicBezTo>
                <a:cubicBezTo>
                  <a:pt x="443537" y="109836"/>
                  <a:pt x="499099" y="138940"/>
                  <a:pt x="478462" y="138411"/>
                </a:cubicBezTo>
                <a:cubicBezTo>
                  <a:pt x="457825" y="137882"/>
                  <a:pt x="341408" y="99782"/>
                  <a:pt x="326062" y="100311"/>
                </a:cubicBezTo>
                <a:cubicBezTo>
                  <a:pt x="310716" y="100840"/>
                  <a:pt x="392208" y="141057"/>
                  <a:pt x="386387" y="141586"/>
                </a:cubicBezTo>
                <a:cubicBezTo>
                  <a:pt x="380566" y="142115"/>
                  <a:pt x="307541" y="99782"/>
                  <a:pt x="291137" y="103486"/>
                </a:cubicBezTo>
                <a:cubicBezTo>
                  <a:pt x="274733" y="107190"/>
                  <a:pt x="289549" y="158519"/>
                  <a:pt x="287962" y="163811"/>
                </a:cubicBezTo>
                <a:cubicBezTo>
                  <a:pt x="286375" y="169103"/>
                  <a:pt x="290608" y="147936"/>
                  <a:pt x="281612" y="135236"/>
                </a:cubicBezTo>
                <a:cubicBezTo>
                  <a:pt x="272616" y="122536"/>
                  <a:pt x="232929" y="94490"/>
                  <a:pt x="233987" y="87611"/>
                </a:cubicBezTo>
                <a:cubicBezTo>
                  <a:pt x="235045" y="80732"/>
                  <a:pt x="304895" y="95019"/>
                  <a:pt x="287962" y="93961"/>
                </a:cubicBezTo>
                <a:cubicBezTo>
                  <a:pt x="271029" y="92903"/>
                  <a:pt x="139795" y="73853"/>
                  <a:pt x="132387" y="81261"/>
                </a:cubicBezTo>
                <a:cubicBezTo>
                  <a:pt x="124979" y="88669"/>
                  <a:pt x="240337" y="137882"/>
                  <a:pt x="243512" y="138411"/>
                </a:cubicBezTo>
                <a:cubicBezTo>
                  <a:pt x="246687" y="138940"/>
                  <a:pt x="170487" y="95548"/>
                  <a:pt x="151437" y="84436"/>
                </a:cubicBezTo>
                <a:cubicBezTo>
                  <a:pt x="132387" y="73324"/>
                  <a:pt x="149320" y="78086"/>
                  <a:pt x="129212" y="71736"/>
                </a:cubicBezTo>
                <a:cubicBezTo>
                  <a:pt x="109104" y="65386"/>
                  <a:pt x="-42767" y="44219"/>
                  <a:pt x="11737" y="46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A4366FB-6939-9B83-BD46-874B5EAAED02}"/>
              </a:ext>
            </a:extLst>
          </p:cNvPr>
          <p:cNvSpPr/>
          <p:nvPr/>
        </p:nvSpPr>
        <p:spPr>
          <a:xfrm>
            <a:off x="5215903" y="4324262"/>
            <a:ext cx="801274" cy="250114"/>
          </a:xfrm>
          <a:custGeom>
            <a:avLst/>
            <a:gdLst>
              <a:gd name="connsiteX0" fmla="*/ 3797 w 801274"/>
              <a:gd name="connsiteY0" fmla="*/ 196938 h 250114"/>
              <a:gd name="connsiteX1" fmla="*/ 280022 w 801274"/>
              <a:gd name="connsiteY1" fmla="*/ 60413 h 250114"/>
              <a:gd name="connsiteX2" fmla="*/ 219697 w 801274"/>
              <a:gd name="connsiteY2" fmla="*/ 101688 h 250114"/>
              <a:gd name="connsiteX3" fmla="*/ 394322 w 801274"/>
              <a:gd name="connsiteY3" fmla="*/ 85813 h 250114"/>
              <a:gd name="connsiteX4" fmla="*/ 508622 w 801274"/>
              <a:gd name="connsiteY4" fmla="*/ 123913 h 250114"/>
              <a:gd name="connsiteX5" fmla="*/ 464172 w 801274"/>
              <a:gd name="connsiteY5" fmla="*/ 47713 h 250114"/>
              <a:gd name="connsiteX6" fmla="*/ 610222 w 801274"/>
              <a:gd name="connsiteY6" fmla="*/ 187413 h 250114"/>
              <a:gd name="connsiteX7" fmla="*/ 594347 w 801274"/>
              <a:gd name="connsiteY7" fmla="*/ 114388 h 250114"/>
              <a:gd name="connsiteX8" fmla="*/ 746747 w 801274"/>
              <a:gd name="connsiteY8" fmla="*/ 247738 h 250114"/>
              <a:gd name="connsiteX9" fmla="*/ 708647 w 801274"/>
              <a:gd name="connsiteY9" fmla="*/ 200113 h 250114"/>
              <a:gd name="connsiteX10" fmla="*/ 800722 w 801274"/>
              <a:gd name="connsiteY10" fmla="*/ 203288 h 250114"/>
              <a:gd name="connsiteX11" fmla="*/ 657847 w 801274"/>
              <a:gd name="connsiteY11" fmla="*/ 117563 h 250114"/>
              <a:gd name="connsiteX12" fmla="*/ 464172 w 801274"/>
              <a:gd name="connsiteY12" fmla="*/ 54063 h 250114"/>
              <a:gd name="connsiteX13" fmla="*/ 438772 w 801274"/>
              <a:gd name="connsiteY13" fmla="*/ 88 h 250114"/>
              <a:gd name="connsiteX14" fmla="*/ 464172 w 801274"/>
              <a:gd name="connsiteY14" fmla="*/ 66763 h 250114"/>
              <a:gd name="connsiteX15" fmla="*/ 422897 w 801274"/>
              <a:gd name="connsiteY15" fmla="*/ 54063 h 250114"/>
              <a:gd name="connsiteX16" fmla="*/ 359397 w 801274"/>
              <a:gd name="connsiteY16" fmla="*/ 9613 h 250114"/>
              <a:gd name="connsiteX17" fmla="*/ 413372 w 801274"/>
              <a:gd name="connsiteY17" fmla="*/ 69938 h 250114"/>
              <a:gd name="connsiteX18" fmla="*/ 305422 w 801274"/>
              <a:gd name="connsiteY18" fmla="*/ 47713 h 250114"/>
              <a:gd name="connsiteX19" fmla="*/ 305422 w 801274"/>
              <a:gd name="connsiteY19" fmla="*/ 3263 h 250114"/>
              <a:gd name="connsiteX20" fmla="*/ 305422 w 801274"/>
              <a:gd name="connsiteY20" fmla="*/ 38188 h 250114"/>
              <a:gd name="connsiteX21" fmla="*/ 140322 w 801274"/>
              <a:gd name="connsiteY21" fmla="*/ 63588 h 250114"/>
              <a:gd name="connsiteX22" fmla="*/ 175247 w 801274"/>
              <a:gd name="connsiteY22" fmla="*/ 73113 h 250114"/>
              <a:gd name="connsiteX23" fmla="*/ 121272 w 801274"/>
              <a:gd name="connsiteY23" fmla="*/ 98513 h 250114"/>
              <a:gd name="connsiteX24" fmla="*/ 3797 w 801274"/>
              <a:gd name="connsiteY24" fmla="*/ 196938 h 2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01274" h="250114">
                <a:moveTo>
                  <a:pt x="3797" y="196938"/>
                </a:moveTo>
                <a:cubicBezTo>
                  <a:pt x="30255" y="190588"/>
                  <a:pt x="244039" y="76288"/>
                  <a:pt x="280022" y="60413"/>
                </a:cubicBezTo>
                <a:cubicBezTo>
                  <a:pt x="316005" y="44538"/>
                  <a:pt x="200647" y="97455"/>
                  <a:pt x="219697" y="101688"/>
                </a:cubicBezTo>
                <a:cubicBezTo>
                  <a:pt x="238747" y="105921"/>
                  <a:pt x="346168" y="82109"/>
                  <a:pt x="394322" y="85813"/>
                </a:cubicBezTo>
                <a:cubicBezTo>
                  <a:pt x="442476" y="89517"/>
                  <a:pt x="496980" y="130263"/>
                  <a:pt x="508622" y="123913"/>
                </a:cubicBezTo>
                <a:cubicBezTo>
                  <a:pt x="520264" y="117563"/>
                  <a:pt x="447239" y="37130"/>
                  <a:pt x="464172" y="47713"/>
                </a:cubicBezTo>
                <a:cubicBezTo>
                  <a:pt x="481105" y="58296"/>
                  <a:pt x="588526" y="176301"/>
                  <a:pt x="610222" y="187413"/>
                </a:cubicBezTo>
                <a:cubicBezTo>
                  <a:pt x="631918" y="198525"/>
                  <a:pt x="571593" y="104334"/>
                  <a:pt x="594347" y="114388"/>
                </a:cubicBezTo>
                <a:cubicBezTo>
                  <a:pt x="617101" y="124442"/>
                  <a:pt x="727697" y="233451"/>
                  <a:pt x="746747" y="247738"/>
                </a:cubicBezTo>
                <a:cubicBezTo>
                  <a:pt x="765797" y="262026"/>
                  <a:pt x="699651" y="207521"/>
                  <a:pt x="708647" y="200113"/>
                </a:cubicBezTo>
                <a:cubicBezTo>
                  <a:pt x="717643" y="192705"/>
                  <a:pt x="809189" y="217046"/>
                  <a:pt x="800722" y="203288"/>
                </a:cubicBezTo>
                <a:cubicBezTo>
                  <a:pt x="792255" y="189530"/>
                  <a:pt x="713939" y="142434"/>
                  <a:pt x="657847" y="117563"/>
                </a:cubicBezTo>
                <a:cubicBezTo>
                  <a:pt x="601755" y="92692"/>
                  <a:pt x="500685" y="73642"/>
                  <a:pt x="464172" y="54063"/>
                </a:cubicBezTo>
                <a:cubicBezTo>
                  <a:pt x="427660" y="34484"/>
                  <a:pt x="438772" y="-2029"/>
                  <a:pt x="438772" y="88"/>
                </a:cubicBezTo>
                <a:cubicBezTo>
                  <a:pt x="438772" y="2205"/>
                  <a:pt x="466818" y="57767"/>
                  <a:pt x="464172" y="66763"/>
                </a:cubicBezTo>
                <a:cubicBezTo>
                  <a:pt x="461526" y="75759"/>
                  <a:pt x="440360" y="63588"/>
                  <a:pt x="422897" y="54063"/>
                </a:cubicBezTo>
                <a:cubicBezTo>
                  <a:pt x="405435" y="44538"/>
                  <a:pt x="360985" y="6967"/>
                  <a:pt x="359397" y="9613"/>
                </a:cubicBezTo>
                <a:cubicBezTo>
                  <a:pt x="357810" y="12259"/>
                  <a:pt x="422368" y="63588"/>
                  <a:pt x="413372" y="69938"/>
                </a:cubicBezTo>
                <a:cubicBezTo>
                  <a:pt x="404376" y="76288"/>
                  <a:pt x="323413" y="58825"/>
                  <a:pt x="305422" y="47713"/>
                </a:cubicBezTo>
                <a:cubicBezTo>
                  <a:pt x="287431" y="36601"/>
                  <a:pt x="305422" y="3263"/>
                  <a:pt x="305422" y="3263"/>
                </a:cubicBezTo>
                <a:cubicBezTo>
                  <a:pt x="305422" y="1676"/>
                  <a:pt x="332939" y="28134"/>
                  <a:pt x="305422" y="38188"/>
                </a:cubicBezTo>
                <a:cubicBezTo>
                  <a:pt x="277905" y="48242"/>
                  <a:pt x="162018" y="57767"/>
                  <a:pt x="140322" y="63588"/>
                </a:cubicBezTo>
                <a:cubicBezTo>
                  <a:pt x="118626" y="69409"/>
                  <a:pt x="178422" y="67292"/>
                  <a:pt x="175247" y="73113"/>
                </a:cubicBezTo>
                <a:cubicBezTo>
                  <a:pt x="172072" y="78934"/>
                  <a:pt x="145614" y="79463"/>
                  <a:pt x="121272" y="98513"/>
                </a:cubicBezTo>
                <a:cubicBezTo>
                  <a:pt x="96930" y="117563"/>
                  <a:pt x="-22661" y="203288"/>
                  <a:pt x="3797" y="196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F07898D-089C-E013-E829-04423B18A181}"/>
              </a:ext>
            </a:extLst>
          </p:cNvPr>
          <p:cNvSpPr/>
          <p:nvPr/>
        </p:nvSpPr>
        <p:spPr>
          <a:xfrm>
            <a:off x="5813277" y="4469752"/>
            <a:ext cx="324438" cy="315384"/>
          </a:xfrm>
          <a:custGeom>
            <a:avLst/>
            <a:gdLst>
              <a:gd name="connsiteX0" fmla="*/ 63648 w 324438"/>
              <a:gd name="connsiteY0" fmla="*/ 648 h 315384"/>
              <a:gd name="connsiteX1" fmla="*/ 190648 w 324438"/>
              <a:gd name="connsiteY1" fmla="*/ 67323 h 315384"/>
              <a:gd name="connsiteX2" fmla="*/ 241448 w 324438"/>
              <a:gd name="connsiteY2" fmla="*/ 95898 h 315384"/>
              <a:gd name="connsiteX3" fmla="*/ 323998 w 324438"/>
              <a:gd name="connsiteY3" fmla="*/ 114948 h 315384"/>
              <a:gd name="connsiteX4" fmla="*/ 270023 w 324438"/>
              <a:gd name="connsiteY4" fmla="*/ 99073 h 315384"/>
              <a:gd name="connsiteX5" fmla="*/ 181123 w 324438"/>
              <a:gd name="connsiteY5" fmla="*/ 118123 h 315384"/>
              <a:gd name="connsiteX6" fmla="*/ 295423 w 324438"/>
              <a:gd name="connsiteY6" fmla="*/ 172098 h 315384"/>
              <a:gd name="connsiteX7" fmla="*/ 168423 w 324438"/>
              <a:gd name="connsiteY7" fmla="*/ 153048 h 315384"/>
              <a:gd name="connsiteX8" fmla="*/ 190648 w 324438"/>
              <a:gd name="connsiteY8" fmla="*/ 197498 h 315384"/>
              <a:gd name="connsiteX9" fmla="*/ 162073 w 324438"/>
              <a:gd name="connsiteY9" fmla="*/ 165748 h 315384"/>
              <a:gd name="connsiteX10" fmla="*/ 209698 w 324438"/>
              <a:gd name="connsiteY10" fmla="*/ 314973 h 315384"/>
              <a:gd name="connsiteX11" fmla="*/ 177948 w 324438"/>
              <a:gd name="connsiteY11" fmla="*/ 213373 h 315384"/>
              <a:gd name="connsiteX12" fmla="*/ 162073 w 324438"/>
              <a:gd name="connsiteY12" fmla="*/ 162573 h 315384"/>
              <a:gd name="connsiteX13" fmla="*/ 148 w 324438"/>
              <a:gd name="connsiteY13" fmla="*/ 19698 h 315384"/>
              <a:gd name="connsiteX14" fmla="*/ 193823 w 324438"/>
              <a:gd name="connsiteY14" fmla="*/ 172098 h 315384"/>
              <a:gd name="connsiteX15" fmla="*/ 181123 w 324438"/>
              <a:gd name="connsiteY15" fmla="*/ 108598 h 315384"/>
              <a:gd name="connsiteX16" fmla="*/ 228748 w 324438"/>
              <a:gd name="connsiteY16" fmla="*/ 111773 h 315384"/>
              <a:gd name="connsiteX17" fmla="*/ 63648 w 324438"/>
              <a:gd name="connsiteY17" fmla="*/ 648 h 31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438" h="315384">
                <a:moveTo>
                  <a:pt x="63648" y="648"/>
                </a:moveTo>
                <a:cubicBezTo>
                  <a:pt x="57298" y="-6760"/>
                  <a:pt x="161015" y="51448"/>
                  <a:pt x="190648" y="67323"/>
                </a:cubicBezTo>
                <a:cubicBezTo>
                  <a:pt x="220281" y="83198"/>
                  <a:pt x="219223" y="87961"/>
                  <a:pt x="241448" y="95898"/>
                </a:cubicBezTo>
                <a:cubicBezTo>
                  <a:pt x="263673" y="103836"/>
                  <a:pt x="319236" y="114419"/>
                  <a:pt x="323998" y="114948"/>
                </a:cubicBezTo>
                <a:cubicBezTo>
                  <a:pt x="328761" y="115477"/>
                  <a:pt x="293835" y="98544"/>
                  <a:pt x="270023" y="99073"/>
                </a:cubicBezTo>
                <a:cubicBezTo>
                  <a:pt x="246211" y="99602"/>
                  <a:pt x="176890" y="105952"/>
                  <a:pt x="181123" y="118123"/>
                </a:cubicBezTo>
                <a:cubicBezTo>
                  <a:pt x="185356" y="130294"/>
                  <a:pt x="297540" y="166277"/>
                  <a:pt x="295423" y="172098"/>
                </a:cubicBezTo>
                <a:cubicBezTo>
                  <a:pt x="293306" y="177919"/>
                  <a:pt x="185885" y="148815"/>
                  <a:pt x="168423" y="153048"/>
                </a:cubicBezTo>
                <a:cubicBezTo>
                  <a:pt x="150961" y="157281"/>
                  <a:pt x="191706" y="195381"/>
                  <a:pt x="190648" y="197498"/>
                </a:cubicBezTo>
                <a:cubicBezTo>
                  <a:pt x="189590" y="199615"/>
                  <a:pt x="158898" y="146169"/>
                  <a:pt x="162073" y="165748"/>
                </a:cubicBezTo>
                <a:cubicBezTo>
                  <a:pt x="165248" y="185327"/>
                  <a:pt x="207052" y="307036"/>
                  <a:pt x="209698" y="314973"/>
                </a:cubicBezTo>
                <a:cubicBezTo>
                  <a:pt x="212344" y="322910"/>
                  <a:pt x="177948" y="213373"/>
                  <a:pt x="177948" y="213373"/>
                </a:cubicBezTo>
                <a:cubicBezTo>
                  <a:pt x="170011" y="187973"/>
                  <a:pt x="191706" y="194852"/>
                  <a:pt x="162073" y="162573"/>
                </a:cubicBezTo>
                <a:cubicBezTo>
                  <a:pt x="132440" y="130294"/>
                  <a:pt x="-5144" y="18111"/>
                  <a:pt x="148" y="19698"/>
                </a:cubicBezTo>
                <a:cubicBezTo>
                  <a:pt x="5440" y="21285"/>
                  <a:pt x="163661" y="157281"/>
                  <a:pt x="193823" y="172098"/>
                </a:cubicBezTo>
                <a:cubicBezTo>
                  <a:pt x="223985" y="186915"/>
                  <a:pt x="175302" y="118652"/>
                  <a:pt x="181123" y="108598"/>
                </a:cubicBezTo>
                <a:cubicBezTo>
                  <a:pt x="186944" y="98544"/>
                  <a:pt x="244094" y="128177"/>
                  <a:pt x="228748" y="111773"/>
                </a:cubicBezTo>
                <a:cubicBezTo>
                  <a:pt x="213402" y="95369"/>
                  <a:pt x="69998" y="8056"/>
                  <a:pt x="63648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7CE7FFD-AA7E-C6EA-1087-66D8E31F93B2}"/>
              </a:ext>
            </a:extLst>
          </p:cNvPr>
          <p:cNvSpPr/>
          <p:nvPr/>
        </p:nvSpPr>
        <p:spPr>
          <a:xfrm>
            <a:off x="5330806" y="4359275"/>
            <a:ext cx="392915" cy="339489"/>
          </a:xfrm>
          <a:custGeom>
            <a:avLst/>
            <a:gdLst>
              <a:gd name="connsiteX0" fmla="*/ 28594 w 392915"/>
              <a:gd name="connsiteY0" fmla="*/ 73025 h 339489"/>
              <a:gd name="connsiteX1" fmla="*/ 19 w 392915"/>
              <a:gd name="connsiteY1" fmla="*/ 161925 h 339489"/>
              <a:gd name="connsiteX2" fmla="*/ 25419 w 392915"/>
              <a:gd name="connsiteY2" fmla="*/ 222250 h 339489"/>
              <a:gd name="connsiteX3" fmla="*/ 95269 w 392915"/>
              <a:gd name="connsiteY3" fmla="*/ 311150 h 339489"/>
              <a:gd name="connsiteX4" fmla="*/ 174644 w 392915"/>
              <a:gd name="connsiteY4" fmla="*/ 333375 h 339489"/>
              <a:gd name="connsiteX5" fmla="*/ 269894 w 392915"/>
              <a:gd name="connsiteY5" fmla="*/ 336550 h 339489"/>
              <a:gd name="connsiteX6" fmla="*/ 346094 w 392915"/>
              <a:gd name="connsiteY6" fmla="*/ 295275 h 339489"/>
              <a:gd name="connsiteX7" fmla="*/ 381019 w 392915"/>
              <a:gd name="connsiteY7" fmla="*/ 206375 h 339489"/>
              <a:gd name="connsiteX8" fmla="*/ 384194 w 392915"/>
              <a:gd name="connsiteY8" fmla="*/ 152400 h 339489"/>
              <a:gd name="connsiteX9" fmla="*/ 390544 w 392915"/>
              <a:gd name="connsiteY9" fmla="*/ 63500 h 339489"/>
              <a:gd name="connsiteX10" fmla="*/ 339744 w 392915"/>
              <a:gd name="connsiteY10" fmla="*/ 28575 h 339489"/>
              <a:gd name="connsiteX11" fmla="*/ 193694 w 392915"/>
              <a:gd name="connsiteY11" fmla="*/ 0 h 339489"/>
              <a:gd name="connsiteX12" fmla="*/ 247669 w 392915"/>
              <a:gd name="connsiteY12" fmla="*/ 28575 h 339489"/>
              <a:gd name="connsiteX13" fmla="*/ 127019 w 392915"/>
              <a:gd name="connsiteY13" fmla="*/ 34925 h 339489"/>
              <a:gd name="connsiteX14" fmla="*/ 28594 w 392915"/>
              <a:gd name="connsiteY14" fmla="*/ 73025 h 33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15" h="339489">
                <a:moveTo>
                  <a:pt x="28594" y="73025"/>
                </a:moveTo>
                <a:cubicBezTo>
                  <a:pt x="7427" y="94192"/>
                  <a:pt x="548" y="137054"/>
                  <a:pt x="19" y="161925"/>
                </a:cubicBezTo>
                <a:cubicBezTo>
                  <a:pt x="-510" y="186796"/>
                  <a:pt x="9544" y="197379"/>
                  <a:pt x="25419" y="222250"/>
                </a:cubicBezTo>
                <a:cubicBezTo>
                  <a:pt x="41294" y="247121"/>
                  <a:pt x="70398" y="292629"/>
                  <a:pt x="95269" y="311150"/>
                </a:cubicBezTo>
                <a:cubicBezTo>
                  <a:pt x="120140" y="329671"/>
                  <a:pt x="145540" y="329142"/>
                  <a:pt x="174644" y="333375"/>
                </a:cubicBezTo>
                <a:cubicBezTo>
                  <a:pt x="203748" y="337608"/>
                  <a:pt x="241319" y="342900"/>
                  <a:pt x="269894" y="336550"/>
                </a:cubicBezTo>
                <a:cubicBezTo>
                  <a:pt x="298469" y="330200"/>
                  <a:pt x="327573" y="316971"/>
                  <a:pt x="346094" y="295275"/>
                </a:cubicBezTo>
                <a:cubicBezTo>
                  <a:pt x="364615" y="273579"/>
                  <a:pt x="374669" y="230187"/>
                  <a:pt x="381019" y="206375"/>
                </a:cubicBezTo>
                <a:cubicBezTo>
                  <a:pt x="387369" y="182563"/>
                  <a:pt x="382606" y="176213"/>
                  <a:pt x="384194" y="152400"/>
                </a:cubicBezTo>
                <a:cubicBezTo>
                  <a:pt x="385782" y="128587"/>
                  <a:pt x="397952" y="84137"/>
                  <a:pt x="390544" y="63500"/>
                </a:cubicBezTo>
                <a:cubicBezTo>
                  <a:pt x="383136" y="42863"/>
                  <a:pt x="372552" y="39158"/>
                  <a:pt x="339744" y="28575"/>
                </a:cubicBezTo>
                <a:cubicBezTo>
                  <a:pt x="306936" y="17992"/>
                  <a:pt x="209040" y="0"/>
                  <a:pt x="193694" y="0"/>
                </a:cubicBezTo>
                <a:cubicBezTo>
                  <a:pt x="178348" y="0"/>
                  <a:pt x="258781" y="22754"/>
                  <a:pt x="247669" y="28575"/>
                </a:cubicBezTo>
                <a:cubicBezTo>
                  <a:pt x="236557" y="34396"/>
                  <a:pt x="161415" y="29633"/>
                  <a:pt x="127019" y="34925"/>
                </a:cubicBezTo>
                <a:cubicBezTo>
                  <a:pt x="92623" y="40217"/>
                  <a:pt x="49761" y="51858"/>
                  <a:pt x="28594" y="730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69B04C36-86C0-89A9-8F49-835EE26ECE43}"/>
              </a:ext>
            </a:extLst>
          </p:cNvPr>
          <p:cNvSpPr/>
          <p:nvPr/>
        </p:nvSpPr>
        <p:spPr>
          <a:xfrm>
            <a:off x="5398640" y="447967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6AFE6611-E401-D697-7CD2-C997E957F8D3}"/>
              </a:ext>
            </a:extLst>
          </p:cNvPr>
          <p:cNvSpPr/>
          <p:nvPr/>
        </p:nvSpPr>
        <p:spPr>
          <a:xfrm>
            <a:off x="5566915" y="446697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F618CC64-6FB2-4317-EDA2-C86C2FFAF244}"/>
              </a:ext>
            </a:extLst>
          </p:cNvPr>
          <p:cNvSpPr/>
          <p:nvPr/>
        </p:nvSpPr>
        <p:spPr>
          <a:xfrm>
            <a:off x="5493890" y="445427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9F27B1E8-34E1-2D7B-C506-C480CF558D08}"/>
              </a:ext>
            </a:extLst>
          </p:cNvPr>
          <p:cNvSpPr/>
          <p:nvPr/>
        </p:nvSpPr>
        <p:spPr>
          <a:xfrm>
            <a:off x="5525640" y="451777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C9FAB51A-BDBF-308D-5D1C-3CCC5414EF6C}"/>
              </a:ext>
            </a:extLst>
          </p:cNvPr>
          <p:cNvSpPr/>
          <p:nvPr/>
        </p:nvSpPr>
        <p:spPr>
          <a:xfrm>
            <a:off x="5449440" y="454634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09D3EB2-2E2B-1182-A98C-C73DAD4260C6}"/>
              </a:ext>
            </a:extLst>
          </p:cNvPr>
          <p:cNvSpPr/>
          <p:nvPr/>
        </p:nvSpPr>
        <p:spPr>
          <a:xfrm>
            <a:off x="5072786" y="4511423"/>
            <a:ext cx="162807" cy="242915"/>
          </a:xfrm>
          <a:custGeom>
            <a:avLst/>
            <a:gdLst>
              <a:gd name="connsiteX0" fmla="*/ 162789 w 162807"/>
              <a:gd name="connsiteY0" fmla="*/ 252 h 242915"/>
              <a:gd name="connsiteX1" fmla="*/ 42139 w 162807"/>
              <a:gd name="connsiteY1" fmla="*/ 159002 h 242915"/>
              <a:gd name="connsiteX2" fmla="*/ 864 w 162807"/>
              <a:gd name="connsiteY2" fmla="*/ 206627 h 242915"/>
              <a:gd name="connsiteX3" fmla="*/ 13564 w 162807"/>
              <a:gd name="connsiteY3" fmla="*/ 174877 h 242915"/>
              <a:gd name="connsiteX4" fmla="*/ 7214 w 162807"/>
              <a:gd name="connsiteY4" fmla="*/ 241552 h 242915"/>
              <a:gd name="connsiteX5" fmla="*/ 10389 w 162807"/>
              <a:gd name="connsiteY5" fmla="*/ 209802 h 242915"/>
              <a:gd name="connsiteX6" fmla="*/ 58014 w 162807"/>
              <a:gd name="connsiteY6" fmla="*/ 95502 h 242915"/>
              <a:gd name="connsiteX7" fmla="*/ 51664 w 162807"/>
              <a:gd name="connsiteY7" fmla="*/ 120902 h 242915"/>
              <a:gd name="connsiteX8" fmla="*/ 162789 w 162807"/>
              <a:gd name="connsiteY8" fmla="*/ 252 h 24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807" h="242915">
                <a:moveTo>
                  <a:pt x="162789" y="252"/>
                </a:moveTo>
                <a:cubicBezTo>
                  <a:pt x="161201" y="6602"/>
                  <a:pt x="69126" y="124606"/>
                  <a:pt x="42139" y="159002"/>
                </a:cubicBezTo>
                <a:cubicBezTo>
                  <a:pt x="15152" y="193398"/>
                  <a:pt x="5626" y="203981"/>
                  <a:pt x="864" y="206627"/>
                </a:cubicBezTo>
                <a:cubicBezTo>
                  <a:pt x="-3898" y="209273"/>
                  <a:pt x="12506" y="169056"/>
                  <a:pt x="13564" y="174877"/>
                </a:cubicBezTo>
                <a:cubicBezTo>
                  <a:pt x="14622" y="180698"/>
                  <a:pt x="7743" y="235731"/>
                  <a:pt x="7214" y="241552"/>
                </a:cubicBezTo>
                <a:cubicBezTo>
                  <a:pt x="6685" y="247373"/>
                  <a:pt x="1922" y="234144"/>
                  <a:pt x="10389" y="209802"/>
                </a:cubicBezTo>
                <a:cubicBezTo>
                  <a:pt x="18856" y="185460"/>
                  <a:pt x="51135" y="110319"/>
                  <a:pt x="58014" y="95502"/>
                </a:cubicBezTo>
                <a:cubicBezTo>
                  <a:pt x="64893" y="80685"/>
                  <a:pt x="37906" y="132544"/>
                  <a:pt x="51664" y="120902"/>
                </a:cubicBezTo>
                <a:cubicBezTo>
                  <a:pt x="65422" y="109260"/>
                  <a:pt x="164377" y="-6098"/>
                  <a:pt x="162789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729B868-4103-090C-2C54-35C417B2E118}"/>
              </a:ext>
            </a:extLst>
          </p:cNvPr>
          <p:cNvSpPr/>
          <p:nvPr/>
        </p:nvSpPr>
        <p:spPr>
          <a:xfrm>
            <a:off x="5905364" y="4632295"/>
            <a:ext cx="277238" cy="171682"/>
          </a:xfrm>
          <a:custGeom>
            <a:avLst/>
            <a:gdLst>
              <a:gd name="connsiteX0" fmla="*/ 276361 w 277238"/>
              <a:gd name="connsiteY0" fmla="*/ 9555 h 171682"/>
              <a:gd name="connsiteX1" fmla="*/ 187461 w 277238"/>
              <a:gd name="connsiteY1" fmla="*/ 44480 h 171682"/>
              <a:gd name="connsiteX2" fmla="*/ 19186 w 277238"/>
              <a:gd name="connsiteY2" fmla="*/ 31780 h 171682"/>
              <a:gd name="connsiteX3" fmla="*/ 130311 w 277238"/>
              <a:gd name="connsiteY3" fmla="*/ 76230 h 171682"/>
              <a:gd name="connsiteX4" fmla="*/ 206511 w 277238"/>
              <a:gd name="connsiteY4" fmla="*/ 123855 h 171682"/>
              <a:gd name="connsiteX5" fmla="*/ 127136 w 277238"/>
              <a:gd name="connsiteY5" fmla="*/ 82580 h 171682"/>
              <a:gd name="connsiteX6" fmla="*/ 136 w 277238"/>
              <a:gd name="connsiteY6" fmla="*/ 171480 h 171682"/>
              <a:gd name="connsiteX7" fmla="*/ 101736 w 277238"/>
              <a:gd name="connsiteY7" fmla="*/ 104805 h 171682"/>
              <a:gd name="connsiteX8" fmla="*/ 60461 w 277238"/>
              <a:gd name="connsiteY8" fmla="*/ 38130 h 171682"/>
              <a:gd name="connsiteX9" fmla="*/ 19186 w 277238"/>
              <a:gd name="connsiteY9" fmla="*/ 19080 h 171682"/>
              <a:gd name="connsiteX10" fmla="*/ 117611 w 277238"/>
              <a:gd name="connsiteY10" fmla="*/ 28605 h 171682"/>
              <a:gd name="connsiteX11" fmla="*/ 60461 w 277238"/>
              <a:gd name="connsiteY11" fmla="*/ 30 h 171682"/>
              <a:gd name="connsiteX12" fmla="*/ 136661 w 277238"/>
              <a:gd name="connsiteY12" fmla="*/ 34955 h 171682"/>
              <a:gd name="connsiteX13" fmla="*/ 276361 w 277238"/>
              <a:gd name="connsiteY13" fmla="*/ 9555 h 17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7238" h="171682">
                <a:moveTo>
                  <a:pt x="276361" y="9555"/>
                </a:moveTo>
                <a:cubicBezTo>
                  <a:pt x="284828" y="11142"/>
                  <a:pt x="230324" y="40776"/>
                  <a:pt x="187461" y="44480"/>
                </a:cubicBezTo>
                <a:cubicBezTo>
                  <a:pt x="144598" y="48184"/>
                  <a:pt x="28711" y="26488"/>
                  <a:pt x="19186" y="31780"/>
                </a:cubicBezTo>
                <a:cubicBezTo>
                  <a:pt x="9661" y="37072"/>
                  <a:pt x="99090" y="60884"/>
                  <a:pt x="130311" y="76230"/>
                </a:cubicBezTo>
                <a:cubicBezTo>
                  <a:pt x="161532" y="91576"/>
                  <a:pt x="207040" y="122797"/>
                  <a:pt x="206511" y="123855"/>
                </a:cubicBezTo>
                <a:cubicBezTo>
                  <a:pt x="205982" y="124913"/>
                  <a:pt x="161532" y="74643"/>
                  <a:pt x="127136" y="82580"/>
                </a:cubicBezTo>
                <a:cubicBezTo>
                  <a:pt x="92740" y="90517"/>
                  <a:pt x="4369" y="167776"/>
                  <a:pt x="136" y="171480"/>
                </a:cubicBezTo>
                <a:cubicBezTo>
                  <a:pt x="-4097" y="175184"/>
                  <a:pt x="91682" y="127030"/>
                  <a:pt x="101736" y="104805"/>
                </a:cubicBezTo>
                <a:cubicBezTo>
                  <a:pt x="111790" y="82580"/>
                  <a:pt x="74219" y="52418"/>
                  <a:pt x="60461" y="38130"/>
                </a:cubicBezTo>
                <a:cubicBezTo>
                  <a:pt x="46703" y="23842"/>
                  <a:pt x="9661" y="20668"/>
                  <a:pt x="19186" y="19080"/>
                </a:cubicBezTo>
                <a:cubicBezTo>
                  <a:pt x="28711" y="17493"/>
                  <a:pt x="110732" y="31780"/>
                  <a:pt x="117611" y="28605"/>
                </a:cubicBezTo>
                <a:cubicBezTo>
                  <a:pt x="124490" y="25430"/>
                  <a:pt x="57286" y="-1028"/>
                  <a:pt x="60461" y="30"/>
                </a:cubicBezTo>
                <a:cubicBezTo>
                  <a:pt x="63636" y="1088"/>
                  <a:pt x="101207" y="30193"/>
                  <a:pt x="136661" y="34955"/>
                </a:cubicBezTo>
                <a:cubicBezTo>
                  <a:pt x="172115" y="39717"/>
                  <a:pt x="267894" y="7968"/>
                  <a:pt x="276361" y="9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AC748237-D425-8313-054A-B821CF236C6C}"/>
              </a:ext>
            </a:extLst>
          </p:cNvPr>
          <p:cNvSpPr/>
          <p:nvPr/>
        </p:nvSpPr>
        <p:spPr>
          <a:xfrm>
            <a:off x="5762093" y="4406725"/>
            <a:ext cx="207878" cy="254551"/>
          </a:xfrm>
          <a:custGeom>
            <a:avLst/>
            <a:gdLst>
              <a:gd name="connsiteX0" fmla="*/ 19582 w 207878"/>
              <a:gd name="connsiteY0" fmla="*/ 175 h 254551"/>
              <a:gd name="connsiteX1" fmla="*/ 187857 w 207878"/>
              <a:gd name="connsiteY1" fmla="*/ 139875 h 254551"/>
              <a:gd name="connsiteX2" fmla="*/ 130707 w 207878"/>
              <a:gd name="connsiteY2" fmla="*/ 177975 h 254551"/>
              <a:gd name="connsiteX3" fmla="*/ 532 w 207878"/>
              <a:gd name="connsiteY3" fmla="*/ 254175 h 254551"/>
              <a:gd name="connsiteX4" fmla="*/ 89432 w 207878"/>
              <a:gd name="connsiteY4" fmla="*/ 206550 h 254551"/>
              <a:gd name="connsiteX5" fmla="*/ 206907 w 207878"/>
              <a:gd name="connsiteY5" fmla="*/ 190675 h 254551"/>
              <a:gd name="connsiteX6" fmla="*/ 146582 w 207878"/>
              <a:gd name="connsiteY6" fmla="*/ 149400 h 254551"/>
              <a:gd name="connsiteX7" fmla="*/ 168807 w 207878"/>
              <a:gd name="connsiteY7" fmla="*/ 158925 h 254551"/>
              <a:gd name="connsiteX8" fmla="*/ 121182 w 207878"/>
              <a:gd name="connsiteY8" fmla="*/ 111300 h 254551"/>
              <a:gd name="connsiteX9" fmla="*/ 19582 w 207878"/>
              <a:gd name="connsiteY9" fmla="*/ 175 h 25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878" h="254551">
                <a:moveTo>
                  <a:pt x="19582" y="175"/>
                </a:moveTo>
                <a:cubicBezTo>
                  <a:pt x="30694" y="4937"/>
                  <a:pt x="169336" y="110242"/>
                  <a:pt x="187857" y="139875"/>
                </a:cubicBezTo>
                <a:cubicBezTo>
                  <a:pt x="206378" y="169508"/>
                  <a:pt x="161928" y="158925"/>
                  <a:pt x="130707" y="177975"/>
                </a:cubicBezTo>
                <a:cubicBezTo>
                  <a:pt x="99486" y="197025"/>
                  <a:pt x="7411" y="249413"/>
                  <a:pt x="532" y="254175"/>
                </a:cubicBezTo>
                <a:cubicBezTo>
                  <a:pt x="-6347" y="258937"/>
                  <a:pt x="55036" y="217133"/>
                  <a:pt x="89432" y="206550"/>
                </a:cubicBezTo>
                <a:cubicBezTo>
                  <a:pt x="123828" y="195967"/>
                  <a:pt x="197382" y="200200"/>
                  <a:pt x="206907" y="190675"/>
                </a:cubicBezTo>
                <a:cubicBezTo>
                  <a:pt x="216432" y="181150"/>
                  <a:pt x="152932" y="154692"/>
                  <a:pt x="146582" y="149400"/>
                </a:cubicBezTo>
                <a:cubicBezTo>
                  <a:pt x="140232" y="144108"/>
                  <a:pt x="173040" y="165275"/>
                  <a:pt x="168807" y="158925"/>
                </a:cubicBezTo>
                <a:cubicBezTo>
                  <a:pt x="164574" y="152575"/>
                  <a:pt x="141290" y="133525"/>
                  <a:pt x="121182" y="111300"/>
                </a:cubicBezTo>
                <a:cubicBezTo>
                  <a:pt x="101074" y="89075"/>
                  <a:pt x="8470" y="-4587"/>
                  <a:pt x="19582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EB515ACE-2496-9668-1180-C357E071EAF6}"/>
              </a:ext>
            </a:extLst>
          </p:cNvPr>
          <p:cNvSpPr/>
          <p:nvPr/>
        </p:nvSpPr>
        <p:spPr>
          <a:xfrm>
            <a:off x="5515173" y="4340222"/>
            <a:ext cx="564968" cy="219283"/>
          </a:xfrm>
          <a:custGeom>
            <a:avLst/>
            <a:gdLst>
              <a:gd name="connsiteX0" fmla="*/ 6152 w 564968"/>
              <a:gd name="connsiteY0" fmla="*/ 3 h 219283"/>
              <a:gd name="connsiteX1" fmla="*/ 234752 w 564968"/>
              <a:gd name="connsiteY1" fmla="*/ 53978 h 219283"/>
              <a:gd name="connsiteX2" fmla="*/ 225227 w 564968"/>
              <a:gd name="connsiteY2" fmla="*/ 31753 h 219283"/>
              <a:gd name="connsiteX3" fmla="*/ 301427 w 564968"/>
              <a:gd name="connsiteY3" fmla="*/ 69853 h 219283"/>
              <a:gd name="connsiteX4" fmla="*/ 295077 w 564968"/>
              <a:gd name="connsiteY4" fmla="*/ 38103 h 219283"/>
              <a:gd name="connsiteX5" fmla="*/ 450652 w 564968"/>
              <a:gd name="connsiteY5" fmla="*/ 168278 h 219283"/>
              <a:gd name="connsiteX6" fmla="*/ 564952 w 564968"/>
              <a:gd name="connsiteY6" fmla="*/ 219078 h 219283"/>
              <a:gd name="connsiteX7" fmla="*/ 457002 w 564968"/>
              <a:gd name="connsiteY7" fmla="*/ 152403 h 219283"/>
              <a:gd name="connsiteX8" fmla="*/ 212527 w 564968"/>
              <a:gd name="connsiteY8" fmla="*/ 76203 h 219283"/>
              <a:gd name="connsiteX9" fmla="*/ 295077 w 564968"/>
              <a:gd name="connsiteY9" fmla="*/ 133353 h 219283"/>
              <a:gd name="connsiteX10" fmla="*/ 187127 w 564968"/>
              <a:gd name="connsiteY10" fmla="*/ 73028 h 219283"/>
              <a:gd name="connsiteX11" fmla="*/ 41077 w 564968"/>
              <a:gd name="connsiteY11" fmla="*/ 60328 h 219283"/>
              <a:gd name="connsiteX12" fmla="*/ 63302 w 564968"/>
              <a:gd name="connsiteY12" fmla="*/ 57153 h 219283"/>
              <a:gd name="connsiteX13" fmla="*/ 6152 w 564968"/>
              <a:gd name="connsiteY13" fmla="*/ 3 h 21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4968" h="219283">
                <a:moveTo>
                  <a:pt x="6152" y="3"/>
                </a:moveTo>
                <a:cubicBezTo>
                  <a:pt x="34727" y="-526"/>
                  <a:pt x="234752" y="53978"/>
                  <a:pt x="234752" y="53978"/>
                </a:cubicBezTo>
                <a:cubicBezTo>
                  <a:pt x="271265" y="59270"/>
                  <a:pt x="214114" y="29107"/>
                  <a:pt x="225227" y="31753"/>
                </a:cubicBezTo>
                <a:cubicBezTo>
                  <a:pt x="236340" y="34399"/>
                  <a:pt x="289785" y="68795"/>
                  <a:pt x="301427" y="69853"/>
                </a:cubicBezTo>
                <a:cubicBezTo>
                  <a:pt x="313069" y="70911"/>
                  <a:pt x="270206" y="21699"/>
                  <a:pt x="295077" y="38103"/>
                </a:cubicBezTo>
                <a:cubicBezTo>
                  <a:pt x="319948" y="54507"/>
                  <a:pt x="405673" y="138116"/>
                  <a:pt x="450652" y="168278"/>
                </a:cubicBezTo>
                <a:cubicBezTo>
                  <a:pt x="495631" y="198441"/>
                  <a:pt x="563894" y="221724"/>
                  <a:pt x="564952" y="219078"/>
                </a:cubicBezTo>
                <a:cubicBezTo>
                  <a:pt x="566010" y="216432"/>
                  <a:pt x="515739" y="176215"/>
                  <a:pt x="457002" y="152403"/>
                </a:cubicBezTo>
                <a:cubicBezTo>
                  <a:pt x="398265" y="128591"/>
                  <a:pt x="239515" y="79378"/>
                  <a:pt x="212527" y="76203"/>
                </a:cubicBezTo>
                <a:cubicBezTo>
                  <a:pt x="185539" y="73028"/>
                  <a:pt x="299310" y="133882"/>
                  <a:pt x="295077" y="133353"/>
                </a:cubicBezTo>
                <a:cubicBezTo>
                  <a:pt x="290844" y="132824"/>
                  <a:pt x="229460" y="85199"/>
                  <a:pt x="187127" y="73028"/>
                </a:cubicBezTo>
                <a:cubicBezTo>
                  <a:pt x="144794" y="60857"/>
                  <a:pt x="61714" y="62974"/>
                  <a:pt x="41077" y="60328"/>
                </a:cubicBezTo>
                <a:cubicBezTo>
                  <a:pt x="20440" y="57682"/>
                  <a:pt x="69123" y="60857"/>
                  <a:pt x="63302" y="57153"/>
                </a:cubicBezTo>
                <a:cubicBezTo>
                  <a:pt x="57481" y="53449"/>
                  <a:pt x="-22423" y="532"/>
                  <a:pt x="615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1B42DC76-5F04-FE36-EF7E-730AF592F7BC}"/>
              </a:ext>
            </a:extLst>
          </p:cNvPr>
          <p:cNvSpPr/>
          <p:nvPr/>
        </p:nvSpPr>
        <p:spPr>
          <a:xfrm>
            <a:off x="5111744" y="4616429"/>
            <a:ext cx="222291" cy="139822"/>
          </a:xfrm>
          <a:custGeom>
            <a:avLst/>
            <a:gdLst>
              <a:gd name="connsiteX0" fmla="*/ 6 w 222291"/>
              <a:gd name="connsiteY0" fmla="*/ 123846 h 139822"/>
              <a:gd name="connsiteX1" fmla="*/ 136531 w 222291"/>
              <a:gd name="connsiteY1" fmla="*/ 85746 h 139822"/>
              <a:gd name="connsiteX2" fmla="*/ 117481 w 222291"/>
              <a:gd name="connsiteY2" fmla="*/ 127021 h 139822"/>
              <a:gd name="connsiteX3" fmla="*/ 180981 w 222291"/>
              <a:gd name="connsiteY3" fmla="*/ 107971 h 139822"/>
              <a:gd name="connsiteX4" fmla="*/ 165106 w 222291"/>
              <a:gd name="connsiteY4" fmla="*/ 139721 h 139822"/>
              <a:gd name="connsiteX5" fmla="*/ 222256 w 222291"/>
              <a:gd name="connsiteY5" fmla="*/ 95271 h 139822"/>
              <a:gd name="connsiteX6" fmla="*/ 155581 w 222291"/>
              <a:gd name="connsiteY6" fmla="*/ 82571 h 139822"/>
              <a:gd name="connsiteX7" fmla="*/ 104781 w 222291"/>
              <a:gd name="connsiteY7" fmla="*/ 60346 h 139822"/>
              <a:gd name="connsiteX8" fmla="*/ 82556 w 222291"/>
              <a:gd name="connsiteY8" fmla="*/ 21 h 139822"/>
              <a:gd name="connsiteX9" fmla="*/ 130181 w 222291"/>
              <a:gd name="connsiteY9" fmla="*/ 53996 h 139822"/>
              <a:gd name="connsiteX10" fmla="*/ 6 w 222291"/>
              <a:gd name="connsiteY10" fmla="*/ 123846 h 13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291" h="139822">
                <a:moveTo>
                  <a:pt x="6" y="123846"/>
                </a:moveTo>
                <a:cubicBezTo>
                  <a:pt x="1064" y="129137"/>
                  <a:pt x="116952" y="85217"/>
                  <a:pt x="136531" y="85746"/>
                </a:cubicBezTo>
                <a:cubicBezTo>
                  <a:pt x="156110" y="86275"/>
                  <a:pt x="110073" y="123317"/>
                  <a:pt x="117481" y="127021"/>
                </a:cubicBezTo>
                <a:cubicBezTo>
                  <a:pt x="124889" y="130725"/>
                  <a:pt x="173044" y="105854"/>
                  <a:pt x="180981" y="107971"/>
                </a:cubicBezTo>
                <a:cubicBezTo>
                  <a:pt x="188918" y="110088"/>
                  <a:pt x="158227" y="141838"/>
                  <a:pt x="165106" y="139721"/>
                </a:cubicBezTo>
                <a:cubicBezTo>
                  <a:pt x="171985" y="137604"/>
                  <a:pt x="223844" y="104796"/>
                  <a:pt x="222256" y="95271"/>
                </a:cubicBezTo>
                <a:cubicBezTo>
                  <a:pt x="220669" y="85746"/>
                  <a:pt x="175160" y="88392"/>
                  <a:pt x="155581" y="82571"/>
                </a:cubicBezTo>
                <a:cubicBezTo>
                  <a:pt x="136002" y="76750"/>
                  <a:pt x="116952" y="74104"/>
                  <a:pt x="104781" y="60346"/>
                </a:cubicBezTo>
                <a:cubicBezTo>
                  <a:pt x="92610" y="46588"/>
                  <a:pt x="78323" y="1079"/>
                  <a:pt x="82556" y="21"/>
                </a:cubicBezTo>
                <a:cubicBezTo>
                  <a:pt x="86789" y="-1037"/>
                  <a:pt x="136531" y="36534"/>
                  <a:pt x="130181" y="53996"/>
                </a:cubicBezTo>
                <a:cubicBezTo>
                  <a:pt x="123831" y="71458"/>
                  <a:pt x="-1052" y="118555"/>
                  <a:pt x="6" y="123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880B557A-F3C5-8C8D-9467-7881C6D2DF34}"/>
              </a:ext>
            </a:extLst>
          </p:cNvPr>
          <p:cNvSpPr/>
          <p:nvPr/>
        </p:nvSpPr>
        <p:spPr>
          <a:xfrm>
            <a:off x="5179835" y="4333470"/>
            <a:ext cx="278841" cy="192011"/>
          </a:xfrm>
          <a:custGeom>
            <a:avLst/>
            <a:gdLst>
              <a:gd name="connsiteX0" fmla="*/ 1765 w 278841"/>
              <a:gd name="connsiteY0" fmla="*/ 190905 h 192011"/>
              <a:gd name="connsiteX1" fmla="*/ 160515 w 278841"/>
              <a:gd name="connsiteY1" fmla="*/ 48030 h 192011"/>
              <a:gd name="connsiteX2" fmla="*/ 128765 w 278841"/>
              <a:gd name="connsiteY2" fmla="*/ 86130 h 192011"/>
              <a:gd name="connsiteX3" fmla="*/ 271640 w 278841"/>
              <a:gd name="connsiteY3" fmla="*/ 3580 h 192011"/>
              <a:gd name="connsiteX4" fmla="*/ 246240 w 278841"/>
              <a:gd name="connsiteY4" fmla="*/ 16280 h 192011"/>
              <a:gd name="connsiteX5" fmla="*/ 147815 w 278841"/>
              <a:gd name="connsiteY5" fmla="*/ 28980 h 192011"/>
              <a:gd name="connsiteX6" fmla="*/ 160515 w 278841"/>
              <a:gd name="connsiteY6" fmla="*/ 44855 h 192011"/>
              <a:gd name="connsiteX7" fmla="*/ 81140 w 278841"/>
              <a:gd name="connsiteY7" fmla="*/ 111530 h 192011"/>
              <a:gd name="connsiteX8" fmla="*/ 1765 w 278841"/>
              <a:gd name="connsiteY8" fmla="*/ 190905 h 19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841" h="192011">
                <a:moveTo>
                  <a:pt x="1765" y="190905"/>
                </a:moveTo>
                <a:cubicBezTo>
                  <a:pt x="14994" y="180322"/>
                  <a:pt x="139348" y="65492"/>
                  <a:pt x="160515" y="48030"/>
                </a:cubicBezTo>
                <a:cubicBezTo>
                  <a:pt x="181682" y="30568"/>
                  <a:pt x="110244" y="93538"/>
                  <a:pt x="128765" y="86130"/>
                </a:cubicBezTo>
                <a:cubicBezTo>
                  <a:pt x="147286" y="78722"/>
                  <a:pt x="252061" y="15222"/>
                  <a:pt x="271640" y="3580"/>
                </a:cubicBezTo>
                <a:cubicBezTo>
                  <a:pt x="291219" y="-8062"/>
                  <a:pt x="266877" y="12047"/>
                  <a:pt x="246240" y="16280"/>
                </a:cubicBezTo>
                <a:cubicBezTo>
                  <a:pt x="225603" y="20513"/>
                  <a:pt x="147815" y="28980"/>
                  <a:pt x="147815" y="28980"/>
                </a:cubicBezTo>
                <a:cubicBezTo>
                  <a:pt x="133527" y="33743"/>
                  <a:pt x="171628" y="31097"/>
                  <a:pt x="160515" y="44855"/>
                </a:cubicBezTo>
                <a:cubicBezTo>
                  <a:pt x="149402" y="58613"/>
                  <a:pt x="109186" y="89834"/>
                  <a:pt x="81140" y="111530"/>
                </a:cubicBezTo>
                <a:cubicBezTo>
                  <a:pt x="53094" y="133226"/>
                  <a:pt x="-11464" y="201488"/>
                  <a:pt x="1765" y="190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7612812-86FC-A57D-695D-6C88603E9D15}"/>
              </a:ext>
            </a:extLst>
          </p:cNvPr>
          <p:cNvSpPr/>
          <p:nvPr/>
        </p:nvSpPr>
        <p:spPr>
          <a:xfrm>
            <a:off x="5711490" y="4322242"/>
            <a:ext cx="350512" cy="123283"/>
          </a:xfrm>
          <a:custGeom>
            <a:avLst/>
            <a:gdLst>
              <a:gd name="connsiteX0" fmla="*/ 335 w 350512"/>
              <a:gd name="connsiteY0" fmla="*/ 2108 h 123283"/>
              <a:gd name="connsiteX1" fmla="*/ 190835 w 350512"/>
              <a:gd name="connsiteY1" fmla="*/ 62433 h 123283"/>
              <a:gd name="connsiteX2" fmla="*/ 346410 w 350512"/>
              <a:gd name="connsiteY2" fmla="*/ 122758 h 123283"/>
              <a:gd name="connsiteX3" fmla="*/ 295610 w 350512"/>
              <a:gd name="connsiteY3" fmla="*/ 87833 h 123283"/>
              <a:gd name="connsiteX4" fmla="*/ 190835 w 350512"/>
              <a:gd name="connsiteY4" fmla="*/ 21158 h 123283"/>
              <a:gd name="connsiteX5" fmla="*/ 232110 w 350512"/>
              <a:gd name="connsiteY5" fmla="*/ 62433 h 123283"/>
              <a:gd name="connsiteX6" fmla="*/ 146385 w 350512"/>
              <a:gd name="connsiteY6" fmla="*/ 17983 h 123283"/>
              <a:gd name="connsiteX7" fmla="*/ 335 w 350512"/>
              <a:gd name="connsiteY7" fmla="*/ 2108 h 12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512" h="123283">
                <a:moveTo>
                  <a:pt x="335" y="2108"/>
                </a:moveTo>
                <a:cubicBezTo>
                  <a:pt x="7743" y="9516"/>
                  <a:pt x="133156" y="42325"/>
                  <a:pt x="190835" y="62433"/>
                </a:cubicBezTo>
                <a:cubicBezTo>
                  <a:pt x="248514" y="82541"/>
                  <a:pt x="328948" y="118525"/>
                  <a:pt x="346410" y="122758"/>
                </a:cubicBezTo>
                <a:cubicBezTo>
                  <a:pt x="363872" y="126991"/>
                  <a:pt x="321539" y="104766"/>
                  <a:pt x="295610" y="87833"/>
                </a:cubicBezTo>
                <a:cubicBezTo>
                  <a:pt x="269681" y="70900"/>
                  <a:pt x="201418" y="25391"/>
                  <a:pt x="190835" y="21158"/>
                </a:cubicBezTo>
                <a:cubicBezTo>
                  <a:pt x="180252" y="16925"/>
                  <a:pt x="239518" y="62962"/>
                  <a:pt x="232110" y="62433"/>
                </a:cubicBezTo>
                <a:cubicBezTo>
                  <a:pt x="224702" y="61904"/>
                  <a:pt x="182368" y="27508"/>
                  <a:pt x="146385" y="17983"/>
                </a:cubicBezTo>
                <a:cubicBezTo>
                  <a:pt x="110402" y="8458"/>
                  <a:pt x="-7073" y="-5300"/>
                  <a:pt x="335" y="2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C5D8A1A5-C298-C4DC-3B9A-CEA7FBDA38A8}"/>
              </a:ext>
            </a:extLst>
          </p:cNvPr>
          <p:cNvSpPr/>
          <p:nvPr/>
        </p:nvSpPr>
        <p:spPr>
          <a:xfrm>
            <a:off x="5562149" y="4563605"/>
            <a:ext cx="373754" cy="164135"/>
          </a:xfrm>
          <a:custGeom>
            <a:avLst/>
            <a:gdLst>
              <a:gd name="connsiteX0" fmla="*/ 451 w 373754"/>
              <a:gd name="connsiteY0" fmla="*/ 163970 h 164135"/>
              <a:gd name="connsiteX1" fmla="*/ 235401 w 373754"/>
              <a:gd name="connsiteY1" fmla="*/ 151270 h 164135"/>
              <a:gd name="connsiteX2" fmla="*/ 213176 w 373754"/>
              <a:gd name="connsiteY2" fmla="*/ 138570 h 164135"/>
              <a:gd name="connsiteX3" fmla="*/ 321126 w 373754"/>
              <a:gd name="connsiteY3" fmla="*/ 94120 h 164135"/>
              <a:gd name="connsiteX4" fmla="*/ 371926 w 373754"/>
              <a:gd name="connsiteY4" fmla="*/ 2045 h 164135"/>
              <a:gd name="connsiteX5" fmla="*/ 359226 w 373754"/>
              <a:gd name="connsiteY5" fmla="*/ 33795 h 164135"/>
              <a:gd name="connsiteX6" fmla="*/ 327476 w 373754"/>
              <a:gd name="connsiteY6" fmla="*/ 75070 h 164135"/>
              <a:gd name="connsiteX7" fmla="*/ 257626 w 373754"/>
              <a:gd name="connsiteY7" fmla="*/ 119520 h 164135"/>
              <a:gd name="connsiteX8" fmla="*/ 95701 w 373754"/>
              <a:gd name="connsiteY8" fmla="*/ 135395 h 164135"/>
              <a:gd name="connsiteX9" fmla="*/ 187776 w 373754"/>
              <a:gd name="connsiteY9" fmla="*/ 138570 h 164135"/>
              <a:gd name="connsiteX10" fmla="*/ 175076 w 373754"/>
              <a:gd name="connsiteY10" fmla="*/ 157620 h 164135"/>
              <a:gd name="connsiteX11" fmla="*/ 451 w 373754"/>
              <a:gd name="connsiteY11" fmla="*/ 163970 h 1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754" h="164135">
                <a:moveTo>
                  <a:pt x="451" y="163970"/>
                </a:moveTo>
                <a:cubicBezTo>
                  <a:pt x="10505" y="162912"/>
                  <a:pt x="199947" y="155503"/>
                  <a:pt x="235401" y="151270"/>
                </a:cubicBezTo>
                <a:cubicBezTo>
                  <a:pt x="270855" y="147037"/>
                  <a:pt x="198889" y="148095"/>
                  <a:pt x="213176" y="138570"/>
                </a:cubicBezTo>
                <a:cubicBezTo>
                  <a:pt x="227463" y="129045"/>
                  <a:pt x="294668" y="116874"/>
                  <a:pt x="321126" y="94120"/>
                </a:cubicBezTo>
                <a:cubicBezTo>
                  <a:pt x="347584" y="71366"/>
                  <a:pt x="365576" y="12099"/>
                  <a:pt x="371926" y="2045"/>
                </a:cubicBezTo>
                <a:cubicBezTo>
                  <a:pt x="378276" y="-8009"/>
                  <a:pt x="366634" y="21624"/>
                  <a:pt x="359226" y="33795"/>
                </a:cubicBezTo>
                <a:cubicBezTo>
                  <a:pt x="351818" y="45966"/>
                  <a:pt x="344409" y="60783"/>
                  <a:pt x="327476" y="75070"/>
                </a:cubicBezTo>
                <a:cubicBezTo>
                  <a:pt x="310543" y="89357"/>
                  <a:pt x="296255" y="109466"/>
                  <a:pt x="257626" y="119520"/>
                </a:cubicBezTo>
                <a:cubicBezTo>
                  <a:pt x="218997" y="129574"/>
                  <a:pt x="107343" y="132220"/>
                  <a:pt x="95701" y="135395"/>
                </a:cubicBezTo>
                <a:cubicBezTo>
                  <a:pt x="84059" y="138570"/>
                  <a:pt x="187776" y="138570"/>
                  <a:pt x="187776" y="138570"/>
                </a:cubicBezTo>
                <a:cubicBezTo>
                  <a:pt x="201005" y="142274"/>
                  <a:pt x="198889" y="154445"/>
                  <a:pt x="175076" y="157620"/>
                </a:cubicBezTo>
                <a:cubicBezTo>
                  <a:pt x="151264" y="160795"/>
                  <a:pt x="-9603" y="165028"/>
                  <a:pt x="451" y="16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99094DD-42E0-4D5B-8DEC-88BD299CB63F}"/>
              </a:ext>
            </a:extLst>
          </p:cNvPr>
          <p:cNvSpPr/>
          <p:nvPr/>
        </p:nvSpPr>
        <p:spPr>
          <a:xfrm>
            <a:off x="5032241" y="3980327"/>
            <a:ext cx="238417" cy="188540"/>
          </a:xfrm>
          <a:custGeom>
            <a:avLst/>
            <a:gdLst>
              <a:gd name="connsiteX0" fmla="*/ 134 w 238417"/>
              <a:gd name="connsiteY0" fmla="*/ 188448 h 188540"/>
              <a:gd name="connsiteX1" fmla="*/ 231909 w 238417"/>
              <a:gd name="connsiteY1" fmla="*/ 7473 h 188540"/>
              <a:gd name="connsiteX2" fmla="*/ 168409 w 238417"/>
              <a:gd name="connsiteY2" fmla="*/ 32873 h 188540"/>
              <a:gd name="connsiteX3" fmla="*/ 104909 w 238417"/>
              <a:gd name="connsiteY3" fmla="*/ 16998 h 188540"/>
              <a:gd name="connsiteX4" fmla="*/ 168409 w 238417"/>
              <a:gd name="connsiteY4" fmla="*/ 26523 h 188540"/>
              <a:gd name="connsiteX5" fmla="*/ 139834 w 238417"/>
              <a:gd name="connsiteY5" fmla="*/ 55098 h 188540"/>
              <a:gd name="connsiteX6" fmla="*/ 196984 w 238417"/>
              <a:gd name="connsiteY6" fmla="*/ 32873 h 188540"/>
              <a:gd name="connsiteX7" fmla="*/ 134 w 238417"/>
              <a:gd name="connsiteY7" fmla="*/ 188448 h 18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417" h="188540">
                <a:moveTo>
                  <a:pt x="134" y="188448"/>
                </a:moveTo>
                <a:cubicBezTo>
                  <a:pt x="5955" y="184215"/>
                  <a:pt x="203863" y="33402"/>
                  <a:pt x="231909" y="7473"/>
                </a:cubicBezTo>
                <a:cubicBezTo>
                  <a:pt x="259955" y="-18456"/>
                  <a:pt x="189576" y="31286"/>
                  <a:pt x="168409" y="32873"/>
                </a:cubicBezTo>
                <a:cubicBezTo>
                  <a:pt x="147242" y="34460"/>
                  <a:pt x="104909" y="18056"/>
                  <a:pt x="104909" y="16998"/>
                </a:cubicBezTo>
                <a:cubicBezTo>
                  <a:pt x="104909" y="15940"/>
                  <a:pt x="162588" y="20173"/>
                  <a:pt x="168409" y="26523"/>
                </a:cubicBezTo>
                <a:cubicBezTo>
                  <a:pt x="174230" y="32873"/>
                  <a:pt x="135072" y="54040"/>
                  <a:pt x="139834" y="55098"/>
                </a:cubicBezTo>
                <a:cubicBezTo>
                  <a:pt x="144596" y="56156"/>
                  <a:pt x="214976" y="15411"/>
                  <a:pt x="196984" y="32873"/>
                </a:cubicBezTo>
                <a:cubicBezTo>
                  <a:pt x="178992" y="50335"/>
                  <a:pt x="-5687" y="192681"/>
                  <a:pt x="134" y="188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6A497CF1-1177-EE89-76E4-EE5423716999}"/>
              </a:ext>
            </a:extLst>
          </p:cNvPr>
          <p:cNvSpPr/>
          <p:nvPr/>
        </p:nvSpPr>
        <p:spPr>
          <a:xfrm>
            <a:off x="5181597" y="3901811"/>
            <a:ext cx="498689" cy="232131"/>
          </a:xfrm>
          <a:custGeom>
            <a:avLst/>
            <a:gdLst>
              <a:gd name="connsiteX0" fmla="*/ 3 w 498689"/>
              <a:gd name="connsiteY0" fmla="*/ 232039 h 232131"/>
              <a:gd name="connsiteX1" fmla="*/ 101603 w 498689"/>
              <a:gd name="connsiteY1" fmla="*/ 124089 h 232131"/>
              <a:gd name="connsiteX2" fmla="*/ 200028 w 498689"/>
              <a:gd name="connsiteY2" fmla="*/ 41539 h 232131"/>
              <a:gd name="connsiteX3" fmla="*/ 231778 w 498689"/>
              <a:gd name="connsiteY3" fmla="*/ 57414 h 232131"/>
              <a:gd name="connsiteX4" fmla="*/ 298453 w 498689"/>
              <a:gd name="connsiteY4" fmla="*/ 16139 h 232131"/>
              <a:gd name="connsiteX5" fmla="*/ 260353 w 498689"/>
              <a:gd name="connsiteY5" fmla="*/ 22489 h 232131"/>
              <a:gd name="connsiteX6" fmla="*/ 368303 w 498689"/>
              <a:gd name="connsiteY6" fmla="*/ 9789 h 232131"/>
              <a:gd name="connsiteX7" fmla="*/ 314328 w 498689"/>
              <a:gd name="connsiteY7" fmla="*/ 12964 h 232131"/>
              <a:gd name="connsiteX8" fmla="*/ 498478 w 498689"/>
              <a:gd name="connsiteY8" fmla="*/ 264 h 232131"/>
              <a:gd name="connsiteX9" fmla="*/ 346078 w 498689"/>
              <a:gd name="connsiteY9" fmla="*/ 6614 h 232131"/>
              <a:gd name="connsiteX10" fmla="*/ 123828 w 498689"/>
              <a:gd name="connsiteY10" fmla="*/ 32014 h 232131"/>
              <a:gd name="connsiteX11" fmla="*/ 180978 w 498689"/>
              <a:gd name="connsiteY11" fmla="*/ 41539 h 232131"/>
              <a:gd name="connsiteX12" fmla="*/ 104778 w 498689"/>
              <a:gd name="connsiteY12" fmla="*/ 105039 h 232131"/>
              <a:gd name="connsiteX13" fmla="*/ 3 w 498689"/>
              <a:gd name="connsiteY13" fmla="*/ 232039 h 2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689" h="232131">
                <a:moveTo>
                  <a:pt x="3" y="232039"/>
                </a:moveTo>
                <a:cubicBezTo>
                  <a:pt x="-526" y="235214"/>
                  <a:pt x="68266" y="155839"/>
                  <a:pt x="101603" y="124089"/>
                </a:cubicBezTo>
                <a:cubicBezTo>
                  <a:pt x="134940" y="92339"/>
                  <a:pt x="178332" y="52651"/>
                  <a:pt x="200028" y="41539"/>
                </a:cubicBezTo>
                <a:cubicBezTo>
                  <a:pt x="221724" y="30427"/>
                  <a:pt x="215374" y="61647"/>
                  <a:pt x="231778" y="57414"/>
                </a:cubicBezTo>
                <a:cubicBezTo>
                  <a:pt x="248182" y="53181"/>
                  <a:pt x="293691" y="21960"/>
                  <a:pt x="298453" y="16139"/>
                </a:cubicBezTo>
                <a:cubicBezTo>
                  <a:pt x="303215" y="10318"/>
                  <a:pt x="248711" y="23547"/>
                  <a:pt x="260353" y="22489"/>
                </a:cubicBezTo>
                <a:cubicBezTo>
                  <a:pt x="271995" y="21431"/>
                  <a:pt x="359307" y="11376"/>
                  <a:pt x="368303" y="9789"/>
                </a:cubicBezTo>
                <a:cubicBezTo>
                  <a:pt x="377299" y="8202"/>
                  <a:pt x="314328" y="12964"/>
                  <a:pt x="314328" y="12964"/>
                </a:cubicBezTo>
                <a:lnTo>
                  <a:pt x="498478" y="264"/>
                </a:lnTo>
                <a:cubicBezTo>
                  <a:pt x="503769" y="-794"/>
                  <a:pt x="408520" y="1322"/>
                  <a:pt x="346078" y="6614"/>
                </a:cubicBezTo>
                <a:cubicBezTo>
                  <a:pt x="283636" y="11906"/>
                  <a:pt x="151345" y="26193"/>
                  <a:pt x="123828" y="32014"/>
                </a:cubicBezTo>
                <a:cubicBezTo>
                  <a:pt x="96311" y="37835"/>
                  <a:pt x="184153" y="29368"/>
                  <a:pt x="180978" y="41539"/>
                </a:cubicBezTo>
                <a:cubicBezTo>
                  <a:pt x="177803" y="53710"/>
                  <a:pt x="128590" y="76464"/>
                  <a:pt x="104778" y="105039"/>
                </a:cubicBezTo>
                <a:cubicBezTo>
                  <a:pt x="80966" y="133614"/>
                  <a:pt x="532" y="228864"/>
                  <a:pt x="3" y="232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79E372F-B5C9-2B2B-4C8E-7B3DE23145CB}"/>
              </a:ext>
            </a:extLst>
          </p:cNvPr>
          <p:cNvSpPr/>
          <p:nvPr/>
        </p:nvSpPr>
        <p:spPr>
          <a:xfrm>
            <a:off x="5229203" y="3983674"/>
            <a:ext cx="354659" cy="172423"/>
          </a:xfrm>
          <a:custGeom>
            <a:avLst/>
            <a:gdLst>
              <a:gd name="connsiteX0" fmla="*/ 22 w 354659"/>
              <a:gd name="connsiteY0" fmla="*/ 172401 h 172423"/>
              <a:gd name="connsiteX1" fmla="*/ 120672 w 354659"/>
              <a:gd name="connsiteY1" fmla="*/ 83501 h 172423"/>
              <a:gd name="connsiteX2" fmla="*/ 225447 w 354659"/>
              <a:gd name="connsiteY2" fmla="*/ 102551 h 172423"/>
              <a:gd name="connsiteX3" fmla="*/ 206397 w 354659"/>
              <a:gd name="connsiteY3" fmla="*/ 64451 h 172423"/>
              <a:gd name="connsiteX4" fmla="*/ 352447 w 354659"/>
              <a:gd name="connsiteY4" fmla="*/ 73976 h 172423"/>
              <a:gd name="connsiteX5" fmla="*/ 288947 w 354659"/>
              <a:gd name="connsiteY5" fmla="*/ 58101 h 172423"/>
              <a:gd name="connsiteX6" fmla="*/ 212747 w 354659"/>
              <a:gd name="connsiteY6" fmla="*/ 99376 h 172423"/>
              <a:gd name="connsiteX7" fmla="*/ 155597 w 354659"/>
              <a:gd name="connsiteY7" fmla="*/ 951 h 172423"/>
              <a:gd name="connsiteX8" fmla="*/ 180997 w 354659"/>
              <a:gd name="connsiteY8" fmla="*/ 51751 h 172423"/>
              <a:gd name="connsiteX9" fmla="*/ 158772 w 354659"/>
              <a:gd name="connsiteY9" fmla="*/ 89851 h 172423"/>
              <a:gd name="connsiteX10" fmla="*/ 114322 w 354659"/>
              <a:gd name="connsiteY10" fmla="*/ 172401 h 172423"/>
              <a:gd name="connsiteX11" fmla="*/ 130197 w 354659"/>
              <a:gd name="connsiteY11" fmla="*/ 93026 h 172423"/>
              <a:gd name="connsiteX12" fmla="*/ 22 w 354659"/>
              <a:gd name="connsiteY12" fmla="*/ 172401 h 17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659" h="172423">
                <a:moveTo>
                  <a:pt x="22" y="172401"/>
                </a:moveTo>
                <a:cubicBezTo>
                  <a:pt x="-1565" y="170814"/>
                  <a:pt x="83101" y="95143"/>
                  <a:pt x="120672" y="83501"/>
                </a:cubicBezTo>
                <a:cubicBezTo>
                  <a:pt x="158243" y="71859"/>
                  <a:pt x="211160" y="105726"/>
                  <a:pt x="225447" y="102551"/>
                </a:cubicBezTo>
                <a:cubicBezTo>
                  <a:pt x="239734" y="99376"/>
                  <a:pt x="185230" y="69213"/>
                  <a:pt x="206397" y="64451"/>
                </a:cubicBezTo>
                <a:cubicBezTo>
                  <a:pt x="227564" y="59689"/>
                  <a:pt x="338689" y="75034"/>
                  <a:pt x="352447" y="73976"/>
                </a:cubicBezTo>
                <a:cubicBezTo>
                  <a:pt x="366205" y="72918"/>
                  <a:pt x="312230" y="53868"/>
                  <a:pt x="288947" y="58101"/>
                </a:cubicBezTo>
                <a:cubicBezTo>
                  <a:pt x="265664" y="62334"/>
                  <a:pt x="234972" y="108901"/>
                  <a:pt x="212747" y="99376"/>
                </a:cubicBezTo>
                <a:cubicBezTo>
                  <a:pt x="190522" y="89851"/>
                  <a:pt x="160889" y="8888"/>
                  <a:pt x="155597" y="951"/>
                </a:cubicBezTo>
                <a:cubicBezTo>
                  <a:pt x="150305" y="-6986"/>
                  <a:pt x="180468" y="36934"/>
                  <a:pt x="180997" y="51751"/>
                </a:cubicBezTo>
                <a:cubicBezTo>
                  <a:pt x="181526" y="66568"/>
                  <a:pt x="169884" y="69743"/>
                  <a:pt x="158772" y="89851"/>
                </a:cubicBezTo>
                <a:cubicBezTo>
                  <a:pt x="147660" y="109959"/>
                  <a:pt x="119085" y="171872"/>
                  <a:pt x="114322" y="172401"/>
                </a:cubicBezTo>
                <a:cubicBezTo>
                  <a:pt x="109560" y="172930"/>
                  <a:pt x="147130" y="96730"/>
                  <a:pt x="130197" y="93026"/>
                </a:cubicBezTo>
                <a:cubicBezTo>
                  <a:pt x="113264" y="89322"/>
                  <a:pt x="1609" y="173988"/>
                  <a:pt x="22" y="172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FC011E4-547D-3F89-0D9D-B793C546D026}"/>
              </a:ext>
            </a:extLst>
          </p:cNvPr>
          <p:cNvSpPr/>
          <p:nvPr/>
        </p:nvSpPr>
        <p:spPr>
          <a:xfrm>
            <a:off x="5479927" y="3987677"/>
            <a:ext cx="392124" cy="63637"/>
          </a:xfrm>
          <a:custGeom>
            <a:avLst/>
            <a:gdLst>
              <a:gd name="connsiteX0" fmla="*/ 123 w 392124"/>
              <a:gd name="connsiteY0" fmla="*/ 3298 h 63637"/>
              <a:gd name="connsiteX1" fmla="*/ 187448 w 392124"/>
              <a:gd name="connsiteY1" fmla="*/ 41398 h 63637"/>
              <a:gd name="connsiteX2" fmla="*/ 108073 w 392124"/>
              <a:gd name="connsiteY2" fmla="*/ 57273 h 63637"/>
              <a:gd name="connsiteX3" fmla="*/ 254123 w 392124"/>
              <a:gd name="connsiteY3" fmla="*/ 47748 h 63637"/>
              <a:gd name="connsiteX4" fmla="*/ 203323 w 392124"/>
              <a:gd name="connsiteY4" fmla="*/ 123 h 63637"/>
              <a:gd name="connsiteX5" fmla="*/ 314448 w 392124"/>
              <a:gd name="connsiteY5" fmla="*/ 63623 h 63637"/>
              <a:gd name="connsiteX6" fmla="*/ 257298 w 392124"/>
              <a:gd name="connsiteY6" fmla="*/ 6473 h 63637"/>
              <a:gd name="connsiteX7" fmla="*/ 390648 w 392124"/>
              <a:gd name="connsiteY7" fmla="*/ 57273 h 63637"/>
              <a:gd name="connsiteX8" fmla="*/ 320798 w 392124"/>
              <a:gd name="connsiteY8" fmla="*/ 35048 h 63637"/>
              <a:gd name="connsiteX9" fmla="*/ 200148 w 392124"/>
              <a:gd name="connsiteY9" fmla="*/ 41398 h 63637"/>
              <a:gd name="connsiteX10" fmla="*/ 158873 w 392124"/>
              <a:gd name="connsiteY10" fmla="*/ 44573 h 63637"/>
              <a:gd name="connsiteX11" fmla="*/ 123 w 392124"/>
              <a:gd name="connsiteY11" fmla="*/ 3298 h 6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2124" h="63637">
                <a:moveTo>
                  <a:pt x="123" y="3298"/>
                </a:moveTo>
                <a:cubicBezTo>
                  <a:pt x="4886" y="2769"/>
                  <a:pt x="169456" y="32402"/>
                  <a:pt x="187448" y="41398"/>
                </a:cubicBezTo>
                <a:cubicBezTo>
                  <a:pt x="205440" y="50394"/>
                  <a:pt x="96961" y="56215"/>
                  <a:pt x="108073" y="57273"/>
                </a:cubicBezTo>
                <a:cubicBezTo>
                  <a:pt x="119185" y="58331"/>
                  <a:pt x="238248" y="57273"/>
                  <a:pt x="254123" y="47748"/>
                </a:cubicBezTo>
                <a:cubicBezTo>
                  <a:pt x="269998" y="38223"/>
                  <a:pt x="193269" y="-2523"/>
                  <a:pt x="203323" y="123"/>
                </a:cubicBezTo>
                <a:cubicBezTo>
                  <a:pt x="213377" y="2769"/>
                  <a:pt x="305452" y="62565"/>
                  <a:pt x="314448" y="63623"/>
                </a:cubicBezTo>
                <a:cubicBezTo>
                  <a:pt x="323444" y="64681"/>
                  <a:pt x="244598" y="7531"/>
                  <a:pt x="257298" y="6473"/>
                </a:cubicBezTo>
                <a:cubicBezTo>
                  <a:pt x="269998" y="5415"/>
                  <a:pt x="380065" y="52511"/>
                  <a:pt x="390648" y="57273"/>
                </a:cubicBezTo>
                <a:cubicBezTo>
                  <a:pt x="401231" y="62036"/>
                  <a:pt x="352548" y="37694"/>
                  <a:pt x="320798" y="35048"/>
                </a:cubicBezTo>
                <a:cubicBezTo>
                  <a:pt x="289048" y="32402"/>
                  <a:pt x="227135" y="39811"/>
                  <a:pt x="200148" y="41398"/>
                </a:cubicBezTo>
                <a:cubicBezTo>
                  <a:pt x="173161" y="42985"/>
                  <a:pt x="187977" y="48277"/>
                  <a:pt x="158873" y="44573"/>
                </a:cubicBezTo>
                <a:cubicBezTo>
                  <a:pt x="129769" y="40869"/>
                  <a:pt x="-4640" y="3827"/>
                  <a:pt x="123" y="3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9759969D-15C4-2E70-A1CF-EC2375C4C1D8}"/>
              </a:ext>
            </a:extLst>
          </p:cNvPr>
          <p:cNvSpPr/>
          <p:nvPr/>
        </p:nvSpPr>
        <p:spPr>
          <a:xfrm>
            <a:off x="5040533" y="4044143"/>
            <a:ext cx="214424" cy="101696"/>
          </a:xfrm>
          <a:custGeom>
            <a:avLst/>
            <a:gdLst>
              <a:gd name="connsiteX0" fmla="*/ 1367 w 214424"/>
              <a:gd name="connsiteY0" fmla="*/ 99232 h 101696"/>
              <a:gd name="connsiteX1" fmla="*/ 55342 w 214424"/>
              <a:gd name="connsiteY1" fmla="*/ 67482 h 101696"/>
              <a:gd name="connsiteX2" fmla="*/ 64867 w 214424"/>
              <a:gd name="connsiteY2" fmla="*/ 807 h 101696"/>
              <a:gd name="connsiteX3" fmla="*/ 153767 w 214424"/>
              <a:gd name="connsiteY3" fmla="*/ 32557 h 101696"/>
              <a:gd name="connsiteX4" fmla="*/ 118842 w 214424"/>
              <a:gd name="connsiteY4" fmla="*/ 807 h 101696"/>
              <a:gd name="connsiteX5" fmla="*/ 214092 w 214424"/>
              <a:gd name="connsiteY5" fmla="*/ 10332 h 101696"/>
              <a:gd name="connsiteX6" fmla="*/ 147417 w 214424"/>
              <a:gd name="connsiteY6" fmla="*/ 19857 h 101696"/>
              <a:gd name="connsiteX7" fmla="*/ 71217 w 214424"/>
              <a:gd name="connsiteY7" fmla="*/ 42082 h 101696"/>
              <a:gd name="connsiteX8" fmla="*/ 118842 w 214424"/>
              <a:gd name="connsiteY8" fmla="*/ 3982 h 101696"/>
              <a:gd name="connsiteX9" fmla="*/ 1367 w 214424"/>
              <a:gd name="connsiteY9" fmla="*/ 99232 h 10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424" h="101696">
                <a:moveTo>
                  <a:pt x="1367" y="99232"/>
                </a:moveTo>
                <a:cubicBezTo>
                  <a:pt x="-9216" y="109815"/>
                  <a:pt x="44759" y="83886"/>
                  <a:pt x="55342" y="67482"/>
                </a:cubicBezTo>
                <a:cubicBezTo>
                  <a:pt x="65925" y="51078"/>
                  <a:pt x="48463" y="6628"/>
                  <a:pt x="64867" y="807"/>
                </a:cubicBezTo>
                <a:cubicBezTo>
                  <a:pt x="81271" y="-5014"/>
                  <a:pt x="144771" y="32557"/>
                  <a:pt x="153767" y="32557"/>
                </a:cubicBezTo>
                <a:cubicBezTo>
                  <a:pt x="162763" y="32557"/>
                  <a:pt x="108788" y="4511"/>
                  <a:pt x="118842" y="807"/>
                </a:cubicBezTo>
                <a:cubicBezTo>
                  <a:pt x="128896" y="-2897"/>
                  <a:pt x="209330" y="7157"/>
                  <a:pt x="214092" y="10332"/>
                </a:cubicBezTo>
                <a:cubicBezTo>
                  <a:pt x="218854" y="13507"/>
                  <a:pt x="171230" y="14565"/>
                  <a:pt x="147417" y="19857"/>
                </a:cubicBezTo>
                <a:cubicBezTo>
                  <a:pt x="123604" y="25149"/>
                  <a:pt x="75979" y="44728"/>
                  <a:pt x="71217" y="42082"/>
                </a:cubicBezTo>
                <a:cubicBezTo>
                  <a:pt x="66455" y="39436"/>
                  <a:pt x="128367" y="-1839"/>
                  <a:pt x="118842" y="3982"/>
                </a:cubicBezTo>
                <a:cubicBezTo>
                  <a:pt x="109317" y="9803"/>
                  <a:pt x="11950" y="88649"/>
                  <a:pt x="1367" y="99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71ABB624-896F-5669-592B-A389963309CD}"/>
              </a:ext>
            </a:extLst>
          </p:cNvPr>
          <p:cNvSpPr/>
          <p:nvPr/>
        </p:nvSpPr>
        <p:spPr>
          <a:xfrm>
            <a:off x="3101879" y="4431105"/>
            <a:ext cx="352524" cy="258392"/>
          </a:xfrm>
          <a:custGeom>
            <a:avLst/>
            <a:gdLst>
              <a:gd name="connsiteX0" fmla="*/ 96 w 352524"/>
              <a:gd name="connsiteY0" fmla="*/ 258370 h 258392"/>
              <a:gd name="connsiteX1" fmla="*/ 190596 w 352524"/>
              <a:gd name="connsiteY1" fmla="*/ 90095 h 258392"/>
              <a:gd name="connsiteX2" fmla="*/ 146146 w 352524"/>
              <a:gd name="connsiteY2" fmla="*/ 118670 h 258392"/>
              <a:gd name="connsiteX3" fmla="*/ 257271 w 352524"/>
              <a:gd name="connsiteY3" fmla="*/ 42470 h 258392"/>
              <a:gd name="connsiteX4" fmla="*/ 330296 w 352524"/>
              <a:gd name="connsiteY4" fmla="*/ 10720 h 258392"/>
              <a:gd name="connsiteX5" fmla="*/ 285846 w 352524"/>
              <a:gd name="connsiteY5" fmla="*/ 36120 h 258392"/>
              <a:gd name="connsiteX6" fmla="*/ 209646 w 352524"/>
              <a:gd name="connsiteY6" fmla="*/ 39295 h 258392"/>
              <a:gd name="connsiteX7" fmla="*/ 136621 w 352524"/>
              <a:gd name="connsiteY7" fmla="*/ 55170 h 258392"/>
              <a:gd name="connsiteX8" fmla="*/ 244571 w 352524"/>
              <a:gd name="connsiteY8" fmla="*/ 17070 h 258392"/>
              <a:gd name="connsiteX9" fmla="*/ 3271 w 352524"/>
              <a:gd name="connsiteY9" fmla="*/ 131370 h 258392"/>
              <a:gd name="connsiteX10" fmla="*/ 235046 w 352524"/>
              <a:gd name="connsiteY10" fmla="*/ 23420 h 258392"/>
              <a:gd name="connsiteX11" fmla="*/ 352521 w 352524"/>
              <a:gd name="connsiteY11" fmla="*/ 1195 h 258392"/>
              <a:gd name="connsiteX12" fmla="*/ 231871 w 352524"/>
              <a:gd name="connsiteY12" fmla="*/ 45645 h 258392"/>
              <a:gd name="connsiteX13" fmla="*/ 165196 w 352524"/>
              <a:gd name="connsiteY13" fmla="*/ 77395 h 258392"/>
              <a:gd name="connsiteX14" fmla="*/ 96 w 352524"/>
              <a:gd name="connsiteY14" fmla="*/ 258370 h 25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2524" h="258392">
                <a:moveTo>
                  <a:pt x="96" y="258370"/>
                </a:moveTo>
                <a:cubicBezTo>
                  <a:pt x="4329" y="260487"/>
                  <a:pt x="166254" y="113378"/>
                  <a:pt x="190596" y="90095"/>
                </a:cubicBezTo>
                <a:cubicBezTo>
                  <a:pt x="214938" y="66812"/>
                  <a:pt x="135034" y="126607"/>
                  <a:pt x="146146" y="118670"/>
                </a:cubicBezTo>
                <a:cubicBezTo>
                  <a:pt x="157259" y="110732"/>
                  <a:pt x="226579" y="60462"/>
                  <a:pt x="257271" y="42470"/>
                </a:cubicBezTo>
                <a:cubicBezTo>
                  <a:pt x="287963" y="24478"/>
                  <a:pt x="325534" y="11778"/>
                  <a:pt x="330296" y="10720"/>
                </a:cubicBezTo>
                <a:cubicBezTo>
                  <a:pt x="335058" y="9662"/>
                  <a:pt x="305954" y="31358"/>
                  <a:pt x="285846" y="36120"/>
                </a:cubicBezTo>
                <a:cubicBezTo>
                  <a:pt x="265738" y="40882"/>
                  <a:pt x="234517" y="36120"/>
                  <a:pt x="209646" y="39295"/>
                </a:cubicBezTo>
                <a:cubicBezTo>
                  <a:pt x="184775" y="42470"/>
                  <a:pt x="130800" y="58874"/>
                  <a:pt x="136621" y="55170"/>
                </a:cubicBezTo>
                <a:cubicBezTo>
                  <a:pt x="142442" y="51466"/>
                  <a:pt x="266796" y="4370"/>
                  <a:pt x="244571" y="17070"/>
                </a:cubicBezTo>
                <a:cubicBezTo>
                  <a:pt x="222346" y="29770"/>
                  <a:pt x="4859" y="130312"/>
                  <a:pt x="3271" y="131370"/>
                </a:cubicBezTo>
                <a:cubicBezTo>
                  <a:pt x="1683" y="132428"/>
                  <a:pt x="176838" y="45116"/>
                  <a:pt x="235046" y="23420"/>
                </a:cubicBezTo>
                <a:cubicBezTo>
                  <a:pt x="293254" y="1724"/>
                  <a:pt x="353050" y="-2509"/>
                  <a:pt x="352521" y="1195"/>
                </a:cubicBezTo>
                <a:cubicBezTo>
                  <a:pt x="351992" y="4899"/>
                  <a:pt x="263092" y="32945"/>
                  <a:pt x="231871" y="45645"/>
                </a:cubicBezTo>
                <a:cubicBezTo>
                  <a:pt x="200650" y="58345"/>
                  <a:pt x="198533" y="46703"/>
                  <a:pt x="165196" y="77395"/>
                </a:cubicBezTo>
                <a:cubicBezTo>
                  <a:pt x="131859" y="108087"/>
                  <a:pt x="-4137" y="256253"/>
                  <a:pt x="96" y="258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7503289-10FA-90FF-99BE-23732F459069}"/>
              </a:ext>
            </a:extLst>
          </p:cNvPr>
          <p:cNvSpPr/>
          <p:nvPr/>
        </p:nvSpPr>
        <p:spPr>
          <a:xfrm>
            <a:off x="3101975" y="4417382"/>
            <a:ext cx="520529" cy="180018"/>
          </a:xfrm>
          <a:custGeom>
            <a:avLst/>
            <a:gdLst>
              <a:gd name="connsiteX0" fmla="*/ 0 w 520529"/>
              <a:gd name="connsiteY0" fmla="*/ 180018 h 180018"/>
              <a:gd name="connsiteX1" fmla="*/ 171450 w 520529"/>
              <a:gd name="connsiteY1" fmla="*/ 81593 h 180018"/>
              <a:gd name="connsiteX2" fmla="*/ 333375 w 520529"/>
              <a:gd name="connsiteY2" fmla="*/ 14918 h 180018"/>
              <a:gd name="connsiteX3" fmla="*/ 311150 w 520529"/>
              <a:gd name="connsiteY3" fmla="*/ 33968 h 180018"/>
              <a:gd name="connsiteX4" fmla="*/ 517525 w 520529"/>
              <a:gd name="connsiteY4" fmla="*/ 8568 h 180018"/>
              <a:gd name="connsiteX5" fmla="*/ 415925 w 520529"/>
              <a:gd name="connsiteY5" fmla="*/ 2218 h 180018"/>
              <a:gd name="connsiteX6" fmla="*/ 174625 w 520529"/>
              <a:gd name="connsiteY6" fmla="*/ 43493 h 18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529" h="180018">
                <a:moveTo>
                  <a:pt x="0" y="180018"/>
                </a:moveTo>
                <a:cubicBezTo>
                  <a:pt x="57943" y="144564"/>
                  <a:pt x="115887" y="109110"/>
                  <a:pt x="171450" y="81593"/>
                </a:cubicBezTo>
                <a:cubicBezTo>
                  <a:pt x="227013" y="54076"/>
                  <a:pt x="310092" y="22855"/>
                  <a:pt x="333375" y="14918"/>
                </a:cubicBezTo>
                <a:cubicBezTo>
                  <a:pt x="356658" y="6980"/>
                  <a:pt x="280458" y="35026"/>
                  <a:pt x="311150" y="33968"/>
                </a:cubicBezTo>
                <a:cubicBezTo>
                  <a:pt x="341842" y="32910"/>
                  <a:pt x="500063" y="13860"/>
                  <a:pt x="517525" y="8568"/>
                </a:cubicBezTo>
                <a:cubicBezTo>
                  <a:pt x="534987" y="3276"/>
                  <a:pt x="473075" y="-3603"/>
                  <a:pt x="415925" y="2218"/>
                </a:cubicBezTo>
                <a:cubicBezTo>
                  <a:pt x="358775" y="8039"/>
                  <a:pt x="266700" y="25766"/>
                  <a:pt x="174625" y="43493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FABD7FF-7FE4-39CA-651A-EA734B44DB6C}"/>
              </a:ext>
            </a:extLst>
          </p:cNvPr>
          <p:cNvSpPr/>
          <p:nvPr/>
        </p:nvSpPr>
        <p:spPr>
          <a:xfrm>
            <a:off x="3089069" y="4454409"/>
            <a:ext cx="293025" cy="174742"/>
          </a:xfrm>
          <a:custGeom>
            <a:avLst/>
            <a:gdLst>
              <a:gd name="connsiteX0" fmla="*/ 206 w 293025"/>
              <a:gd name="connsiteY0" fmla="*/ 174741 h 174742"/>
              <a:gd name="connsiteX1" fmla="*/ 168481 w 293025"/>
              <a:gd name="connsiteY1" fmla="*/ 41391 h 174742"/>
              <a:gd name="connsiteX2" fmla="*/ 292306 w 293025"/>
              <a:gd name="connsiteY2" fmla="*/ 116 h 174742"/>
              <a:gd name="connsiteX3" fmla="*/ 216106 w 293025"/>
              <a:gd name="connsiteY3" fmla="*/ 28691 h 174742"/>
              <a:gd name="connsiteX4" fmla="*/ 146256 w 293025"/>
              <a:gd name="connsiteY4" fmla="*/ 19166 h 174742"/>
              <a:gd name="connsiteX5" fmla="*/ 133556 w 293025"/>
              <a:gd name="connsiteY5" fmla="*/ 44566 h 174742"/>
              <a:gd name="connsiteX6" fmla="*/ 206 w 293025"/>
              <a:gd name="connsiteY6" fmla="*/ 174741 h 17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25" h="174742">
                <a:moveTo>
                  <a:pt x="206" y="174741"/>
                </a:moveTo>
                <a:cubicBezTo>
                  <a:pt x="6027" y="174212"/>
                  <a:pt x="119798" y="70495"/>
                  <a:pt x="168481" y="41391"/>
                </a:cubicBezTo>
                <a:cubicBezTo>
                  <a:pt x="217164" y="12287"/>
                  <a:pt x="284369" y="2233"/>
                  <a:pt x="292306" y="116"/>
                </a:cubicBezTo>
                <a:cubicBezTo>
                  <a:pt x="300243" y="-2001"/>
                  <a:pt x="240448" y="25516"/>
                  <a:pt x="216106" y="28691"/>
                </a:cubicBezTo>
                <a:cubicBezTo>
                  <a:pt x="191764" y="31866"/>
                  <a:pt x="160014" y="16520"/>
                  <a:pt x="146256" y="19166"/>
                </a:cubicBezTo>
                <a:cubicBezTo>
                  <a:pt x="132498" y="21812"/>
                  <a:pt x="153664" y="23929"/>
                  <a:pt x="133556" y="44566"/>
                </a:cubicBezTo>
                <a:cubicBezTo>
                  <a:pt x="113448" y="65203"/>
                  <a:pt x="-5615" y="175270"/>
                  <a:pt x="206" y="174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49F6317-E200-5413-7DA1-03B78A4AE952}"/>
              </a:ext>
            </a:extLst>
          </p:cNvPr>
          <p:cNvSpPr/>
          <p:nvPr/>
        </p:nvSpPr>
        <p:spPr>
          <a:xfrm>
            <a:off x="3337882" y="4386033"/>
            <a:ext cx="710386" cy="254524"/>
          </a:xfrm>
          <a:custGeom>
            <a:avLst/>
            <a:gdLst>
              <a:gd name="connsiteX0" fmla="*/ 2218 w 710386"/>
              <a:gd name="connsiteY0" fmla="*/ 74842 h 254524"/>
              <a:gd name="connsiteX1" fmla="*/ 195893 w 710386"/>
              <a:gd name="connsiteY1" fmla="*/ 46267 h 254524"/>
              <a:gd name="connsiteX2" fmla="*/ 335593 w 710386"/>
              <a:gd name="connsiteY2" fmla="*/ 49442 h 254524"/>
              <a:gd name="connsiteX3" fmla="*/ 329243 w 710386"/>
              <a:gd name="connsiteY3" fmla="*/ 36742 h 254524"/>
              <a:gd name="connsiteX4" fmla="*/ 468943 w 710386"/>
              <a:gd name="connsiteY4" fmla="*/ 97067 h 254524"/>
              <a:gd name="connsiteX5" fmla="*/ 456243 w 710386"/>
              <a:gd name="connsiteY5" fmla="*/ 71667 h 254524"/>
              <a:gd name="connsiteX6" fmla="*/ 580068 w 710386"/>
              <a:gd name="connsiteY6" fmla="*/ 135167 h 254524"/>
              <a:gd name="connsiteX7" fmla="*/ 573718 w 710386"/>
              <a:gd name="connsiteY7" fmla="*/ 128817 h 254524"/>
              <a:gd name="connsiteX8" fmla="*/ 700718 w 710386"/>
              <a:gd name="connsiteY8" fmla="*/ 246292 h 254524"/>
              <a:gd name="connsiteX9" fmla="*/ 691193 w 710386"/>
              <a:gd name="connsiteY9" fmla="*/ 230417 h 254524"/>
              <a:gd name="connsiteX10" fmla="*/ 608643 w 710386"/>
              <a:gd name="connsiteY10" fmla="*/ 116117 h 254524"/>
              <a:gd name="connsiteX11" fmla="*/ 634043 w 710386"/>
              <a:gd name="connsiteY11" fmla="*/ 163742 h 254524"/>
              <a:gd name="connsiteX12" fmla="*/ 449893 w 710386"/>
              <a:gd name="connsiteY12" fmla="*/ 46267 h 254524"/>
              <a:gd name="connsiteX13" fmla="*/ 462593 w 710386"/>
              <a:gd name="connsiteY13" fmla="*/ 58967 h 254524"/>
              <a:gd name="connsiteX14" fmla="*/ 218118 w 710386"/>
              <a:gd name="connsiteY14" fmla="*/ 1817 h 254524"/>
              <a:gd name="connsiteX15" fmla="*/ 262568 w 710386"/>
              <a:gd name="connsiteY15" fmla="*/ 14517 h 254524"/>
              <a:gd name="connsiteX16" fmla="*/ 135568 w 710386"/>
              <a:gd name="connsiteY16" fmla="*/ 17692 h 254524"/>
              <a:gd name="connsiteX17" fmla="*/ 230818 w 710386"/>
              <a:gd name="connsiteY17" fmla="*/ 39917 h 254524"/>
              <a:gd name="connsiteX18" fmla="*/ 97468 w 710386"/>
              <a:gd name="connsiteY18" fmla="*/ 39917 h 254524"/>
              <a:gd name="connsiteX19" fmla="*/ 2218 w 710386"/>
              <a:gd name="connsiteY19" fmla="*/ 74842 h 25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0386" h="254524">
                <a:moveTo>
                  <a:pt x="2218" y="74842"/>
                </a:moveTo>
                <a:cubicBezTo>
                  <a:pt x="18622" y="75900"/>
                  <a:pt x="140330" y="50500"/>
                  <a:pt x="195893" y="46267"/>
                </a:cubicBezTo>
                <a:cubicBezTo>
                  <a:pt x="251456" y="42034"/>
                  <a:pt x="335593" y="49442"/>
                  <a:pt x="335593" y="49442"/>
                </a:cubicBezTo>
                <a:cubicBezTo>
                  <a:pt x="357818" y="47855"/>
                  <a:pt x="307018" y="28804"/>
                  <a:pt x="329243" y="36742"/>
                </a:cubicBezTo>
                <a:cubicBezTo>
                  <a:pt x="351468" y="44679"/>
                  <a:pt x="447776" y="91246"/>
                  <a:pt x="468943" y="97067"/>
                </a:cubicBezTo>
                <a:cubicBezTo>
                  <a:pt x="490110" y="102888"/>
                  <a:pt x="437722" y="65317"/>
                  <a:pt x="456243" y="71667"/>
                </a:cubicBezTo>
                <a:cubicBezTo>
                  <a:pt x="474764" y="78017"/>
                  <a:pt x="580068" y="135167"/>
                  <a:pt x="580068" y="135167"/>
                </a:cubicBezTo>
                <a:cubicBezTo>
                  <a:pt x="599647" y="144692"/>
                  <a:pt x="573718" y="128817"/>
                  <a:pt x="573718" y="128817"/>
                </a:cubicBezTo>
                <a:lnTo>
                  <a:pt x="700718" y="246292"/>
                </a:lnTo>
                <a:cubicBezTo>
                  <a:pt x="720297" y="263225"/>
                  <a:pt x="706539" y="252113"/>
                  <a:pt x="691193" y="230417"/>
                </a:cubicBezTo>
                <a:cubicBezTo>
                  <a:pt x="675847" y="208721"/>
                  <a:pt x="618168" y="127230"/>
                  <a:pt x="608643" y="116117"/>
                </a:cubicBezTo>
                <a:cubicBezTo>
                  <a:pt x="599118" y="105005"/>
                  <a:pt x="660501" y="175384"/>
                  <a:pt x="634043" y="163742"/>
                </a:cubicBezTo>
                <a:cubicBezTo>
                  <a:pt x="607585" y="152100"/>
                  <a:pt x="449893" y="46267"/>
                  <a:pt x="449893" y="46267"/>
                </a:cubicBezTo>
                <a:cubicBezTo>
                  <a:pt x="421318" y="28805"/>
                  <a:pt x="501222" y="66375"/>
                  <a:pt x="462593" y="58967"/>
                </a:cubicBezTo>
                <a:cubicBezTo>
                  <a:pt x="423964" y="51559"/>
                  <a:pt x="251455" y="9225"/>
                  <a:pt x="218118" y="1817"/>
                </a:cubicBezTo>
                <a:cubicBezTo>
                  <a:pt x="184781" y="-5591"/>
                  <a:pt x="276326" y="11871"/>
                  <a:pt x="262568" y="14517"/>
                </a:cubicBezTo>
                <a:cubicBezTo>
                  <a:pt x="248810" y="17163"/>
                  <a:pt x="140860" y="13459"/>
                  <a:pt x="135568" y="17692"/>
                </a:cubicBezTo>
                <a:cubicBezTo>
                  <a:pt x="130276" y="21925"/>
                  <a:pt x="237168" y="36213"/>
                  <a:pt x="230818" y="39917"/>
                </a:cubicBezTo>
                <a:cubicBezTo>
                  <a:pt x="224468" y="43621"/>
                  <a:pt x="130276" y="37800"/>
                  <a:pt x="97468" y="39917"/>
                </a:cubicBezTo>
                <a:cubicBezTo>
                  <a:pt x="64660" y="42034"/>
                  <a:pt x="-14186" y="73784"/>
                  <a:pt x="2218" y="74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9D0A66B-3C07-338B-0630-657AB6AFEAE1}"/>
              </a:ext>
            </a:extLst>
          </p:cNvPr>
          <p:cNvSpPr/>
          <p:nvPr/>
        </p:nvSpPr>
        <p:spPr>
          <a:xfrm>
            <a:off x="3069774" y="4445000"/>
            <a:ext cx="637162" cy="359450"/>
          </a:xfrm>
          <a:custGeom>
            <a:avLst/>
            <a:gdLst>
              <a:gd name="connsiteX0" fmla="*/ 635451 w 637162"/>
              <a:gd name="connsiteY0" fmla="*/ 44450 h 359450"/>
              <a:gd name="connsiteX1" fmla="*/ 327476 w 637162"/>
              <a:gd name="connsiteY1" fmla="*/ 88900 h 359450"/>
              <a:gd name="connsiteX2" fmla="*/ 435426 w 637162"/>
              <a:gd name="connsiteY2" fmla="*/ 82550 h 359450"/>
              <a:gd name="connsiteX3" fmla="*/ 327476 w 637162"/>
              <a:gd name="connsiteY3" fmla="*/ 107950 h 359450"/>
              <a:gd name="connsiteX4" fmla="*/ 219526 w 637162"/>
              <a:gd name="connsiteY4" fmla="*/ 203200 h 359450"/>
              <a:gd name="connsiteX5" fmla="*/ 286201 w 637162"/>
              <a:gd name="connsiteY5" fmla="*/ 149225 h 359450"/>
              <a:gd name="connsiteX6" fmla="*/ 133801 w 637162"/>
              <a:gd name="connsiteY6" fmla="*/ 254000 h 359450"/>
              <a:gd name="connsiteX7" fmla="*/ 6801 w 637162"/>
              <a:gd name="connsiteY7" fmla="*/ 358775 h 359450"/>
              <a:gd name="connsiteX8" fmla="*/ 67126 w 637162"/>
              <a:gd name="connsiteY8" fmla="*/ 292100 h 359450"/>
              <a:gd name="connsiteX9" fmla="*/ 235401 w 637162"/>
              <a:gd name="connsiteY9" fmla="*/ 158750 h 359450"/>
              <a:gd name="connsiteX10" fmla="*/ 451 w 637162"/>
              <a:gd name="connsiteY10" fmla="*/ 273050 h 359450"/>
              <a:gd name="connsiteX11" fmla="*/ 178251 w 637162"/>
              <a:gd name="connsiteY11" fmla="*/ 168275 h 359450"/>
              <a:gd name="connsiteX12" fmla="*/ 260801 w 637162"/>
              <a:gd name="connsiteY12" fmla="*/ 66675 h 359450"/>
              <a:gd name="connsiteX13" fmla="*/ 276676 w 637162"/>
              <a:gd name="connsiteY13" fmla="*/ 111125 h 359450"/>
              <a:gd name="connsiteX14" fmla="*/ 257626 w 637162"/>
              <a:gd name="connsiteY14" fmla="*/ 47625 h 359450"/>
              <a:gd name="connsiteX15" fmla="*/ 276676 w 637162"/>
              <a:gd name="connsiteY15" fmla="*/ 79375 h 359450"/>
              <a:gd name="connsiteX16" fmla="*/ 346526 w 637162"/>
              <a:gd name="connsiteY16" fmla="*/ 82550 h 359450"/>
              <a:gd name="connsiteX17" fmla="*/ 302076 w 637162"/>
              <a:gd name="connsiteY17" fmla="*/ 44450 h 359450"/>
              <a:gd name="connsiteX18" fmla="*/ 397326 w 637162"/>
              <a:gd name="connsiteY18" fmla="*/ 41275 h 359450"/>
              <a:gd name="connsiteX19" fmla="*/ 359226 w 637162"/>
              <a:gd name="connsiteY19" fmla="*/ 0 h 359450"/>
              <a:gd name="connsiteX20" fmla="*/ 562426 w 637162"/>
              <a:gd name="connsiteY20" fmla="*/ 41275 h 359450"/>
              <a:gd name="connsiteX21" fmla="*/ 457651 w 637162"/>
              <a:gd name="connsiteY21" fmla="*/ 6350 h 359450"/>
              <a:gd name="connsiteX22" fmla="*/ 635451 w 637162"/>
              <a:gd name="connsiteY22" fmla="*/ 44450 h 35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7162" h="359450">
                <a:moveTo>
                  <a:pt x="635451" y="44450"/>
                </a:moveTo>
                <a:cubicBezTo>
                  <a:pt x="613755" y="58208"/>
                  <a:pt x="360813" y="82550"/>
                  <a:pt x="327476" y="88900"/>
                </a:cubicBezTo>
                <a:cubicBezTo>
                  <a:pt x="294138" y="95250"/>
                  <a:pt x="435426" y="79375"/>
                  <a:pt x="435426" y="82550"/>
                </a:cubicBezTo>
                <a:cubicBezTo>
                  <a:pt x="435426" y="85725"/>
                  <a:pt x="363459" y="87842"/>
                  <a:pt x="327476" y="107950"/>
                </a:cubicBezTo>
                <a:cubicBezTo>
                  <a:pt x="291493" y="128058"/>
                  <a:pt x="226405" y="196321"/>
                  <a:pt x="219526" y="203200"/>
                </a:cubicBezTo>
                <a:cubicBezTo>
                  <a:pt x="212647" y="210079"/>
                  <a:pt x="300489" y="140758"/>
                  <a:pt x="286201" y="149225"/>
                </a:cubicBezTo>
                <a:cubicBezTo>
                  <a:pt x="271913" y="157692"/>
                  <a:pt x="180368" y="219075"/>
                  <a:pt x="133801" y="254000"/>
                </a:cubicBezTo>
                <a:cubicBezTo>
                  <a:pt x="87234" y="288925"/>
                  <a:pt x="17913" y="352425"/>
                  <a:pt x="6801" y="358775"/>
                </a:cubicBezTo>
                <a:cubicBezTo>
                  <a:pt x="-4311" y="365125"/>
                  <a:pt x="29026" y="325437"/>
                  <a:pt x="67126" y="292100"/>
                </a:cubicBezTo>
                <a:cubicBezTo>
                  <a:pt x="105226" y="258763"/>
                  <a:pt x="246514" y="161925"/>
                  <a:pt x="235401" y="158750"/>
                </a:cubicBezTo>
                <a:cubicBezTo>
                  <a:pt x="224288" y="155575"/>
                  <a:pt x="9976" y="271463"/>
                  <a:pt x="451" y="273050"/>
                </a:cubicBezTo>
                <a:cubicBezTo>
                  <a:pt x="-9074" y="274638"/>
                  <a:pt x="134860" y="202671"/>
                  <a:pt x="178251" y="168275"/>
                </a:cubicBezTo>
                <a:cubicBezTo>
                  <a:pt x="221642" y="133879"/>
                  <a:pt x="244397" y="76200"/>
                  <a:pt x="260801" y="66675"/>
                </a:cubicBezTo>
                <a:cubicBezTo>
                  <a:pt x="277205" y="57150"/>
                  <a:pt x="277205" y="114300"/>
                  <a:pt x="276676" y="111125"/>
                </a:cubicBezTo>
                <a:cubicBezTo>
                  <a:pt x="276147" y="107950"/>
                  <a:pt x="257626" y="52917"/>
                  <a:pt x="257626" y="47625"/>
                </a:cubicBezTo>
                <a:cubicBezTo>
                  <a:pt x="257626" y="42333"/>
                  <a:pt x="261859" y="73554"/>
                  <a:pt x="276676" y="79375"/>
                </a:cubicBezTo>
                <a:cubicBezTo>
                  <a:pt x="291493" y="85196"/>
                  <a:pt x="342293" y="88371"/>
                  <a:pt x="346526" y="82550"/>
                </a:cubicBezTo>
                <a:cubicBezTo>
                  <a:pt x="350759" y="76729"/>
                  <a:pt x="293609" y="51329"/>
                  <a:pt x="302076" y="44450"/>
                </a:cubicBezTo>
                <a:cubicBezTo>
                  <a:pt x="310543" y="37571"/>
                  <a:pt x="387801" y="48683"/>
                  <a:pt x="397326" y="41275"/>
                </a:cubicBezTo>
                <a:cubicBezTo>
                  <a:pt x="406851" y="33867"/>
                  <a:pt x="331709" y="0"/>
                  <a:pt x="359226" y="0"/>
                </a:cubicBezTo>
                <a:cubicBezTo>
                  <a:pt x="386743" y="0"/>
                  <a:pt x="546022" y="40217"/>
                  <a:pt x="562426" y="41275"/>
                </a:cubicBezTo>
                <a:cubicBezTo>
                  <a:pt x="578830" y="42333"/>
                  <a:pt x="449714" y="4233"/>
                  <a:pt x="457651" y="6350"/>
                </a:cubicBezTo>
                <a:cubicBezTo>
                  <a:pt x="465588" y="8467"/>
                  <a:pt x="657147" y="30692"/>
                  <a:pt x="635451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766B53A-D475-E674-F125-1493AD4F5325}"/>
              </a:ext>
            </a:extLst>
          </p:cNvPr>
          <p:cNvSpPr/>
          <p:nvPr/>
        </p:nvSpPr>
        <p:spPr>
          <a:xfrm>
            <a:off x="3688378" y="4467189"/>
            <a:ext cx="393878" cy="317551"/>
          </a:xfrm>
          <a:custGeom>
            <a:avLst/>
            <a:gdLst>
              <a:gd name="connsiteX0" fmla="*/ 972 w 393878"/>
              <a:gd name="connsiteY0" fmla="*/ 36 h 317551"/>
              <a:gd name="connsiteX1" fmla="*/ 239097 w 393878"/>
              <a:gd name="connsiteY1" fmla="*/ 104811 h 317551"/>
              <a:gd name="connsiteX2" fmla="*/ 191472 w 393878"/>
              <a:gd name="connsiteY2" fmla="*/ 85761 h 317551"/>
              <a:gd name="connsiteX3" fmla="*/ 324822 w 393878"/>
              <a:gd name="connsiteY3" fmla="*/ 196886 h 317551"/>
              <a:gd name="connsiteX4" fmla="*/ 331172 w 393878"/>
              <a:gd name="connsiteY4" fmla="*/ 184186 h 317551"/>
              <a:gd name="connsiteX5" fmla="*/ 375622 w 393878"/>
              <a:gd name="connsiteY5" fmla="*/ 234986 h 317551"/>
              <a:gd name="connsiteX6" fmla="*/ 391497 w 393878"/>
              <a:gd name="connsiteY6" fmla="*/ 260386 h 317551"/>
              <a:gd name="connsiteX7" fmla="*/ 388322 w 393878"/>
              <a:gd name="connsiteY7" fmla="*/ 282611 h 317551"/>
              <a:gd name="connsiteX8" fmla="*/ 340697 w 393878"/>
              <a:gd name="connsiteY8" fmla="*/ 317536 h 317551"/>
              <a:gd name="connsiteX9" fmla="*/ 372447 w 393878"/>
              <a:gd name="connsiteY9" fmla="*/ 285786 h 317551"/>
              <a:gd name="connsiteX10" fmla="*/ 305772 w 393878"/>
              <a:gd name="connsiteY10" fmla="*/ 200061 h 317551"/>
              <a:gd name="connsiteX11" fmla="*/ 93047 w 393878"/>
              <a:gd name="connsiteY11" fmla="*/ 31786 h 317551"/>
              <a:gd name="connsiteX12" fmla="*/ 153372 w 393878"/>
              <a:gd name="connsiteY12" fmla="*/ 92111 h 317551"/>
              <a:gd name="connsiteX13" fmla="*/ 972 w 393878"/>
              <a:gd name="connsiteY13" fmla="*/ 36 h 3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878" h="317551">
                <a:moveTo>
                  <a:pt x="972" y="36"/>
                </a:moveTo>
                <a:cubicBezTo>
                  <a:pt x="15260" y="2153"/>
                  <a:pt x="207347" y="90524"/>
                  <a:pt x="239097" y="104811"/>
                </a:cubicBezTo>
                <a:cubicBezTo>
                  <a:pt x="270847" y="119099"/>
                  <a:pt x="177185" y="70415"/>
                  <a:pt x="191472" y="85761"/>
                </a:cubicBezTo>
                <a:cubicBezTo>
                  <a:pt x="205760" y="101107"/>
                  <a:pt x="301539" y="180482"/>
                  <a:pt x="324822" y="196886"/>
                </a:cubicBezTo>
                <a:cubicBezTo>
                  <a:pt x="348105" y="213290"/>
                  <a:pt x="322705" y="177836"/>
                  <a:pt x="331172" y="184186"/>
                </a:cubicBezTo>
                <a:cubicBezTo>
                  <a:pt x="339639" y="190536"/>
                  <a:pt x="365568" y="222286"/>
                  <a:pt x="375622" y="234986"/>
                </a:cubicBezTo>
                <a:cubicBezTo>
                  <a:pt x="385676" y="247686"/>
                  <a:pt x="389380" y="252449"/>
                  <a:pt x="391497" y="260386"/>
                </a:cubicBezTo>
                <a:cubicBezTo>
                  <a:pt x="393614" y="268323"/>
                  <a:pt x="396789" y="273086"/>
                  <a:pt x="388322" y="282611"/>
                </a:cubicBezTo>
                <a:cubicBezTo>
                  <a:pt x="379855" y="292136"/>
                  <a:pt x="343343" y="317007"/>
                  <a:pt x="340697" y="317536"/>
                </a:cubicBezTo>
                <a:cubicBezTo>
                  <a:pt x="338051" y="318065"/>
                  <a:pt x="378268" y="305365"/>
                  <a:pt x="372447" y="285786"/>
                </a:cubicBezTo>
                <a:cubicBezTo>
                  <a:pt x="366626" y="266207"/>
                  <a:pt x="352339" y="242394"/>
                  <a:pt x="305772" y="200061"/>
                </a:cubicBezTo>
                <a:cubicBezTo>
                  <a:pt x="259205" y="157728"/>
                  <a:pt x="118447" y="49778"/>
                  <a:pt x="93047" y="31786"/>
                </a:cubicBezTo>
                <a:cubicBezTo>
                  <a:pt x="67647" y="13794"/>
                  <a:pt x="172422" y="94757"/>
                  <a:pt x="153372" y="92111"/>
                </a:cubicBezTo>
                <a:cubicBezTo>
                  <a:pt x="134322" y="89465"/>
                  <a:pt x="-13316" y="-2081"/>
                  <a:pt x="97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4258056-2564-1BBA-FD41-0D1BCD70DDD1}"/>
              </a:ext>
            </a:extLst>
          </p:cNvPr>
          <p:cNvSpPr/>
          <p:nvPr/>
        </p:nvSpPr>
        <p:spPr>
          <a:xfrm>
            <a:off x="3094736" y="4464041"/>
            <a:ext cx="483553" cy="238731"/>
          </a:xfrm>
          <a:custGeom>
            <a:avLst/>
            <a:gdLst>
              <a:gd name="connsiteX0" fmla="*/ 889 w 483553"/>
              <a:gd name="connsiteY0" fmla="*/ 238134 h 238731"/>
              <a:gd name="connsiteX1" fmla="*/ 175514 w 483553"/>
              <a:gd name="connsiteY1" fmla="*/ 117484 h 238731"/>
              <a:gd name="connsiteX2" fmla="*/ 213614 w 483553"/>
              <a:gd name="connsiteY2" fmla="*/ 63509 h 238731"/>
              <a:gd name="connsiteX3" fmla="*/ 308864 w 483553"/>
              <a:gd name="connsiteY3" fmla="*/ 82559 h 238731"/>
              <a:gd name="connsiteX4" fmla="*/ 296164 w 483553"/>
              <a:gd name="connsiteY4" fmla="*/ 34934 h 238731"/>
              <a:gd name="connsiteX5" fmla="*/ 483489 w 483553"/>
              <a:gd name="connsiteY5" fmla="*/ 9 h 238731"/>
              <a:gd name="connsiteX6" fmla="*/ 315214 w 483553"/>
              <a:gd name="connsiteY6" fmla="*/ 38109 h 238731"/>
              <a:gd name="connsiteX7" fmla="*/ 143764 w 483553"/>
              <a:gd name="connsiteY7" fmla="*/ 82559 h 238731"/>
              <a:gd name="connsiteX8" fmla="*/ 175514 w 483553"/>
              <a:gd name="connsiteY8" fmla="*/ 107959 h 238731"/>
              <a:gd name="connsiteX9" fmla="*/ 108839 w 483553"/>
              <a:gd name="connsiteY9" fmla="*/ 161934 h 238731"/>
              <a:gd name="connsiteX10" fmla="*/ 889 w 483553"/>
              <a:gd name="connsiteY10" fmla="*/ 238134 h 2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553" h="238731">
                <a:moveTo>
                  <a:pt x="889" y="238134"/>
                </a:moveTo>
                <a:cubicBezTo>
                  <a:pt x="12002" y="230726"/>
                  <a:pt x="140060" y="146588"/>
                  <a:pt x="175514" y="117484"/>
                </a:cubicBezTo>
                <a:cubicBezTo>
                  <a:pt x="210968" y="88380"/>
                  <a:pt x="191389" y="69330"/>
                  <a:pt x="213614" y="63509"/>
                </a:cubicBezTo>
                <a:cubicBezTo>
                  <a:pt x="235839" y="57688"/>
                  <a:pt x="295106" y="87321"/>
                  <a:pt x="308864" y="82559"/>
                </a:cubicBezTo>
                <a:cubicBezTo>
                  <a:pt x="322622" y="77797"/>
                  <a:pt x="267060" y="48692"/>
                  <a:pt x="296164" y="34934"/>
                </a:cubicBezTo>
                <a:cubicBezTo>
                  <a:pt x="325268" y="21176"/>
                  <a:pt x="480314" y="-520"/>
                  <a:pt x="483489" y="9"/>
                </a:cubicBezTo>
                <a:cubicBezTo>
                  <a:pt x="486664" y="538"/>
                  <a:pt x="371835" y="24351"/>
                  <a:pt x="315214" y="38109"/>
                </a:cubicBezTo>
                <a:cubicBezTo>
                  <a:pt x="258593" y="51867"/>
                  <a:pt x="167047" y="70917"/>
                  <a:pt x="143764" y="82559"/>
                </a:cubicBezTo>
                <a:cubicBezTo>
                  <a:pt x="120481" y="94201"/>
                  <a:pt x="181335" y="94730"/>
                  <a:pt x="175514" y="107959"/>
                </a:cubicBezTo>
                <a:cubicBezTo>
                  <a:pt x="169693" y="121188"/>
                  <a:pt x="131593" y="141826"/>
                  <a:pt x="108839" y="161934"/>
                </a:cubicBezTo>
                <a:cubicBezTo>
                  <a:pt x="86085" y="182042"/>
                  <a:pt x="-10224" y="245542"/>
                  <a:pt x="889" y="238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2DC2DB7-CE71-6018-6539-FF2EE5C212CE}"/>
              </a:ext>
            </a:extLst>
          </p:cNvPr>
          <p:cNvSpPr/>
          <p:nvPr/>
        </p:nvSpPr>
        <p:spPr>
          <a:xfrm>
            <a:off x="3882966" y="4562451"/>
            <a:ext cx="193987" cy="171474"/>
          </a:xfrm>
          <a:custGeom>
            <a:avLst/>
            <a:gdLst>
              <a:gd name="connsiteX0" fmla="*/ 59 w 193987"/>
              <a:gd name="connsiteY0" fmla="*/ 24 h 171474"/>
              <a:gd name="connsiteX1" fmla="*/ 66734 w 193987"/>
              <a:gd name="connsiteY1" fmla="*/ 95274 h 171474"/>
              <a:gd name="connsiteX2" fmla="*/ 82609 w 193987"/>
              <a:gd name="connsiteY2" fmla="*/ 123849 h 171474"/>
              <a:gd name="connsiteX3" fmla="*/ 22284 w 193987"/>
              <a:gd name="connsiteY3" fmla="*/ 92099 h 171474"/>
              <a:gd name="connsiteX4" fmla="*/ 117534 w 193987"/>
              <a:gd name="connsiteY4" fmla="*/ 142899 h 171474"/>
              <a:gd name="connsiteX5" fmla="*/ 63559 w 193987"/>
              <a:gd name="connsiteY5" fmla="*/ 155599 h 171474"/>
              <a:gd name="connsiteX6" fmla="*/ 190559 w 193987"/>
              <a:gd name="connsiteY6" fmla="*/ 171474 h 171474"/>
              <a:gd name="connsiteX7" fmla="*/ 152459 w 193987"/>
              <a:gd name="connsiteY7" fmla="*/ 155599 h 171474"/>
              <a:gd name="connsiteX8" fmla="*/ 95309 w 193987"/>
              <a:gd name="connsiteY8" fmla="*/ 142899 h 171474"/>
              <a:gd name="connsiteX9" fmla="*/ 79434 w 193987"/>
              <a:gd name="connsiteY9" fmla="*/ 104799 h 171474"/>
              <a:gd name="connsiteX10" fmla="*/ 59 w 193987"/>
              <a:gd name="connsiteY10" fmla="*/ 24 h 1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987" h="171474">
                <a:moveTo>
                  <a:pt x="59" y="24"/>
                </a:moveTo>
                <a:cubicBezTo>
                  <a:pt x="-2058" y="-1564"/>
                  <a:pt x="52976" y="74636"/>
                  <a:pt x="66734" y="95274"/>
                </a:cubicBezTo>
                <a:cubicBezTo>
                  <a:pt x="80492" y="115912"/>
                  <a:pt x="90017" y="124378"/>
                  <a:pt x="82609" y="123849"/>
                </a:cubicBezTo>
                <a:cubicBezTo>
                  <a:pt x="75201" y="123320"/>
                  <a:pt x="16463" y="88924"/>
                  <a:pt x="22284" y="92099"/>
                </a:cubicBezTo>
                <a:cubicBezTo>
                  <a:pt x="28105" y="95274"/>
                  <a:pt x="110655" y="132316"/>
                  <a:pt x="117534" y="142899"/>
                </a:cubicBezTo>
                <a:cubicBezTo>
                  <a:pt x="124413" y="153482"/>
                  <a:pt x="51388" y="150837"/>
                  <a:pt x="63559" y="155599"/>
                </a:cubicBezTo>
                <a:cubicBezTo>
                  <a:pt x="75730" y="160361"/>
                  <a:pt x="175742" y="171474"/>
                  <a:pt x="190559" y="171474"/>
                </a:cubicBezTo>
                <a:cubicBezTo>
                  <a:pt x="205376" y="171474"/>
                  <a:pt x="168334" y="160361"/>
                  <a:pt x="152459" y="155599"/>
                </a:cubicBezTo>
                <a:cubicBezTo>
                  <a:pt x="136584" y="150837"/>
                  <a:pt x="107480" y="151366"/>
                  <a:pt x="95309" y="142899"/>
                </a:cubicBezTo>
                <a:cubicBezTo>
                  <a:pt x="83138" y="134432"/>
                  <a:pt x="91605" y="123849"/>
                  <a:pt x="79434" y="104799"/>
                </a:cubicBezTo>
                <a:cubicBezTo>
                  <a:pt x="67263" y="85749"/>
                  <a:pt x="2176" y="1612"/>
                  <a:pt x="5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F89B057-F719-EB36-4382-036C69A9ED5C}"/>
              </a:ext>
            </a:extLst>
          </p:cNvPr>
          <p:cNvSpPr/>
          <p:nvPr/>
        </p:nvSpPr>
        <p:spPr>
          <a:xfrm>
            <a:off x="3315104" y="4503502"/>
            <a:ext cx="261288" cy="140059"/>
          </a:xfrm>
          <a:custGeom>
            <a:avLst/>
            <a:gdLst>
              <a:gd name="connsiteX0" fmla="*/ 259946 w 261288"/>
              <a:gd name="connsiteY0" fmla="*/ 1823 h 140059"/>
              <a:gd name="connsiteX1" fmla="*/ 142471 w 261288"/>
              <a:gd name="connsiteY1" fmla="*/ 20873 h 140059"/>
              <a:gd name="connsiteX2" fmla="*/ 2771 w 261288"/>
              <a:gd name="connsiteY2" fmla="*/ 138348 h 140059"/>
              <a:gd name="connsiteX3" fmla="*/ 50396 w 261288"/>
              <a:gd name="connsiteY3" fmla="*/ 87548 h 140059"/>
              <a:gd name="connsiteX4" fmla="*/ 63096 w 261288"/>
              <a:gd name="connsiteY4" fmla="*/ 43098 h 140059"/>
              <a:gd name="connsiteX5" fmla="*/ 259946 w 261288"/>
              <a:gd name="connsiteY5" fmla="*/ 1823 h 14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8" h="140059">
                <a:moveTo>
                  <a:pt x="259946" y="1823"/>
                </a:moveTo>
                <a:cubicBezTo>
                  <a:pt x="273175" y="-1881"/>
                  <a:pt x="185333" y="-1881"/>
                  <a:pt x="142471" y="20873"/>
                </a:cubicBezTo>
                <a:cubicBezTo>
                  <a:pt x="99609" y="43627"/>
                  <a:pt x="18117" y="127236"/>
                  <a:pt x="2771" y="138348"/>
                </a:cubicBezTo>
                <a:cubicBezTo>
                  <a:pt x="-12575" y="149460"/>
                  <a:pt x="40342" y="103423"/>
                  <a:pt x="50396" y="87548"/>
                </a:cubicBezTo>
                <a:cubicBezTo>
                  <a:pt x="60450" y="71673"/>
                  <a:pt x="33992" y="56856"/>
                  <a:pt x="63096" y="43098"/>
                </a:cubicBezTo>
                <a:cubicBezTo>
                  <a:pt x="92200" y="29340"/>
                  <a:pt x="246717" y="5527"/>
                  <a:pt x="259946" y="1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CAFFDFBC-7D70-6795-2419-0A0776C87C44}"/>
              </a:ext>
            </a:extLst>
          </p:cNvPr>
          <p:cNvSpPr/>
          <p:nvPr/>
        </p:nvSpPr>
        <p:spPr>
          <a:xfrm>
            <a:off x="3260558" y="4584595"/>
            <a:ext cx="307234" cy="209786"/>
          </a:xfrm>
          <a:custGeom>
            <a:avLst/>
            <a:gdLst>
              <a:gd name="connsiteX0" fmla="*/ 25567 w 307234"/>
              <a:gd name="connsiteY0" fmla="*/ 105 h 209786"/>
              <a:gd name="connsiteX1" fmla="*/ 167 w 307234"/>
              <a:gd name="connsiteY1" fmla="*/ 85830 h 209786"/>
              <a:gd name="connsiteX2" fmla="*/ 16042 w 307234"/>
              <a:gd name="connsiteY2" fmla="*/ 117580 h 209786"/>
              <a:gd name="connsiteX3" fmla="*/ 44617 w 307234"/>
              <a:gd name="connsiteY3" fmla="*/ 92180 h 209786"/>
              <a:gd name="connsiteX4" fmla="*/ 47792 w 307234"/>
              <a:gd name="connsiteY4" fmla="*/ 142980 h 209786"/>
              <a:gd name="connsiteX5" fmla="*/ 101767 w 307234"/>
              <a:gd name="connsiteY5" fmla="*/ 165205 h 209786"/>
              <a:gd name="connsiteX6" fmla="*/ 76367 w 307234"/>
              <a:gd name="connsiteY6" fmla="*/ 162030 h 209786"/>
              <a:gd name="connsiteX7" fmla="*/ 222417 w 307234"/>
              <a:gd name="connsiteY7" fmla="*/ 200130 h 209786"/>
              <a:gd name="connsiteX8" fmla="*/ 304967 w 307234"/>
              <a:gd name="connsiteY8" fmla="*/ 206480 h 209786"/>
              <a:gd name="connsiteX9" fmla="*/ 263692 w 307234"/>
              <a:gd name="connsiteY9" fmla="*/ 206480 h 209786"/>
              <a:gd name="connsiteX10" fmla="*/ 60492 w 307234"/>
              <a:gd name="connsiteY10" fmla="*/ 165205 h 209786"/>
              <a:gd name="connsiteX11" fmla="*/ 28742 w 307234"/>
              <a:gd name="connsiteY11" fmla="*/ 101705 h 209786"/>
              <a:gd name="connsiteX12" fmla="*/ 38267 w 307234"/>
              <a:gd name="connsiteY12" fmla="*/ 69955 h 209786"/>
              <a:gd name="connsiteX13" fmla="*/ 12867 w 307234"/>
              <a:gd name="connsiteY13" fmla="*/ 104880 h 209786"/>
              <a:gd name="connsiteX14" fmla="*/ 25567 w 307234"/>
              <a:gd name="connsiteY14" fmla="*/ 105 h 20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7234" h="209786">
                <a:moveTo>
                  <a:pt x="25567" y="105"/>
                </a:moveTo>
                <a:cubicBezTo>
                  <a:pt x="23450" y="-3070"/>
                  <a:pt x="1754" y="66251"/>
                  <a:pt x="167" y="85830"/>
                </a:cubicBezTo>
                <a:cubicBezTo>
                  <a:pt x="-1420" y="105409"/>
                  <a:pt x="8634" y="116522"/>
                  <a:pt x="16042" y="117580"/>
                </a:cubicBezTo>
                <a:cubicBezTo>
                  <a:pt x="23450" y="118638"/>
                  <a:pt x="39325" y="87947"/>
                  <a:pt x="44617" y="92180"/>
                </a:cubicBezTo>
                <a:cubicBezTo>
                  <a:pt x="49909" y="96413"/>
                  <a:pt x="38267" y="130809"/>
                  <a:pt x="47792" y="142980"/>
                </a:cubicBezTo>
                <a:cubicBezTo>
                  <a:pt x="57317" y="155151"/>
                  <a:pt x="97005" y="162030"/>
                  <a:pt x="101767" y="165205"/>
                </a:cubicBezTo>
                <a:cubicBezTo>
                  <a:pt x="106529" y="168380"/>
                  <a:pt x="56259" y="156209"/>
                  <a:pt x="76367" y="162030"/>
                </a:cubicBezTo>
                <a:cubicBezTo>
                  <a:pt x="96475" y="167851"/>
                  <a:pt x="184317" y="192722"/>
                  <a:pt x="222417" y="200130"/>
                </a:cubicBezTo>
                <a:cubicBezTo>
                  <a:pt x="260517" y="207538"/>
                  <a:pt x="298088" y="205422"/>
                  <a:pt x="304967" y="206480"/>
                </a:cubicBezTo>
                <a:cubicBezTo>
                  <a:pt x="311846" y="207538"/>
                  <a:pt x="304438" y="213359"/>
                  <a:pt x="263692" y="206480"/>
                </a:cubicBezTo>
                <a:cubicBezTo>
                  <a:pt x="222946" y="199601"/>
                  <a:pt x="99650" y="182667"/>
                  <a:pt x="60492" y="165205"/>
                </a:cubicBezTo>
                <a:cubicBezTo>
                  <a:pt x="21334" y="147743"/>
                  <a:pt x="32446" y="117580"/>
                  <a:pt x="28742" y="101705"/>
                </a:cubicBezTo>
                <a:cubicBezTo>
                  <a:pt x="25038" y="85830"/>
                  <a:pt x="40913" y="69426"/>
                  <a:pt x="38267" y="69955"/>
                </a:cubicBezTo>
                <a:cubicBezTo>
                  <a:pt x="35621" y="70484"/>
                  <a:pt x="13925" y="113876"/>
                  <a:pt x="12867" y="104880"/>
                </a:cubicBezTo>
                <a:cubicBezTo>
                  <a:pt x="11809" y="95884"/>
                  <a:pt x="27684" y="3280"/>
                  <a:pt x="25567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81DD691-3503-13C8-9D82-C81D290510E2}"/>
              </a:ext>
            </a:extLst>
          </p:cNvPr>
          <p:cNvSpPr/>
          <p:nvPr/>
        </p:nvSpPr>
        <p:spPr>
          <a:xfrm>
            <a:off x="3476031" y="4683062"/>
            <a:ext cx="607245" cy="152463"/>
          </a:xfrm>
          <a:custGeom>
            <a:avLst/>
            <a:gdLst>
              <a:gd name="connsiteX0" fmla="*/ 594 w 607245"/>
              <a:gd name="connsiteY0" fmla="*/ 152463 h 152463"/>
              <a:gd name="connsiteX1" fmla="*/ 276819 w 607245"/>
              <a:gd name="connsiteY1" fmla="*/ 104838 h 152463"/>
              <a:gd name="connsiteX2" fmla="*/ 206969 w 607245"/>
              <a:gd name="connsiteY2" fmla="*/ 108013 h 152463"/>
              <a:gd name="connsiteX3" fmla="*/ 403819 w 607245"/>
              <a:gd name="connsiteY3" fmla="*/ 66738 h 152463"/>
              <a:gd name="connsiteX4" fmla="*/ 603844 w 607245"/>
              <a:gd name="connsiteY4" fmla="*/ 63563 h 152463"/>
              <a:gd name="connsiteX5" fmla="*/ 530819 w 607245"/>
              <a:gd name="connsiteY5" fmla="*/ 50863 h 152463"/>
              <a:gd name="connsiteX6" fmla="*/ 543519 w 607245"/>
              <a:gd name="connsiteY6" fmla="*/ 63 h 152463"/>
              <a:gd name="connsiteX7" fmla="*/ 495894 w 607245"/>
              <a:gd name="connsiteY7" fmla="*/ 41338 h 152463"/>
              <a:gd name="connsiteX8" fmla="*/ 422869 w 607245"/>
              <a:gd name="connsiteY8" fmla="*/ 85788 h 152463"/>
              <a:gd name="connsiteX9" fmla="*/ 337144 w 607245"/>
              <a:gd name="connsiteY9" fmla="*/ 104838 h 152463"/>
              <a:gd name="connsiteX10" fmla="*/ 410169 w 607245"/>
              <a:gd name="connsiteY10" fmla="*/ 66738 h 152463"/>
              <a:gd name="connsiteX11" fmla="*/ 270469 w 607245"/>
              <a:gd name="connsiteY11" fmla="*/ 82613 h 152463"/>
              <a:gd name="connsiteX12" fmla="*/ 216494 w 607245"/>
              <a:gd name="connsiteY12" fmla="*/ 92138 h 152463"/>
              <a:gd name="connsiteX13" fmla="*/ 187919 w 607245"/>
              <a:gd name="connsiteY13" fmla="*/ 104838 h 152463"/>
              <a:gd name="connsiteX14" fmla="*/ 127594 w 607245"/>
              <a:gd name="connsiteY14" fmla="*/ 108013 h 152463"/>
              <a:gd name="connsiteX15" fmla="*/ 200619 w 607245"/>
              <a:gd name="connsiteY15" fmla="*/ 104838 h 152463"/>
              <a:gd name="connsiteX16" fmla="*/ 594 w 607245"/>
              <a:gd name="connsiteY16" fmla="*/ 152463 h 15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7245" h="152463">
                <a:moveTo>
                  <a:pt x="594" y="152463"/>
                </a:moveTo>
                <a:cubicBezTo>
                  <a:pt x="13294" y="152463"/>
                  <a:pt x="242423" y="112246"/>
                  <a:pt x="276819" y="104838"/>
                </a:cubicBezTo>
                <a:cubicBezTo>
                  <a:pt x="311215" y="97430"/>
                  <a:pt x="185802" y="114363"/>
                  <a:pt x="206969" y="108013"/>
                </a:cubicBezTo>
                <a:cubicBezTo>
                  <a:pt x="228136" y="101663"/>
                  <a:pt x="337673" y="74146"/>
                  <a:pt x="403819" y="66738"/>
                </a:cubicBezTo>
                <a:cubicBezTo>
                  <a:pt x="469965" y="59330"/>
                  <a:pt x="582677" y="66209"/>
                  <a:pt x="603844" y="63563"/>
                </a:cubicBezTo>
                <a:cubicBezTo>
                  <a:pt x="625011" y="60917"/>
                  <a:pt x="540873" y="61446"/>
                  <a:pt x="530819" y="50863"/>
                </a:cubicBezTo>
                <a:cubicBezTo>
                  <a:pt x="520765" y="40280"/>
                  <a:pt x="549340" y="1650"/>
                  <a:pt x="543519" y="63"/>
                </a:cubicBezTo>
                <a:cubicBezTo>
                  <a:pt x="537698" y="-1525"/>
                  <a:pt x="516002" y="27051"/>
                  <a:pt x="495894" y="41338"/>
                </a:cubicBezTo>
                <a:cubicBezTo>
                  <a:pt x="475786" y="55625"/>
                  <a:pt x="449327" y="75205"/>
                  <a:pt x="422869" y="85788"/>
                </a:cubicBezTo>
                <a:cubicBezTo>
                  <a:pt x="396411" y="96371"/>
                  <a:pt x="339261" y="108013"/>
                  <a:pt x="337144" y="104838"/>
                </a:cubicBezTo>
                <a:cubicBezTo>
                  <a:pt x="335027" y="101663"/>
                  <a:pt x="421281" y="70442"/>
                  <a:pt x="410169" y="66738"/>
                </a:cubicBezTo>
                <a:cubicBezTo>
                  <a:pt x="399057" y="63034"/>
                  <a:pt x="302748" y="78380"/>
                  <a:pt x="270469" y="82613"/>
                </a:cubicBezTo>
                <a:cubicBezTo>
                  <a:pt x="238190" y="86846"/>
                  <a:pt x="230252" y="88434"/>
                  <a:pt x="216494" y="92138"/>
                </a:cubicBezTo>
                <a:cubicBezTo>
                  <a:pt x="202736" y="95842"/>
                  <a:pt x="202736" y="102192"/>
                  <a:pt x="187919" y="104838"/>
                </a:cubicBezTo>
                <a:cubicBezTo>
                  <a:pt x="173102" y="107484"/>
                  <a:pt x="125477" y="108013"/>
                  <a:pt x="127594" y="108013"/>
                </a:cubicBezTo>
                <a:cubicBezTo>
                  <a:pt x="129711" y="108013"/>
                  <a:pt x="218611" y="100075"/>
                  <a:pt x="200619" y="104838"/>
                </a:cubicBezTo>
                <a:cubicBezTo>
                  <a:pt x="182627" y="109600"/>
                  <a:pt x="-12106" y="152463"/>
                  <a:pt x="594" y="152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BBB277B2-B870-2832-619D-33AC31BE9495}"/>
              </a:ext>
            </a:extLst>
          </p:cNvPr>
          <p:cNvSpPr/>
          <p:nvPr/>
        </p:nvSpPr>
        <p:spPr>
          <a:xfrm>
            <a:off x="2969040" y="4573230"/>
            <a:ext cx="988656" cy="338560"/>
          </a:xfrm>
          <a:custGeom>
            <a:avLst/>
            <a:gdLst>
              <a:gd name="connsiteX0" fmla="*/ 9110 w 988656"/>
              <a:gd name="connsiteY0" fmla="*/ 217845 h 338560"/>
              <a:gd name="connsiteX1" fmla="*/ 53560 w 988656"/>
              <a:gd name="connsiteY1" fmla="*/ 192445 h 338560"/>
              <a:gd name="connsiteX2" fmla="*/ 336135 w 988656"/>
              <a:gd name="connsiteY2" fmla="*/ 1945 h 338560"/>
              <a:gd name="connsiteX3" fmla="*/ 212310 w 988656"/>
              <a:gd name="connsiteY3" fmla="*/ 97195 h 338560"/>
              <a:gd name="connsiteX4" fmla="*/ 209135 w 988656"/>
              <a:gd name="connsiteY4" fmla="*/ 154345 h 338560"/>
              <a:gd name="connsiteX5" fmla="*/ 294860 w 988656"/>
              <a:gd name="connsiteY5" fmla="*/ 173395 h 338560"/>
              <a:gd name="connsiteX6" fmla="*/ 221835 w 988656"/>
              <a:gd name="connsiteY6" fmla="*/ 176570 h 338560"/>
              <a:gd name="connsiteX7" fmla="*/ 59910 w 988656"/>
              <a:gd name="connsiteY7" fmla="*/ 249595 h 338560"/>
              <a:gd name="connsiteX8" fmla="*/ 266285 w 988656"/>
              <a:gd name="connsiteY8" fmla="*/ 179745 h 338560"/>
              <a:gd name="connsiteX9" fmla="*/ 259935 w 988656"/>
              <a:gd name="connsiteY9" fmla="*/ 208320 h 338560"/>
              <a:gd name="connsiteX10" fmla="*/ 380585 w 988656"/>
              <a:gd name="connsiteY10" fmla="*/ 211495 h 338560"/>
              <a:gd name="connsiteX11" fmla="*/ 310735 w 988656"/>
              <a:gd name="connsiteY11" fmla="*/ 224195 h 338560"/>
              <a:gd name="connsiteX12" fmla="*/ 240885 w 988656"/>
              <a:gd name="connsiteY12" fmla="*/ 259120 h 338560"/>
              <a:gd name="connsiteX13" fmla="*/ 355185 w 988656"/>
              <a:gd name="connsiteY13" fmla="*/ 224195 h 338560"/>
              <a:gd name="connsiteX14" fmla="*/ 590135 w 988656"/>
              <a:gd name="connsiteY14" fmla="*/ 259120 h 338560"/>
              <a:gd name="connsiteX15" fmla="*/ 450435 w 988656"/>
              <a:gd name="connsiteY15" fmla="*/ 243245 h 338560"/>
              <a:gd name="connsiteX16" fmla="*/ 313910 w 988656"/>
              <a:gd name="connsiteY16" fmla="*/ 338495 h 338560"/>
              <a:gd name="connsiteX17" fmla="*/ 447260 w 988656"/>
              <a:gd name="connsiteY17" fmla="*/ 259120 h 338560"/>
              <a:gd name="connsiteX18" fmla="*/ 504410 w 988656"/>
              <a:gd name="connsiteY18" fmla="*/ 319445 h 338560"/>
              <a:gd name="connsiteX19" fmla="*/ 428210 w 988656"/>
              <a:gd name="connsiteY19" fmla="*/ 268645 h 338560"/>
              <a:gd name="connsiteX20" fmla="*/ 536160 w 988656"/>
              <a:gd name="connsiteY20" fmla="*/ 274995 h 338560"/>
              <a:gd name="connsiteX21" fmla="*/ 669510 w 988656"/>
              <a:gd name="connsiteY21" fmla="*/ 274995 h 338560"/>
              <a:gd name="connsiteX22" fmla="*/ 583785 w 988656"/>
              <a:gd name="connsiteY22" fmla="*/ 262295 h 338560"/>
              <a:gd name="connsiteX23" fmla="*/ 799685 w 988656"/>
              <a:gd name="connsiteY23" fmla="*/ 255945 h 338560"/>
              <a:gd name="connsiteX24" fmla="*/ 685385 w 988656"/>
              <a:gd name="connsiteY24" fmla="*/ 300395 h 338560"/>
              <a:gd name="connsiteX25" fmla="*/ 926685 w 988656"/>
              <a:gd name="connsiteY25" fmla="*/ 208320 h 338560"/>
              <a:gd name="connsiteX26" fmla="*/ 961610 w 988656"/>
              <a:gd name="connsiteY26" fmla="*/ 211495 h 338560"/>
              <a:gd name="connsiteX27" fmla="*/ 577435 w 988656"/>
              <a:gd name="connsiteY27" fmla="*/ 240070 h 338560"/>
              <a:gd name="connsiteX28" fmla="*/ 275810 w 988656"/>
              <a:gd name="connsiteY28" fmla="*/ 160695 h 338560"/>
              <a:gd name="connsiteX29" fmla="*/ 269460 w 988656"/>
              <a:gd name="connsiteY29" fmla="*/ 103545 h 338560"/>
              <a:gd name="connsiteX30" fmla="*/ 167860 w 988656"/>
              <a:gd name="connsiteY30" fmla="*/ 138470 h 338560"/>
              <a:gd name="connsiteX31" fmla="*/ 9110 w 988656"/>
              <a:gd name="connsiteY31" fmla="*/ 217845 h 33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88656" h="338560">
                <a:moveTo>
                  <a:pt x="9110" y="217845"/>
                </a:moveTo>
                <a:cubicBezTo>
                  <a:pt x="-9940" y="226841"/>
                  <a:pt x="-944" y="228428"/>
                  <a:pt x="53560" y="192445"/>
                </a:cubicBezTo>
                <a:cubicBezTo>
                  <a:pt x="108064" y="156462"/>
                  <a:pt x="309677" y="17820"/>
                  <a:pt x="336135" y="1945"/>
                </a:cubicBezTo>
                <a:cubicBezTo>
                  <a:pt x="362593" y="-13930"/>
                  <a:pt x="233477" y="71795"/>
                  <a:pt x="212310" y="97195"/>
                </a:cubicBezTo>
                <a:cubicBezTo>
                  <a:pt x="191143" y="122595"/>
                  <a:pt x="195377" y="141645"/>
                  <a:pt x="209135" y="154345"/>
                </a:cubicBezTo>
                <a:cubicBezTo>
                  <a:pt x="222893" y="167045"/>
                  <a:pt x="292743" y="169691"/>
                  <a:pt x="294860" y="173395"/>
                </a:cubicBezTo>
                <a:cubicBezTo>
                  <a:pt x="296977" y="177099"/>
                  <a:pt x="260993" y="163870"/>
                  <a:pt x="221835" y="176570"/>
                </a:cubicBezTo>
                <a:cubicBezTo>
                  <a:pt x="182677" y="189270"/>
                  <a:pt x="52502" y="249066"/>
                  <a:pt x="59910" y="249595"/>
                </a:cubicBezTo>
                <a:cubicBezTo>
                  <a:pt x="67318" y="250124"/>
                  <a:pt x="232947" y="186624"/>
                  <a:pt x="266285" y="179745"/>
                </a:cubicBezTo>
                <a:cubicBezTo>
                  <a:pt x="299623" y="172866"/>
                  <a:pt x="240885" y="203028"/>
                  <a:pt x="259935" y="208320"/>
                </a:cubicBezTo>
                <a:cubicBezTo>
                  <a:pt x="278985" y="213612"/>
                  <a:pt x="372118" y="208849"/>
                  <a:pt x="380585" y="211495"/>
                </a:cubicBezTo>
                <a:cubicBezTo>
                  <a:pt x="389052" y="214141"/>
                  <a:pt x="334018" y="216257"/>
                  <a:pt x="310735" y="224195"/>
                </a:cubicBezTo>
                <a:cubicBezTo>
                  <a:pt x="287452" y="232133"/>
                  <a:pt x="233477" y="259120"/>
                  <a:pt x="240885" y="259120"/>
                </a:cubicBezTo>
                <a:cubicBezTo>
                  <a:pt x="248293" y="259120"/>
                  <a:pt x="296977" y="224195"/>
                  <a:pt x="355185" y="224195"/>
                </a:cubicBezTo>
                <a:cubicBezTo>
                  <a:pt x="413393" y="224195"/>
                  <a:pt x="574260" y="255945"/>
                  <a:pt x="590135" y="259120"/>
                </a:cubicBezTo>
                <a:cubicBezTo>
                  <a:pt x="606010" y="262295"/>
                  <a:pt x="496473" y="230016"/>
                  <a:pt x="450435" y="243245"/>
                </a:cubicBezTo>
                <a:cubicBezTo>
                  <a:pt x="404397" y="256474"/>
                  <a:pt x="314439" y="335849"/>
                  <a:pt x="313910" y="338495"/>
                </a:cubicBezTo>
                <a:cubicBezTo>
                  <a:pt x="313381" y="341141"/>
                  <a:pt x="415510" y="262295"/>
                  <a:pt x="447260" y="259120"/>
                </a:cubicBezTo>
                <a:cubicBezTo>
                  <a:pt x="479010" y="255945"/>
                  <a:pt x="507585" y="317858"/>
                  <a:pt x="504410" y="319445"/>
                </a:cubicBezTo>
                <a:cubicBezTo>
                  <a:pt x="501235" y="321032"/>
                  <a:pt x="422918" y="276053"/>
                  <a:pt x="428210" y="268645"/>
                </a:cubicBezTo>
                <a:cubicBezTo>
                  <a:pt x="433502" y="261237"/>
                  <a:pt x="495943" y="273937"/>
                  <a:pt x="536160" y="274995"/>
                </a:cubicBezTo>
                <a:cubicBezTo>
                  <a:pt x="576377" y="276053"/>
                  <a:pt x="661573" y="277112"/>
                  <a:pt x="669510" y="274995"/>
                </a:cubicBezTo>
                <a:cubicBezTo>
                  <a:pt x="677447" y="272878"/>
                  <a:pt x="562089" y="265470"/>
                  <a:pt x="583785" y="262295"/>
                </a:cubicBezTo>
                <a:cubicBezTo>
                  <a:pt x="605481" y="259120"/>
                  <a:pt x="782752" y="249595"/>
                  <a:pt x="799685" y="255945"/>
                </a:cubicBezTo>
                <a:cubicBezTo>
                  <a:pt x="816618" y="262295"/>
                  <a:pt x="685385" y="300395"/>
                  <a:pt x="685385" y="300395"/>
                </a:cubicBezTo>
                <a:cubicBezTo>
                  <a:pt x="706552" y="292458"/>
                  <a:pt x="880648" y="223137"/>
                  <a:pt x="926685" y="208320"/>
                </a:cubicBezTo>
                <a:cubicBezTo>
                  <a:pt x="972722" y="193503"/>
                  <a:pt x="1019818" y="206203"/>
                  <a:pt x="961610" y="211495"/>
                </a:cubicBezTo>
                <a:cubicBezTo>
                  <a:pt x="903402" y="216787"/>
                  <a:pt x="691735" y="248537"/>
                  <a:pt x="577435" y="240070"/>
                </a:cubicBezTo>
                <a:cubicBezTo>
                  <a:pt x="463135" y="231603"/>
                  <a:pt x="327139" y="183449"/>
                  <a:pt x="275810" y="160695"/>
                </a:cubicBezTo>
                <a:cubicBezTo>
                  <a:pt x="224481" y="137941"/>
                  <a:pt x="287452" y="107249"/>
                  <a:pt x="269460" y="103545"/>
                </a:cubicBezTo>
                <a:cubicBezTo>
                  <a:pt x="251468" y="99841"/>
                  <a:pt x="207548" y="121007"/>
                  <a:pt x="167860" y="138470"/>
                </a:cubicBezTo>
                <a:cubicBezTo>
                  <a:pt x="128173" y="155932"/>
                  <a:pt x="28160" y="208849"/>
                  <a:pt x="9110" y="21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1C91D21-E0A1-D286-0D7F-21BD9C43B9CC}"/>
              </a:ext>
            </a:extLst>
          </p:cNvPr>
          <p:cNvSpPr/>
          <p:nvPr/>
        </p:nvSpPr>
        <p:spPr>
          <a:xfrm>
            <a:off x="3238478" y="4803357"/>
            <a:ext cx="332699" cy="76621"/>
          </a:xfrm>
          <a:custGeom>
            <a:avLst/>
            <a:gdLst>
              <a:gd name="connsiteX0" fmla="*/ 22 w 332699"/>
              <a:gd name="connsiteY0" fmla="*/ 76618 h 76621"/>
              <a:gd name="connsiteX1" fmla="*/ 104797 w 332699"/>
              <a:gd name="connsiteY1" fmla="*/ 418 h 76621"/>
              <a:gd name="connsiteX2" fmla="*/ 330222 w 332699"/>
              <a:gd name="connsiteY2" fmla="*/ 44868 h 76621"/>
              <a:gd name="connsiteX3" fmla="*/ 222272 w 332699"/>
              <a:gd name="connsiteY3" fmla="*/ 19468 h 76621"/>
              <a:gd name="connsiteX4" fmla="*/ 177822 w 332699"/>
              <a:gd name="connsiteY4" fmla="*/ 13118 h 76621"/>
              <a:gd name="connsiteX5" fmla="*/ 88922 w 332699"/>
              <a:gd name="connsiteY5" fmla="*/ 32168 h 76621"/>
              <a:gd name="connsiteX6" fmla="*/ 95272 w 332699"/>
              <a:gd name="connsiteY6" fmla="*/ 3593 h 76621"/>
              <a:gd name="connsiteX7" fmla="*/ 22 w 332699"/>
              <a:gd name="connsiteY7" fmla="*/ 76618 h 7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699" h="76621">
                <a:moveTo>
                  <a:pt x="22" y="76618"/>
                </a:moveTo>
                <a:cubicBezTo>
                  <a:pt x="1609" y="76089"/>
                  <a:pt x="49764" y="5710"/>
                  <a:pt x="104797" y="418"/>
                </a:cubicBezTo>
                <a:cubicBezTo>
                  <a:pt x="159830" y="-4874"/>
                  <a:pt x="310643" y="41693"/>
                  <a:pt x="330222" y="44868"/>
                </a:cubicBezTo>
                <a:cubicBezTo>
                  <a:pt x="349801" y="48043"/>
                  <a:pt x="247672" y="24760"/>
                  <a:pt x="222272" y="19468"/>
                </a:cubicBezTo>
                <a:cubicBezTo>
                  <a:pt x="196872" y="14176"/>
                  <a:pt x="200047" y="11001"/>
                  <a:pt x="177822" y="13118"/>
                </a:cubicBezTo>
                <a:cubicBezTo>
                  <a:pt x="155597" y="15235"/>
                  <a:pt x="102680" y="33755"/>
                  <a:pt x="88922" y="32168"/>
                </a:cubicBezTo>
                <a:cubicBezTo>
                  <a:pt x="75164" y="30581"/>
                  <a:pt x="108501" y="-1169"/>
                  <a:pt x="95272" y="3593"/>
                </a:cubicBezTo>
                <a:cubicBezTo>
                  <a:pt x="82043" y="8355"/>
                  <a:pt x="-1565" y="77147"/>
                  <a:pt x="22" y="76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82541360-8FA2-324B-3CCA-63CACD7CDF00}"/>
              </a:ext>
            </a:extLst>
          </p:cNvPr>
          <p:cNvSpPr/>
          <p:nvPr/>
        </p:nvSpPr>
        <p:spPr>
          <a:xfrm>
            <a:off x="3260686" y="4460487"/>
            <a:ext cx="610233" cy="336847"/>
          </a:xfrm>
          <a:custGeom>
            <a:avLst/>
            <a:gdLst>
              <a:gd name="connsiteX0" fmla="*/ 39 w 610233"/>
              <a:gd name="connsiteY0" fmla="*/ 190888 h 336847"/>
              <a:gd name="connsiteX1" fmla="*/ 177839 w 610233"/>
              <a:gd name="connsiteY1" fmla="*/ 105163 h 336847"/>
              <a:gd name="connsiteX2" fmla="*/ 149264 w 610233"/>
              <a:gd name="connsiteY2" fmla="*/ 168663 h 336847"/>
              <a:gd name="connsiteX3" fmla="*/ 193714 w 610233"/>
              <a:gd name="connsiteY3" fmla="*/ 228988 h 336847"/>
              <a:gd name="connsiteX4" fmla="*/ 288964 w 610233"/>
              <a:gd name="connsiteY4" fmla="*/ 324238 h 336847"/>
              <a:gd name="connsiteX5" fmla="*/ 422314 w 610233"/>
              <a:gd name="connsiteY5" fmla="*/ 333763 h 336847"/>
              <a:gd name="connsiteX6" fmla="*/ 498514 w 610233"/>
              <a:gd name="connsiteY6" fmla="*/ 305188 h 336847"/>
              <a:gd name="connsiteX7" fmla="*/ 536614 w 610233"/>
              <a:gd name="connsiteY7" fmla="*/ 228988 h 336847"/>
              <a:gd name="connsiteX8" fmla="*/ 549314 w 610233"/>
              <a:gd name="connsiteY8" fmla="*/ 165488 h 336847"/>
              <a:gd name="connsiteX9" fmla="*/ 542964 w 610233"/>
              <a:gd name="connsiteY9" fmla="*/ 92463 h 336847"/>
              <a:gd name="connsiteX10" fmla="*/ 609639 w 610233"/>
              <a:gd name="connsiteY10" fmla="*/ 114688 h 336847"/>
              <a:gd name="connsiteX11" fmla="*/ 498514 w 610233"/>
              <a:gd name="connsiteY11" fmla="*/ 51188 h 336847"/>
              <a:gd name="connsiteX12" fmla="*/ 247689 w 610233"/>
              <a:gd name="connsiteY12" fmla="*/ 388 h 336847"/>
              <a:gd name="connsiteX13" fmla="*/ 333414 w 610233"/>
              <a:gd name="connsiteY13" fmla="*/ 28963 h 336847"/>
              <a:gd name="connsiteX14" fmla="*/ 212764 w 610233"/>
              <a:gd name="connsiteY14" fmla="*/ 51188 h 336847"/>
              <a:gd name="connsiteX15" fmla="*/ 161964 w 610233"/>
              <a:gd name="connsiteY15" fmla="*/ 70238 h 336847"/>
              <a:gd name="connsiteX16" fmla="*/ 39 w 610233"/>
              <a:gd name="connsiteY16" fmla="*/ 190888 h 33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0233" h="336847">
                <a:moveTo>
                  <a:pt x="39" y="190888"/>
                </a:moveTo>
                <a:cubicBezTo>
                  <a:pt x="2685" y="196709"/>
                  <a:pt x="152968" y="108867"/>
                  <a:pt x="177839" y="105163"/>
                </a:cubicBezTo>
                <a:cubicBezTo>
                  <a:pt x="202710" y="101459"/>
                  <a:pt x="146618" y="148026"/>
                  <a:pt x="149264" y="168663"/>
                </a:cubicBezTo>
                <a:cubicBezTo>
                  <a:pt x="151910" y="189300"/>
                  <a:pt x="170431" y="203059"/>
                  <a:pt x="193714" y="228988"/>
                </a:cubicBezTo>
                <a:cubicBezTo>
                  <a:pt x="216997" y="254917"/>
                  <a:pt x="250864" y="306776"/>
                  <a:pt x="288964" y="324238"/>
                </a:cubicBezTo>
                <a:cubicBezTo>
                  <a:pt x="327064" y="341700"/>
                  <a:pt x="387389" y="336938"/>
                  <a:pt x="422314" y="333763"/>
                </a:cubicBezTo>
                <a:cubicBezTo>
                  <a:pt x="457239" y="330588"/>
                  <a:pt x="479464" y="322650"/>
                  <a:pt x="498514" y="305188"/>
                </a:cubicBezTo>
                <a:cubicBezTo>
                  <a:pt x="517564" y="287726"/>
                  <a:pt x="528147" y="252271"/>
                  <a:pt x="536614" y="228988"/>
                </a:cubicBezTo>
                <a:cubicBezTo>
                  <a:pt x="545081" y="205705"/>
                  <a:pt x="548256" y="188242"/>
                  <a:pt x="549314" y="165488"/>
                </a:cubicBezTo>
                <a:cubicBezTo>
                  <a:pt x="550372" y="142734"/>
                  <a:pt x="532910" y="100930"/>
                  <a:pt x="542964" y="92463"/>
                </a:cubicBezTo>
                <a:cubicBezTo>
                  <a:pt x="553018" y="83996"/>
                  <a:pt x="617047" y="121567"/>
                  <a:pt x="609639" y="114688"/>
                </a:cubicBezTo>
                <a:cubicBezTo>
                  <a:pt x="602231" y="107809"/>
                  <a:pt x="558839" y="70238"/>
                  <a:pt x="498514" y="51188"/>
                </a:cubicBezTo>
                <a:cubicBezTo>
                  <a:pt x="438189" y="32138"/>
                  <a:pt x="275206" y="4092"/>
                  <a:pt x="247689" y="388"/>
                </a:cubicBezTo>
                <a:cubicBezTo>
                  <a:pt x="220172" y="-3316"/>
                  <a:pt x="339235" y="20496"/>
                  <a:pt x="333414" y="28963"/>
                </a:cubicBezTo>
                <a:cubicBezTo>
                  <a:pt x="327593" y="37430"/>
                  <a:pt x="241339" y="44309"/>
                  <a:pt x="212764" y="51188"/>
                </a:cubicBezTo>
                <a:cubicBezTo>
                  <a:pt x="184189" y="58067"/>
                  <a:pt x="194772" y="50130"/>
                  <a:pt x="161964" y="70238"/>
                </a:cubicBezTo>
                <a:cubicBezTo>
                  <a:pt x="129156" y="90346"/>
                  <a:pt x="-2607" y="185067"/>
                  <a:pt x="39" y="1908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A021431-AEC9-A967-14FC-94391DCC69A4}"/>
              </a:ext>
            </a:extLst>
          </p:cNvPr>
          <p:cNvSpPr/>
          <p:nvPr/>
        </p:nvSpPr>
        <p:spPr>
          <a:xfrm>
            <a:off x="3422538" y="4552033"/>
            <a:ext cx="212764" cy="255028"/>
          </a:xfrm>
          <a:custGeom>
            <a:avLst/>
            <a:gdLst>
              <a:gd name="connsiteX0" fmla="*/ 28687 w 212764"/>
              <a:gd name="connsiteY0" fmla="*/ 917 h 255028"/>
              <a:gd name="connsiteX1" fmla="*/ 112 w 212764"/>
              <a:gd name="connsiteY1" fmla="*/ 83467 h 255028"/>
              <a:gd name="connsiteX2" fmla="*/ 22337 w 212764"/>
              <a:gd name="connsiteY2" fmla="*/ 150142 h 255028"/>
              <a:gd name="connsiteX3" fmla="*/ 101712 w 212764"/>
              <a:gd name="connsiteY3" fmla="*/ 242217 h 255028"/>
              <a:gd name="connsiteX4" fmla="*/ 98537 w 212764"/>
              <a:gd name="connsiteY4" fmla="*/ 226342 h 255028"/>
              <a:gd name="connsiteX5" fmla="*/ 209662 w 212764"/>
              <a:gd name="connsiteY5" fmla="*/ 254917 h 255028"/>
              <a:gd name="connsiteX6" fmla="*/ 171562 w 212764"/>
              <a:gd name="connsiteY6" fmla="*/ 213642 h 255028"/>
              <a:gd name="connsiteX7" fmla="*/ 63612 w 212764"/>
              <a:gd name="connsiteY7" fmla="*/ 140617 h 255028"/>
              <a:gd name="connsiteX8" fmla="*/ 28687 w 212764"/>
              <a:gd name="connsiteY8" fmla="*/ 917 h 25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64" h="255028">
                <a:moveTo>
                  <a:pt x="28687" y="917"/>
                </a:moveTo>
                <a:cubicBezTo>
                  <a:pt x="18104" y="-8608"/>
                  <a:pt x="1170" y="58596"/>
                  <a:pt x="112" y="83467"/>
                </a:cubicBezTo>
                <a:cubicBezTo>
                  <a:pt x="-946" y="108338"/>
                  <a:pt x="5404" y="123684"/>
                  <a:pt x="22337" y="150142"/>
                </a:cubicBezTo>
                <a:cubicBezTo>
                  <a:pt x="39270" y="176600"/>
                  <a:pt x="101712" y="242217"/>
                  <a:pt x="101712" y="242217"/>
                </a:cubicBezTo>
                <a:cubicBezTo>
                  <a:pt x="114412" y="254917"/>
                  <a:pt x="80545" y="224225"/>
                  <a:pt x="98537" y="226342"/>
                </a:cubicBezTo>
                <a:cubicBezTo>
                  <a:pt x="116529" y="228459"/>
                  <a:pt x="197491" y="257034"/>
                  <a:pt x="209662" y="254917"/>
                </a:cubicBezTo>
                <a:cubicBezTo>
                  <a:pt x="221833" y="252800"/>
                  <a:pt x="195904" y="232692"/>
                  <a:pt x="171562" y="213642"/>
                </a:cubicBezTo>
                <a:cubicBezTo>
                  <a:pt x="147220" y="194592"/>
                  <a:pt x="85837" y="173425"/>
                  <a:pt x="63612" y="140617"/>
                </a:cubicBezTo>
                <a:cubicBezTo>
                  <a:pt x="41387" y="107809"/>
                  <a:pt x="39270" y="10442"/>
                  <a:pt x="28687" y="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A21C9ED7-7A1F-51B6-AF9F-83AB40181374}"/>
              </a:ext>
            </a:extLst>
          </p:cNvPr>
          <p:cNvSpPr/>
          <p:nvPr/>
        </p:nvSpPr>
        <p:spPr>
          <a:xfrm>
            <a:off x="3525124" y="458009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6ADB378E-22ED-A337-65FF-16CC3F21B9ED}"/>
              </a:ext>
            </a:extLst>
          </p:cNvPr>
          <p:cNvSpPr/>
          <p:nvPr/>
        </p:nvSpPr>
        <p:spPr>
          <a:xfrm>
            <a:off x="3687049" y="458961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07208F0D-EB61-83F6-F1E4-A99AADB2E70A}"/>
              </a:ext>
            </a:extLst>
          </p:cNvPr>
          <p:cNvSpPr/>
          <p:nvPr/>
        </p:nvSpPr>
        <p:spPr>
          <a:xfrm>
            <a:off x="3585449" y="455786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8ADC25AC-3A8C-E375-12BF-71D480E8E15F}"/>
              </a:ext>
            </a:extLst>
          </p:cNvPr>
          <p:cNvSpPr/>
          <p:nvPr/>
        </p:nvSpPr>
        <p:spPr>
          <a:xfrm>
            <a:off x="3629899" y="460549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A39D2918-DA3A-0779-5D01-23F72FE63464}"/>
              </a:ext>
            </a:extLst>
          </p:cNvPr>
          <p:cNvSpPr/>
          <p:nvPr/>
        </p:nvSpPr>
        <p:spPr>
          <a:xfrm>
            <a:off x="3655299" y="454516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BE6850D3-64FF-F81C-BB44-0BFEA9920DCA}"/>
              </a:ext>
            </a:extLst>
          </p:cNvPr>
          <p:cNvSpPr/>
          <p:nvPr/>
        </p:nvSpPr>
        <p:spPr>
          <a:xfrm>
            <a:off x="3617199" y="464041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4294E0B-0CC3-4394-E84F-239ADBB7C900}"/>
              </a:ext>
            </a:extLst>
          </p:cNvPr>
          <p:cNvSpPr/>
          <p:nvPr/>
        </p:nvSpPr>
        <p:spPr>
          <a:xfrm>
            <a:off x="2825468" y="3987081"/>
            <a:ext cx="557642" cy="257903"/>
          </a:xfrm>
          <a:custGeom>
            <a:avLst/>
            <a:gdLst>
              <a:gd name="connsiteX0" fmla="*/ 282 w 557642"/>
              <a:gd name="connsiteY0" fmla="*/ 257894 h 257903"/>
              <a:gd name="connsiteX1" fmla="*/ 203482 w 557642"/>
              <a:gd name="connsiteY1" fmla="*/ 32469 h 257903"/>
              <a:gd name="connsiteX2" fmla="*/ 162207 w 557642"/>
              <a:gd name="connsiteY2" fmla="*/ 105494 h 257903"/>
              <a:gd name="connsiteX3" fmla="*/ 219357 w 557642"/>
              <a:gd name="connsiteY3" fmla="*/ 76919 h 257903"/>
              <a:gd name="connsiteX4" fmla="*/ 181257 w 557642"/>
              <a:gd name="connsiteY4" fmla="*/ 156294 h 257903"/>
              <a:gd name="connsiteX5" fmla="*/ 286032 w 557642"/>
              <a:gd name="connsiteY5" fmla="*/ 80094 h 257903"/>
              <a:gd name="connsiteX6" fmla="*/ 216182 w 557642"/>
              <a:gd name="connsiteY6" fmla="*/ 159469 h 257903"/>
              <a:gd name="connsiteX7" fmla="*/ 555907 w 557642"/>
              <a:gd name="connsiteY7" fmla="*/ 719 h 257903"/>
              <a:gd name="connsiteX8" fmla="*/ 343182 w 557642"/>
              <a:gd name="connsiteY8" fmla="*/ 102319 h 257903"/>
              <a:gd name="connsiteX9" fmla="*/ 222532 w 557642"/>
              <a:gd name="connsiteY9" fmla="*/ 140419 h 257903"/>
              <a:gd name="connsiteX10" fmla="*/ 365407 w 557642"/>
              <a:gd name="connsiteY10" fmla="*/ 35644 h 257903"/>
              <a:gd name="connsiteX11" fmla="*/ 216182 w 557642"/>
              <a:gd name="connsiteY11" fmla="*/ 95969 h 257903"/>
              <a:gd name="connsiteX12" fmla="*/ 254282 w 557642"/>
              <a:gd name="connsiteY12" fmla="*/ 22944 h 257903"/>
              <a:gd name="connsiteX13" fmla="*/ 282 w 557642"/>
              <a:gd name="connsiteY13" fmla="*/ 257894 h 25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642" h="257903">
                <a:moveTo>
                  <a:pt x="282" y="257894"/>
                </a:moveTo>
                <a:cubicBezTo>
                  <a:pt x="-8185" y="259481"/>
                  <a:pt x="176495" y="57869"/>
                  <a:pt x="203482" y="32469"/>
                </a:cubicBezTo>
                <a:cubicBezTo>
                  <a:pt x="230470" y="7069"/>
                  <a:pt x="159561" y="98086"/>
                  <a:pt x="162207" y="105494"/>
                </a:cubicBezTo>
                <a:cubicBezTo>
                  <a:pt x="164853" y="112902"/>
                  <a:pt x="216182" y="68452"/>
                  <a:pt x="219357" y="76919"/>
                </a:cubicBezTo>
                <a:cubicBezTo>
                  <a:pt x="222532" y="85386"/>
                  <a:pt x="170145" y="155765"/>
                  <a:pt x="181257" y="156294"/>
                </a:cubicBezTo>
                <a:cubicBezTo>
                  <a:pt x="192369" y="156823"/>
                  <a:pt x="280211" y="79565"/>
                  <a:pt x="286032" y="80094"/>
                </a:cubicBezTo>
                <a:cubicBezTo>
                  <a:pt x="291853" y="80623"/>
                  <a:pt x="171203" y="172698"/>
                  <a:pt x="216182" y="159469"/>
                </a:cubicBezTo>
                <a:cubicBezTo>
                  <a:pt x="261161" y="146240"/>
                  <a:pt x="534740" y="10244"/>
                  <a:pt x="555907" y="719"/>
                </a:cubicBezTo>
                <a:cubicBezTo>
                  <a:pt x="577074" y="-8806"/>
                  <a:pt x="398745" y="79036"/>
                  <a:pt x="343182" y="102319"/>
                </a:cubicBezTo>
                <a:cubicBezTo>
                  <a:pt x="287620" y="125602"/>
                  <a:pt x="218828" y="151531"/>
                  <a:pt x="222532" y="140419"/>
                </a:cubicBezTo>
                <a:cubicBezTo>
                  <a:pt x="226236" y="129307"/>
                  <a:pt x="366465" y="43052"/>
                  <a:pt x="365407" y="35644"/>
                </a:cubicBezTo>
                <a:cubicBezTo>
                  <a:pt x="364349" y="28236"/>
                  <a:pt x="234703" y="98086"/>
                  <a:pt x="216182" y="95969"/>
                </a:cubicBezTo>
                <a:cubicBezTo>
                  <a:pt x="197661" y="93852"/>
                  <a:pt x="287620" y="1248"/>
                  <a:pt x="254282" y="22944"/>
                </a:cubicBezTo>
                <a:cubicBezTo>
                  <a:pt x="220945" y="44640"/>
                  <a:pt x="8749" y="256307"/>
                  <a:pt x="282" y="257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C31E8B9-AE5D-BA0C-5F09-1A62255EA48D}"/>
              </a:ext>
            </a:extLst>
          </p:cNvPr>
          <p:cNvSpPr/>
          <p:nvPr/>
        </p:nvSpPr>
        <p:spPr>
          <a:xfrm>
            <a:off x="2968605" y="3983550"/>
            <a:ext cx="1016612" cy="298137"/>
          </a:xfrm>
          <a:custGeom>
            <a:avLst/>
            <a:gdLst>
              <a:gd name="connsiteX0" fmla="*/ 20 w 1016612"/>
              <a:gd name="connsiteY0" fmla="*/ 201100 h 298137"/>
              <a:gd name="connsiteX1" fmla="*/ 441345 w 1016612"/>
              <a:gd name="connsiteY1" fmla="*/ 4250 h 298137"/>
              <a:gd name="connsiteX2" fmla="*/ 320695 w 1016612"/>
              <a:gd name="connsiteY2" fmla="*/ 64575 h 298137"/>
              <a:gd name="connsiteX3" fmla="*/ 428645 w 1016612"/>
              <a:gd name="connsiteY3" fmla="*/ 48700 h 298137"/>
              <a:gd name="connsiteX4" fmla="*/ 393720 w 1016612"/>
              <a:gd name="connsiteY4" fmla="*/ 86800 h 298137"/>
              <a:gd name="connsiteX5" fmla="*/ 587395 w 1016612"/>
              <a:gd name="connsiteY5" fmla="*/ 83625 h 298137"/>
              <a:gd name="connsiteX6" fmla="*/ 549295 w 1016612"/>
              <a:gd name="connsiteY6" fmla="*/ 89975 h 298137"/>
              <a:gd name="connsiteX7" fmla="*/ 790595 w 1016612"/>
              <a:gd name="connsiteY7" fmla="*/ 112200 h 298137"/>
              <a:gd name="connsiteX8" fmla="*/ 765195 w 1016612"/>
              <a:gd name="connsiteY8" fmla="*/ 74100 h 298137"/>
              <a:gd name="connsiteX9" fmla="*/ 1006495 w 1016612"/>
              <a:gd name="connsiteY9" fmla="*/ 290000 h 298137"/>
              <a:gd name="connsiteX10" fmla="*/ 958870 w 1016612"/>
              <a:gd name="connsiteY10" fmla="*/ 239200 h 298137"/>
              <a:gd name="connsiteX11" fmla="*/ 844570 w 1016612"/>
              <a:gd name="connsiteY11" fmla="*/ 112200 h 298137"/>
              <a:gd name="connsiteX12" fmla="*/ 647720 w 1016612"/>
              <a:gd name="connsiteY12" fmla="*/ 112200 h 298137"/>
              <a:gd name="connsiteX13" fmla="*/ 387370 w 1016612"/>
              <a:gd name="connsiteY13" fmla="*/ 55050 h 298137"/>
              <a:gd name="connsiteX14" fmla="*/ 422295 w 1016612"/>
              <a:gd name="connsiteY14" fmla="*/ 39175 h 298137"/>
              <a:gd name="connsiteX15" fmla="*/ 20 w 1016612"/>
              <a:gd name="connsiteY15" fmla="*/ 201100 h 29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6612" h="298137">
                <a:moveTo>
                  <a:pt x="20" y="201100"/>
                </a:moveTo>
                <a:cubicBezTo>
                  <a:pt x="3195" y="195279"/>
                  <a:pt x="387899" y="27004"/>
                  <a:pt x="441345" y="4250"/>
                </a:cubicBezTo>
                <a:cubicBezTo>
                  <a:pt x="494791" y="-18504"/>
                  <a:pt x="322812" y="57167"/>
                  <a:pt x="320695" y="64575"/>
                </a:cubicBezTo>
                <a:cubicBezTo>
                  <a:pt x="318578" y="71983"/>
                  <a:pt x="416474" y="44996"/>
                  <a:pt x="428645" y="48700"/>
                </a:cubicBezTo>
                <a:cubicBezTo>
                  <a:pt x="440816" y="52404"/>
                  <a:pt x="367262" y="80979"/>
                  <a:pt x="393720" y="86800"/>
                </a:cubicBezTo>
                <a:cubicBezTo>
                  <a:pt x="420178" y="92621"/>
                  <a:pt x="561466" y="83096"/>
                  <a:pt x="587395" y="83625"/>
                </a:cubicBezTo>
                <a:cubicBezTo>
                  <a:pt x="613324" y="84154"/>
                  <a:pt x="515428" y="85213"/>
                  <a:pt x="549295" y="89975"/>
                </a:cubicBezTo>
                <a:cubicBezTo>
                  <a:pt x="583162" y="94737"/>
                  <a:pt x="754612" y="114846"/>
                  <a:pt x="790595" y="112200"/>
                </a:cubicBezTo>
                <a:cubicBezTo>
                  <a:pt x="826578" y="109554"/>
                  <a:pt x="729212" y="44467"/>
                  <a:pt x="765195" y="74100"/>
                </a:cubicBezTo>
                <a:cubicBezTo>
                  <a:pt x="801178" y="103733"/>
                  <a:pt x="974216" y="262483"/>
                  <a:pt x="1006495" y="290000"/>
                </a:cubicBezTo>
                <a:cubicBezTo>
                  <a:pt x="1038774" y="317517"/>
                  <a:pt x="985858" y="268833"/>
                  <a:pt x="958870" y="239200"/>
                </a:cubicBezTo>
                <a:cubicBezTo>
                  <a:pt x="931883" y="209567"/>
                  <a:pt x="896428" y="133367"/>
                  <a:pt x="844570" y="112200"/>
                </a:cubicBezTo>
                <a:cubicBezTo>
                  <a:pt x="792712" y="91033"/>
                  <a:pt x="723920" y="121725"/>
                  <a:pt x="647720" y="112200"/>
                </a:cubicBezTo>
                <a:cubicBezTo>
                  <a:pt x="571520" y="102675"/>
                  <a:pt x="424941" y="67221"/>
                  <a:pt x="387370" y="55050"/>
                </a:cubicBezTo>
                <a:cubicBezTo>
                  <a:pt x="349799" y="42879"/>
                  <a:pt x="485795" y="19067"/>
                  <a:pt x="422295" y="39175"/>
                </a:cubicBezTo>
                <a:cubicBezTo>
                  <a:pt x="358795" y="59283"/>
                  <a:pt x="-3155" y="206921"/>
                  <a:pt x="20" y="201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2ADADE6-4A45-02BF-319E-47AC6EBF31C9}"/>
              </a:ext>
            </a:extLst>
          </p:cNvPr>
          <p:cNvSpPr/>
          <p:nvPr/>
        </p:nvSpPr>
        <p:spPr>
          <a:xfrm>
            <a:off x="2746176" y="4158764"/>
            <a:ext cx="387074" cy="332380"/>
          </a:xfrm>
          <a:custGeom>
            <a:avLst/>
            <a:gdLst>
              <a:gd name="connsiteX0" fmla="*/ 314524 w 387074"/>
              <a:gd name="connsiteY0" fmla="*/ 486 h 332380"/>
              <a:gd name="connsiteX1" fmla="*/ 200224 w 387074"/>
              <a:gd name="connsiteY1" fmla="*/ 98911 h 332380"/>
              <a:gd name="connsiteX2" fmla="*/ 199 w 387074"/>
              <a:gd name="connsiteY2" fmla="*/ 225911 h 332380"/>
              <a:gd name="connsiteX3" fmla="*/ 162124 w 387074"/>
              <a:gd name="connsiteY3" fmla="*/ 127486 h 332380"/>
              <a:gd name="connsiteX4" fmla="*/ 127199 w 387074"/>
              <a:gd name="connsiteY4" fmla="*/ 187811 h 332380"/>
              <a:gd name="connsiteX5" fmla="*/ 35124 w 387074"/>
              <a:gd name="connsiteY5" fmla="*/ 327511 h 332380"/>
              <a:gd name="connsiteX6" fmla="*/ 73224 w 387074"/>
              <a:gd name="connsiteY6" fmla="*/ 276711 h 332380"/>
              <a:gd name="connsiteX7" fmla="*/ 381199 w 387074"/>
              <a:gd name="connsiteY7" fmla="*/ 51286 h 332380"/>
              <a:gd name="connsiteX8" fmla="*/ 266899 w 387074"/>
              <a:gd name="connsiteY8" fmla="*/ 127486 h 332380"/>
              <a:gd name="connsiteX9" fmla="*/ 158949 w 387074"/>
              <a:gd name="connsiteY9" fmla="*/ 184636 h 332380"/>
              <a:gd name="connsiteX10" fmla="*/ 177999 w 387074"/>
              <a:gd name="connsiteY10" fmla="*/ 149711 h 332380"/>
              <a:gd name="connsiteX11" fmla="*/ 127199 w 387074"/>
              <a:gd name="connsiteY11" fmla="*/ 140186 h 332380"/>
              <a:gd name="connsiteX12" fmla="*/ 314524 w 387074"/>
              <a:gd name="connsiteY12" fmla="*/ 486 h 33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074" h="332380">
                <a:moveTo>
                  <a:pt x="314524" y="486"/>
                </a:moveTo>
                <a:cubicBezTo>
                  <a:pt x="326695" y="-6393"/>
                  <a:pt x="252611" y="61340"/>
                  <a:pt x="200224" y="98911"/>
                </a:cubicBezTo>
                <a:cubicBezTo>
                  <a:pt x="147836" y="136482"/>
                  <a:pt x="6549" y="221149"/>
                  <a:pt x="199" y="225911"/>
                </a:cubicBezTo>
                <a:cubicBezTo>
                  <a:pt x="-6151" y="230673"/>
                  <a:pt x="140957" y="133836"/>
                  <a:pt x="162124" y="127486"/>
                </a:cubicBezTo>
                <a:cubicBezTo>
                  <a:pt x="183291" y="121136"/>
                  <a:pt x="148366" y="154474"/>
                  <a:pt x="127199" y="187811"/>
                </a:cubicBezTo>
                <a:cubicBezTo>
                  <a:pt x="106032" y="221148"/>
                  <a:pt x="44120" y="312694"/>
                  <a:pt x="35124" y="327511"/>
                </a:cubicBezTo>
                <a:cubicBezTo>
                  <a:pt x="26128" y="342328"/>
                  <a:pt x="15545" y="322748"/>
                  <a:pt x="73224" y="276711"/>
                </a:cubicBezTo>
                <a:cubicBezTo>
                  <a:pt x="130903" y="230674"/>
                  <a:pt x="348920" y="76157"/>
                  <a:pt x="381199" y="51286"/>
                </a:cubicBezTo>
                <a:cubicBezTo>
                  <a:pt x="413478" y="26415"/>
                  <a:pt x="303940" y="105261"/>
                  <a:pt x="266899" y="127486"/>
                </a:cubicBezTo>
                <a:cubicBezTo>
                  <a:pt x="229858" y="149711"/>
                  <a:pt x="173766" y="180932"/>
                  <a:pt x="158949" y="184636"/>
                </a:cubicBezTo>
                <a:cubicBezTo>
                  <a:pt x="144132" y="188340"/>
                  <a:pt x="183291" y="157119"/>
                  <a:pt x="177999" y="149711"/>
                </a:cubicBezTo>
                <a:cubicBezTo>
                  <a:pt x="172707" y="142303"/>
                  <a:pt x="105503" y="158707"/>
                  <a:pt x="127199" y="140186"/>
                </a:cubicBezTo>
                <a:cubicBezTo>
                  <a:pt x="148895" y="121665"/>
                  <a:pt x="302353" y="7365"/>
                  <a:pt x="314524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A01D1E1-7155-D490-C127-A225FD350C19}"/>
              </a:ext>
            </a:extLst>
          </p:cNvPr>
          <p:cNvSpPr/>
          <p:nvPr/>
        </p:nvSpPr>
        <p:spPr>
          <a:xfrm>
            <a:off x="2869960" y="4149089"/>
            <a:ext cx="827437" cy="187973"/>
          </a:xfrm>
          <a:custGeom>
            <a:avLst/>
            <a:gdLst>
              <a:gd name="connsiteX0" fmla="*/ 628890 w 827437"/>
              <a:gd name="connsiteY0" fmla="*/ 83186 h 187973"/>
              <a:gd name="connsiteX1" fmla="*/ 263765 w 827437"/>
              <a:gd name="connsiteY1" fmla="*/ 45086 h 187973"/>
              <a:gd name="connsiteX2" fmla="*/ 355840 w 827437"/>
              <a:gd name="connsiteY2" fmla="*/ 64136 h 187973"/>
              <a:gd name="connsiteX3" fmla="*/ 285990 w 827437"/>
              <a:gd name="connsiteY3" fmla="*/ 89536 h 187973"/>
              <a:gd name="connsiteX4" fmla="*/ 368540 w 827437"/>
              <a:gd name="connsiteY4" fmla="*/ 92711 h 187973"/>
              <a:gd name="connsiteX5" fmla="*/ 136765 w 827437"/>
              <a:gd name="connsiteY5" fmla="*/ 95886 h 187973"/>
              <a:gd name="connsiteX6" fmla="*/ 244715 w 827437"/>
              <a:gd name="connsiteY6" fmla="*/ 95886 h 187973"/>
              <a:gd name="connsiteX7" fmla="*/ 133590 w 827437"/>
              <a:gd name="connsiteY7" fmla="*/ 153036 h 187973"/>
              <a:gd name="connsiteX8" fmla="*/ 346315 w 827437"/>
              <a:gd name="connsiteY8" fmla="*/ 159386 h 187973"/>
              <a:gd name="connsiteX9" fmla="*/ 240 w 827437"/>
              <a:gd name="connsiteY9" fmla="*/ 187961 h 187973"/>
              <a:gd name="connsiteX10" fmla="*/ 289165 w 827437"/>
              <a:gd name="connsiteY10" fmla="*/ 162561 h 187973"/>
              <a:gd name="connsiteX11" fmla="*/ 130415 w 827437"/>
              <a:gd name="connsiteY11" fmla="*/ 127636 h 187973"/>
              <a:gd name="connsiteX12" fmla="*/ 305040 w 827437"/>
              <a:gd name="connsiteY12" fmla="*/ 73661 h 187973"/>
              <a:gd name="connsiteX13" fmla="*/ 330440 w 827437"/>
              <a:gd name="connsiteY13" fmla="*/ 92711 h 187973"/>
              <a:gd name="connsiteX14" fmla="*/ 365365 w 827437"/>
              <a:gd name="connsiteY14" fmla="*/ 67311 h 187973"/>
              <a:gd name="connsiteX15" fmla="*/ 359015 w 827437"/>
              <a:gd name="connsiteY15" fmla="*/ 54611 h 187973"/>
              <a:gd name="connsiteX16" fmla="*/ 822565 w 827437"/>
              <a:gd name="connsiteY16" fmla="*/ 41911 h 187973"/>
              <a:gd name="connsiteX17" fmla="*/ 597140 w 827437"/>
              <a:gd name="connsiteY17" fmla="*/ 26036 h 187973"/>
              <a:gd name="connsiteX18" fmla="*/ 517765 w 827437"/>
              <a:gd name="connsiteY18" fmla="*/ 636 h 187973"/>
              <a:gd name="connsiteX19" fmla="*/ 628890 w 827437"/>
              <a:gd name="connsiteY19" fmla="*/ 83186 h 1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437" h="187973">
                <a:moveTo>
                  <a:pt x="628890" y="83186"/>
                </a:moveTo>
                <a:cubicBezTo>
                  <a:pt x="586557" y="90594"/>
                  <a:pt x="309273" y="48261"/>
                  <a:pt x="263765" y="45086"/>
                </a:cubicBezTo>
                <a:cubicBezTo>
                  <a:pt x="218257" y="41911"/>
                  <a:pt x="352136" y="56728"/>
                  <a:pt x="355840" y="64136"/>
                </a:cubicBezTo>
                <a:cubicBezTo>
                  <a:pt x="359544" y="71544"/>
                  <a:pt x="283873" y="84774"/>
                  <a:pt x="285990" y="89536"/>
                </a:cubicBezTo>
                <a:cubicBezTo>
                  <a:pt x="288107" y="94298"/>
                  <a:pt x="393411" y="91653"/>
                  <a:pt x="368540" y="92711"/>
                </a:cubicBezTo>
                <a:cubicBezTo>
                  <a:pt x="343669" y="93769"/>
                  <a:pt x="157402" y="95357"/>
                  <a:pt x="136765" y="95886"/>
                </a:cubicBezTo>
                <a:cubicBezTo>
                  <a:pt x="116128" y="96415"/>
                  <a:pt x="245244" y="86361"/>
                  <a:pt x="244715" y="95886"/>
                </a:cubicBezTo>
                <a:cubicBezTo>
                  <a:pt x="244186" y="105411"/>
                  <a:pt x="116657" y="142453"/>
                  <a:pt x="133590" y="153036"/>
                </a:cubicBezTo>
                <a:cubicBezTo>
                  <a:pt x="150523" y="163619"/>
                  <a:pt x="368540" y="153565"/>
                  <a:pt x="346315" y="159386"/>
                </a:cubicBezTo>
                <a:cubicBezTo>
                  <a:pt x="324090" y="165207"/>
                  <a:pt x="9765" y="187432"/>
                  <a:pt x="240" y="187961"/>
                </a:cubicBezTo>
                <a:cubicBezTo>
                  <a:pt x="-9285" y="188490"/>
                  <a:pt x="267469" y="172615"/>
                  <a:pt x="289165" y="162561"/>
                </a:cubicBezTo>
                <a:cubicBezTo>
                  <a:pt x="310861" y="152507"/>
                  <a:pt x="127769" y="142453"/>
                  <a:pt x="130415" y="127636"/>
                </a:cubicBezTo>
                <a:cubicBezTo>
                  <a:pt x="133061" y="112819"/>
                  <a:pt x="271703" y="79482"/>
                  <a:pt x="305040" y="73661"/>
                </a:cubicBezTo>
                <a:cubicBezTo>
                  <a:pt x="338377" y="67840"/>
                  <a:pt x="320386" y="93769"/>
                  <a:pt x="330440" y="92711"/>
                </a:cubicBezTo>
                <a:cubicBezTo>
                  <a:pt x="340494" y="91653"/>
                  <a:pt x="365365" y="67311"/>
                  <a:pt x="365365" y="67311"/>
                </a:cubicBezTo>
                <a:cubicBezTo>
                  <a:pt x="370127" y="60961"/>
                  <a:pt x="282815" y="58844"/>
                  <a:pt x="359015" y="54611"/>
                </a:cubicBezTo>
                <a:cubicBezTo>
                  <a:pt x="435215" y="50378"/>
                  <a:pt x="782878" y="46673"/>
                  <a:pt x="822565" y="41911"/>
                </a:cubicBezTo>
                <a:cubicBezTo>
                  <a:pt x="862253" y="37148"/>
                  <a:pt x="647940" y="32915"/>
                  <a:pt x="597140" y="26036"/>
                </a:cubicBezTo>
                <a:cubicBezTo>
                  <a:pt x="546340" y="19157"/>
                  <a:pt x="515119" y="-4126"/>
                  <a:pt x="517765" y="636"/>
                </a:cubicBezTo>
                <a:cubicBezTo>
                  <a:pt x="520411" y="5398"/>
                  <a:pt x="671223" y="75778"/>
                  <a:pt x="628890" y="83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9A1B5F6-B75A-FC43-D200-A14781AF5A7D}"/>
              </a:ext>
            </a:extLst>
          </p:cNvPr>
          <p:cNvSpPr/>
          <p:nvPr/>
        </p:nvSpPr>
        <p:spPr>
          <a:xfrm>
            <a:off x="3876094" y="4079813"/>
            <a:ext cx="74610" cy="153358"/>
          </a:xfrm>
          <a:custGeom>
            <a:avLst/>
            <a:gdLst>
              <a:gd name="connsiteX0" fmla="*/ 581 w 74610"/>
              <a:gd name="connsiteY0" fmla="*/ 62 h 153358"/>
              <a:gd name="connsiteX1" fmla="*/ 73606 w 74610"/>
              <a:gd name="connsiteY1" fmla="*/ 149287 h 153358"/>
              <a:gd name="connsiteX2" fmla="*/ 45031 w 74610"/>
              <a:gd name="connsiteY2" fmla="*/ 114362 h 153358"/>
              <a:gd name="connsiteX3" fmla="*/ 38681 w 74610"/>
              <a:gd name="connsiteY3" fmla="*/ 130237 h 153358"/>
              <a:gd name="connsiteX4" fmla="*/ 581 w 74610"/>
              <a:gd name="connsiteY4" fmla="*/ 62 h 15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10" h="153358">
                <a:moveTo>
                  <a:pt x="581" y="62"/>
                </a:moveTo>
                <a:cubicBezTo>
                  <a:pt x="6402" y="3237"/>
                  <a:pt x="66198" y="130237"/>
                  <a:pt x="73606" y="149287"/>
                </a:cubicBezTo>
                <a:cubicBezTo>
                  <a:pt x="81014" y="168337"/>
                  <a:pt x="45031" y="114362"/>
                  <a:pt x="45031" y="114362"/>
                </a:cubicBezTo>
                <a:cubicBezTo>
                  <a:pt x="39210" y="111187"/>
                  <a:pt x="42914" y="143995"/>
                  <a:pt x="38681" y="130237"/>
                </a:cubicBezTo>
                <a:cubicBezTo>
                  <a:pt x="34448" y="116479"/>
                  <a:pt x="-5240" y="-3113"/>
                  <a:pt x="58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C2D97F2D-AD54-B9C5-F96E-02D6A213639D}"/>
              </a:ext>
            </a:extLst>
          </p:cNvPr>
          <p:cNvSpPr/>
          <p:nvPr/>
        </p:nvSpPr>
        <p:spPr>
          <a:xfrm>
            <a:off x="3365024" y="4110307"/>
            <a:ext cx="569784" cy="133625"/>
          </a:xfrm>
          <a:custGeom>
            <a:avLst/>
            <a:gdLst>
              <a:gd name="connsiteX0" fmla="*/ 3651 w 569784"/>
              <a:gd name="connsiteY0" fmla="*/ 1318 h 133625"/>
              <a:gd name="connsiteX1" fmla="*/ 403701 w 569784"/>
              <a:gd name="connsiteY1" fmla="*/ 131493 h 133625"/>
              <a:gd name="connsiteX2" fmla="*/ 340201 w 569784"/>
              <a:gd name="connsiteY2" fmla="*/ 83868 h 133625"/>
              <a:gd name="connsiteX3" fmla="*/ 470376 w 569784"/>
              <a:gd name="connsiteY3" fmla="*/ 106093 h 133625"/>
              <a:gd name="connsiteX4" fmla="*/ 422751 w 569784"/>
              <a:gd name="connsiteY4" fmla="*/ 58468 h 133625"/>
              <a:gd name="connsiteX5" fmla="*/ 568801 w 569784"/>
              <a:gd name="connsiteY5" fmla="*/ 118793 h 133625"/>
              <a:gd name="connsiteX6" fmla="*/ 479901 w 569784"/>
              <a:gd name="connsiteY6" fmla="*/ 67993 h 133625"/>
              <a:gd name="connsiteX7" fmla="*/ 349726 w 569784"/>
              <a:gd name="connsiteY7" fmla="*/ 67993 h 133625"/>
              <a:gd name="connsiteX8" fmla="*/ 175101 w 569784"/>
              <a:gd name="connsiteY8" fmla="*/ 7668 h 133625"/>
              <a:gd name="connsiteX9" fmla="*/ 327501 w 569784"/>
              <a:gd name="connsiteY9" fmla="*/ 90218 h 133625"/>
              <a:gd name="connsiteX10" fmla="*/ 210026 w 569784"/>
              <a:gd name="connsiteY10" fmla="*/ 64818 h 133625"/>
              <a:gd name="connsiteX11" fmla="*/ 3651 w 569784"/>
              <a:gd name="connsiteY11" fmla="*/ 1318 h 1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9784" h="133625">
                <a:moveTo>
                  <a:pt x="3651" y="1318"/>
                </a:moveTo>
                <a:cubicBezTo>
                  <a:pt x="35930" y="12431"/>
                  <a:pt x="347609" y="117735"/>
                  <a:pt x="403701" y="131493"/>
                </a:cubicBezTo>
                <a:cubicBezTo>
                  <a:pt x="459793" y="145251"/>
                  <a:pt x="329089" y="88101"/>
                  <a:pt x="340201" y="83868"/>
                </a:cubicBezTo>
                <a:cubicBezTo>
                  <a:pt x="351314" y="79635"/>
                  <a:pt x="456618" y="110326"/>
                  <a:pt x="470376" y="106093"/>
                </a:cubicBezTo>
                <a:cubicBezTo>
                  <a:pt x="484134" y="101860"/>
                  <a:pt x="406347" y="56351"/>
                  <a:pt x="422751" y="58468"/>
                </a:cubicBezTo>
                <a:cubicBezTo>
                  <a:pt x="439155" y="60585"/>
                  <a:pt x="559276" y="117206"/>
                  <a:pt x="568801" y="118793"/>
                </a:cubicBezTo>
                <a:cubicBezTo>
                  <a:pt x="578326" y="120381"/>
                  <a:pt x="516414" y="76460"/>
                  <a:pt x="479901" y="67993"/>
                </a:cubicBezTo>
                <a:cubicBezTo>
                  <a:pt x="443389" y="59526"/>
                  <a:pt x="400526" y="78047"/>
                  <a:pt x="349726" y="67993"/>
                </a:cubicBezTo>
                <a:cubicBezTo>
                  <a:pt x="298926" y="57939"/>
                  <a:pt x="178805" y="3964"/>
                  <a:pt x="175101" y="7668"/>
                </a:cubicBezTo>
                <a:cubicBezTo>
                  <a:pt x="171397" y="11372"/>
                  <a:pt x="321680" y="80693"/>
                  <a:pt x="327501" y="90218"/>
                </a:cubicBezTo>
                <a:cubicBezTo>
                  <a:pt x="333322" y="99743"/>
                  <a:pt x="257651" y="76989"/>
                  <a:pt x="210026" y="64818"/>
                </a:cubicBezTo>
                <a:cubicBezTo>
                  <a:pt x="162401" y="52647"/>
                  <a:pt x="-28628" y="-9795"/>
                  <a:pt x="3651" y="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91866F7E-A3F4-6120-A578-ABF4D9C975D3}"/>
              </a:ext>
            </a:extLst>
          </p:cNvPr>
          <p:cNvSpPr/>
          <p:nvPr/>
        </p:nvSpPr>
        <p:spPr>
          <a:xfrm>
            <a:off x="4397344" y="4341508"/>
            <a:ext cx="182288" cy="1269368"/>
          </a:xfrm>
          <a:custGeom>
            <a:avLst/>
            <a:gdLst>
              <a:gd name="connsiteX0" fmla="*/ 181006 w 182288"/>
              <a:gd name="connsiteY0" fmla="*/ 8242 h 1269368"/>
              <a:gd name="connsiteX1" fmla="*/ 127031 w 182288"/>
              <a:gd name="connsiteY1" fmla="*/ 662292 h 1269368"/>
              <a:gd name="connsiteX2" fmla="*/ 158781 w 182288"/>
              <a:gd name="connsiteY2" fmla="*/ 636892 h 1269368"/>
              <a:gd name="connsiteX3" fmla="*/ 133381 w 182288"/>
              <a:gd name="connsiteY3" fmla="*/ 913117 h 1269368"/>
              <a:gd name="connsiteX4" fmla="*/ 158781 w 182288"/>
              <a:gd name="connsiteY4" fmla="*/ 1090917 h 1269368"/>
              <a:gd name="connsiteX5" fmla="*/ 136556 w 182288"/>
              <a:gd name="connsiteY5" fmla="*/ 1052817 h 1269368"/>
              <a:gd name="connsiteX6" fmla="*/ 73056 w 182288"/>
              <a:gd name="connsiteY6" fmla="*/ 1268717 h 1269368"/>
              <a:gd name="connsiteX7" fmla="*/ 127031 w 182288"/>
              <a:gd name="connsiteY7" fmla="*/ 1103617 h 1269368"/>
              <a:gd name="connsiteX8" fmla="*/ 111156 w 182288"/>
              <a:gd name="connsiteY8" fmla="*/ 678167 h 1269368"/>
              <a:gd name="connsiteX9" fmla="*/ 130206 w 182288"/>
              <a:gd name="connsiteY9" fmla="*/ 843267 h 1269368"/>
              <a:gd name="connsiteX10" fmla="*/ 123856 w 182288"/>
              <a:gd name="connsiteY10" fmla="*/ 608317 h 1269368"/>
              <a:gd name="connsiteX11" fmla="*/ 31 w 182288"/>
              <a:gd name="connsiteY11" fmla="*/ 211442 h 1269368"/>
              <a:gd name="connsiteX12" fmla="*/ 136556 w 182288"/>
              <a:gd name="connsiteY12" fmla="*/ 563867 h 1269368"/>
              <a:gd name="connsiteX13" fmla="*/ 142906 w 182288"/>
              <a:gd name="connsiteY13" fmla="*/ 452742 h 1269368"/>
              <a:gd name="connsiteX14" fmla="*/ 123856 w 182288"/>
              <a:gd name="connsiteY14" fmla="*/ 122542 h 1269368"/>
              <a:gd name="connsiteX15" fmla="*/ 161956 w 182288"/>
              <a:gd name="connsiteY15" fmla="*/ 281292 h 1269368"/>
              <a:gd name="connsiteX16" fmla="*/ 181006 w 182288"/>
              <a:gd name="connsiteY16" fmla="*/ 8242 h 126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288" h="1269368">
                <a:moveTo>
                  <a:pt x="181006" y="8242"/>
                </a:moveTo>
                <a:cubicBezTo>
                  <a:pt x="175185" y="71742"/>
                  <a:pt x="130735" y="557517"/>
                  <a:pt x="127031" y="662292"/>
                </a:cubicBezTo>
                <a:cubicBezTo>
                  <a:pt x="123327" y="767067"/>
                  <a:pt x="157723" y="595088"/>
                  <a:pt x="158781" y="636892"/>
                </a:cubicBezTo>
                <a:cubicBezTo>
                  <a:pt x="159839" y="678696"/>
                  <a:pt x="133381" y="837446"/>
                  <a:pt x="133381" y="913117"/>
                </a:cubicBezTo>
                <a:cubicBezTo>
                  <a:pt x="133381" y="988788"/>
                  <a:pt x="158252" y="1067634"/>
                  <a:pt x="158781" y="1090917"/>
                </a:cubicBezTo>
                <a:cubicBezTo>
                  <a:pt x="159310" y="1114200"/>
                  <a:pt x="150844" y="1023184"/>
                  <a:pt x="136556" y="1052817"/>
                </a:cubicBezTo>
                <a:cubicBezTo>
                  <a:pt x="122268" y="1082450"/>
                  <a:pt x="74643" y="1260250"/>
                  <a:pt x="73056" y="1268717"/>
                </a:cubicBezTo>
                <a:cubicBezTo>
                  <a:pt x="71469" y="1277184"/>
                  <a:pt x="120681" y="1202042"/>
                  <a:pt x="127031" y="1103617"/>
                </a:cubicBezTo>
                <a:cubicBezTo>
                  <a:pt x="133381" y="1005192"/>
                  <a:pt x="110627" y="721559"/>
                  <a:pt x="111156" y="678167"/>
                </a:cubicBezTo>
                <a:cubicBezTo>
                  <a:pt x="111685" y="634775"/>
                  <a:pt x="128089" y="854909"/>
                  <a:pt x="130206" y="843267"/>
                </a:cubicBezTo>
                <a:cubicBezTo>
                  <a:pt x="132323" y="831625"/>
                  <a:pt x="145552" y="713621"/>
                  <a:pt x="123856" y="608317"/>
                </a:cubicBezTo>
                <a:cubicBezTo>
                  <a:pt x="102160" y="503013"/>
                  <a:pt x="-2086" y="218850"/>
                  <a:pt x="31" y="211442"/>
                </a:cubicBezTo>
                <a:cubicBezTo>
                  <a:pt x="2148" y="204034"/>
                  <a:pt x="112743" y="523650"/>
                  <a:pt x="136556" y="563867"/>
                </a:cubicBezTo>
                <a:cubicBezTo>
                  <a:pt x="160369" y="604084"/>
                  <a:pt x="145023" y="526296"/>
                  <a:pt x="142906" y="452742"/>
                </a:cubicBezTo>
                <a:cubicBezTo>
                  <a:pt x="140789" y="379188"/>
                  <a:pt x="120681" y="151117"/>
                  <a:pt x="123856" y="122542"/>
                </a:cubicBezTo>
                <a:cubicBezTo>
                  <a:pt x="127031" y="93967"/>
                  <a:pt x="152431" y="293992"/>
                  <a:pt x="161956" y="281292"/>
                </a:cubicBezTo>
                <a:cubicBezTo>
                  <a:pt x="171481" y="268592"/>
                  <a:pt x="186827" y="-55258"/>
                  <a:pt x="181006" y="82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7F46128-43B4-C4A2-D10C-ED246385B20E}"/>
              </a:ext>
            </a:extLst>
          </p:cNvPr>
          <p:cNvSpPr/>
          <p:nvPr/>
        </p:nvSpPr>
        <p:spPr>
          <a:xfrm>
            <a:off x="4617536" y="4352921"/>
            <a:ext cx="183142" cy="1228855"/>
          </a:xfrm>
          <a:custGeom>
            <a:avLst/>
            <a:gdLst>
              <a:gd name="connsiteX0" fmla="*/ 81464 w 183142"/>
              <a:gd name="connsiteY0" fmla="*/ 4 h 1228855"/>
              <a:gd name="connsiteX1" fmla="*/ 2089 w 183142"/>
              <a:gd name="connsiteY1" fmla="*/ 527054 h 1228855"/>
              <a:gd name="connsiteX2" fmla="*/ 27489 w 183142"/>
              <a:gd name="connsiteY2" fmla="*/ 555629 h 1228855"/>
              <a:gd name="connsiteX3" fmla="*/ 75114 w 183142"/>
              <a:gd name="connsiteY3" fmla="*/ 701679 h 1228855"/>
              <a:gd name="connsiteX4" fmla="*/ 59239 w 183142"/>
              <a:gd name="connsiteY4" fmla="*/ 704854 h 1228855"/>
              <a:gd name="connsiteX5" fmla="*/ 90989 w 183142"/>
              <a:gd name="connsiteY5" fmla="*/ 955679 h 1228855"/>
              <a:gd name="connsiteX6" fmla="*/ 49714 w 183142"/>
              <a:gd name="connsiteY6" fmla="*/ 1054104 h 1228855"/>
              <a:gd name="connsiteX7" fmla="*/ 71939 w 183142"/>
              <a:gd name="connsiteY7" fmla="*/ 1092204 h 1228855"/>
              <a:gd name="connsiteX8" fmla="*/ 62414 w 183142"/>
              <a:gd name="connsiteY8" fmla="*/ 1108079 h 1228855"/>
              <a:gd name="connsiteX9" fmla="*/ 135439 w 183142"/>
              <a:gd name="connsiteY9" fmla="*/ 1177929 h 1228855"/>
              <a:gd name="connsiteX10" fmla="*/ 183064 w 183142"/>
              <a:gd name="connsiteY10" fmla="*/ 1228729 h 1228855"/>
              <a:gd name="connsiteX11" fmla="*/ 144964 w 183142"/>
              <a:gd name="connsiteY11" fmla="*/ 1190629 h 1228855"/>
              <a:gd name="connsiteX12" fmla="*/ 81464 w 183142"/>
              <a:gd name="connsiteY12" fmla="*/ 1136654 h 1228855"/>
              <a:gd name="connsiteX13" fmla="*/ 122739 w 183142"/>
              <a:gd name="connsiteY13" fmla="*/ 917579 h 1228855"/>
              <a:gd name="connsiteX14" fmla="*/ 110039 w 183142"/>
              <a:gd name="connsiteY14" fmla="*/ 962029 h 1228855"/>
              <a:gd name="connsiteX15" fmla="*/ 65589 w 183142"/>
              <a:gd name="connsiteY15" fmla="*/ 673104 h 1228855"/>
              <a:gd name="connsiteX16" fmla="*/ 94164 w 183142"/>
              <a:gd name="connsiteY16" fmla="*/ 488954 h 1228855"/>
              <a:gd name="connsiteX17" fmla="*/ 27489 w 183142"/>
              <a:gd name="connsiteY17" fmla="*/ 628654 h 1228855"/>
              <a:gd name="connsiteX18" fmla="*/ 27489 w 183142"/>
              <a:gd name="connsiteY18" fmla="*/ 428629 h 1228855"/>
              <a:gd name="connsiteX19" fmla="*/ 14789 w 183142"/>
              <a:gd name="connsiteY19" fmla="*/ 536579 h 1228855"/>
              <a:gd name="connsiteX20" fmla="*/ 81464 w 183142"/>
              <a:gd name="connsiteY20" fmla="*/ 4 h 12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3142" h="1228855">
                <a:moveTo>
                  <a:pt x="81464" y="4"/>
                </a:moveTo>
                <a:cubicBezTo>
                  <a:pt x="79347" y="-1584"/>
                  <a:pt x="11085" y="434450"/>
                  <a:pt x="2089" y="527054"/>
                </a:cubicBezTo>
                <a:cubicBezTo>
                  <a:pt x="-6907" y="619658"/>
                  <a:pt x="15318" y="526525"/>
                  <a:pt x="27489" y="555629"/>
                </a:cubicBezTo>
                <a:cubicBezTo>
                  <a:pt x="39660" y="584733"/>
                  <a:pt x="69822" y="676808"/>
                  <a:pt x="75114" y="701679"/>
                </a:cubicBezTo>
                <a:cubicBezTo>
                  <a:pt x="80406" y="726550"/>
                  <a:pt x="56593" y="662521"/>
                  <a:pt x="59239" y="704854"/>
                </a:cubicBezTo>
                <a:cubicBezTo>
                  <a:pt x="61885" y="747187"/>
                  <a:pt x="92577" y="897471"/>
                  <a:pt x="90989" y="955679"/>
                </a:cubicBezTo>
                <a:cubicBezTo>
                  <a:pt x="89401" y="1013887"/>
                  <a:pt x="52889" y="1031350"/>
                  <a:pt x="49714" y="1054104"/>
                </a:cubicBezTo>
                <a:cubicBezTo>
                  <a:pt x="46539" y="1076858"/>
                  <a:pt x="71939" y="1092204"/>
                  <a:pt x="71939" y="1092204"/>
                </a:cubicBezTo>
                <a:cubicBezTo>
                  <a:pt x="74056" y="1101200"/>
                  <a:pt x="51831" y="1093792"/>
                  <a:pt x="62414" y="1108079"/>
                </a:cubicBezTo>
                <a:cubicBezTo>
                  <a:pt x="72997" y="1122367"/>
                  <a:pt x="115331" y="1157821"/>
                  <a:pt x="135439" y="1177929"/>
                </a:cubicBezTo>
                <a:cubicBezTo>
                  <a:pt x="155547" y="1198037"/>
                  <a:pt x="181476" y="1226612"/>
                  <a:pt x="183064" y="1228729"/>
                </a:cubicBezTo>
                <a:cubicBezTo>
                  <a:pt x="184652" y="1230846"/>
                  <a:pt x="161897" y="1205975"/>
                  <a:pt x="144964" y="1190629"/>
                </a:cubicBezTo>
                <a:cubicBezTo>
                  <a:pt x="128031" y="1175283"/>
                  <a:pt x="85168" y="1182162"/>
                  <a:pt x="81464" y="1136654"/>
                </a:cubicBezTo>
                <a:cubicBezTo>
                  <a:pt x="77760" y="1091146"/>
                  <a:pt x="117977" y="946683"/>
                  <a:pt x="122739" y="917579"/>
                </a:cubicBezTo>
                <a:cubicBezTo>
                  <a:pt x="127501" y="888475"/>
                  <a:pt x="119564" y="1002775"/>
                  <a:pt x="110039" y="962029"/>
                </a:cubicBezTo>
                <a:cubicBezTo>
                  <a:pt x="100514" y="921283"/>
                  <a:pt x="68235" y="751950"/>
                  <a:pt x="65589" y="673104"/>
                </a:cubicBezTo>
                <a:cubicBezTo>
                  <a:pt x="62943" y="594258"/>
                  <a:pt x="100514" y="496362"/>
                  <a:pt x="94164" y="488954"/>
                </a:cubicBezTo>
                <a:cubicBezTo>
                  <a:pt x="87814" y="481546"/>
                  <a:pt x="38601" y="638708"/>
                  <a:pt x="27489" y="628654"/>
                </a:cubicBezTo>
                <a:cubicBezTo>
                  <a:pt x="16377" y="618600"/>
                  <a:pt x="29606" y="443975"/>
                  <a:pt x="27489" y="428629"/>
                </a:cubicBezTo>
                <a:cubicBezTo>
                  <a:pt x="25372" y="413283"/>
                  <a:pt x="8439" y="604312"/>
                  <a:pt x="14789" y="536579"/>
                </a:cubicBezTo>
                <a:cubicBezTo>
                  <a:pt x="21139" y="468846"/>
                  <a:pt x="83581" y="1592"/>
                  <a:pt x="81464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D44575A-3C4E-DD50-5458-768252BC0218}"/>
              </a:ext>
            </a:extLst>
          </p:cNvPr>
          <p:cNvSpPr/>
          <p:nvPr/>
        </p:nvSpPr>
        <p:spPr>
          <a:xfrm>
            <a:off x="4428585" y="5641885"/>
            <a:ext cx="346007" cy="305193"/>
          </a:xfrm>
          <a:custGeom>
            <a:avLst/>
            <a:gdLst>
              <a:gd name="connsiteX0" fmla="*/ 79915 w 346007"/>
              <a:gd name="connsiteY0" fmla="*/ 90 h 305193"/>
              <a:gd name="connsiteX1" fmla="*/ 73565 w 346007"/>
              <a:gd name="connsiteY1" fmla="*/ 108040 h 305193"/>
              <a:gd name="connsiteX2" fmla="*/ 111665 w 346007"/>
              <a:gd name="connsiteY2" fmla="*/ 181065 h 305193"/>
              <a:gd name="connsiteX3" fmla="*/ 118015 w 346007"/>
              <a:gd name="connsiteY3" fmla="*/ 269965 h 305193"/>
              <a:gd name="connsiteX4" fmla="*/ 178340 w 346007"/>
              <a:gd name="connsiteY4" fmla="*/ 244565 h 305193"/>
              <a:gd name="connsiteX5" fmla="*/ 340265 w 346007"/>
              <a:gd name="connsiteY5" fmla="*/ 304890 h 305193"/>
              <a:gd name="connsiteX6" fmla="*/ 295815 w 346007"/>
              <a:gd name="connsiteY6" fmla="*/ 266790 h 305193"/>
              <a:gd name="connsiteX7" fmla="*/ 162465 w 346007"/>
              <a:gd name="connsiteY7" fmla="*/ 241390 h 305193"/>
              <a:gd name="connsiteX8" fmla="*/ 98965 w 346007"/>
              <a:gd name="connsiteY8" fmla="*/ 219165 h 305193"/>
              <a:gd name="connsiteX9" fmla="*/ 76740 w 346007"/>
              <a:gd name="connsiteY9" fmla="*/ 171540 h 305193"/>
              <a:gd name="connsiteX10" fmla="*/ 540 w 346007"/>
              <a:gd name="connsiteY10" fmla="*/ 88990 h 305193"/>
              <a:gd name="connsiteX11" fmla="*/ 44990 w 346007"/>
              <a:gd name="connsiteY11" fmla="*/ 127090 h 305193"/>
              <a:gd name="connsiteX12" fmla="*/ 79915 w 346007"/>
              <a:gd name="connsiteY12" fmla="*/ 90 h 30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007" h="305193">
                <a:moveTo>
                  <a:pt x="79915" y="90"/>
                </a:moveTo>
                <a:cubicBezTo>
                  <a:pt x="84677" y="-3085"/>
                  <a:pt x="68273" y="77878"/>
                  <a:pt x="73565" y="108040"/>
                </a:cubicBezTo>
                <a:cubicBezTo>
                  <a:pt x="78857" y="138202"/>
                  <a:pt x="104257" y="154078"/>
                  <a:pt x="111665" y="181065"/>
                </a:cubicBezTo>
                <a:cubicBezTo>
                  <a:pt x="119073" y="208052"/>
                  <a:pt x="106903" y="259382"/>
                  <a:pt x="118015" y="269965"/>
                </a:cubicBezTo>
                <a:cubicBezTo>
                  <a:pt x="129127" y="280548"/>
                  <a:pt x="141298" y="238744"/>
                  <a:pt x="178340" y="244565"/>
                </a:cubicBezTo>
                <a:cubicBezTo>
                  <a:pt x="215382" y="250386"/>
                  <a:pt x="320686" y="301186"/>
                  <a:pt x="340265" y="304890"/>
                </a:cubicBezTo>
                <a:cubicBezTo>
                  <a:pt x="359844" y="308594"/>
                  <a:pt x="325448" y="277373"/>
                  <a:pt x="295815" y="266790"/>
                </a:cubicBezTo>
                <a:cubicBezTo>
                  <a:pt x="266182" y="256207"/>
                  <a:pt x="195273" y="249327"/>
                  <a:pt x="162465" y="241390"/>
                </a:cubicBezTo>
                <a:cubicBezTo>
                  <a:pt x="129657" y="233453"/>
                  <a:pt x="113252" y="230807"/>
                  <a:pt x="98965" y="219165"/>
                </a:cubicBezTo>
                <a:cubicBezTo>
                  <a:pt x="84678" y="207523"/>
                  <a:pt x="93144" y="193236"/>
                  <a:pt x="76740" y="171540"/>
                </a:cubicBezTo>
                <a:cubicBezTo>
                  <a:pt x="60336" y="149844"/>
                  <a:pt x="5832" y="96398"/>
                  <a:pt x="540" y="88990"/>
                </a:cubicBezTo>
                <a:cubicBezTo>
                  <a:pt x="-4752" y="81582"/>
                  <a:pt x="30173" y="137673"/>
                  <a:pt x="44990" y="127090"/>
                </a:cubicBezTo>
                <a:cubicBezTo>
                  <a:pt x="59807" y="116507"/>
                  <a:pt x="75153" y="3265"/>
                  <a:pt x="79915" y="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6853CEB3-EE61-0251-C27C-6E47FF4B5C0B}"/>
              </a:ext>
            </a:extLst>
          </p:cNvPr>
          <p:cNvSpPr/>
          <p:nvPr/>
        </p:nvSpPr>
        <p:spPr>
          <a:xfrm>
            <a:off x="4429054" y="5054587"/>
            <a:ext cx="60596" cy="622609"/>
          </a:xfrm>
          <a:custGeom>
            <a:avLst/>
            <a:gdLst>
              <a:gd name="connsiteX0" fmla="*/ 60396 w 60596"/>
              <a:gd name="connsiteY0" fmla="*/ 13 h 622609"/>
              <a:gd name="connsiteX1" fmla="*/ 22296 w 60596"/>
              <a:gd name="connsiteY1" fmla="*/ 177813 h 622609"/>
              <a:gd name="connsiteX2" fmla="*/ 25471 w 60596"/>
              <a:gd name="connsiteY2" fmla="*/ 263538 h 622609"/>
              <a:gd name="connsiteX3" fmla="*/ 34996 w 60596"/>
              <a:gd name="connsiteY3" fmla="*/ 339738 h 622609"/>
              <a:gd name="connsiteX4" fmla="*/ 71 w 60596"/>
              <a:gd name="connsiteY4" fmla="*/ 488963 h 622609"/>
              <a:gd name="connsiteX5" fmla="*/ 25471 w 60596"/>
              <a:gd name="connsiteY5" fmla="*/ 438163 h 622609"/>
              <a:gd name="connsiteX6" fmla="*/ 9596 w 60596"/>
              <a:gd name="connsiteY6" fmla="*/ 587388 h 622609"/>
              <a:gd name="connsiteX7" fmla="*/ 9596 w 60596"/>
              <a:gd name="connsiteY7" fmla="*/ 612788 h 622609"/>
              <a:gd name="connsiteX8" fmla="*/ 15946 w 60596"/>
              <a:gd name="connsiteY8" fmla="*/ 454038 h 622609"/>
              <a:gd name="connsiteX9" fmla="*/ 38171 w 60596"/>
              <a:gd name="connsiteY9" fmla="*/ 304813 h 622609"/>
              <a:gd name="connsiteX10" fmla="*/ 3246 w 60596"/>
              <a:gd name="connsiteY10" fmla="*/ 187338 h 622609"/>
              <a:gd name="connsiteX11" fmla="*/ 60396 w 60596"/>
              <a:gd name="connsiteY11" fmla="*/ 13 h 62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96" h="622609">
                <a:moveTo>
                  <a:pt x="60396" y="13"/>
                </a:moveTo>
                <a:cubicBezTo>
                  <a:pt x="63571" y="-1574"/>
                  <a:pt x="28117" y="133892"/>
                  <a:pt x="22296" y="177813"/>
                </a:cubicBezTo>
                <a:cubicBezTo>
                  <a:pt x="16475" y="221734"/>
                  <a:pt x="23354" y="236551"/>
                  <a:pt x="25471" y="263538"/>
                </a:cubicBezTo>
                <a:cubicBezTo>
                  <a:pt x="27588" y="290526"/>
                  <a:pt x="39229" y="302167"/>
                  <a:pt x="34996" y="339738"/>
                </a:cubicBezTo>
                <a:cubicBezTo>
                  <a:pt x="30763" y="377309"/>
                  <a:pt x="1658" y="472559"/>
                  <a:pt x="71" y="488963"/>
                </a:cubicBezTo>
                <a:cubicBezTo>
                  <a:pt x="-1516" y="505367"/>
                  <a:pt x="23884" y="421759"/>
                  <a:pt x="25471" y="438163"/>
                </a:cubicBezTo>
                <a:cubicBezTo>
                  <a:pt x="27058" y="454567"/>
                  <a:pt x="12242" y="558284"/>
                  <a:pt x="9596" y="587388"/>
                </a:cubicBezTo>
                <a:cubicBezTo>
                  <a:pt x="6950" y="616492"/>
                  <a:pt x="8538" y="635013"/>
                  <a:pt x="9596" y="612788"/>
                </a:cubicBezTo>
                <a:cubicBezTo>
                  <a:pt x="10654" y="590563"/>
                  <a:pt x="11184" y="505367"/>
                  <a:pt x="15946" y="454038"/>
                </a:cubicBezTo>
                <a:cubicBezTo>
                  <a:pt x="20708" y="402709"/>
                  <a:pt x="40288" y="349263"/>
                  <a:pt x="38171" y="304813"/>
                </a:cubicBezTo>
                <a:cubicBezTo>
                  <a:pt x="36054" y="260363"/>
                  <a:pt x="-458" y="234963"/>
                  <a:pt x="3246" y="187338"/>
                </a:cubicBezTo>
                <a:cubicBezTo>
                  <a:pt x="6950" y="139713"/>
                  <a:pt x="57221" y="1600"/>
                  <a:pt x="60396" y="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3EF46345-B6B0-0F11-6CAB-E805E01F6FD7}"/>
              </a:ext>
            </a:extLst>
          </p:cNvPr>
          <p:cNvSpPr/>
          <p:nvPr/>
        </p:nvSpPr>
        <p:spPr>
          <a:xfrm>
            <a:off x="4324329" y="5397398"/>
            <a:ext cx="105018" cy="279795"/>
          </a:xfrm>
          <a:custGeom>
            <a:avLst/>
            <a:gdLst>
              <a:gd name="connsiteX0" fmla="*/ 104796 w 105018"/>
              <a:gd name="connsiteY0" fmla="*/ 102 h 279795"/>
              <a:gd name="connsiteX1" fmla="*/ 73046 w 105018"/>
              <a:gd name="connsiteY1" fmla="*/ 184252 h 279795"/>
              <a:gd name="connsiteX2" fmla="*/ 85746 w 105018"/>
              <a:gd name="connsiteY2" fmla="*/ 279502 h 279795"/>
              <a:gd name="connsiteX3" fmla="*/ 60346 w 105018"/>
              <a:gd name="connsiteY3" fmla="*/ 206477 h 279795"/>
              <a:gd name="connsiteX4" fmla="*/ 21 w 105018"/>
              <a:gd name="connsiteY4" fmla="*/ 9627 h 279795"/>
              <a:gd name="connsiteX5" fmla="*/ 53996 w 105018"/>
              <a:gd name="connsiteY5" fmla="*/ 155677 h 279795"/>
              <a:gd name="connsiteX6" fmla="*/ 104796 w 105018"/>
              <a:gd name="connsiteY6" fmla="*/ 102 h 27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018" h="279795">
                <a:moveTo>
                  <a:pt x="104796" y="102"/>
                </a:moveTo>
                <a:cubicBezTo>
                  <a:pt x="107971" y="4864"/>
                  <a:pt x="76221" y="137685"/>
                  <a:pt x="73046" y="184252"/>
                </a:cubicBezTo>
                <a:cubicBezTo>
                  <a:pt x="69871" y="230819"/>
                  <a:pt x="87863" y="275798"/>
                  <a:pt x="85746" y="279502"/>
                </a:cubicBezTo>
                <a:cubicBezTo>
                  <a:pt x="83629" y="283206"/>
                  <a:pt x="74633" y="251456"/>
                  <a:pt x="60346" y="206477"/>
                </a:cubicBezTo>
                <a:cubicBezTo>
                  <a:pt x="46059" y="161498"/>
                  <a:pt x="1079" y="18094"/>
                  <a:pt x="21" y="9627"/>
                </a:cubicBezTo>
                <a:cubicBezTo>
                  <a:pt x="-1037" y="1160"/>
                  <a:pt x="38121" y="153560"/>
                  <a:pt x="53996" y="155677"/>
                </a:cubicBezTo>
                <a:cubicBezTo>
                  <a:pt x="69871" y="157794"/>
                  <a:pt x="101621" y="-4660"/>
                  <a:pt x="104796" y="1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96E1178F-2070-4526-E759-D65E06A7096D}"/>
              </a:ext>
            </a:extLst>
          </p:cNvPr>
          <p:cNvSpPr/>
          <p:nvPr/>
        </p:nvSpPr>
        <p:spPr>
          <a:xfrm>
            <a:off x="4740142" y="4819380"/>
            <a:ext cx="36798" cy="488597"/>
          </a:xfrm>
          <a:custGeom>
            <a:avLst/>
            <a:gdLst>
              <a:gd name="connsiteX0" fmla="*/ 9658 w 36798"/>
              <a:gd name="connsiteY0" fmla="*/ 270 h 488597"/>
              <a:gd name="connsiteX1" fmla="*/ 6483 w 36798"/>
              <a:gd name="connsiteY1" fmla="*/ 257445 h 488597"/>
              <a:gd name="connsiteX2" fmla="*/ 35058 w 36798"/>
              <a:gd name="connsiteY2" fmla="*/ 301895 h 488597"/>
              <a:gd name="connsiteX3" fmla="*/ 31883 w 36798"/>
              <a:gd name="connsiteY3" fmla="*/ 486045 h 488597"/>
              <a:gd name="connsiteX4" fmla="*/ 35058 w 36798"/>
              <a:gd name="connsiteY4" fmla="*/ 400320 h 488597"/>
              <a:gd name="connsiteX5" fmla="*/ 133 w 36798"/>
              <a:gd name="connsiteY5" fmla="*/ 273320 h 488597"/>
              <a:gd name="connsiteX6" fmla="*/ 22358 w 36798"/>
              <a:gd name="connsiteY6" fmla="*/ 139970 h 488597"/>
              <a:gd name="connsiteX7" fmla="*/ 3308 w 36798"/>
              <a:gd name="connsiteY7" fmla="*/ 206645 h 488597"/>
              <a:gd name="connsiteX8" fmla="*/ 9658 w 36798"/>
              <a:gd name="connsiteY8" fmla="*/ 270 h 48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98" h="488597">
                <a:moveTo>
                  <a:pt x="9658" y="270"/>
                </a:moveTo>
                <a:cubicBezTo>
                  <a:pt x="10187" y="8737"/>
                  <a:pt x="2250" y="207174"/>
                  <a:pt x="6483" y="257445"/>
                </a:cubicBezTo>
                <a:cubicBezTo>
                  <a:pt x="10716" y="307716"/>
                  <a:pt x="30825" y="263795"/>
                  <a:pt x="35058" y="301895"/>
                </a:cubicBezTo>
                <a:cubicBezTo>
                  <a:pt x="39291" y="339995"/>
                  <a:pt x="31883" y="469641"/>
                  <a:pt x="31883" y="486045"/>
                </a:cubicBezTo>
                <a:cubicBezTo>
                  <a:pt x="31883" y="502449"/>
                  <a:pt x="40350" y="435774"/>
                  <a:pt x="35058" y="400320"/>
                </a:cubicBezTo>
                <a:cubicBezTo>
                  <a:pt x="29766" y="364866"/>
                  <a:pt x="2250" y="316712"/>
                  <a:pt x="133" y="273320"/>
                </a:cubicBezTo>
                <a:cubicBezTo>
                  <a:pt x="-1984" y="229928"/>
                  <a:pt x="21829" y="151082"/>
                  <a:pt x="22358" y="139970"/>
                </a:cubicBezTo>
                <a:cubicBezTo>
                  <a:pt x="22887" y="128858"/>
                  <a:pt x="5425" y="228870"/>
                  <a:pt x="3308" y="206645"/>
                </a:cubicBezTo>
                <a:cubicBezTo>
                  <a:pt x="1191" y="184420"/>
                  <a:pt x="9129" y="-8197"/>
                  <a:pt x="9658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5BFD415C-ECE0-177E-9619-224280008798}"/>
              </a:ext>
            </a:extLst>
          </p:cNvPr>
          <p:cNvSpPr/>
          <p:nvPr/>
        </p:nvSpPr>
        <p:spPr>
          <a:xfrm>
            <a:off x="4549706" y="5541783"/>
            <a:ext cx="168472" cy="330954"/>
          </a:xfrm>
          <a:custGeom>
            <a:avLst/>
            <a:gdLst>
              <a:gd name="connsiteX0" fmla="*/ 47694 w 168472"/>
              <a:gd name="connsiteY0" fmla="*/ 1767 h 330954"/>
              <a:gd name="connsiteX1" fmla="*/ 50869 w 168472"/>
              <a:gd name="connsiteY1" fmla="*/ 109717 h 330954"/>
              <a:gd name="connsiteX2" fmla="*/ 66744 w 168472"/>
              <a:gd name="connsiteY2" fmla="*/ 166867 h 330954"/>
              <a:gd name="connsiteX3" fmla="*/ 38169 w 168472"/>
              <a:gd name="connsiteY3" fmla="*/ 325617 h 330954"/>
              <a:gd name="connsiteX4" fmla="*/ 44519 w 168472"/>
              <a:gd name="connsiteY4" fmla="*/ 281167 h 330954"/>
              <a:gd name="connsiteX5" fmla="*/ 168344 w 168472"/>
              <a:gd name="connsiteY5" fmla="*/ 160517 h 330954"/>
              <a:gd name="connsiteX6" fmla="*/ 66744 w 168472"/>
              <a:gd name="connsiteY6" fmla="*/ 217667 h 330954"/>
              <a:gd name="connsiteX7" fmla="*/ 69 w 168472"/>
              <a:gd name="connsiteY7" fmla="*/ 103367 h 330954"/>
              <a:gd name="connsiteX8" fmla="*/ 54044 w 168472"/>
              <a:gd name="connsiteY8" fmla="*/ 179567 h 330954"/>
              <a:gd name="connsiteX9" fmla="*/ 57219 w 168472"/>
              <a:gd name="connsiteY9" fmla="*/ 52567 h 330954"/>
              <a:gd name="connsiteX10" fmla="*/ 47694 w 168472"/>
              <a:gd name="connsiteY10" fmla="*/ 1767 h 33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472" h="330954">
                <a:moveTo>
                  <a:pt x="47694" y="1767"/>
                </a:moveTo>
                <a:cubicBezTo>
                  <a:pt x="46636" y="11292"/>
                  <a:pt x="47694" y="82200"/>
                  <a:pt x="50869" y="109717"/>
                </a:cubicBezTo>
                <a:cubicBezTo>
                  <a:pt x="54044" y="137234"/>
                  <a:pt x="68861" y="130884"/>
                  <a:pt x="66744" y="166867"/>
                </a:cubicBezTo>
                <a:cubicBezTo>
                  <a:pt x="64627" y="202850"/>
                  <a:pt x="41873" y="306567"/>
                  <a:pt x="38169" y="325617"/>
                </a:cubicBezTo>
                <a:cubicBezTo>
                  <a:pt x="34465" y="344667"/>
                  <a:pt x="22823" y="308684"/>
                  <a:pt x="44519" y="281167"/>
                </a:cubicBezTo>
                <a:cubicBezTo>
                  <a:pt x="66215" y="253650"/>
                  <a:pt x="164640" y="171100"/>
                  <a:pt x="168344" y="160517"/>
                </a:cubicBezTo>
                <a:cubicBezTo>
                  <a:pt x="172048" y="149934"/>
                  <a:pt x="94790" y="227192"/>
                  <a:pt x="66744" y="217667"/>
                </a:cubicBezTo>
                <a:cubicBezTo>
                  <a:pt x="38698" y="208142"/>
                  <a:pt x="2186" y="109717"/>
                  <a:pt x="69" y="103367"/>
                </a:cubicBezTo>
                <a:cubicBezTo>
                  <a:pt x="-2048" y="97017"/>
                  <a:pt x="44519" y="188034"/>
                  <a:pt x="54044" y="179567"/>
                </a:cubicBezTo>
                <a:cubicBezTo>
                  <a:pt x="63569" y="171100"/>
                  <a:pt x="56690" y="82200"/>
                  <a:pt x="57219" y="52567"/>
                </a:cubicBezTo>
                <a:cubicBezTo>
                  <a:pt x="57748" y="22934"/>
                  <a:pt x="48752" y="-7758"/>
                  <a:pt x="47694" y="17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587F1127-43B1-4FBC-2441-D71B0C95D1E8}"/>
              </a:ext>
            </a:extLst>
          </p:cNvPr>
          <p:cNvSpPr/>
          <p:nvPr/>
        </p:nvSpPr>
        <p:spPr>
          <a:xfrm>
            <a:off x="4670311" y="5516701"/>
            <a:ext cx="239753" cy="343076"/>
          </a:xfrm>
          <a:custGeom>
            <a:avLst/>
            <a:gdLst>
              <a:gd name="connsiteX0" fmla="*/ 114 w 239753"/>
              <a:gd name="connsiteY0" fmla="*/ 341174 h 343076"/>
              <a:gd name="connsiteX1" fmla="*/ 152514 w 239753"/>
              <a:gd name="connsiteY1" fmla="*/ 230049 h 343076"/>
              <a:gd name="connsiteX2" fmla="*/ 171564 w 239753"/>
              <a:gd name="connsiteY2" fmla="*/ 217349 h 343076"/>
              <a:gd name="connsiteX3" fmla="*/ 142989 w 239753"/>
              <a:gd name="connsiteY3" fmla="*/ 128449 h 343076"/>
              <a:gd name="connsiteX4" fmla="*/ 181089 w 239753"/>
              <a:gd name="connsiteY4" fmla="*/ 169724 h 343076"/>
              <a:gd name="connsiteX5" fmla="*/ 222364 w 239753"/>
              <a:gd name="connsiteY5" fmla="*/ 71299 h 343076"/>
              <a:gd name="connsiteX6" fmla="*/ 238239 w 239753"/>
              <a:gd name="connsiteY6" fmla="*/ 191949 h 343076"/>
              <a:gd name="connsiteX7" fmla="*/ 187439 w 239753"/>
              <a:gd name="connsiteY7" fmla="*/ 274499 h 343076"/>
              <a:gd name="connsiteX8" fmla="*/ 222364 w 239753"/>
              <a:gd name="connsiteY8" fmla="*/ 176074 h 343076"/>
              <a:gd name="connsiteX9" fmla="*/ 203314 w 239753"/>
              <a:gd name="connsiteY9" fmla="*/ 52249 h 343076"/>
              <a:gd name="connsiteX10" fmla="*/ 114414 w 239753"/>
              <a:gd name="connsiteY10" fmla="*/ 1449 h 343076"/>
              <a:gd name="connsiteX11" fmla="*/ 190614 w 239753"/>
              <a:gd name="connsiteY11" fmla="*/ 103049 h 343076"/>
              <a:gd name="connsiteX12" fmla="*/ 203314 w 239753"/>
              <a:gd name="connsiteY12" fmla="*/ 157024 h 343076"/>
              <a:gd name="connsiteX13" fmla="*/ 123939 w 239753"/>
              <a:gd name="connsiteY13" fmla="*/ 160199 h 343076"/>
              <a:gd name="connsiteX14" fmla="*/ 127114 w 239753"/>
              <a:gd name="connsiteY14" fmla="*/ 125274 h 343076"/>
              <a:gd name="connsiteX15" fmla="*/ 114 w 239753"/>
              <a:gd name="connsiteY15" fmla="*/ 341174 h 34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9753" h="343076">
                <a:moveTo>
                  <a:pt x="114" y="341174"/>
                </a:moveTo>
                <a:cubicBezTo>
                  <a:pt x="4347" y="358636"/>
                  <a:pt x="123939" y="250686"/>
                  <a:pt x="152514" y="230049"/>
                </a:cubicBezTo>
                <a:cubicBezTo>
                  <a:pt x="181089" y="209412"/>
                  <a:pt x="173152" y="234282"/>
                  <a:pt x="171564" y="217349"/>
                </a:cubicBezTo>
                <a:cubicBezTo>
                  <a:pt x="169977" y="200416"/>
                  <a:pt x="141401" y="136387"/>
                  <a:pt x="142989" y="128449"/>
                </a:cubicBezTo>
                <a:cubicBezTo>
                  <a:pt x="144577" y="120511"/>
                  <a:pt x="167860" y="179249"/>
                  <a:pt x="181089" y="169724"/>
                </a:cubicBezTo>
                <a:cubicBezTo>
                  <a:pt x="194318" y="160199"/>
                  <a:pt x="212839" y="67595"/>
                  <a:pt x="222364" y="71299"/>
                </a:cubicBezTo>
                <a:cubicBezTo>
                  <a:pt x="231889" y="75003"/>
                  <a:pt x="244060" y="158082"/>
                  <a:pt x="238239" y="191949"/>
                </a:cubicBezTo>
                <a:cubicBezTo>
                  <a:pt x="232418" y="225816"/>
                  <a:pt x="190085" y="277145"/>
                  <a:pt x="187439" y="274499"/>
                </a:cubicBezTo>
                <a:cubicBezTo>
                  <a:pt x="184793" y="271853"/>
                  <a:pt x="219718" y="213116"/>
                  <a:pt x="222364" y="176074"/>
                </a:cubicBezTo>
                <a:cubicBezTo>
                  <a:pt x="225010" y="139032"/>
                  <a:pt x="221306" y="81353"/>
                  <a:pt x="203314" y="52249"/>
                </a:cubicBezTo>
                <a:cubicBezTo>
                  <a:pt x="185322" y="23145"/>
                  <a:pt x="116531" y="-7018"/>
                  <a:pt x="114414" y="1449"/>
                </a:cubicBezTo>
                <a:cubicBezTo>
                  <a:pt x="112297" y="9916"/>
                  <a:pt x="175797" y="77120"/>
                  <a:pt x="190614" y="103049"/>
                </a:cubicBezTo>
                <a:cubicBezTo>
                  <a:pt x="205431" y="128978"/>
                  <a:pt x="214427" y="147499"/>
                  <a:pt x="203314" y="157024"/>
                </a:cubicBezTo>
                <a:cubicBezTo>
                  <a:pt x="192202" y="166549"/>
                  <a:pt x="136639" y="165491"/>
                  <a:pt x="123939" y="160199"/>
                </a:cubicBezTo>
                <a:cubicBezTo>
                  <a:pt x="111239" y="154907"/>
                  <a:pt x="143518" y="98816"/>
                  <a:pt x="127114" y="125274"/>
                </a:cubicBezTo>
                <a:cubicBezTo>
                  <a:pt x="110710" y="151732"/>
                  <a:pt x="-4119" y="323712"/>
                  <a:pt x="114" y="3411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8420D12-5A1D-6BFB-D81C-FD59D4CDED49}"/>
              </a:ext>
            </a:extLst>
          </p:cNvPr>
          <p:cNvSpPr/>
          <p:nvPr/>
        </p:nvSpPr>
        <p:spPr>
          <a:xfrm>
            <a:off x="4335904" y="4965305"/>
            <a:ext cx="93566" cy="483530"/>
          </a:xfrm>
          <a:custGeom>
            <a:avLst/>
            <a:gdLst>
              <a:gd name="connsiteX0" fmla="*/ 93221 w 93566"/>
              <a:gd name="connsiteY0" fmla="*/ 395 h 483530"/>
              <a:gd name="connsiteX1" fmla="*/ 55121 w 93566"/>
              <a:gd name="connsiteY1" fmla="*/ 213120 h 483530"/>
              <a:gd name="connsiteX2" fmla="*/ 4321 w 93566"/>
              <a:gd name="connsiteY2" fmla="*/ 343295 h 483530"/>
              <a:gd name="connsiteX3" fmla="*/ 10671 w 93566"/>
              <a:gd name="connsiteY3" fmla="*/ 330595 h 483530"/>
              <a:gd name="connsiteX4" fmla="*/ 74171 w 93566"/>
              <a:gd name="connsiteY4" fmla="*/ 479820 h 483530"/>
              <a:gd name="connsiteX5" fmla="*/ 58296 w 93566"/>
              <a:gd name="connsiteY5" fmla="*/ 429020 h 483530"/>
              <a:gd name="connsiteX6" fmla="*/ 20196 w 93566"/>
              <a:gd name="connsiteY6" fmla="*/ 327420 h 483530"/>
              <a:gd name="connsiteX7" fmla="*/ 4321 w 93566"/>
              <a:gd name="connsiteY7" fmla="*/ 155970 h 483530"/>
              <a:gd name="connsiteX8" fmla="*/ 32896 w 93566"/>
              <a:gd name="connsiteY8" fmla="*/ 270270 h 483530"/>
              <a:gd name="connsiteX9" fmla="*/ 93221 w 93566"/>
              <a:gd name="connsiteY9" fmla="*/ 395 h 48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566" h="483530">
                <a:moveTo>
                  <a:pt x="93221" y="395"/>
                </a:moveTo>
                <a:cubicBezTo>
                  <a:pt x="96925" y="-9130"/>
                  <a:pt x="69938" y="155970"/>
                  <a:pt x="55121" y="213120"/>
                </a:cubicBezTo>
                <a:cubicBezTo>
                  <a:pt x="40304" y="270270"/>
                  <a:pt x="11729" y="323716"/>
                  <a:pt x="4321" y="343295"/>
                </a:cubicBezTo>
                <a:cubicBezTo>
                  <a:pt x="-3087" y="362874"/>
                  <a:pt x="-971" y="307841"/>
                  <a:pt x="10671" y="330595"/>
                </a:cubicBezTo>
                <a:cubicBezTo>
                  <a:pt x="22313" y="353349"/>
                  <a:pt x="66233" y="463416"/>
                  <a:pt x="74171" y="479820"/>
                </a:cubicBezTo>
                <a:cubicBezTo>
                  <a:pt x="82108" y="496224"/>
                  <a:pt x="67292" y="454420"/>
                  <a:pt x="58296" y="429020"/>
                </a:cubicBezTo>
                <a:cubicBezTo>
                  <a:pt x="49300" y="403620"/>
                  <a:pt x="29192" y="372928"/>
                  <a:pt x="20196" y="327420"/>
                </a:cubicBezTo>
                <a:cubicBezTo>
                  <a:pt x="11200" y="281912"/>
                  <a:pt x="2204" y="165495"/>
                  <a:pt x="4321" y="155970"/>
                </a:cubicBezTo>
                <a:cubicBezTo>
                  <a:pt x="6438" y="146445"/>
                  <a:pt x="18609" y="290907"/>
                  <a:pt x="32896" y="270270"/>
                </a:cubicBezTo>
                <a:cubicBezTo>
                  <a:pt x="47183" y="249633"/>
                  <a:pt x="89517" y="9920"/>
                  <a:pt x="93221" y="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C397BF0-9964-A694-9D7A-E7BF07941132}"/>
              </a:ext>
            </a:extLst>
          </p:cNvPr>
          <p:cNvSpPr/>
          <p:nvPr/>
        </p:nvSpPr>
        <p:spPr>
          <a:xfrm>
            <a:off x="4223261" y="5457484"/>
            <a:ext cx="202883" cy="397494"/>
          </a:xfrm>
          <a:custGeom>
            <a:avLst/>
            <a:gdLst>
              <a:gd name="connsiteX0" fmla="*/ 91564 w 202883"/>
              <a:gd name="connsiteY0" fmla="*/ 341 h 397494"/>
              <a:gd name="connsiteX1" fmla="*/ 12189 w 202883"/>
              <a:gd name="connsiteY1" fmla="*/ 140041 h 397494"/>
              <a:gd name="connsiteX2" fmla="*/ 34414 w 202883"/>
              <a:gd name="connsiteY2" fmla="*/ 190841 h 397494"/>
              <a:gd name="connsiteX3" fmla="*/ 2664 w 202883"/>
              <a:gd name="connsiteY3" fmla="*/ 219416 h 397494"/>
              <a:gd name="connsiteX4" fmla="*/ 116964 w 202883"/>
              <a:gd name="connsiteY4" fmla="*/ 216241 h 397494"/>
              <a:gd name="connsiteX5" fmla="*/ 97914 w 202883"/>
              <a:gd name="connsiteY5" fmla="*/ 273391 h 397494"/>
              <a:gd name="connsiteX6" fmla="*/ 126489 w 202883"/>
              <a:gd name="connsiteY6" fmla="*/ 330541 h 397494"/>
              <a:gd name="connsiteX7" fmla="*/ 104264 w 202883"/>
              <a:gd name="connsiteY7" fmla="*/ 397216 h 397494"/>
              <a:gd name="connsiteX8" fmla="*/ 129664 w 202883"/>
              <a:gd name="connsiteY8" fmla="*/ 355941 h 397494"/>
              <a:gd name="connsiteX9" fmla="*/ 202689 w 202883"/>
              <a:gd name="connsiteY9" fmla="*/ 235291 h 397494"/>
              <a:gd name="connsiteX10" fmla="*/ 148714 w 202883"/>
              <a:gd name="connsiteY10" fmla="*/ 298791 h 397494"/>
              <a:gd name="connsiteX11" fmla="*/ 78864 w 202883"/>
              <a:gd name="connsiteY11" fmla="*/ 209891 h 397494"/>
              <a:gd name="connsiteX12" fmla="*/ 15364 w 202883"/>
              <a:gd name="connsiteY12" fmla="*/ 184491 h 397494"/>
              <a:gd name="connsiteX13" fmla="*/ 91564 w 202883"/>
              <a:gd name="connsiteY13" fmla="*/ 341 h 39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2883" h="397494">
                <a:moveTo>
                  <a:pt x="91564" y="341"/>
                </a:moveTo>
                <a:cubicBezTo>
                  <a:pt x="91035" y="-7067"/>
                  <a:pt x="21714" y="108291"/>
                  <a:pt x="12189" y="140041"/>
                </a:cubicBezTo>
                <a:cubicBezTo>
                  <a:pt x="2664" y="171791"/>
                  <a:pt x="36001" y="177612"/>
                  <a:pt x="34414" y="190841"/>
                </a:cubicBezTo>
                <a:cubicBezTo>
                  <a:pt x="32827" y="204070"/>
                  <a:pt x="-11094" y="215183"/>
                  <a:pt x="2664" y="219416"/>
                </a:cubicBezTo>
                <a:cubicBezTo>
                  <a:pt x="16422" y="223649"/>
                  <a:pt x="101089" y="207245"/>
                  <a:pt x="116964" y="216241"/>
                </a:cubicBezTo>
                <a:cubicBezTo>
                  <a:pt x="132839" y="225237"/>
                  <a:pt x="96327" y="254341"/>
                  <a:pt x="97914" y="273391"/>
                </a:cubicBezTo>
                <a:cubicBezTo>
                  <a:pt x="99501" y="292441"/>
                  <a:pt x="125431" y="309904"/>
                  <a:pt x="126489" y="330541"/>
                </a:cubicBezTo>
                <a:cubicBezTo>
                  <a:pt x="127547" y="351178"/>
                  <a:pt x="103735" y="392983"/>
                  <a:pt x="104264" y="397216"/>
                </a:cubicBezTo>
                <a:cubicBezTo>
                  <a:pt x="104793" y="401449"/>
                  <a:pt x="129664" y="355941"/>
                  <a:pt x="129664" y="355941"/>
                </a:cubicBezTo>
                <a:cubicBezTo>
                  <a:pt x="146068" y="328954"/>
                  <a:pt x="199514" y="244816"/>
                  <a:pt x="202689" y="235291"/>
                </a:cubicBezTo>
                <a:cubicBezTo>
                  <a:pt x="205864" y="225766"/>
                  <a:pt x="169351" y="303024"/>
                  <a:pt x="148714" y="298791"/>
                </a:cubicBezTo>
                <a:cubicBezTo>
                  <a:pt x="128077" y="294558"/>
                  <a:pt x="101089" y="228941"/>
                  <a:pt x="78864" y="209891"/>
                </a:cubicBezTo>
                <a:cubicBezTo>
                  <a:pt x="56639" y="190841"/>
                  <a:pt x="18010" y="214653"/>
                  <a:pt x="15364" y="184491"/>
                </a:cubicBezTo>
                <a:cubicBezTo>
                  <a:pt x="12718" y="154329"/>
                  <a:pt x="92093" y="7749"/>
                  <a:pt x="91564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3E238C3-7121-C32E-956F-96CF71520317}"/>
              </a:ext>
            </a:extLst>
          </p:cNvPr>
          <p:cNvSpPr/>
          <p:nvPr/>
        </p:nvSpPr>
        <p:spPr>
          <a:xfrm>
            <a:off x="4936651" y="5575689"/>
            <a:ext cx="210315" cy="289013"/>
          </a:xfrm>
          <a:custGeom>
            <a:avLst/>
            <a:gdLst>
              <a:gd name="connsiteX0" fmla="*/ 474 w 210315"/>
              <a:gd name="connsiteY0" fmla="*/ 47236 h 289013"/>
              <a:gd name="connsiteX1" fmla="*/ 89374 w 210315"/>
              <a:gd name="connsiteY1" fmla="*/ 37711 h 289013"/>
              <a:gd name="connsiteX2" fmla="*/ 89374 w 210315"/>
              <a:gd name="connsiteY2" fmla="*/ 2786 h 289013"/>
              <a:gd name="connsiteX3" fmla="*/ 146524 w 210315"/>
              <a:gd name="connsiteY3" fmla="*/ 120261 h 289013"/>
              <a:gd name="connsiteX4" fmla="*/ 127474 w 210315"/>
              <a:gd name="connsiteY4" fmla="*/ 101211 h 289013"/>
              <a:gd name="connsiteX5" fmla="*/ 210024 w 210315"/>
              <a:gd name="connsiteY5" fmla="*/ 275836 h 289013"/>
              <a:gd name="connsiteX6" fmla="*/ 149699 w 210315"/>
              <a:gd name="connsiteY6" fmla="*/ 272661 h 289013"/>
              <a:gd name="connsiteX7" fmla="*/ 19524 w 210315"/>
              <a:gd name="connsiteY7" fmla="*/ 240911 h 289013"/>
              <a:gd name="connsiteX8" fmla="*/ 187799 w 210315"/>
              <a:gd name="connsiteY8" fmla="*/ 269486 h 289013"/>
              <a:gd name="connsiteX9" fmla="*/ 171924 w 210315"/>
              <a:gd name="connsiteY9" fmla="*/ 215511 h 289013"/>
              <a:gd name="connsiteX10" fmla="*/ 133824 w 210315"/>
              <a:gd name="connsiteY10" fmla="*/ 40886 h 289013"/>
              <a:gd name="connsiteX11" fmla="*/ 474 w 210315"/>
              <a:gd name="connsiteY11" fmla="*/ 47236 h 28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315" h="289013">
                <a:moveTo>
                  <a:pt x="474" y="47236"/>
                </a:moveTo>
                <a:cubicBezTo>
                  <a:pt x="-6934" y="46707"/>
                  <a:pt x="74557" y="45119"/>
                  <a:pt x="89374" y="37711"/>
                </a:cubicBezTo>
                <a:cubicBezTo>
                  <a:pt x="104191" y="30303"/>
                  <a:pt x="79849" y="-10972"/>
                  <a:pt x="89374" y="2786"/>
                </a:cubicBezTo>
                <a:cubicBezTo>
                  <a:pt x="98899" y="16544"/>
                  <a:pt x="140174" y="103857"/>
                  <a:pt x="146524" y="120261"/>
                </a:cubicBezTo>
                <a:cubicBezTo>
                  <a:pt x="152874" y="136665"/>
                  <a:pt x="116891" y="75282"/>
                  <a:pt x="127474" y="101211"/>
                </a:cubicBezTo>
                <a:cubicBezTo>
                  <a:pt x="138057" y="127140"/>
                  <a:pt x="206320" y="247261"/>
                  <a:pt x="210024" y="275836"/>
                </a:cubicBezTo>
                <a:cubicBezTo>
                  <a:pt x="213728" y="304411"/>
                  <a:pt x="181449" y="278482"/>
                  <a:pt x="149699" y="272661"/>
                </a:cubicBezTo>
                <a:cubicBezTo>
                  <a:pt x="117949" y="266840"/>
                  <a:pt x="13174" y="241440"/>
                  <a:pt x="19524" y="240911"/>
                </a:cubicBezTo>
                <a:cubicBezTo>
                  <a:pt x="25874" y="240382"/>
                  <a:pt x="162399" y="273719"/>
                  <a:pt x="187799" y="269486"/>
                </a:cubicBezTo>
                <a:cubicBezTo>
                  <a:pt x="213199" y="265253"/>
                  <a:pt x="180920" y="253611"/>
                  <a:pt x="171924" y="215511"/>
                </a:cubicBezTo>
                <a:cubicBezTo>
                  <a:pt x="162928" y="177411"/>
                  <a:pt x="163457" y="71049"/>
                  <a:pt x="133824" y="40886"/>
                </a:cubicBezTo>
                <a:cubicBezTo>
                  <a:pt x="104191" y="10723"/>
                  <a:pt x="7882" y="47765"/>
                  <a:pt x="474" y="4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C99298F-13E1-3CA7-0CD1-98DC19D3E2E7}"/>
              </a:ext>
            </a:extLst>
          </p:cNvPr>
          <p:cNvSpPr/>
          <p:nvPr/>
        </p:nvSpPr>
        <p:spPr>
          <a:xfrm>
            <a:off x="4308825" y="4341714"/>
            <a:ext cx="116034" cy="658088"/>
          </a:xfrm>
          <a:custGeom>
            <a:avLst/>
            <a:gdLst>
              <a:gd name="connsiteX0" fmla="*/ 38 w 116034"/>
              <a:gd name="connsiteY0" fmla="*/ 41 h 658088"/>
              <a:gd name="connsiteX1" fmla="*/ 111871 w 116034"/>
              <a:gd name="connsiteY1" fmla="*/ 473687 h 658088"/>
              <a:gd name="connsiteX2" fmla="*/ 92136 w 116034"/>
              <a:gd name="connsiteY2" fmla="*/ 414482 h 658088"/>
              <a:gd name="connsiteX3" fmla="*/ 92136 w 116034"/>
              <a:gd name="connsiteY3" fmla="*/ 657883 h 658088"/>
              <a:gd name="connsiteX4" fmla="*/ 98715 w 116034"/>
              <a:gd name="connsiteY4" fmla="*/ 447374 h 658088"/>
              <a:gd name="connsiteX5" fmla="*/ 38 w 116034"/>
              <a:gd name="connsiteY5" fmla="*/ 41 h 65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34" h="658088">
                <a:moveTo>
                  <a:pt x="38" y="41"/>
                </a:moveTo>
                <a:cubicBezTo>
                  <a:pt x="2231" y="4426"/>
                  <a:pt x="96521" y="404614"/>
                  <a:pt x="111871" y="473687"/>
                </a:cubicBezTo>
                <a:cubicBezTo>
                  <a:pt x="127221" y="542760"/>
                  <a:pt x="95425" y="383783"/>
                  <a:pt x="92136" y="414482"/>
                </a:cubicBezTo>
                <a:cubicBezTo>
                  <a:pt x="88847" y="445181"/>
                  <a:pt x="91040" y="652401"/>
                  <a:pt x="92136" y="657883"/>
                </a:cubicBezTo>
                <a:cubicBezTo>
                  <a:pt x="93232" y="663365"/>
                  <a:pt x="107486" y="558111"/>
                  <a:pt x="98715" y="447374"/>
                </a:cubicBezTo>
                <a:cubicBezTo>
                  <a:pt x="89944" y="336637"/>
                  <a:pt x="-2155" y="-4344"/>
                  <a:pt x="3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06192A1-ECA4-3D51-0DAF-1B5219F89E58}"/>
              </a:ext>
            </a:extLst>
          </p:cNvPr>
          <p:cNvSpPr/>
          <p:nvPr/>
        </p:nvSpPr>
        <p:spPr>
          <a:xfrm>
            <a:off x="4709823" y="4287850"/>
            <a:ext cx="86228" cy="603691"/>
          </a:xfrm>
          <a:custGeom>
            <a:avLst/>
            <a:gdLst>
              <a:gd name="connsiteX0" fmla="*/ 85843 w 86228"/>
              <a:gd name="connsiteY0" fmla="*/ 1278 h 603691"/>
              <a:gd name="connsiteX1" fmla="*/ 33216 w 86228"/>
              <a:gd name="connsiteY1" fmla="*/ 599914 h 603691"/>
              <a:gd name="connsiteX2" fmla="*/ 66108 w 86228"/>
              <a:gd name="connsiteY2" fmla="*/ 264415 h 603691"/>
              <a:gd name="connsiteX3" fmla="*/ 324 w 86228"/>
              <a:gd name="connsiteY3" fmla="*/ 435454 h 603691"/>
              <a:gd name="connsiteX4" fmla="*/ 85843 w 86228"/>
              <a:gd name="connsiteY4" fmla="*/ 1278 h 60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28" h="603691">
                <a:moveTo>
                  <a:pt x="85843" y="1278"/>
                </a:moveTo>
                <a:cubicBezTo>
                  <a:pt x="91325" y="28688"/>
                  <a:pt x="36505" y="556058"/>
                  <a:pt x="33216" y="599914"/>
                </a:cubicBezTo>
                <a:cubicBezTo>
                  <a:pt x="29927" y="643770"/>
                  <a:pt x="71590" y="291825"/>
                  <a:pt x="66108" y="264415"/>
                </a:cubicBezTo>
                <a:cubicBezTo>
                  <a:pt x="60626" y="237005"/>
                  <a:pt x="-5158" y="474925"/>
                  <a:pt x="324" y="435454"/>
                </a:cubicBezTo>
                <a:cubicBezTo>
                  <a:pt x="5806" y="395984"/>
                  <a:pt x="80361" y="-26132"/>
                  <a:pt x="85843" y="12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650601D0-8BEA-14DD-C2BC-3D76DFAF54F6}"/>
              </a:ext>
            </a:extLst>
          </p:cNvPr>
          <p:cNvSpPr/>
          <p:nvPr/>
        </p:nvSpPr>
        <p:spPr>
          <a:xfrm>
            <a:off x="4841604" y="5170583"/>
            <a:ext cx="185006" cy="348962"/>
          </a:xfrm>
          <a:custGeom>
            <a:avLst/>
            <a:gdLst>
              <a:gd name="connsiteX0" fmla="*/ 111 w 185006"/>
              <a:gd name="connsiteY0" fmla="*/ 53 h 348962"/>
              <a:gd name="connsiteX1" fmla="*/ 46160 w 185006"/>
              <a:gd name="connsiteY1" fmla="*/ 190827 h 348962"/>
              <a:gd name="connsiteX2" fmla="*/ 19846 w 185006"/>
              <a:gd name="connsiteY2" fmla="*/ 276346 h 348962"/>
              <a:gd name="connsiteX3" fmla="*/ 118523 w 185006"/>
              <a:gd name="connsiteY3" fmla="*/ 296082 h 348962"/>
              <a:gd name="connsiteX4" fmla="*/ 85631 w 185006"/>
              <a:gd name="connsiteY4" fmla="*/ 250033 h 348962"/>
              <a:gd name="connsiteX5" fmla="*/ 184307 w 185006"/>
              <a:gd name="connsiteY5" fmla="*/ 348709 h 348962"/>
              <a:gd name="connsiteX6" fmla="*/ 26425 w 185006"/>
              <a:gd name="connsiteY6" fmla="*/ 276346 h 348962"/>
              <a:gd name="connsiteX7" fmla="*/ 33003 w 185006"/>
              <a:gd name="connsiteY7" fmla="*/ 210562 h 348962"/>
              <a:gd name="connsiteX8" fmla="*/ 111 w 185006"/>
              <a:gd name="connsiteY8" fmla="*/ 53 h 34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006" h="348962">
                <a:moveTo>
                  <a:pt x="111" y="53"/>
                </a:moveTo>
                <a:cubicBezTo>
                  <a:pt x="2304" y="-3236"/>
                  <a:pt x="42871" y="144778"/>
                  <a:pt x="46160" y="190827"/>
                </a:cubicBezTo>
                <a:cubicBezTo>
                  <a:pt x="49449" y="236876"/>
                  <a:pt x="7786" y="258804"/>
                  <a:pt x="19846" y="276346"/>
                </a:cubicBezTo>
                <a:cubicBezTo>
                  <a:pt x="31907" y="293889"/>
                  <a:pt x="107559" y="300468"/>
                  <a:pt x="118523" y="296082"/>
                </a:cubicBezTo>
                <a:cubicBezTo>
                  <a:pt x="129487" y="291697"/>
                  <a:pt x="74667" y="241262"/>
                  <a:pt x="85631" y="250033"/>
                </a:cubicBezTo>
                <a:cubicBezTo>
                  <a:pt x="96595" y="258804"/>
                  <a:pt x="194175" y="344324"/>
                  <a:pt x="184307" y="348709"/>
                </a:cubicBezTo>
                <a:cubicBezTo>
                  <a:pt x="174439" y="353094"/>
                  <a:pt x="51642" y="299370"/>
                  <a:pt x="26425" y="276346"/>
                </a:cubicBezTo>
                <a:cubicBezTo>
                  <a:pt x="1208" y="253322"/>
                  <a:pt x="37389" y="255514"/>
                  <a:pt x="33003" y="210562"/>
                </a:cubicBezTo>
                <a:cubicBezTo>
                  <a:pt x="28617" y="165610"/>
                  <a:pt x="-2082" y="3342"/>
                  <a:pt x="111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ABF14534-2C3D-6E2F-50F0-DE5EC8FDE7E0}"/>
              </a:ext>
            </a:extLst>
          </p:cNvPr>
          <p:cNvSpPr/>
          <p:nvPr/>
        </p:nvSpPr>
        <p:spPr>
          <a:xfrm>
            <a:off x="4448055" y="5857851"/>
            <a:ext cx="324920" cy="162272"/>
          </a:xfrm>
          <a:custGeom>
            <a:avLst/>
            <a:gdLst>
              <a:gd name="connsiteX0" fmla="*/ 120 w 324920"/>
              <a:gd name="connsiteY0" fmla="*/ 24 h 162272"/>
              <a:gd name="connsiteX1" fmla="*/ 98545 w 324920"/>
              <a:gd name="connsiteY1" fmla="*/ 104799 h 162272"/>
              <a:gd name="connsiteX2" fmla="*/ 114420 w 324920"/>
              <a:gd name="connsiteY2" fmla="*/ 104799 h 162272"/>
              <a:gd name="connsiteX3" fmla="*/ 142995 w 324920"/>
              <a:gd name="connsiteY3" fmla="*/ 123849 h 162272"/>
              <a:gd name="connsiteX4" fmla="*/ 165220 w 324920"/>
              <a:gd name="connsiteY4" fmla="*/ 101624 h 162272"/>
              <a:gd name="connsiteX5" fmla="*/ 225545 w 324920"/>
              <a:gd name="connsiteY5" fmla="*/ 133374 h 162272"/>
              <a:gd name="connsiteX6" fmla="*/ 323970 w 324920"/>
              <a:gd name="connsiteY6" fmla="*/ 19074 h 162272"/>
              <a:gd name="connsiteX7" fmla="*/ 269995 w 324920"/>
              <a:gd name="connsiteY7" fmla="*/ 82574 h 162272"/>
              <a:gd name="connsiteX8" fmla="*/ 181095 w 324920"/>
              <a:gd name="connsiteY8" fmla="*/ 120674 h 162272"/>
              <a:gd name="connsiteX9" fmla="*/ 130295 w 324920"/>
              <a:gd name="connsiteY9" fmla="*/ 120674 h 162272"/>
              <a:gd name="connsiteX10" fmla="*/ 136645 w 324920"/>
              <a:gd name="connsiteY10" fmla="*/ 161949 h 162272"/>
              <a:gd name="connsiteX11" fmla="*/ 120770 w 324920"/>
              <a:gd name="connsiteY11" fmla="*/ 95274 h 162272"/>
              <a:gd name="connsiteX12" fmla="*/ 120 w 324920"/>
              <a:gd name="connsiteY12" fmla="*/ 24 h 16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920" h="162272">
                <a:moveTo>
                  <a:pt x="120" y="24"/>
                </a:moveTo>
                <a:cubicBezTo>
                  <a:pt x="-3584" y="1611"/>
                  <a:pt x="79495" y="87337"/>
                  <a:pt x="98545" y="104799"/>
                </a:cubicBezTo>
                <a:cubicBezTo>
                  <a:pt x="117595" y="122261"/>
                  <a:pt x="107012" y="101624"/>
                  <a:pt x="114420" y="104799"/>
                </a:cubicBezTo>
                <a:cubicBezTo>
                  <a:pt x="121828" y="107974"/>
                  <a:pt x="134528" y="124378"/>
                  <a:pt x="142995" y="123849"/>
                </a:cubicBezTo>
                <a:cubicBezTo>
                  <a:pt x="151462" y="123320"/>
                  <a:pt x="151462" y="100037"/>
                  <a:pt x="165220" y="101624"/>
                </a:cubicBezTo>
                <a:cubicBezTo>
                  <a:pt x="178978" y="103211"/>
                  <a:pt x="199087" y="147132"/>
                  <a:pt x="225545" y="133374"/>
                </a:cubicBezTo>
                <a:cubicBezTo>
                  <a:pt x="252003" y="119616"/>
                  <a:pt x="316562" y="27541"/>
                  <a:pt x="323970" y="19074"/>
                </a:cubicBezTo>
                <a:cubicBezTo>
                  <a:pt x="331378" y="10607"/>
                  <a:pt x="293808" y="65641"/>
                  <a:pt x="269995" y="82574"/>
                </a:cubicBezTo>
                <a:cubicBezTo>
                  <a:pt x="246183" y="99507"/>
                  <a:pt x="204378" y="114324"/>
                  <a:pt x="181095" y="120674"/>
                </a:cubicBezTo>
                <a:cubicBezTo>
                  <a:pt x="157812" y="127024"/>
                  <a:pt x="137703" y="113795"/>
                  <a:pt x="130295" y="120674"/>
                </a:cubicBezTo>
                <a:cubicBezTo>
                  <a:pt x="122887" y="127553"/>
                  <a:pt x="138232" y="166182"/>
                  <a:pt x="136645" y="161949"/>
                </a:cubicBezTo>
                <a:cubicBezTo>
                  <a:pt x="135058" y="157716"/>
                  <a:pt x="144583" y="116970"/>
                  <a:pt x="120770" y="95274"/>
                </a:cubicBezTo>
                <a:cubicBezTo>
                  <a:pt x="96957" y="73578"/>
                  <a:pt x="3824" y="-1563"/>
                  <a:pt x="12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37A9AC3A-6A5B-40E5-6F80-66BADEBA2348}"/>
              </a:ext>
            </a:extLst>
          </p:cNvPr>
          <p:cNvSpPr/>
          <p:nvPr/>
        </p:nvSpPr>
        <p:spPr>
          <a:xfrm>
            <a:off x="4416425" y="5857772"/>
            <a:ext cx="73512" cy="72518"/>
          </a:xfrm>
          <a:custGeom>
            <a:avLst/>
            <a:gdLst>
              <a:gd name="connsiteX0" fmla="*/ 0 w 73512"/>
              <a:gd name="connsiteY0" fmla="*/ 103 h 72518"/>
              <a:gd name="connsiteX1" fmla="*/ 66675 w 73512"/>
              <a:gd name="connsiteY1" fmla="*/ 69953 h 72518"/>
              <a:gd name="connsiteX2" fmla="*/ 66675 w 73512"/>
              <a:gd name="connsiteY2" fmla="*/ 54078 h 72518"/>
              <a:gd name="connsiteX3" fmla="*/ 0 w 73512"/>
              <a:gd name="connsiteY3" fmla="*/ 103 h 7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512" h="72518">
                <a:moveTo>
                  <a:pt x="0" y="103"/>
                </a:moveTo>
                <a:cubicBezTo>
                  <a:pt x="0" y="2749"/>
                  <a:pt x="66675" y="69953"/>
                  <a:pt x="66675" y="69953"/>
                </a:cubicBezTo>
                <a:cubicBezTo>
                  <a:pt x="77787" y="78949"/>
                  <a:pt x="73554" y="62016"/>
                  <a:pt x="66675" y="54078"/>
                </a:cubicBezTo>
                <a:cubicBezTo>
                  <a:pt x="59796" y="46140"/>
                  <a:pt x="0" y="-2543"/>
                  <a:pt x="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AE509B69-CF47-49A3-6626-F9EBA8DAA80B}"/>
              </a:ext>
            </a:extLst>
          </p:cNvPr>
          <p:cNvSpPr/>
          <p:nvPr/>
        </p:nvSpPr>
        <p:spPr>
          <a:xfrm>
            <a:off x="4713155" y="5831812"/>
            <a:ext cx="331595" cy="138948"/>
          </a:xfrm>
          <a:custGeom>
            <a:avLst/>
            <a:gdLst>
              <a:gd name="connsiteX0" fmla="*/ 1720 w 331595"/>
              <a:gd name="connsiteY0" fmla="*/ 137188 h 138948"/>
              <a:gd name="connsiteX1" fmla="*/ 157295 w 331595"/>
              <a:gd name="connsiteY1" fmla="*/ 19713 h 138948"/>
              <a:gd name="connsiteX2" fmla="*/ 220795 w 331595"/>
              <a:gd name="connsiteY2" fmla="*/ 38763 h 138948"/>
              <a:gd name="connsiteX3" fmla="*/ 195395 w 331595"/>
              <a:gd name="connsiteY3" fmla="*/ 663 h 138948"/>
              <a:gd name="connsiteX4" fmla="*/ 328745 w 331595"/>
              <a:gd name="connsiteY4" fmla="*/ 76863 h 138948"/>
              <a:gd name="connsiteX5" fmla="*/ 277945 w 331595"/>
              <a:gd name="connsiteY5" fmla="*/ 51463 h 138948"/>
              <a:gd name="connsiteX6" fmla="*/ 176345 w 331595"/>
              <a:gd name="connsiteY6" fmla="*/ 13363 h 138948"/>
              <a:gd name="connsiteX7" fmla="*/ 135070 w 331595"/>
              <a:gd name="connsiteY7" fmla="*/ 38763 h 138948"/>
              <a:gd name="connsiteX8" fmla="*/ 141420 w 331595"/>
              <a:gd name="connsiteY8" fmla="*/ 32413 h 138948"/>
              <a:gd name="connsiteX9" fmla="*/ 77920 w 331595"/>
              <a:gd name="connsiteY9" fmla="*/ 86388 h 138948"/>
              <a:gd name="connsiteX10" fmla="*/ 1720 w 331595"/>
              <a:gd name="connsiteY10" fmla="*/ 137188 h 13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595" h="138948">
                <a:moveTo>
                  <a:pt x="1720" y="137188"/>
                </a:moveTo>
                <a:cubicBezTo>
                  <a:pt x="14949" y="126076"/>
                  <a:pt x="120783" y="36117"/>
                  <a:pt x="157295" y="19713"/>
                </a:cubicBezTo>
                <a:cubicBezTo>
                  <a:pt x="193807" y="3309"/>
                  <a:pt x="214445" y="41938"/>
                  <a:pt x="220795" y="38763"/>
                </a:cubicBezTo>
                <a:cubicBezTo>
                  <a:pt x="227145" y="35588"/>
                  <a:pt x="177403" y="-5687"/>
                  <a:pt x="195395" y="663"/>
                </a:cubicBezTo>
                <a:cubicBezTo>
                  <a:pt x="213387" y="7013"/>
                  <a:pt x="314987" y="68396"/>
                  <a:pt x="328745" y="76863"/>
                </a:cubicBezTo>
                <a:cubicBezTo>
                  <a:pt x="342503" y="85330"/>
                  <a:pt x="303345" y="62046"/>
                  <a:pt x="277945" y="51463"/>
                </a:cubicBezTo>
                <a:cubicBezTo>
                  <a:pt x="252545" y="40880"/>
                  <a:pt x="200158" y="15480"/>
                  <a:pt x="176345" y="13363"/>
                </a:cubicBezTo>
                <a:cubicBezTo>
                  <a:pt x="152532" y="11246"/>
                  <a:pt x="135070" y="38763"/>
                  <a:pt x="135070" y="38763"/>
                </a:cubicBezTo>
                <a:cubicBezTo>
                  <a:pt x="129249" y="41938"/>
                  <a:pt x="150945" y="24476"/>
                  <a:pt x="141420" y="32413"/>
                </a:cubicBezTo>
                <a:cubicBezTo>
                  <a:pt x="131895" y="40350"/>
                  <a:pt x="100674" y="68925"/>
                  <a:pt x="77920" y="86388"/>
                </a:cubicBezTo>
                <a:cubicBezTo>
                  <a:pt x="55166" y="103850"/>
                  <a:pt x="-11509" y="148300"/>
                  <a:pt x="1720" y="137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186ABFF9-61B2-DDA7-B099-9B130A605983}"/>
              </a:ext>
            </a:extLst>
          </p:cNvPr>
          <p:cNvSpPr/>
          <p:nvPr/>
        </p:nvSpPr>
        <p:spPr>
          <a:xfrm>
            <a:off x="4147810" y="5841877"/>
            <a:ext cx="110531" cy="149749"/>
          </a:xfrm>
          <a:custGeom>
            <a:avLst/>
            <a:gdLst>
              <a:gd name="connsiteX0" fmla="*/ 17790 w 110531"/>
              <a:gd name="connsiteY0" fmla="*/ 123 h 149749"/>
              <a:gd name="connsiteX1" fmla="*/ 14615 w 110531"/>
              <a:gd name="connsiteY1" fmla="*/ 76323 h 149749"/>
              <a:gd name="connsiteX2" fmla="*/ 65415 w 110531"/>
              <a:gd name="connsiteY2" fmla="*/ 123948 h 149749"/>
              <a:gd name="connsiteX3" fmla="*/ 46365 w 110531"/>
              <a:gd name="connsiteY3" fmla="*/ 108073 h 149749"/>
              <a:gd name="connsiteX4" fmla="*/ 109865 w 110531"/>
              <a:gd name="connsiteY4" fmla="*/ 149348 h 149749"/>
              <a:gd name="connsiteX5" fmla="*/ 74940 w 110531"/>
              <a:gd name="connsiteY5" fmla="*/ 127123 h 149749"/>
              <a:gd name="connsiteX6" fmla="*/ 1915 w 110531"/>
              <a:gd name="connsiteY6" fmla="*/ 95373 h 149749"/>
              <a:gd name="connsiteX7" fmla="*/ 17790 w 110531"/>
              <a:gd name="connsiteY7" fmla="*/ 123 h 14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31" h="149749">
                <a:moveTo>
                  <a:pt x="17790" y="123"/>
                </a:moveTo>
                <a:cubicBezTo>
                  <a:pt x="19907" y="-3052"/>
                  <a:pt x="6677" y="55686"/>
                  <a:pt x="14615" y="76323"/>
                </a:cubicBezTo>
                <a:cubicBezTo>
                  <a:pt x="22553" y="96961"/>
                  <a:pt x="65415" y="123948"/>
                  <a:pt x="65415" y="123948"/>
                </a:cubicBezTo>
                <a:cubicBezTo>
                  <a:pt x="70707" y="129240"/>
                  <a:pt x="38957" y="103840"/>
                  <a:pt x="46365" y="108073"/>
                </a:cubicBezTo>
                <a:cubicBezTo>
                  <a:pt x="53773" y="112306"/>
                  <a:pt x="105103" y="146173"/>
                  <a:pt x="109865" y="149348"/>
                </a:cubicBezTo>
                <a:cubicBezTo>
                  <a:pt x="114627" y="152523"/>
                  <a:pt x="92932" y="136119"/>
                  <a:pt x="74940" y="127123"/>
                </a:cubicBezTo>
                <a:cubicBezTo>
                  <a:pt x="56948" y="118127"/>
                  <a:pt x="10382" y="120244"/>
                  <a:pt x="1915" y="95373"/>
                </a:cubicBezTo>
                <a:cubicBezTo>
                  <a:pt x="-6552" y="70502"/>
                  <a:pt x="15673" y="3298"/>
                  <a:pt x="17790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F319F418-E6AB-BFD9-0F39-933BE19C2AC9}"/>
              </a:ext>
            </a:extLst>
          </p:cNvPr>
          <p:cNvSpPr/>
          <p:nvPr/>
        </p:nvSpPr>
        <p:spPr>
          <a:xfrm>
            <a:off x="4965675" y="5673680"/>
            <a:ext cx="133586" cy="152627"/>
          </a:xfrm>
          <a:custGeom>
            <a:avLst/>
            <a:gdLst>
              <a:gd name="connsiteX0" fmla="*/ 15900 w 133586"/>
              <a:gd name="connsiteY0" fmla="*/ 45 h 152627"/>
              <a:gd name="connsiteX1" fmla="*/ 41300 w 133586"/>
              <a:gd name="connsiteY1" fmla="*/ 57195 h 152627"/>
              <a:gd name="connsiteX2" fmla="*/ 12725 w 133586"/>
              <a:gd name="connsiteY2" fmla="*/ 111170 h 152627"/>
              <a:gd name="connsiteX3" fmla="*/ 3200 w 133586"/>
              <a:gd name="connsiteY3" fmla="*/ 146095 h 152627"/>
              <a:gd name="connsiteX4" fmla="*/ 66700 w 133586"/>
              <a:gd name="connsiteY4" fmla="*/ 107995 h 152627"/>
              <a:gd name="connsiteX5" fmla="*/ 133375 w 133586"/>
              <a:gd name="connsiteY5" fmla="*/ 152445 h 152627"/>
              <a:gd name="connsiteX6" fmla="*/ 85750 w 133586"/>
              <a:gd name="connsiteY6" fmla="*/ 123870 h 152627"/>
              <a:gd name="connsiteX7" fmla="*/ 28600 w 133586"/>
              <a:gd name="connsiteY7" fmla="*/ 127045 h 152627"/>
              <a:gd name="connsiteX8" fmla="*/ 28600 w 133586"/>
              <a:gd name="connsiteY8" fmla="*/ 66720 h 152627"/>
              <a:gd name="connsiteX9" fmla="*/ 15900 w 133586"/>
              <a:gd name="connsiteY9" fmla="*/ 45 h 1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586" h="152627">
                <a:moveTo>
                  <a:pt x="15900" y="45"/>
                </a:moveTo>
                <a:cubicBezTo>
                  <a:pt x="18017" y="-1543"/>
                  <a:pt x="41829" y="38674"/>
                  <a:pt x="41300" y="57195"/>
                </a:cubicBezTo>
                <a:cubicBezTo>
                  <a:pt x="40771" y="75716"/>
                  <a:pt x="19075" y="96353"/>
                  <a:pt x="12725" y="111170"/>
                </a:cubicBezTo>
                <a:cubicBezTo>
                  <a:pt x="6375" y="125987"/>
                  <a:pt x="-5796" y="146624"/>
                  <a:pt x="3200" y="146095"/>
                </a:cubicBezTo>
                <a:cubicBezTo>
                  <a:pt x="12196" y="145566"/>
                  <a:pt x="45004" y="106937"/>
                  <a:pt x="66700" y="107995"/>
                </a:cubicBezTo>
                <a:cubicBezTo>
                  <a:pt x="88396" y="109053"/>
                  <a:pt x="130200" y="149799"/>
                  <a:pt x="133375" y="152445"/>
                </a:cubicBezTo>
                <a:cubicBezTo>
                  <a:pt x="136550" y="155091"/>
                  <a:pt x="103212" y="128103"/>
                  <a:pt x="85750" y="123870"/>
                </a:cubicBezTo>
                <a:cubicBezTo>
                  <a:pt x="68288" y="119637"/>
                  <a:pt x="38125" y="136570"/>
                  <a:pt x="28600" y="127045"/>
                </a:cubicBezTo>
                <a:cubicBezTo>
                  <a:pt x="19075" y="117520"/>
                  <a:pt x="29129" y="85770"/>
                  <a:pt x="28600" y="66720"/>
                </a:cubicBezTo>
                <a:cubicBezTo>
                  <a:pt x="28071" y="47670"/>
                  <a:pt x="13783" y="1633"/>
                  <a:pt x="1590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FA0F3ACD-8515-487E-075C-40323017B50D}"/>
              </a:ext>
            </a:extLst>
          </p:cNvPr>
          <p:cNvSpPr/>
          <p:nvPr/>
        </p:nvSpPr>
        <p:spPr>
          <a:xfrm>
            <a:off x="5054991" y="5848145"/>
            <a:ext cx="85958" cy="79765"/>
          </a:xfrm>
          <a:custGeom>
            <a:avLst/>
            <a:gdLst>
              <a:gd name="connsiteX0" fmla="*/ 2784 w 85958"/>
              <a:gd name="connsiteY0" fmla="*/ 79580 h 79765"/>
              <a:gd name="connsiteX1" fmla="*/ 9134 w 85958"/>
              <a:gd name="connsiteY1" fmla="*/ 25605 h 79765"/>
              <a:gd name="connsiteX2" fmla="*/ 85334 w 85958"/>
              <a:gd name="connsiteY2" fmla="*/ 51005 h 79765"/>
              <a:gd name="connsiteX3" fmla="*/ 44059 w 85958"/>
              <a:gd name="connsiteY3" fmla="*/ 16080 h 79765"/>
              <a:gd name="connsiteX4" fmla="*/ 21834 w 85958"/>
              <a:gd name="connsiteY4" fmla="*/ 3380 h 79765"/>
              <a:gd name="connsiteX5" fmla="*/ 2784 w 85958"/>
              <a:gd name="connsiteY5" fmla="*/ 79580 h 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58" h="79765">
                <a:moveTo>
                  <a:pt x="2784" y="79580"/>
                </a:moveTo>
                <a:cubicBezTo>
                  <a:pt x="667" y="83284"/>
                  <a:pt x="-4624" y="30367"/>
                  <a:pt x="9134" y="25605"/>
                </a:cubicBezTo>
                <a:cubicBezTo>
                  <a:pt x="22892" y="20843"/>
                  <a:pt x="79513" y="52592"/>
                  <a:pt x="85334" y="51005"/>
                </a:cubicBezTo>
                <a:cubicBezTo>
                  <a:pt x="91155" y="49417"/>
                  <a:pt x="54642" y="24017"/>
                  <a:pt x="44059" y="16080"/>
                </a:cubicBezTo>
                <a:cubicBezTo>
                  <a:pt x="33476" y="8143"/>
                  <a:pt x="30830" y="-6674"/>
                  <a:pt x="21834" y="3380"/>
                </a:cubicBezTo>
                <a:cubicBezTo>
                  <a:pt x="12838" y="13434"/>
                  <a:pt x="4901" y="75876"/>
                  <a:pt x="2784" y="79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955DD275-0B1E-B972-71F5-E7E0D757E08B}"/>
              </a:ext>
            </a:extLst>
          </p:cNvPr>
          <p:cNvSpPr/>
          <p:nvPr/>
        </p:nvSpPr>
        <p:spPr>
          <a:xfrm>
            <a:off x="4530198" y="6161037"/>
            <a:ext cx="111036" cy="290898"/>
          </a:xfrm>
          <a:custGeom>
            <a:avLst/>
            <a:gdLst>
              <a:gd name="connsiteX0" fmla="*/ 1888 w 111036"/>
              <a:gd name="connsiteY0" fmla="*/ 277 h 290898"/>
              <a:gd name="connsiteX1" fmla="*/ 5516 w 111036"/>
              <a:gd name="connsiteY1" fmla="*/ 101877 h 290898"/>
              <a:gd name="connsiteX2" fmla="*/ 34545 w 111036"/>
              <a:gd name="connsiteY2" fmla="*/ 185334 h 290898"/>
              <a:gd name="connsiteX3" fmla="*/ 30916 w 111036"/>
              <a:gd name="connsiteY3" fmla="*/ 156306 h 290898"/>
              <a:gd name="connsiteX4" fmla="*/ 103488 w 111036"/>
              <a:gd name="connsiteY4" fmla="*/ 276049 h 290898"/>
              <a:gd name="connsiteX5" fmla="*/ 59945 w 111036"/>
              <a:gd name="connsiteY5" fmla="*/ 265163 h 290898"/>
              <a:gd name="connsiteX6" fmla="*/ 23659 w 111036"/>
              <a:gd name="connsiteY6" fmla="*/ 290563 h 290898"/>
              <a:gd name="connsiteX7" fmla="*/ 27288 w 111036"/>
              <a:gd name="connsiteY7" fmla="*/ 272420 h 290898"/>
              <a:gd name="connsiteX8" fmla="*/ 5516 w 111036"/>
              <a:gd name="connsiteY8" fmla="*/ 181706 h 290898"/>
              <a:gd name="connsiteX9" fmla="*/ 30916 w 111036"/>
              <a:gd name="connsiteY9" fmla="*/ 254277 h 290898"/>
              <a:gd name="connsiteX10" fmla="*/ 110745 w 111036"/>
              <a:gd name="connsiteY10" fmla="*/ 257906 h 290898"/>
              <a:gd name="connsiteX11" fmla="*/ 56316 w 111036"/>
              <a:gd name="connsiteY11" fmla="*/ 214363 h 290898"/>
              <a:gd name="connsiteX12" fmla="*/ 16402 w 111036"/>
              <a:gd name="connsiteY12" fmla="*/ 156306 h 290898"/>
              <a:gd name="connsiteX13" fmla="*/ 30916 w 111036"/>
              <a:gd name="connsiteY13" fmla="*/ 83734 h 290898"/>
              <a:gd name="connsiteX14" fmla="*/ 27288 w 111036"/>
              <a:gd name="connsiteY14" fmla="*/ 134534 h 290898"/>
              <a:gd name="connsiteX15" fmla="*/ 1888 w 111036"/>
              <a:gd name="connsiteY15" fmla="*/ 277 h 29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036" h="290898">
                <a:moveTo>
                  <a:pt x="1888" y="277"/>
                </a:moveTo>
                <a:cubicBezTo>
                  <a:pt x="-1741" y="-5166"/>
                  <a:pt x="73" y="71034"/>
                  <a:pt x="5516" y="101877"/>
                </a:cubicBezTo>
                <a:cubicBezTo>
                  <a:pt x="10959" y="132720"/>
                  <a:pt x="30312" y="176262"/>
                  <a:pt x="34545" y="185334"/>
                </a:cubicBezTo>
                <a:cubicBezTo>
                  <a:pt x="38778" y="194406"/>
                  <a:pt x="19425" y="141187"/>
                  <a:pt x="30916" y="156306"/>
                </a:cubicBezTo>
                <a:cubicBezTo>
                  <a:pt x="42407" y="171425"/>
                  <a:pt x="98650" y="257906"/>
                  <a:pt x="103488" y="276049"/>
                </a:cubicBezTo>
                <a:cubicBezTo>
                  <a:pt x="108326" y="294192"/>
                  <a:pt x="73250" y="262744"/>
                  <a:pt x="59945" y="265163"/>
                </a:cubicBezTo>
                <a:cubicBezTo>
                  <a:pt x="46640" y="267582"/>
                  <a:pt x="23659" y="290563"/>
                  <a:pt x="23659" y="290563"/>
                </a:cubicBezTo>
                <a:cubicBezTo>
                  <a:pt x="18216" y="291772"/>
                  <a:pt x="30312" y="290563"/>
                  <a:pt x="27288" y="272420"/>
                </a:cubicBezTo>
                <a:cubicBezTo>
                  <a:pt x="24264" y="254277"/>
                  <a:pt x="4911" y="184730"/>
                  <a:pt x="5516" y="181706"/>
                </a:cubicBezTo>
                <a:cubicBezTo>
                  <a:pt x="6121" y="178682"/>
                  <a:pt x="13378" y="241577"/>
                  <a:pt x="30916" y="254277"/>
                </a:cubicBezTo>
                <a:cubicBezTo>
                  <a:pt x="48454" y="266977"/>
                  <a:pt x="106512" y="264558"/>
                  <a:pt x="110745" y="257906"/>
                </a:cubicBezTo>
                <a:cubicBezTo>
                  <a:pt x="114978" y="251254"/>
                  <a:pt x="72040" y="231296"/>
                  <a:pt x="56316" y="214363"/>
                </a:cubicBezTo>
                <a:cubicBezTo>
                  <a:pt x="40592" y="197430"/>
                  <a:pt x="20635" y="178077"/>
                  <a:pt x="16402" y="156306"/>
                </a:cubicBezTo>
                <a:cubicBezTo>
                  <a:pt x="12169" y="134535"/>
                  <a:pt x="29102" y="87363"/>
                  <a:pt x="30916" y="83734"/>
                </a:cubicBezTo>
                <a:cubicBezTo>
                  <a:pt x="32730" y="80105"/>
                  <a:pt x="32731" y="142396"/>
                  <a:pt x="27288" y="134534"/>
                </a:cubicBezTo>
                <a:cubicBezTo>
                  <a:pt x="21845" y="126672"/>
                  <a:pt x="5517" y="5720"/>
                  <a:pt x="1888" y="2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B32FC209-F0CA-965E-2B4D-08AD435F208D}"/>
              </a:ext>
            </a:extLst>
          </p:cNvPr>
          <p:cNvSpPr/>
          <p:nvPr/>
        </p:nvSpPr>
        <p:spPr>
          <a:xfrm>
            <a:off x="4658978" y="6154040"/>
            <a:ext cx="134373" cy="293986"/>
          </a:xfrm>
          <a:custGeom>
            <a:avLst/>
            <a:gdLst>
              <a:gd name="connsiteX0" fmla="*/ 7365 w 134373"/>
              <a:gd name="connsiteY0" fmla="*/ 17 h 293986"/>
              <a:gd name="connsiteX1" fmla="*/ 43651 w 134373"/>
              <a:gd name="connsiteY1" fmla="*/ 163303 h 293986"/>
              <a:gd name="connsiteX2" fmla="*/ 47279 w 134373"/>
              <a:gd name="connsiteY2" fmla="*/ 141531 h 293986"/>
              <a:gd name="connsiteX3" fmla="*/ 72679 w 134373"/>
              <a:gd name="connsiteY3" fmla="*/ 257646 h 293986"/>
              <a:gd name="connsiteX4" fmla="*/ 3736 w 134373"/>
              <a:gd name="connsiteY4" fmla="*/ 268531 h 293986"/>
              <a:gd name="connsiteX5" fmla="*/ 119851 w 134373"/>
              <a:gd name="connsiteY5" fmla="*/ 290303 h 293986"/>
              <a:gd name="connsiteX6" fmla="*/ 79936 w 134373"/>
              <a:gd name="connsiteY6" fmla="*/ 290303 h 293986"/>
              <a:gd name="connsiteX7" fmla="*/ 116222 w 134373"/>
              <a:gd name="connsiteY7" fmla="*/ 254017 h 293986"/>
              <a:gd name="connsiteX8" fmla="*/ 101708 w 134373"/>
              <a:gd name="connsiteY8" fmla="*/ 192331 h 293986"/>
              <a:gd name="connsiteX9" fmla="*/ 134365 w 134373"/>
              <a:gd name="connsiteY9" fmla="*/ 54446 h 293986"/>
              <a:gd name="connsiteX10" fmla="*/ 98079 w 134373"/>
              <a:gd name="connsiteY10" fmla="*/ 195960 h 293986"/>
              <a:gd name="connsiteX11" fmla="*/ 54536 w 134373"/>
              <a:gd name="connsiteY11" fmla="*/ 170560 h 293986"/>
              <a:gd name="connsiteX12" fmla="*/ 108 w 134373"/>
              <a:gd name="connsiteY12" fmla="*/ 108874 h 293986"/>
              <a:gd name="connsiteX13" fmla="*/ 40022 w 134373"/>
              <a:gd name="connsiteY13" fmla="*/ 152417 h 293986"/>
              <a:gd name="connsiteX14" fmla="*/ 7365 w 134373"/>
              <a:gd name="connsiteY14" fmla="*/ 17 h 2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4373" h="293986">
                <a:moveTo>
                  <a:pt x="7365" y="17"/>
                </a:moveTo>
                <a:cubicBezTo>
                  <a:pt x="7970" y="1831"/>
                  <a:pt x="36999" y="139717"/>
                  <a:pt x="43651" y="163303"/>
                </a:cubicBezTo>
                <a:cubicBezTo>
                  <a:pt x="50303" y="186889"/>
                  <a:pt x="42441" y="125807"/>
                  <a:pt x="47279" y="141531"/>
                </a:cubicBezTo>
                <a:cubicBezTo>
                  <a:pt x="52117" y="157255"/>
                  <a:pt x="79936" y="236479"/>
                  <a:pt x="72679" y="257646"/>
                </a:cubicBezTo>
                <a:cubicBezTo>
                  <a:pt x="65422" y="278813"/>
                  <a:pt x="-4126" y="263088"/>
                  <a:pt x="3736" y="268531"/>
                </a:cubicBezTo>
                <a:cubicBezTo>
                  <a:pt x="11598" y="273974"/>
                  <a:pt x="107151" y="286674"/>
                  <a:pt x="119851" y="290303"/>
                </a:cubicBezTo>
                <a:cubicBezTo>
                  <a:pt x="132551" y="293932"/>
                  <a:pt x="80541" y="296351"/>
                  <a:pt x="79936" y="290303"/>
                </a:cubicBezTo>
                <a:cubicBezTo>
                  <a:pt x="79331" y="284255"/>
                  <a:pt x="112593" y="270346"/>
                  <a:pt x="116222" y="254017"/>
                </a:cubicBezTo>
                <a:cubicBezTo>
                  <a:pt x="119851" y="237688"/>
                  <a:pt x="98684" y="225593"/>
                  <a:pt x="101708" y="192331"/>
                </a:cubicBezTo>
                <a:cubicBezTo>
                  <a:pt x="104732" y="159069"/>
                  <a:pt x="134970" y="53841"/>
                  <a:pt x="134365" y="54446"/>
                </a:cubicBezTo>
                <a:cubicBezTo>
                  <a:pt x="133760" y="55051"/>
                  <a:pt x="111384" y="176608"/>
                  <a:pt x="98079" y="195960"/>
                </a:cubicBezTo>
                <a:cubicBezTo>
                  <a:pt x="84774" y="215312"/>
                  <a:pt x="70864" y="185074"/>
                  <a:pt x="54536" y="170560"/>
                </a:cubicBezTo>
                <a:cubicBezTo>
                  <a:pt x="38208" y="156046"/>
                  <a:pt x="2527" y="111898"/>
                  <a:pt x="108" y="108874"/>
                </a:cubicBezTo>
                <a:cubicBezTo>
                  <a:pt x="-2311" y="105850"/>
                  <a:pt x="36394" y="166326"/>
                  <a:pt x="40022" y="152417"/>
                </a:cubicBezTo>
                <a:cubicBezTo>
                  <a:pt x="43650" y="138508"/>
                  <a:pt x="6760" y="-1797"/>
                  <a:pt x="7365" y="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61BF935-3553-C472-99D4-8B93C2E4F00C}"/>
              </a:ext>
            </a:extLst>
          </p:cNvPr>
          <p:cNvSpPr/>
          <p:nvPr/>
        </p:nvSpPr>
        <p:spPr>
          <a:xfrm>
            <a:off x="4463143" y="6160934"/>
            <a:ext cx="51037" cy="270393"/>
          </a:xfrm>
          <a:custGeom>
            <a:avLst/>
            <a:gdLst>
              <a:gd name="connsiteX0" fmla="*/ 25400 w 51037"/>
              <a:gd name="connsiteY0" fmla="*/ 380 h 270393"/>
              <a:gd name="connsiteX1" fmla="*/ 0 w 51037"/>
              <a:gd name="connsiteY1" fmla="*/ 109237 h 270393"/>
              <a:gd name="connsiteX2" fmla="*/ 25400 w 51037"/>
              <a:gd name="connsiteY2" fmla="*/ 199952 h 270393"/>
              <a:gd name="connsiteX3" fmla="*/ 29028 w 51037"/>
              <a:gd name="connsiteY3" fmla="*/ 160037 h 270393"/>
              <a:gd name="connsiteX4" fmla="*/ 50800 w 51037"/>
              <a:gd name="connsiteY4" fmla="*/ 268895 h 270393"/>
              <a:gd name="connsiteX5" fmla="*/ 39914 w 51037"/>
              <a:gd name="connsiteY5" fmla="*/ 214466 h 270393"/>
              <a:gd name="connsiteX6" fmla="*/ 29028 w 51037"/>
              <a:gd name="connsiteY6" fmla="*/ 91095 h 270393"/>
              <a:gd name="connsiteX7" fmla="*/ 21771 w 51037"/>
              <a:gd name="connsiteY7" fmla="*/ 149152 h 270393"/>
              <a:gd name="connsiteX8" fmla="*/ 25400 w 51037"/>
              <a:gd name="connsiteY8" fmla="*/ 380 h 27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37" h="270393">
                <a:moveTo>
                  <a:pt x="25400" y="380"/>
                </a:moveTo>
                <a:cubicBezTo>
                  <a:pt x="21772" y="-6272"/>
                  <a:pt x="0" y="75975"/>
                  <a:pt x="0" y="109237"/>
                </a:cubicBezTo>
                <a:cubicBezTo>
                  <a:pt x="0" y="142499"/>
                  <a:pt x="20562" y="191485"/>
                  <a:pt x="25400" y="199952"/>
                </a:cubicBezTo>
                <a:cubicBezTo>
                  <a:pt x="30238" y="208419"/>
                  <a:pt x="24795" y="148547"/>
                  <a:pt x="29028" y="160037"/>
                </a:cubicBezTo>
                <a:cubicBezTo>
                  <a:pt x="33261" y="171527"/>
                  <a:pt x="50800" y="268895"/>
                  <a:pt x="50800" y="268895"/>
                </a:cubicBezTo>
                <a:cubicBezTo>
                  <a:pt x="52614" y="277966"/>
                  <a:pt x="43543" y="244099"/>
                  <a:pt x="39914" y="214466"/>
                </a:cubicBezTo>
                <a:cubicBezTo>
                  <a:pt x="36285" y="184833"/>
                  <a:pt x="32052" y="101981"/>
                  <a:pt x="29028" y="91095"/>
                </a:cubicBezTo>
                <a:cubicBezTo>
                  <a:pt x="26004" y="80209"/>
                  <a:pt x="24190" y="157619"/>
                  <a:pt x="21771" y="149152"/>
                </a:cubicBezTo>
                <a:cubicBezTo>
                  <a:pt x="19352" y="140685"/>
                  <a:pt x="29028" y="7032"/>
                  <a:pt x="25400" y="3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4859B05-9630-601D-557A-E0A87B86C548}"/>
              </a:ext>
            </a:extLst>
          </p:cNvPr>
          <p:cNvSpPr/>
          <p:nvPr/>
        </p:nvSpPr>
        <p:spPr>
          <a:xfrm>
            <a:off x="3891119" y="6530825"/>
            <a:ext cx="771603" cy="94985"/>
          </a:xfrm>
          <a:custGeom>
            <a:avLst/>
            <a:gdLst>
              <a:gd name="connsiteX0" fmla="*/ 5967 w 771603"/>
              <a:gd name="connsiteY0" fmla="*/ 36889 h 94985"/>
              <a:gd name="connsiteX1" fmla="*/ 274481 w 771603"/>
              <a:gd name="connsiteY1" fmla="*/ 80432 h 94985"/>
              <a:gd name="connsiteX2" fmla="*/ 546624 w 771603"/>
              <a:gd name="connsiteY2" fmla="*/ 69546 h 94985"/>
              <a:gd name="connsiteX3" fmla="*/ 506710 w 771603"/>
              <a:gd name="connsiteY3" fmla="*/ 55032 h 94985"/>
              <a:gd name="connsiteX4" fmla="*/ 626452 w 771603"/>
              <a:gd name="connsiteY4" fmla="*/ 26004 h 94985"/>
              <a:gd name="connsiteX5" fmla="*/ 604681 w 771603"/>
              <a:gd name="connsiteY5" fmla="*/ 4232 h 94985"/>
              <a:gd name="connsiteX6" fmla="*/ 771595 w 771603"/>
              <a:gd name="connsiteY6" fmla="*/ 73175 h 94985"/>
              <a:gd name="connsiteX7" fmla="*/ 611938 w 771603"/>
              <a:gd name="connsiteY7" fmla="*/ 15118 h 94985"/>
              <a:gd name="connsiteX8" fmla="*/ 601052 w 771603"/>
              <a:gd name="connsiteY8" fmla="*/ 604 h 94985"/>
              <a:gd name="connsiteX9" fmla="*/ 503081 w 771603"/>
              <a:gd name="connsiteY9" fmla="*/ 29632 h 94985"/>
              <a:gd name="connsiteX10" fmla="*/ 412367 w 771603"/>
              <a:gd name="connsiteY10" fmla="*/ 58661 h 94985"/>
              <a:gd name="connsiteX11" fmla="*/ 281738 w 771603"/>
              <a:gd name="connsiteY11" fmla="*/ 94946 h 94985"/>
              <a:gd name="connsiteX12" fmla="*/ 103938 w 771603"/>
              <a:gd name="connsiteY12" fmla="*/ 51404 h 94985"/>
              <a:gd name="connsiteX13" fmla="*/ 5967 w 771603"/>
              <a:gd name="connsiteY13" fmla="*/ 36889 h 9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1603" h="94985">
                <a:moveTo>
                  <a:pt x="5967" y="36889"/>
                </a:moveTo>
                <a:cubicBezTo>
                  <a:pt x="34391" y="41727"/>
                  <a:pt x="184372" y="74989"/>
                  <a:pt x="274481" y="80432"/>
                </a:cubicBezTo>
                <a:cubicBezTo>
                  <a:pt x="364590" y="85875"/>
                  <a:pt x="507919" y="73779"/>
                  <a:pt x="546624" y="69546"/>
                </a:cubicBezTo>
                <a:cubicBezTo>
                  <a:pt x="585329" y="65313"/>
                  <a:pt x="493405" y="62289"/>
                  <a:pt x="506710" y="55032"/>
                </a:cubicBezTo>
                <a:cubicBezTo>
                  <a:pt x="520015" y="47775"/>
                  <a:pt x="626452" y="26004"/>
                  <a:pt x="626452" y="26004"/>
                </a:cubicBezTo>
                <a:cubicBezTo>
                  <a:pt x="642781" y="17537"/>
                  <a:pt x="580491" y="-3630"/>
                  <a:pt x="604681" y="4232"/>
                </a:cubicBezTo>
                <a:cubicBezTo>
                  <a:pt x="628871" y="12094"/>
                  <a:pt x="770386" y="71361"/>
                  <a:pt x="771595" y="73175"/>
                </a:cubicBezTo>
                <a:cubicBezTo>
                  <a:pt x="772804" y="74989"/>
                  <a:pt x="640362" y="27213"/>
                  <a:pt x="611938" y="15118"/>
                </a:cubicBezTo>
                <a:cubicBezTo>
                  <a:pt x="583514" y="3023"/>
                  <a:pt x="619195" y="-1815"/>
                  <a:pt x="601052" y="604"/>
                </a:cubicBezTo>
                <a:cubicBezTo>
                  <a:pt x="582909" y="3023"/>
                  <a:pt x="534529" y="19956"/>
                  <a:pt x="503081" y="29632"/>
                </a:cubicBezTo>
                <a:cubicBezTo>
                  <a:pt x="471633" y="39308"/>
                  <a:pt x="449258" y="47775"/>
                  <a:pt x="412367" y="58661"/>
                </a:cubicBezTo>
                <a:cubicBezTo>
                  <a:pt x="375477" y="69547"/>
                  <a:pt x="333143" y="96155"/>
                  <a:pt x="281738" y="94946"/>
                </a:cubicBezTo>
                <a:cubicBezTo>
                  <a:pt x="230333" y="93737"/>
                  <a:pt x="150505" y="59871"/>
                  <a:pt x="103938" y="51404"/>
                </a:cubicBezTo>
                <a:cubicBezTo>
                  <a:pt x="57371" y="42937"/>
                  <a:pt x="-22457" y="32051"/>
                  <a:pt x="5967" y="36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A8864317-1B90-73F4-6B41-C7AC6D685E8A}"/>
              </a:ext>
            </a:extLst>
          </p:cNvPr>
          <p:cNvSpPr/>
          <p:nvPr/>
        </p:nvSpPr>
        <p:spPr>
          <a:xfrm>
            <a:off x="4575284" y="6523744"/>
            <a:ext cx="810641" cy="112922"/>
          </a:xfrm>
          <a:custGeom>
            <a:avLst/>
            <a:gdLst>
              <a:gd name="connsiteX0" fmla="*/ 345 w 810641"/>
              <a:gd name="connsiteY0" fmla="*/ 80256 h 112922"/>
              <a:gd name="connsiteX1" fmla="*/ 192659 w 810641"/>
              <a:gd name="connsiteY1" fmla="*/ 51227 h 112922"/>
              <a:gd name="connsiteX2" fmla="*/ 276116 w 810641"/>
              <a:gd name="connsiteY2" fmla="*/ 33085 h 112922"/>
              <a:gd name="connsiteX3" fmla="*/ 167259 w 810641"/>
              <a:gd name="connsiteY3" fmla="*/ 427 h 112922"/>
              <a:gd name="connsiteX4" fmla="*/ 439402 w 810641"/>
              <a:gd name="connsiteY4" fmla="*/ 58485 h 112922"/>
              <a:gd name="connsiteX5" fmla="*/ 384973 w 810641"/>
              <a:gd name="connsiteY5" fmla="*/ 43970 h 112922"/>
              <a:gd name="connsiteX6" fmla="*/ 609945 w 810641"/>
              <a:gd name="connsiteY6" fmla="*/ 69370 h 112922"/>
              <a:gd name="connsiteX7" fmla="*/ 675259 w 810641"/>
              <a:gd name="connsiteY7" fmla="*/ 72999 h 112922"/>
              <a:gd name="connsiteX8" fmla="*/ 809516 w 810641"/>
              <a:gd name="connsiteY8" fmla="*/ 36713 h 112922"/>
              <a:gd name="connsiteX9" fmla="*/ 733316 w 810641"/>
              <a:gd name="connsiteY9" fmla="*/ 54856 h 112922"/>
              <a:gd name="connsiteX10" fmla="*/ 624459 w 810641"/>
              <a:gd name="connsiteY10" fmla="*/ 76627 h 112922"/>
              <a:gd name="connsiteX11" fmla="*/ 410373 w 810641"/>
              <a:gd name="connsiteY11" fmla="*/ 112913 h 112922"/>
              <a:gd name="connsiteX12" fmla="*/ 537373 w 810641"/>
              <a:gd name="connsiteY12" fmla="*/ 72999 h 112922"/>
              <a:gd name="connsiteX13" fmla="*/ 312402 w 810641"/>
              <a:gd name="connsiteY13" fmla="*/ 33085 h 112922"/>
              <a:gd name="connsiteX14" fmla="*/ 225316 w 810641"/>
              <a:gd name="connsiteY14" fmla="*/ 14942 h 112922"/>
              <a:gd name="connsiteX15" fmla="*/ 218059 w 810641"/>
              <a:gd name="connsiteY15" fmla="*/ 29456 h 112922"/>
              <a:gd name="connsiteX16" fmla="*/ 152745 w 810641"/>
              <a:gd name="connsiteY16" fmla="*/ 7685 h 112922"/>
              <a:gd name="connsiteX17" fmla="*/ 145487 w 810641"/>
              <a:gd name="connsiteY17" fmla="*/ 33085 h 112922"/>
              <a:gd name="connsiteX18" fmla="*/ 345 w 810641"/>
              <a:gd name="connsiteY18" fmla="*/ 80256 h 1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0641" h="112922">
                <a:moveTo>
                  <a:pt x="345" y="80256"/>
                </a:moveTo>
                <a:cubicBezTo>
                  <a:pt x="8207" y="83280"/>
                  <a:pt x="146697" y="59089"/>
                  <a:pt x="192659" y="51227"/>
                </a:cubicBezTo>
                <a:cubicBezTo>
                  <a:pt x="238621" y="43365"/>
                  <a:pt x="280349" y="41552"/>
                  <a:pt x="276116" y="33085"/>
                </a:cubicBezTo>
                <a:cubicBezTo>
                  <a:pt x="271883" y="24618"/>
                  <a:pt x="140045" y="-3806"/>
                  <a:pt x="167259" y="427"/>
                </a:cubicBezTo>
                <a:cubicBezTo>
                  <a:pt x="194473" y="4660"/>
                  <a:pt x="403116" y="51228"/>
                  <a:pt x="439402" y="58485"/>
                </a:cubicBezTo>
                <a:cubicBezTo>
                  <a:pt x="475688" y="65742"/>
                  <a:pt x="356549" y="42156"/>
                  <a:pt x="384973" y="43970"/>
                </a:cubicBezTo>
                <a:cubicBezTo>
                  <a:pt x="413397" y="45784"/>
                  <a:pt x="561564" y="64532"/>
                  <a:pt x="609945" y="69370"/>
                </a:cubicBezTo>
                <a:cubicBezTo>
                  <a:pt x="658326" y="74208"/>
                  <a:pt x="641997" y="78442"/>
                  <a:pt x="675259" y="72999"/>
                </a:cubicBezTo>
                <a:cubicBezTo>
                  <a:pt x="708521" y="67556"/>
                  <a:pt x="799840" y="39737"/>
                  <a:pt x="809516" y="36713"/>
                </a:cubicBezTo>
                <a:cubicBezTo>
                  <a:pt x="819192" y="33689"/>
                  <a:pt x="764159" y="48204"/>
                  <a:pt x="733316" y="54856"/>
                </a:cubicBezTo>
                <a:cubicBezTo>
                  <a:pt x="702473" y="61508"/>
                  <a:pt x="678283" y="66951"/>
                  <a:pt x="624459" y="76627"/>
                </a:cubicBezTo>
                <a:cubicBezTo>
                  <a:pt x="570635" y="86303"/>
                  <a:pt x="424887" y="113518"/>
                  <a:pt x="410373" y="112913"/>
                </a:cubicBezTo>
                <a:cubicBezTo>
                  <a:pt x="395859" y="112308"/>
                  <a:pt x="553701" y="86304"/>
                  <a:pt x="537373" y="72999"/>
                </a:cubicBezTo>
                <a:cubicBezTo>
                  <a:pt x="521045" y="59694"/>
                  <a:pt x="364412" y="42761"/>
                  <a:pt x="312402" y="33085"/>
                </a:cubicBezTo>
                <a:cubicBezTo>
                  <a:pt x="260392" y="23409"/>
                  <a:pt x="225316" y="14942"/>
                  <a:pt x="225316" y="14942"/>
                </a:cubicBezTo>
                <a:cubicBezTo>
                  <a:pt x="209592" y="14337"/>
                  <a:pt x="230154" y="30665"/>
                  <a:pt x="218059" y="29456"/>
                </a:cubicBezTo>
                <a:cubicBezTo>
                  <a:pt x="205964" y="28247"/>
                  <a:pt x="164840" y="7080"/>
                  <a:pt x="152745" y="7685"/>
                </a:cubicBezTo>
                <a:cubicBezTo>
                  <a:pt x="140650" y="8290"/>
                  <a:pt x="169677" y="22199"/>
                  <a:pt x="145487" y="33085"/>
                </a:cubicBezTo>
                <a:cubicBezTo>
                  <a:pt x="121297" y="43971"/>
                  <a:pt x="-7517" y="77232"/>
                  <a:pt x="345" y="80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1423D34E-ED81-4DEE-A7F7-0B40F4F75921}"/>
              </a:ext>
            </a:extLst>
          </p:cNvPr>
          <p:cNvSpPr/>
          <p:nvPr/>
        </p:nvSpPr>
        <p:spPr>
          <a:xfrm>
            <a:off x="3917796" y="6570812"/>
            <a:ext cx="610005" cy="289768"/>
          </a:xfrm>
          <a:custGeom>
            <a:avLst/>
            <a:gdLst>
              <a:gd name="connsiteX0" fmla="*/ 1061 w 610005"/>
              <a:gd name="connsiteY0" fmla="*/ 531 h 289768"/>
              <a:gd name="connsiteX1" fmla="*/ 331261 w 610005"/>
              <a:gd name="connsiteY1" fmla="*/ 210988 h 289768"/>
              <a:gd name="connsiteX2" fmla="*/ 302233 w 610005"/>
              <a:gd name="connsiteY2" fmla="*/ 163817 h 289768"/>
              <a:gd name="connsiteX3" fmla="*/ 603404 w 610005"/>
              <a:gd name="connsiteY3" fmla="*/ 287188 h 289768"/>
              <a:gd name="connsiteX4" fmla="*/ 494547 w 610005"/>
              <a:gd name="connsiteY4" fmla="*/ 243645 h 289768"/>
              <a:gd name="connsiteX5" fmla="*/ 313118 w 610005"/>
              <a:gd name="connsiteY5" fmla="*/ 196474 h 289768"/>
              <a:gd name="connsiteX6" fmla="*/ 255061 w 610005"/>
              <a:gd name="connsiteY6" fmla="*/ 156559 h 289768"/>
              <a:gd name="connsiteX7" fmla="*/ 135318 w 610005"/>
              <a:gd name="connsiteY7" fmla="*/ 120274 h 289768"/>
              <a:gd name="connsiteX8" fmla="*/ 222404 w 610005"/>
              <a:gd name="connsiteY8" fmla="*/ 149302 h 289768"/>
              <a:gd name="connsiteX9" fmla="*/ 1061 w 610005"/>
              <a:gd name="connsiteY9" fmla="*/ 531 h 28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0005" h="289768">
                <a:moveTo>
                  <a:pt x="1061" y="531"/>
                </a:moveTo>
                <a:cubicBezTo>
                  <a:pt x="19204" y="10812"/>
                  <a:pt x="281066" y="183774"/>
                  <a:pt x="331261" y="210988"/>
                </a:cubicBezTo>
                <a:cubicBezTo>
                  <a:pt x="381456" y="238202"/>
                  <a:pt x="256876" y="151117"/>
                  <a:pt x="302233" y="163817"/>
                </a:cubicBezTo>
                <a:cubicBezTo>
                  <a:pt x="347590" y="176517"/>
                  <a:pt x="571352" y="273883"/>
                  <a:pt x="603404" y="287188"/>
                </a:cubicBezTo>
                <a:cubicBezTo>
                  <a:pt x="635456" y="300493"/>
                  <a:pt x="542928" y="258764"/>
                  <a:pt x="494547" y="243645"/>
                </a:cubicBezTo>
                <a:cubicBezTo>
                  <a:pt x="446166" y="228526"/>
                  <a:pt x="353032" y="210988"/>
                  <a:pt x="313118" y="196474"/>
                </a:cubicBezTo>
                <a:cubicBezTo>
                  <a:pt x="273204" y="181960"/>
                  <a:pt x="284694" y="169259"/>
                  <a:pt x="255061" y="156559"/>
                </a:cubicBezTo>
                <a:cubicBezTo>
                  <a:pt x="225428" y="143859"/>
                  <a:pt x="140761" y="121483"/>
                  <a:pt x="135318" y="120274"/>
                </a:cubicBezTo>
                <a:cubicBezTo>
                  <a:pt x="129875" y="119065"/>
                  <a:pt x="241756" y="166235"/>
                  <a:pt x="222404" y="149302"/>
                </a:cubicBezTo>
                <a:cubicBezTo>
                  <a:pt x="203052" y="132369"/>
                  <a:pt x="-17082" y="-9750"/>
                  <a:pt x="1061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0938DB1-5B77-BBE5-A4B1-3901D93FF67B}"/>
              </a:ext>
            </a:extLst>
          </p:cNvPr>
          <p:cNvSpPr/>
          <p:nvPr/>
        </p:nvSpPr>
        <p:spPr>
          <a:xfrm>
            <a:off x="4648195" y="6577795"/>
            <a:ext cx="761683" cy="316491"/>
          </a:xfrm>
          <a:custGeom>
            <a:avLst/>
            <a:gdLst>
              <a:gd name="connsiteX0" fmla="*/ 5 w 761683"/>
              <a:gd name="connsiteY0" fmla="*/ 316491 h 316491"/>
              <a:gd name="connsiteX1" fmla="*/ 243119 w 761683"/>
              <a:gd name="connsiteY1" fmla="*/ 225776 h 316491"/>
              <a:gd name="connsiteX2" fmla="*/ 206834 w 761683"/>
              <a:gd name="connsiteY2" fmla="*/ 254805 h 316491"/>
              <a:gd name="connsiteX3" fmla="*/ 435434 w 761683"/>
              <a:gd name="connsiteY3" fmla="*/ 178605 h 316491"/>
              <a:gd name="connsiteX4" fmla="*/ 366491 w 761683"/>
              <a:gd name="connsiteY4" fmla="*/ 218519 h 316491"/>
              <a:gd name="connsiteX5" fmla="*/ 540662 w 761683"/>
              <a:gd name="connsiteY5" fmla="*/ 109662 h 316491"/>
              <a:gd name="connsiteX6" fmla="*/ 457205 w 761683"/>
              <a:gd name="connsiteY6" fmla="*/ 149576 h 316491"/>
              <a:gd name="connsiteX7" fmla="*/ 540662 w 761683"/>
              <a:gd name="connsiteY7" fmla="*/ 80634 h 316491"/>
              <a:gd name="connsiteX8" fmla="*/ 754748 w 761683"/>
              <a:gd name="connsiteY8" fmla="*/ 4434 h 316491"/>
              <a:gd name="connsiteX9" fmla="*/ 700319 w 761683"/>
              <a:gd name="connsiteY9" fmla="*/ 11691 h 316491"/>
              <a:gd name="connsiteX10" fmla="*/ 609605 w 761683"/>
              <a:gd name="connsiteY10" fmla="*/ 33462 h 316491"/>
              <a:gd name="connsiteX11" fmla="*/ 464462 w 761683"/>
              <a:gd name="connsiteY11" fmla="*/ 153205 h 316491"/>
              <a:gd name="connsiteX12" fmla="*/ 482605 w 761683"/>
              <a:gd name="connsiteY12" fmla="*/ 120548 h 316491"/>
              <a:gd name="connsiteX13" fmla="*/ 254005 w 761683"/>
              <a:gd name="connsiteY13" fmla="*/ 145948 h 316491"/>
              <a:gd name="connsiteX14" fmla="*/ 428176 w 761683"/>
              <a:gd name="connsiteY14" fmla="*/ 138691 h 316491"/>
              <a:gd name="connsiteX15" fmla="*/ 286662 w 761683"/>
              <a:gd name="connsiteY15" fmla="*/ 214891 h 316491"/>
              <a:gd name="connsiteX16" fmla="*/ 235862 w 761683"/>
              <a:gd name="connsiteY16" fmla="*/ 225776 h 316491"/>
              <a:gd name="connsiteX17" fmla="*/ 5 w 761683"/>
              <a:gd name="connsiteY17" fmla="*/ 316491 h 31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1683" h="316491">
                <a:moveTo>
                  <a:pt x="5" y="316491"/>
                </a:moveTo>
                <a:cubicBezTo>
                  <a:pt x="1214" y="316491"/>
                  <a:pt x="208648" y="236057"/>
                  <a:pt x="243119" y="225776"/>
                </a:cubicBezTo>
                <a:cubicBezTo>
                  <a:pt x="277590" y="215495"/>
                  <a:pt x="174782" y="262667"/>
                  <a:pt x="206834" y="254805"/>
                </a:cubicBezTo>
                <a:cubicBezTo>
                  <a:pt x="238886" y="246943"/>
                  <a:pt x="408825" y="184653"/>
                  <a:pt x="435434" y="178605"/>
                </a:cubicBezTo>
                <a:cubicBezTo>
                  <a:pt x="462043" y="172557"/>
                  <a:pt x="348953" y="230009"/>
                  <a:pt x="366491" y="218519"/>
                </a:cubicBezTo>
                <a:cubicBezTo>
                  <a:pt x="384029" y="207029"/>
                  <a:pt x="525543" y="121153"/>
                  <a:pt x="540662" y="109662"/>
                </a:cubicBezTo>
                <a:cubicBezTo>
                  <a:pt x="555781" y="98171"/>
                  <a:pt x="457205" y="154414"/>
                  <a:pt x="457205" y="149576"/>
                </a:cubicBezTo>
                <a:cubicBezTo>
                  <a:pt x="457205" y="144738"/>
                  <a:pt x="491072" y="104824"/>
                  <a:pt x="540662" y="80634"/>
                </a:cubicBezTo>
                <a:cubicBezTo>
                  <a:pt x="590253" y="56444"/>
                  <a:pt x="728139" y="15924"/>
                  <a:pt x="754748" y="4434"/>
                </a:cubicBezTo>
                <a:cubicBezTo>
                  <a:pt x="781357" y="-7056"/>
                  <a:pt x="724510" y="6853"/>
                  <a:pt x="700319" y="11691"/>
                </a:cubicBezTo>
                <a:cubicBezTo>
                  <a:pt x="676128" y="16529"/>
                  <a:pt x="648915" y="9876"/>
                  <a:pt x="609605" y="33462"/>
                </a:cubicBezTo>
                <a:cubicBezTo>
                  <a:pt x="570296" y="57048"/>
                  <a:pt x="485629" y="138691"/>
                  <a:pt x="464462" y="153205"/>
                </a:cubicBezTo>
                <a:cubicBezTo>
                  <a:pt x="443295" y="167719"/>
                  <a:pt x="517681" y="121757"/>
                  <a:pt x="482605" y="120548"/>
                </a:cubicBezTo>
                <a:cubicBezTo>
                  <a:pt x="447529" y="119339"/>
                  <a:pt x="263076" y="142924"/>
                  <a:pt x="254005" y="145948"/>
                </a:cubicBezTo>
                <a:cubicBezTo>
                  <a:pt x="244934" y="148972"/>
                  <a:pt x="422733" y="127200"/>
                  <a:pt x="428176" y="138691"/>
                </a:cubicBezTo>
                <a:cubicBezTo>
                  <a:pt x="433619" y="150182"/>
                  <a:pt x="318714" y="200377"/>
                  <a:pt x="286662" y="214891"/>
                </a:cubicBezTo>
                <a:cubicBezTo>
                  <a:pt x="254610" y="229405"/>
                  <a:pt x="276381" y="211867"/>
                  <a:pt x="235862" y="225776"/>
                </a:cubicBezTo>
                <a:cubicBezTo>
                  <a:pt x="195343" y="239685"/>
                  <a:pt x="-1204" y="316491"/>
                  <a:pt x="5" y="316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BB7862A-74AD-DB57-855D-53CE00D82334}"/>
              </a:ext>
            </a:extLst>
          </p:cNvPr>
          <p:cNvSpPr/>
          <p:nvPr/>
        </p:nvSpPr>
        <p:spPr>
          <a:xfrm>
            <a:off x="4670243" y="6708626"/>
            <a:ext cx="552910" cy="238276"/>
          </a:xfrm>
          <a:custGeom>
            <a:avLst/>
            <a:gdLst>
              <a:gd name="connsiteX0" fmla="*/ 182 w 552910"/>
              <a:gd name="connsiteY0" fmla="*/ 238274 h 238276"/>
              <a:gd name="connsiteX1" fmla="*/ 212907 w 552910"/>
              <a:gd name="connsiteY1" fmla="*/ 123974 h 238276"/>
              <a:gd name="connsiteX2" fmla="*/ 177982 w 552910"/>
              <a:gd name="connsiteY2" fmla="*/ 168424 h 238276"/>
              <a:gd name="connsiteX3" fmla="*/ 425632 w 552910"/>
              <a:gd name="connsiteY3" fmla="*/ 60474 h 238276"/>
              <a:gd name="connsiteX4" fmla="*/ 378007 w 552910"/>
              <a:gd name="connsiteY4" fmla="*/ 108099 h 238276"/>
              <a:gd name="connsiteX5" fmla="*/ 552632 w 552910"/>
              <a:gd name="connsiteY5" fmla="*/ 149 h 238276"/>
              <a:gd name="connsiteX6" fmla="*/ 412932 w 552910"/>
              <a:gd name="connsiteY6" fmla="*/ 85874 h 238276"/>
              <a:gd name="connsiteX7" fmla="*/ 200207 w 552910"/>
              <a:gd name="connsiteY7" fmla="*/ 139849 h 238276"/>
              <a:gd name="connsiteX8" fmla="*/ 254182 w 552910"/>
              <a:gd name="connsiteY8" fmla="*/ 120799 h 238276"/>
              <a:gd name="connsiteX9" fmla="*/ 182 w 552910"/>
              <a:gd name="connsiteY9" fmla="*/ 238274 h 23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910" h="238276">
                <a:moveTo>
                  <a:pt x="182" y="238274"/>
                </a:moveTo>
                <a:cubicBezTo>
                  <a:pt x="-6697" y="238803"/>
                  <a:pt x="183274" y="135616"/>
                  <a:pt x="212907" y="123974"/>
                </a:cubicBezTo>
                <a:cubicBezTo>
                  <a:pt x="242540" y="112332"/>
                  <a:pt x="142528" y="179007"/>
                  <a:pt x="177982" y="168424"/>
                </a:cubicBezTo>
                <a:cubicBezTo>
                  <a:pt x="213436" y="157841"/>
                  <a:pt x="392294" y="70528"/>
                  <a:pt x="425632" y="60474"/>
                </a:cubicBezTo>
                <a:cubicBezTo>
                  <a:pt x="458970" y="50420"/>
                  <a:pt x="356840" y="118153"/>
                  <a:pt x="378007" y="108099"/>
                </a:cubicBezTo>
                <a:cubicBezTo>
                  <a:pt x="399174" y="98045"/>
                  <a:pt x="546811" y="3853"/>
                  <a:pt x="552632" y="149"/>
                </a:cubicBezTo>
                <a:cubicBezTo>
                  <a:pt x="558453" y="-3555"/>
                  <a:pt x="471669" y="62591"/>
                  <a:pt x="412932" y="85874"/>
                </a:cubicBezTo>
                <a:cubicBezTo>
                  <a:pt x="354195" y="109157"/>
                  <a:pt x="226665" y="134028"/>
                  <a:pt x="200207" y="139849"/>
                </a:cubicBezTo>
                <a:cubicBezTo>
                  <a:pt x="173749" y="145670"/>
                  <a:pt x="282757" y="106512"/>
                  <a:pt x="254182" y="120799"/>
                </a:cubicBezTo>
                <a:cubicBezTo>
                  <a:pt x="225607" y="135086"/>
                  <a:pt x="7061" y="237745"/>
                  <a:pt x="182" y="238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02F896EE-E31D-64BC-5231-B3B5F7A43E7E}"/>
              </a:ext>
            </a:extLst>
          </p:cNvPr>
          <p:cNvSpPr/>
          <p:nvPr/>
        </p:nvSpPr>
        <p:spPr>
          <a:xfrm>
            <a:off x="4227809" y="6712486"/>
            <a:ext cx="423916" cy="257890"/>
          </a:xfrm>
          <a:custGeom>
            <a:avLst/>
            <a:gdLst>
              <a:gd name="connsiteX0" fmla="*/ 1291 w 423916"/>
              <a:gd name="connsiteY0" fmla="*/ 2639 h 257890"/>
              <a:gd name="connsiteX1" fmla="*/ 207666 w 423916"/>
              <a:gd name="connsiteY1" fmla="*/ 5814 h 257890"/>
              <a:gd name="connsiteX2" fmla="*/ 296566 w 423916"/>
              <a:gd name="connsiteY2" fmla="*/ 47089 h 257890"/>
              <a:gd name="connsiteX3" fmla="*/ 334666 w 423916"/>
              <a:gd name="connsiteY3" fmla="*/ 18514 h 257890"/>
              <a:gd name="connsiteX4" fmla="*/ 353716 w 423916"/>
              <a:gd name="connsiteY4" fmla="*/ 66139 h 257890"/>
              <a:gd name="connsiteX5" fmla="*/ 398166 w 423916"/>
              <a:gd name="connsiteY5" fmla="*/ 40739 h 257890"/>
              <a:gd name="connsiteX6" fmla="*/ 385466 w 423916"/>
              <a:gd name="connsiteY6" fmla="*/ 148689 h 257890"/>
              <a:gd name="connsiteX7" fmla="*/ 404516 w 423916"/>
              <a:gd name="connsiteY7" fmla="*/ 101064 h 257890"/>
              <a:gd name="connsiteX8" fmla="*/ 407691 w 423916"/>
              <a:gd name="connsiteY8" fmla="*/ 256639 h 257890"/>
              <a:gd name="connsiteX9" fmla="*/ 410866 w 423916"/>
              <a:gd name="connsiteY9" fmla="*/ 167739 h 257890"/>
              <a:gd name="connsiteX10" fmla="*/ 420391 w 423916"/>
              <a:gd name="connsiteY10" fmla="*/ 50264 h 257890"/>
              <a:gd name="connsiteX11" fmla="*/ 344191 w 423916"/>
              <a:gd name="connsiteY11" fmla="*/ 62964 h 257890"/>
              <a:gd name="connsiteX12" fmla="*/ 296566 w 423916"/>
              <a:gd name="connsiteY12" fmla="*/ 15339 h 257890"/>
              <a:gd name="connsiteX13" fmla="*/ 315616 w 423916"/>
              <a:gd name="connsiteY13" fmla="*/ 28039 h 257890"/>
              <a:gd name="connsiteX14" fmla="*/ 1291 w 423916"/>
              <a:gd name="connsiteY14" fmla="*/ 2639 h 257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3916" h="257890">
                <a:moveTo>
                  <a:pt x="1291" y="2639"/>
                </a:moveTo>
                <a:cubicBezTo>
                  <a:pt x="-16701" y="-1065"/>
                  <a:pt x="158454" y="-1594"/>
                  <a:pt x="207666" y="5814"/>
                </a:cubicBezTo>
                <a:cubicBezTo>
                  <a:pt x="256878" y="13222"/>
                  <a:pt x="275399" y="44972"/>
                  <a:pt x="296566" y="47089"/>
                </a:cubicBezTo>
                <a:cubicBezTo>
                  <a:pt x="317733" y="49206"/>
                  <a:pt x="325141" y="15339"/>
                  <a:pt x="334666" y="18514"/>
                </a:cubicBezTo>
                <a:cubicBezTo>
                  <a:pt x="344191" y="21689"/>
                  <a:pt x="343133" y="62435"/>
                  <a:pt x="353716" y="66139"/>
                </a:cubicBezTo>
                <a:cubicBezTo>
                  <a:pt x="364299" y="69843"/>
                  <a:pt x="392874" y="26981"/>
                  <a:pt x="398166" y="40739"/>
                </a:cubicBezTo>
                <a:cubicBezTo>
                  <a:pt x="403458" y="54497"/>
                  <a:pt x="384408" y="138635"/>
                  <a:pt x="385466" y="148689"/>
                </a:cubicBezTo>
                <a:cubicBezTo>
                  <a:pt x="386524" y="158743"/>
                  <a:pt x="400812" y="83072"/>
                  <a:pt x="404516" y="101064"/>
                </a:cubicBezTo>
                <a:cubicBezTo>
                  <a:pt x="408220" y="119056"/>
                  <a:pt x="406633" y="245527"/>
                  <a:pt x="407691" y="256639"/>
                </a:cubicBezTo>
                <a:cubicBezTo>
                  <a:pt x="408749" y="267751"/>
                  <a:pt x="408749" y="202135"/>
                  <a:pt x="410866" y="167739"/>
                </a:cubicBezTo>
                <a:cubicBezTo>
                  <a:pt x="412983" y="133343"/>
                  <a:pt x="431503" y="67726"/>
                  <a:pt x="420391" y="50264"/>
                </a:cubicBezTo>
                <a:cubicBezTo>
                  <a:pt x="409279" y="32802"/>
                  <a:pt x="364828" y="68785"/>
                  <a:pt x="344191" y="62964"/>
                </a:cubicBezTo>
                <a:cubicBezTo>
                  <a:pt x="323554" y="57143"/>
                  <a:pt x="296566" y="15339"/>
                  <a:pt x="296566" y="15339"/>
                </a:cubicBezTo>
                <a:cubicBezTo>
                  <a:pt x="291804" y="9518"/>
                  <a:pt x="361653" y="30156"/>
                  <a:pt x="315616" y="28039"/>
                </a:cubicBezTo>
                <a:cubicBezTo>
                  <a:pt x="269579" y="25922"/>
                  <a:pt x="19283" y="6343"/>
                  <a:pt x="1291" y="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4CE001F2-A4B1-770E-016D-A6EA9ACDEC34}"/>
              </a:ext>
            </a:extLst>
          </p:cNvPr>
          <p:cNvSpPr/>
          <p:nvPr/>
        </p:nvSpPr>
        <p:spPr>
          <a:xfrm>
            <a:off x="4174908" y="6781797"/>
            <a:ext cx="457842" cy="203996"/>
          </a:xfrm>
          <a:custGeom>
            <a:avLst/>
            <a:gdLst>
              <a:gd name="connsiteX0" fmla="*/ 217 w 457842"/>
              <a:gd name="connsiteY0" fmla="*/ 19053 h 203996"/>
              <a:gd name="connsiteX1" fmla="*/ 231992 w 457842"/>
              <a:gd name="connsiteY1" fmla="*/ 95253 h 203996"/>
              <a:gd name="connsiteX2" fmla="*/ 206592 w 457842"/>
              <a:gd name="connsiteY2" fmla="*/ 66678 h 203996"/>
              <a:gd name="connsiteX3" fmla="*/ 412967 w 457842"/>
              <a:gd name="connsiteY3" fmla="*/ 114303 h 203996"/>
              <a:gd name="connsiteX4" fmla="*/ 400267 w 457842"/>
              <a:gd name="connsiteY4" fmla="*/ 120653 h 203996"/>
              <a:gd name="connsiteX5" fmla="*/ 457417 w 457842"/>
              <a:gd name="connsiteY5" fmla="*/ 203203 h 203996"/>
              <a:gd name="connsiteX6" fmla="*/ 425667 w 457842"/>
              <a:gd name="connsiteY6" fmla="*/ 158753 h 203996"/>
              <a:gd name="connsiteX7" fmla="*/ 412967 w 457842"/>
              <a:gd name="connsiteY7" fmla="*/ 98428 h 203996"/>
              <a:gd name="connsiteX8" fmla="*/ 400267 w 457842"/>
              <a:gd name="connsiteY8" fmla="*/ 76203 h 203996"/>
              <a:gd name="connsiteX9" fmla="*/ 311367 w 457842"/>
              <a:gd name="connsiteY9" fmla="*/ 3 h 203996"/>
              <a:gd name="connsiteX10" fmla="*/ 400267 w 457842"/>
              <a:gd name="connsiteY10" fmla="*/ 79378 h 203996"/>
              <a:gd name="connsiteX11" fmla="*/ 292317 w 457842"/>
              <a:gd name="connsiteY11" fmla="*/ 85728 h 203996"/>
              <a:gd name="connsiteX12" fmla="*/ 130392 w 457842"/>
              <a:gd name="connsiteY12" fmla="*/ 38103 h 203996"/>
              <a:gd name="connsiteX13" fmla="*/ 244692 w 457842"/>
              <a:gd name="connsiteY13" fmla="*/ 88903 h 203996"/>
              <a:gd name="connsiteX14" fmla="*/ 190717 w 457842"/>
              <a:gd name="connsiteY14" fmla="*/ 88903 h 203996"/>
              <a:gd name="connsiteX15" fmla="*/ 217 w 457842"/>
              <a:gd name="connsiteY15" fmla="*/ 19053 h 20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842" h="203996">
                <a:moveTo>
                  <a:pt x="217" y="19053"/>
                </a:moveTo>
                <a:cubicBezTo>
                  <a:pt x="7096" y="20111"/>
                  <a:pt x="197596" y="87316"/>
                  <a:pt x="231992" y="95253"/>
                </a:cubicBezTo>
                <a:cubicBezTo>
                  <a:pt x="266388" y="103190"/>
                  <a:pt x="176429" y="63503"/>
                  <a:pt x="206592" y="66678"/>
                </a:cubicBezTo>
                <a:cubicBezTo>
                  <a:pt x="236755" y="69853"/>
                  <a:pt x="412967" y="114303"/>
                  <a:pt x="412967" y="114303"/>
                </a:cubicBezTo>
                <a:cubicBezTo>
                  <a:pt x="445246" y="123299"/>
                  <a:pt x="392859" y="105836"/>
                  <a:pt x="400267" y="120653"/>
                </a:cubicBezTo>
                <a:cubicBezTo>
                  <a:pt x="407675" y="135470"/>
                  <a:pt x="453184" y="196853"/>
                  <a:pt x="457417" y="203203"/>
                </a:cubicBezTo>
                <a:cubicBezTo>
                  <a:pt x="461650" y="209553"/>
                  <a:pt x="433075" y="176215"/>
                  <a:pt x="425667" y="158753"/>
                </a:cubicBezTo>
                <a:cubicBezTo>
                  <a:pt x="418259" y="141291"/>
                  <a:pt x="417200" y="112186"/>
                  <a:pt x="412967" y="98428"/>
                </a:cubicBezTo>
                <a:cubicBezTo>
                  <a:pt x="408734" y="84670"/>
                  <a:pt x="417200" y="92607"/>
                  <a:pt x="400267" y="76203"/>
                </a:cubicBezTo>
                <a:cubicBezTo>
                  <a:pt x="383334" y="59799"/>
                  <a:pt x="311367" y="-526"/>
                  <a:pt x="311367" y="3"/>
                </a:cubicBezTo>
                <a:cubicBezTo>
                  <a:pt x="311367" y="532"/>
                  <a:pt x="403442" y="65091"/>
                  <a:pt x="400267" y="79378"/>
                </a:cubicBezTo>
                <a:cubicBezTo>
                  <a:pt x="397092" y="93665"/>
                  <a:pt x="337296" y="92607"/>
                  <a:pt x="292317" y="85728"/>
                </a:cubicBezTo>
                <a:cubicBezTo>
                  <a:pt x="247338" y="78849"/>
                  <a:pt x="138330" y="37574"/>
                  <a:pt x="130392" y="38103"/>
                </a:cubicBezTo>
                <a:cubicBezTo>
                  <a:pt x="122455" y="38632"/>
                  <a:pt x="234638" y="80436"/>
                  <a:pt x="244692" y="88903"/>
                </a:cubicBezTo>
                <a:cubicBezTo>
                  <a:pt x="254746" y="97370"/>
                  <a:pt x="229875" y="94195"/>
                  <a:pt x="190717" y="88903"/>
                </a:cubicBezTo>
                <a:cubicBezTo>
                  <a:pt x="151559" y="83611"/>
                  <a:pt x="-6662" y="17995"/>
                  <a:pt x="217" y="19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8FAC954A-CCB5-ABE0-E82C-D60306E6D46C}"/>
              </a:ext>
            </a:extLst>
          </p:cNvPr>
          <p:cNvSpPr/>
          <p:nvPr/>
        </p:nvSpPr>
        <p:spPr>
          <a:xfrm>
            <a:off x="3956049" y="6562626"/>
            <a:ext cx="741698" cy="136788"/>
          </a:xfrm>
          <a:custGeom>
            <a:avLst/>
            <a:gdLst>
              <a:gd name="connsiteX0" fmla="*/ 1 w 741698"/>
              <a:gd name="connsiteY0" fmla="*/ 99 h 136788"/>
              <a:gd name="connsiteX1" fmla="*/ 127001 w 741698"/>
              <a:gd name="connsiteY1" fmla="*/ 82649 h 136788"/>
              <a:gd name="connsiteX2" fmla="*/ 114301 w 741698"/>
              <a:gd name="connsiteY2" fmla="*/ 69949 h 136788"/>
              <a:gd name="connsiteX3" fmla="*/ 346076 w 741698"/>
              <a:gd name="connsiteY3" fmla="*/ 79474 h 136788"/>
              <a:gd name="connsiteX4" fmla="*/ 415926 w 741698"/>
              <a:gd name="connsiteY4" fmla="*/ 76299 h 136788"/>
              <a:gd name="connsiteX5" fmla="*/ 527051 w 741698"/>
              <a:gd name="connsiteY5" fmla="*/ 101699 h 136788"/>
              <a:gd name="connsiteX6" fmla="*/ 501651 w 741698"/>
              <a:gd name="connsiteY6" fmla="*/ 92174 h 136788"/>
              <a:gd name="connsiteX7" fmla="*/ 552451 w 741698"/>
              <a:gd name="connsiteY7" fmla="*/ 136624 h 136788"/>
              <a:gd name="connsiteX8" fmla="*/ 539751 w 741698"/>
              <a:gd name="connsiteY8" fmla="*/ 108049 h 136788"/>
              <a:gd name="connsiteX9" fmla="*/ 739776 w 741698"/>
              <a:gd name="connsiteY9" fmla="*/ 130274 h 136788"/>
              <a:gd name="connsiteX10" fmla="*/ 628651 w 741698"/>
              <a:gd name="connsiteY10" fmla="*/ 117574 h 136788"/>
              <a:gd name="connsiteX11" fmla="*/ 428626 w 741698"/>
              <a:gd name="connsiteY11" fmla="*/ 66774 h 136788"/>
              <a:gd name="connsiteX12" fmla="*/ 314326 w 741698"/>
              <a:gd name="connsiteY12" fmla="*/ 108049 h 136788"/>
              <a:gd name="connsiteX13" fmla="*/ 333376 w 741698"/>
              <a:gd name="connsiteY13" fmla="*/ 92174 h 136788"/>
              <a:gd name="connsiteX14" fmla="*/ 130176 w 741698"/>
              <a:gd name="connsiteY14" fmla="*/ 104874 h 136788"/>
              <a:gd name="connsiteX15" fmla="*/ 212726 w 741698"/>
              <a:gd name="connsiteY15" fmla="*/ 127099 h 136788"/>
              <a:gd name="connsiteX16" fmla="*/ 114301 w 741698"/>
              <a:gd name="connsiteY16" fmla="*/ 79474 h 136788"/>
              <a:gd name="connsiteX17" fmla="*/ 123826 w 741698"/>
              <a:gd name="connsiteY17" fmla="*/ 101699 h 136788"/>
              <a:gd name="connsiteX18" fmla="*/ 1 w 741698"/>
              <a:gd name="connsiteY18" fmla="*/ 99 h 13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1698" h="136788">
                <a:moveTo>
                  <a:pt x="1" y="99"/>
                </a:moveTo>
                <a:cubicBezTo>
                  <a:pt x="530" y="-3076"/>
                  <a:pt x="107951" y="71007"/>
                  <a:pt x="127001" y="82649"/>
                </a:cubicBezTo>
                <a:cubicBezTo>
                  <a:pt x="146051" y="94291"/>
                  <a:pt x="77789" y="70478"/>
                  <a:pt x="114301" y="69949"/>
                </a:cubicBezTo>
                <a:cubicBezTo>
                  <a:pt x="150813" y="69420"/>
                  <a:pt x="295805" y="78416"/>
                  <a:pt x="346076" y="79474"/>
                </a:cubicBezTo>
                <a:cubicBezTo>
                  <a:pt x="396347" y="80532"/>
                  <a:pt x="385764" y="72595"/>
                  <a:pt x="415926" y="76299"/>
                </a:cubicBezTo>
                <a:cubicBezTo>
                  <a:pt x="446089" y="80003"/>
                  <a:pt x="512764" y="99053"/>
                  <a:pt x="527051" y="101699"/>
                </a:cubicBezTo>
                <a:cubicBezTo>
                  <a:pt x="541338" y="104345"/>
                  <a:pt x="497418" y="86353"/>
                  <a:pt x="501651" y="92174"/>
                </a:cubicBezTo>
                <a:cubicBezTo>
                  <a:pt x="505884" y="97995"/>
                  <a:pt x="546101" y="133978"/>
                  <a:pt x="552451" y="136624"/>
                </a:cubicBezTo>
                <a:cubicBezTo>
                  <a:pt x="558801" y="139270"/>
                  <a:pt x="508530" y="109107"/>
                  <a:pt x="539751" y="108049"/>
                </a:cubicBezTo>
                <a:cubicBezTo>
                  <a:pt x="570972" y="106991"/>
                  <a:pt x="739776" y="130274"/>
                  <a:pt x="739776" y="130274"/>
                </a:cubicBezTo>
                <a:cubicBezTo>
                  <a:pt x="754593" y="131861"/>
                  <a:pt x="680509" y="128157"/>
                  <a:pt x="628651" y="117574"/>
                </a:cubicBezTo>
                <a:cubicBezTo>
                  <a:pt x="576793" y="106991"/>
                  <a:pt x="481013" y="68361"/>
                  <a:pt x="428626" y="66774"/>
                </a:cubicBezTo>
                <a:cubicBezTo>
                  <a:pt x="376239" y="65187"/>
                  <a:pt x="314326" y="108049"/>
                  <a:pt x="314326" y="108049"/>
                </a:cubicBezTo>
                <a:cubicBezTo>
                  <a:pt x="298451" y="112282"/>
                  <a:pt x="364068" y="92703"/>
                  <a:pt x="333376" y="92174"/>
                </a:cubicBezTo>
                <a:cubicBezTo>
                  <a:pt x="302684" y="91645"/>
                  <a:pt x="150284" y="99053"/>
                  <a:pt x="130176" y="104874"/>
                </a:cubicBezTo>
                <a:cubicBezTo>
                  <a:pt x="110068" y="110695"/>
                  <a:pt x="215372" y="131332"/>
                  <a:pt x="212726" y="127099"/>
                </a:cubicBezTo>
                <a:cubicBezTo>
                  <a:pt x="210080" y="122866"/>
                  <a:pt x="129118" y="83707"/>
                  <a:pt x="114301" y="79474"/>
                </a:cubicBezTo>
                <a:cubicBezTo>
                  <a:pt x="99484" y="75241"/>
                  <a:pt x="136526" y="110166"/>
                  <a:pt x="123826" y="101699"/>
                </a:cubicBezTo>
                <a:cubicBezTo>
                  <a:pt x="111126" y="93232"/>
                  <a:pt x="-528" y="3274"/>
                  <a:pt x="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67575363-2179-DFE9-8A57-E598A7EFCB6E}"/>
              </a:ext>
            </a:extLst>
          </p:cNvPr>
          <p:cNvSpPr/>
          <p:nvPr/>
        </p:nvSpPr>
        <p:spPr>
          <a:xfrm>
            <a:off x="4641728" y="6578013"/>
            <a:ext cx="790697" cy="108537"/>
          </a:xfrm>
          <a:custGeom>
            <a:avLst/>
            <a:gdLst>
              <a:gd name="connsiteX0" fmla="*/ 122 w 790697"/>
              <a:gd name="connsiteY0" fmla="*/ 108537 h 108537"/>
              <a:gd name="connsiteX1" fmla="*/ 139822 w 790697"/>
              <a:gd name="connsiteY1" fmla="*/ 89487 h 108537"/>
              <a:gd name="connsiteX2" fmla="*/ 222372 w 790697"/>
              <a:gd name="connsiteY2" fmla="*/ 57737 h 108537"/>
              <a:gd name="connsiteX3" fmla="*/ 168397 w 790697"/>
              <a:gd name="connsiteY3" fmla="*/ 95837 h 108537"/>
              <a:gd name="connsiteX4" fmla="*/ 219197 w 790697"/>
              <a:gd name="connsiteY4" fmla="*/ 73612 h 108537"/>
              <a:gd name="connsiteX5" fmla="*/ 368422 w 790697"/>
              <a:gd name="connsiteY5" fmla="*/ 73612 h 108537"/>
              <a:gd name="connsiteX6" fmla="*/ 320797 w 790697"/>
              <a:gd name="connsiteY6" fmla="*/ 57737 h 108537"/>
              <a:gd name="connsiteX7" fmla="*/ 539872 w 790697"/>
              <a:gd name="connsiteY7" fmla="*/ 35512 h 108537"/>
              <a:gd name="connsiteX8" fmla="*/ 463672 w 790697"/>
              <a:gd name="connsiteY8" fmla="*/ 60912 h 108537"/>
              <a:gd name="connsiteX9" fmla="*/ 597022 w 790697"/>
              <a:gd name="connsiteY9" fmla="*/ 25987 h 108537"/>
              <a:gd name="connsiteX10" fmla="*/ 650997 w 790697"/>
              <a:gd name="connsiteY10" fmla="*/ 3762 h 108537"/>
              <a:gd name="connsiteX11" fmla="*/ 790697 w 790697"/>
              <a:gd name="connsiteY11" fmla="*/ 587 h 108537"/>
              <a:gd name="connsiteX12" fmla="*/ 704972 w 790697"/>
              <a:gd name="connsiteY12" fmla="*/ 10112 h 108537"/>
              <a:gd name="connsiteX13" fmla="*/ 552572 w 790697"/>
              <a:gd name="connsiteY13" fmla="*/ 25987 h 108537"/>
              <a:gd name="connsiteX14" fmla="*/ 177922 w 790697"/>
              <a:gd name="connsiteY14" fmla="*/ 105362 h 108537"/>
              <a:gd name="connsiteX15" fmla="*/ 200147 w 790697"/>
              <a:gd name="connsiteY15" fmla="*/ 79962 h 108537"/>
              <a:gd name="connsiteX16" fmla="*/ 165222 w 790697"/>
              <a:gd name="connsiteY16" fmla="*/ 89487 h 108537"/>
              <a:gd name="connsiteX17" fmla="*/ 122 w 790697"/>
              <a:gd name="connsiteY17" fmla="*/ 108537 h 10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0697" h="108537">
                <a:moveTo>
                  <a:pt x="122" y="108537"/>
                </a:moveTo>
                <a:cubicBezTo>
                  <a:pt x="-4111" y="108537"/>
                  <a:pt x="102780" y="97954"/>
                  <a:pt x="139822" y="89487"/>
                </a:cubicBezTo>
                <a:cubicBezTo>
                  <a:pt x="176864" y="81020"/>
                  <a:pt x="217610" y="56679"/>
                  <a:pt x="222372" y="57737"/>
                </a:cubicBezTo>
                <a:cubicBezTo>
                  <a:pt x="227134" y="58795"/>
                  <a:pt x="168926" y="93191"/>
                  <a:pt x="168397" y="95837"/>
                </a:cubicBezTo>
                <a:cubicBezTo>
                  <a:pt x="167868" y="98483"/>
                  <a:pt x="185859" y="77316"/>
                  <a:pt x="219197" y="73612"/>
                </a:cubicBezTo>
                <a:cubicBezTo>
                  <a:pt x="252535" y="69908"/>
                  <a:pt x="351489" y="76258"/>
                  <a:pt x="368422" y="73612"/>
                </a:cubicBezTo>
                <a:cubicBezTo>
                  <a:pt x="385355" y="70966"/>
                  <a:pt x="292222" y="64087"/>
                  <a:pt x="320797" y="57737"/>
                </a:cubicBezTo>
                <a:cubicBezTo>
                  <a:pt x="349372" y="51387"/>
                  <a:pt x="516060" y="34983"/>
                  <a:pt x="539872" y="35512"/>
                </a:cubicBezTo>
                <a:cubicBezTo>
                  <a:pt x="563684" y="36041"/>
                  <a:pt x="454147" y="62499"/>
                  <a:pt x="463672" y="60912"/>
                </a:cubicBezTo>
                <a:cubicBezTo>
                  <a:pt x="473197" y="59324"/>
                  <a:pt x="565801" y="35512"/>
                  <a:pt x="597022" y="25987"/>
                </a:cubicBezTo>
                <a:cubicBezTo>
                  <a:pt x="628243" y="16462"/>
                  <a:pt x="618718" y="7995"/>
                  <a:pt x="650997" y="3762"/>
                </a:cubicBezTo>
                <a:cubicBezTo>
                  <a:pt x="683276" y="-471"/>
                  <a:pt x="781701" y="-471"/>
                  <a:pt x="790697" y="587"/>
                </a:cubicBezTo>
                <a:lnTo>
                  <a:pt x="704972" y="10112"/>
                </a:lnTo>
                <a:cubicBezTo>
                  <a:pt x="665284" y="14345"/>
                  <a:pt x="640413" y="10112"/>
                  <a:pt x="552572" y="25987"/>
                </a:cubicBezTo>
                <a:cubicBezTo>
                  <a:pt x="464731" y="41862"/>
                  <a:pt x="236659" y="96366"/>
                  <a:pt x="177922" y="105362"/>
                </a:cubicBezTo>
                <a:cubicBezTo>
                  <a:pt x="119185" y="114358"/>
                  <a:pt x="202264" y="82608"/>
                  <a:pt x="200147" y="79962"/>
                </a:cubicBezTo>
                <a:cubicBezTo>
                  <a:pt x="198030" y="77316"/>
                  <a:pt x="195385" y="85783"/>
                  <a:pt x="165222" y="89487"/>
                </a:cubicBezTo>
                <a:lnTo>
                  <a:pt x="122" y="1085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66E9240-32ED-0A8F-01DB-BC6BC8E39351}"/>
              </a:ext>
            </a:extLst>
          </p:cNvPr>
          <p:cNvSpPr/>
          <p:nvPr/>
        </p:nvSpPr>
        <p:spPr>
          <a:xfrm>
            <a:off x="4616698" y="6694743"/>
            <a:ext cx="356026" cy="229932"/>
          </a:xfrm>
          <a:custGeom>
            <a:avLst/>
            <a:gdLst>
              <a:gd name="connsiteX0" fmla="*/ 355352 w 356026"/>
              <a:gd name="connsiteY0" fmla="*/ 7682 h 229932"/>
              <a:gd name="connsiteX1" fmla="*/ 152152 w 356026"/>
              <a:gd name="connsiteY1" fmla="*/ 39432 h 229932"/>
              <a:gd name="connsiteX2" fmla="*/ 174377 w 356026"/>
              <a:gd name="connsiteY2" fmla="*/ 52132 h 229932"/>
              <a:gd name="connsiteX3" fmla="*/ 2927 w 356026"/>
              <a:gd name="connsiteY3" fmla="*/ 99757 h 229932"/>
              <a:gd name="connsiteX4" fmla="*/ 66427 w 356026"/>
              <a:gd name="connsiteY4" fmla="*/ 90232 h 229932"/>
              <a:gd name="connsiteX5" fmla="*/ 69602 w 356026"/>
              <a:gd name="connsiteY5" fmla="*/ 169607 h 229932"/>
              <a:gd name="connsiteX6" fmla="*/ 69602 w 356026"/>
              <a:gd name="connsiteY6" fmla="*/ 229932 h 229932"/>
              <a:gd name="connsiteX7" fmla="*/ 69602 w 356026"/>
              <a:gd name="connsiteY7" fmla="*/ 169607 h 229932"/>
              <a:gd name="connsiteX8" fmla="*/ 75952 w 356026"/>
              <a:gd name="connsiteY8" fmla="*/ 42607 h 229932"/>
              <a:gd name="connsiteX9" fmla="*/ 21977 w 356026"/>
              <a:gd name="connsiteY9" fmla="*/ 45782 h 229932"/>
              <a:gd name="connsiteX10" fmla="*/ 145802 w 356026"/>
              <a:gd name="connsiteY10" fmla="*/ 52132 h 229932"/>
              <a:gd name="connsiteX11" fmla="*/ 114052 w 356026"/>
              <a:gd name="connsiteY11" fmla="*/ 33082 h 229932"/>
              <a:gd name="connsiteX12" fmla="*/ 260102 w 356026"/>
              <a:gd name="connsiteY12" fmla="*/ 1332 h 229932"/>
              <a:gd name="connsiteX13" fmla="*/ 66427 w 356026"/>
              <a:gd name="connsiteY13" fmla="*/ 7682 h 229932"/>
              <a:gd name="connsiteX14" fmla="*/ 355352 w 356026"/>
              <a:gd name="connsiteY14" fmla="*/ 7682 h 22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026" h="229932">
                <a:moveTo>
                  <a:pt x="355352" y="7682"/>
                </a:moveTo>
                <a:cubicBezTo>
                  <a:pt x="369639" y="12974"/>
                  <a:pt x="152152" y="39432"/>
                  <a:pt x="152152" y="39432"/>
                </a:cubicBezTo>
                <a:cubicBezTo>
                  <a:pt x="121990" y="46840"/>
                  <a:pt x="199248" y="42078"/>
                  <a:pt x="174377" y="52132"/>
                </a:cubicBezTo>
                <a:cubicBezTo>
                  <a:pt x="149506" y="62186"/>
                  <a:pt x="20919" y="93407"/>
                  <a:pt x="2927" y="99757"/>
                </a:cubicBezTo>
                <a:cubicBezTo>
                  <a:pt x="-15065" y="106107"/>
                  <a:pt x="55314" y="78590"/>
                  <a:pt x="66427" y="90232"/>
                </a:cubicBezTo>
                <a:cubicBezTo>
                  <a:pt x="77539" y="101874"/>
                  <a:pt x="69073" y="146324"/>
                  <a:pt x="69602" y="169607"/>
                </a:cubicBezTo>
                <a:cubicBezTo>
                  <a:pt x="70131" y="192890"/>
                  <a:pt x="69602" y="229932"/>
                  <a:pt x="69602" y="229932"/>
                </a:cubicBezTo>
                <a:cubicBezTo>
                  <a:pt x="69602" y="229932"/>
                  <a:pt x="68544" y="200828"/>
                  <a:pt x="69602" y="169607"/>
                </a:cubicBezTo>
                <a:cubicBezTo>
                  <a:pt x="70660" y="138386"/>
                  <a:pt x="83889" y="63245"/>
                  <a:pt x="75952" y="42607"/>
                </a:cubicBezTo>
                <a:cubicBezTo>
                  <a:pt x="68014" y="21970"/>
                  <a:pt x="10335" y="44195"/>
                  <a:pt x="21977" y="45782"/>
                </a:cubicBezTo>
                <a:cubicBezTo>
                  <a:pt x="33619" y="47369"/>
                  <a:pt x="130456" y="54249"/>
                  <a:pt x="145802" y="52132"/>
                </a:cubicBezTo>
                <a:cubicBezTo>
                  <a:pt x="161148" y="50015"/>
                  <a:pt x="95002" y="41549"/>
                  <a:pt x="114052" y="33082"/>
                </a:cubicBezTo>
                <a:cubicBezTo>
                  <a:pt x="133102" y="24615"/>
                  <a:pt x="268039" y="5565"/>
                  <a:pt x="260102" y="1332"/>
                </a:cubicBezTo>
                <a:cubicBezTo>
                  <a:pt x="252165" y="-2901"/>
                  <a:pt x="55844" y="3978"/>
                  <a:pt x="66427" y="7682"/>
                </a:cubicBezTo>
                <a:cubicBezTo>
                  <a:pt x="77010" y="11386"/>
                  <a:pt x="341065" y="2390"/>
                  <a:pt x="355352" y="7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1532401-E681-40B8-77D9-9724907517B0}"/>
              </a:ext>
            </a:extLst>
          </p:cNvPr>
          <p:cNvSpPr/>
          <p:nvPr/>
        </p:nvSpPr>
        <p:spPr>
          <a:xfrm>
            <a:off x="5745494" y="5515644"/>
            <a:ext cx="322729" cy="632411"/>
          </a:xfrm>
          <a:custGeom>
            <a:avLst/>
            <a:gdLst>
              <a:gd name="connsiteX0" fmla="*/ 276165 w 322729"/>
              <a:gd name="connsiteY0" fmla="*/ 493 h 632411"/>
              <a:gd name="connsiteX1" fmla="*/ 179521 w 322729"/>
              <a:gd name="connsiteY1" fmla="*/ 297858 h 632411"/>
              <a:gd name="connsiteX2" fmla="*/ 231560 w 322729"/>
              <a:gd name="connsiteY2" fmla="*/ 513449 h 632411"/>
              <a:gd name="connsiteX3" fmla="*/ 157218 w 322729"/>
              <a:gd name="connsiteY3" fmla="*/ 543185 h 632411"/>
              <a:gd name="connsiteX4" fmla="*/ 320769 w 322729"/>
              <a:gd name="connsiteY4" fmla="*/ 632395 h 632411"/>
              <a:gd name="connsiteX5" fmla="*/ 231560 w 322729"/>
              <a:gd name="connsiteY5" fmla="*/ 535751 h 632411"/>
              <a:gd name="connsiteX6" fmla="*/ 1101 w 322729"/>
              <a:gd name="connsiteY6" fmla="*/ 216083 h 632411"/>
              <a:gd name="connsiteX7" fmla="*/ 149784 w 322729"/>
              <a:gd name="connsiteY7" fmla="*/ 372200 h 632411"/>
              <a:gd name="connsiteX8" fmla="*/ 276165 w 322729"/>
              <a:gd name="connsiteY8" fmla="*/ 493 h 63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729" h="632411">
                <a:moveTo>
                  <a:pt x="276165" y="493"/>
                </a:moveTo>
                <a:cubicBezTo>
                  <a:pt x="281121" y="-11897"/>
                  <a:pt x="186955" y="212365"/>
                  <a:pt x="179521" y="297858"/>
                </a:cubicBezTo>
                <a:cubicBezTo>
                  <a:pt x="172087" y="383351"/>
                  <a:pt x="235277" y="472561"/>
                  <a:pt x="231560" y="513449"/>
                </a:cubicBezTo>
                <a:cubicBezTo>
                  <a:pt x="227843" y="554337"/>
                  <a:pt x="142350" y="523361"/>
                  <a:pt x="157218" y="543185"/>
                </a:cubicBezTo>
                <a:cubicBezTo>
                  <a:pt x="172086" y="563009"/>
                  <a:pt x="308379" y="633634"/>
                  <a:pt x="320769" y="632395"/>
                </a:cubicBezTo>
                <a:cubicBezTo>
                  <a:pt x="333159" y="631156"/>
                  <a:pt x="284838" y="605136"/>
                  <a:pt x="231560" y="535751"/>
                </a:cubicBezTo>
                <a:cubicBezTo>
                  <a:pt x="178282" y="466366"/>
                  <a:pt x="14730" y="243341"/>
                  <a:pt x="1101" y="216083"/>
                </a:cubicBezTo>
                <a:cubicBezTo>
                  <a:pt x="-12528" y="188825"/>
                  <a:pt x="103940" y="400698"/>
                  <a:pt x="149784" y="372200"/>
                </a:cubicBezTo>
                <a:cubicBezTo>
                  <a:pt x="195628" y="343702"/>
                  <a:pt x="271209" y="12883"/>
                  <a:pt x="276165" y="4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4204A73-26C1-1A05-1569-8A5EC5C7CB70}"/>
              </a:ext>
            </a:extLst>
          </p:cNvPr>
          <p:cNvSpPr/>
          <p:nvPr/>
        </p:nvSpPr>
        <p:spPr>
          <a:xfrm>
            <a:off x="3056349" y="5716838"/>
            <a:ext cx="429140" cy="611992"/>
          </a:xfrm>
          <a:custGeom>
            <a:avLst/>
            <a:gdLst>
              <a:gd name="connsiteX0" fmla="*/ 51124 w 429140"/>
              <a:gd name="connsiteY0" fmla="*/ 21 h 611992"/>
              <a:gd name="connsiteX1" fmla="*/ 36256 w 429140"/>
              <a:gd name="connsiteY1" fmla="*/ 275084 h 611992"/>
              <a:gd name="connsiteX2" fmla="*/ 184939 w 429140"/>
              <a:gd name="connsiteY2" fmla="*/ 438635 h 611992"/>
              <a:gd name="connsiteX3" fmla="*/ 162636 w 429140"/>
              <a:gd name="connsiteY3" fmla="*/ 379162 h 611992"/>
              <a:gd name="connsiteX4" fmla="*/ 407963 w 429140"/>
              <a:gd name="connsiteY4" fmla="*/ 602186 h 611992"/>
              <a:gd name="connsiteX5" fmla="*/ 370792 w 429140"/>
              <a:gd name="connsiteY5" fmla="*/ 557582 h 611992"/>
              <a:gd name="connsiteX6" fmla="*/ 6519 w 429140"/>
              <a:gd name="connsiteY6" fmla="*/ 423767 h 611992"/>
              <a:gd name="connsiteX7" fmla="*/ 132900 w 429140"/>
              <a:gd name="connsiteY7" fmla="*/ 446069 h 611992"/>
              <a:gd name="connsiteX8" fmla="*/ 80861 w 429140"/>
              <a:gd name="connsiteY8" fmla="*/ 341991 h 611992"/>
              <a:gd name="connsiteX9" fmla="*/ 6519 w 429140"/>
              <a:gd name="connsiteY9" fmla="*/ 260216 h 611992"/>
              <a:gd name="connsiteX10" fmla="*/ 51124 w 429140"/>
              <a:gd name="connsiteY10" fmla="*/ 21 h 61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140" h="611992">
                <a:moveTo>
                  <a:pt x="51124" y="21"/>
                </a:moveTo>
                <a:cubicBezTo>
                  <a:pt x="56080" y="2499"/>
                  <a:pt x="13953" y="201982"/>
                  <a:pt x="36256" y="275084"/>
                </a:cubicBezTo>
                <a:cubicBezTo>
                  <a:pt x="58559" y="348186"/>
                  <a:pt x="163876" y="421289"/>
                  <a:pt x="184939" y="438635"/>
                </a:cubicBezTo>
                <a:cubicBezTo>
                  <a:pt x="206002" y="455981"/>
                  <a:pt x="125465" y="351903"/>
                  <a:pt x="162636" y="379162"/>
                </a:cubicBezTo>
                <a:cubicBezTo>
                  <a:pt x="199807" y="406421"/>
                  <a:pt x="407963" y="602186"/>
                  <a:pt x="407963" y="602186"/>
                </a:cubicBezTo>
                <a:cubicBezTo>
                  <a:pt x="442656" y="631923"/>
                  <a:pt x="437699" y="587319"/>
                  <a:pt x="370792" y="557582"/>
                </a:cubicBezTo>
                <a:cubicBezTo>
                  <a:pt x="303885" y="527846"/>
                  <a:pt x="46168" y="442352"/>
                  <a:pt x="6519" y="423767"/>
                </a:cubicBezTo>
                <a:cubicBezTo>
                  <a:pt x="-33130" y="405182"/>
                  <a:pt x="120510" y="459698"/>
                  <a:pt x="132900" y="446069"/>
                </a:cubicBezTo>
                <a:cubicBezTo>
                  <a:pt x="145290" y="432440"/>
                  <a:pt x="101925" y="372967"/>
                  <a:pt x="80861" y="341991"/>
                </a:cubicBezTo>
                <a:cubicBezTo>
                  <a:pt x="59797" y="311015"/>
                  <a:pt x="4041" y="313494"/>
                  <a:pt x="6519" y="260216"/>
                </a:cubicBezTo>
                <a:cubicBezTo>
                  <a:pt x="8997" y="206938"/>
                  <a:pt x="46168" y="-2457"/>
                  <a:pt x="51124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D8C0359-7CBF-1AFD-C08A-889CAEDA2AD1}"/>
              </a:ext>
            </a:extLst>
          </p:cNvPr>
          <p:cNvSpPr/>
          <p:nvPr/>
        </p:nvSpPr>
        <p:spPr>
          <a:xfrm>
            <a:off x="3574736" y="6948681"/>
            <a:ext cx="864303" cy="708548"/>
          </a:xfrm>
          <a:custGeom>
            <a:avLst/>
            <a:gdLst>
              <a:gd name="connsiteX0" fmla="*/ 1088 w 864303"/>
              <a:gd name="connsiteY0" fmla="*/ 2246 h 708548"/>
              <a:gd name="connsiteX1" fmla="*/ 298454 w 864303"/>
              <a:gd name="connsiteY1" fmla="*/ 373953 h 708548"/>
              <a:gd name="connsiteX2" fmla="*/ 246415 w 864303"/>
              <a:gd name="connsiteY2" fmla="*/ 336782 h 708548"/>
              <a:gd name="connsiteX3" fmla="*/ 632991 w 864303"/>
              <a:gd name="connsiteY3" fmla="*/ 634148 h 708548"/>
              <a:gd name="connsiteX4" fmla="*/ 566084 w 864303"/>
              <a:gd name="connsiteY4" fmla="*/ 619280 h 708548"/>
              <a:gd name="connsiteX5" fmla="*/ 863449 w 864303"/>
              <a:gd name="connsiteY5" fmla="*/ 708490 h 708548"/>
              <a:gd name="connsiteX6" fmla="*/ 662727 w 864303"/>
              <a:gd name="connsiteY6" fmla="*/ 634148 h 708548"/>
              <a:gd name="connsiteX7" fmla="*/ 268718 w 864303"/>
              <a:gd name="connsiteY7" fmla="*/ 485465 h 708548"/>
              <a:gd name="connsiteX8" fmla="*/ 387664 w 864303"/>
              <a:gd name="connsiteY8" fmla="*/ 485465 h 708548"/>
              <a:gd name="connsiteX9" fmla="*/ 298454 w 864303"/>
              <a:gd name="connsiteY9" fmla="*/ 359085 h 708548"/>
              <a:gd name="connsiteX10" fmla="*/ 201810 w 864303"/>
              <a:gd name="connsiteY10" fmla="*/ 225270 h 708548"/>
              <a:gd name="connsiteX11" fmla="*/ 1088 w 864303"/>
              <a:gd name="connsiteY11" fmla="*/ 2246 h 70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303" h="708548">
                <a:moveTo>
                  <a:pt x="1088" y="2246"/>
                </a:moveTo>
                <a:cubicBezTo>
                  <a:pt x="17195" y="27026"/>
                  <a:pt x="257566" y="318197"/>
                  <a:pt x="298454" y="373953"/>
                </a:cubicBezTo>
                <a:cubicBezTo>
                  <a:pt x="339342" y="429709"/>
                  <a:pt x="246415" y="336782"/>
                  <a:pt x="246415" y="336782"/>
                </a:cubicBezTo>
                <a:cubicBezTo>
                  <a:pt x="302171" y="380148"/>
                  <a:pt x="579713" y="587065"/>
                  <a:pt x="632991" y="634148"/>
                </a:cubicBezTo>
                <a:cubicBezTo>
                  <a:pt x="686269" y="681231"/>
                  <a:pt x="527674" y="606890"/>
                  <a:pt x="566084" y="619280"/>
                </a:cubicBezTo>
                <a:cubicBezTo>
                  <a:pt x="604494" y="631670"/>
                  <a:pt x="847342" y="706012"/>
                  <a:pt x="863449" y="708490"/>
                </a:cubicBezTo>
                <a:cubicBezTo>
                  <a:pt x="879556" y="710968"/>
                  <a:pt x="662727" y="634148"/>
                  <a:pt x="662727" y="634148"/>
                </a:cubicBezTo>
                <a:cubicBezTo>
                  <a:pt x="563605" y="596977"/>
                  <a:pt x="314562" y="510246"/>
                  <a:pt x="268718" y="485465"/>
                </a:cubicBezTo>
                <a:cubicBezTo>
                  <a:pt x="222874" y="460685"/>
                  <a:pt x="382708" y="506528"/>
                  <a:pt x="387664" y="485465"/>
                </a:cubicBezTo>
                <a:cubicBezTo>
                  <a:pt x="392620" y="464402"/>
                  <a:pt x="329430" y="402451"/>
                  <a:pt x="298454" y="359085"/>
                </a:cubicBezTo>
                <a:cubicBezTo>
                  <a:pt x="267478" y="315719"/>
                  <a:pt x="251371" y="285982"/>
                  <a:pt x="201810" y="225270"/>
                </a:cubicBezTo>
                <a:cubicBezTo>
                  <a:pt x="152249" y="164558"/>
                  <a:pt x="-15019" y="-22534"/>
                  <a:pt x="1088" y="22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53E158E7-4F46-C626-3E59-C595269B718B}"/>
              </a:ext>
            </a:extLst>
          </p:cNvPr>
          <p:cNvSpPr/>
          <p:nvPr/>
        </p:nvSpPr>
        <p:spPr>
          <a:xfrm>
            <a:off x="4532925" y="7418144"/>
            <a:ext cx="502094" cy="133128"/>
          </a:xfrm>
          <a:custGeom>
            <a:avLst/>
            <a:gdLst>
              <a:gd name="connsiteX0" fmla="*/ 31641 w 502094"/>
              <a:gd name="connsiteY0" fmla="*/ 53173 h 133128"/>
              <a:gd name="connsiteX1" fmla="*/ 381046 w 502094"/>
              <a:gd name="connsiteY1" fmla="*/ 105212 h 133128"/>
              <a:gd name="connsiteX2" fmla="*/ 499992 w 502094"/>
              <a:gd name="connsiteY2" fmla="*/ 53173 h 133128"/>
              <a:gd name="connsiteX3" fmla="*/ 440519 w 502094"/>
              <a:gd name="connsiteY3" fmla="*/ 105212 h 133128"/>
              <a:gd name="connsiteX4" fmla="*/ 239797 w 502094"/>
              <a:gd name="connsiteY4" fmla="*/ 127515 h 133128"/>
              <a:gd name="connsiteX5" fmla="*/ 39075 w 502094"/>
              <a:gd name="connsiteY5" fmla="*/ 1134 h 133128"/>
              <a:gd name="connsiteX6" fmla="*/ 31641 w 502094"/>
              <a:gd name="connsiteY6" fmla="*/ 53173 h 13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094" h="133128">
                <a:moveTo>
                  <a:pt x="31641" y="53173"/>
                </a:moveTo>
                <a:cubicBezTo>
                  <a:pt x="88636" y="70519"/>
                  <a:pt x="302988" y="105212"/>
                  <a:pt x="381046" y="105212"/>
                </a:cubicBezTo>
                <a:cubicBezTo>
                  <a:pt x="459104" y="105212"/>
                  <a:pt x="499992" y="53173"/>
                  <a:pt x="499992" y="53173"/>
                </a:cubicBezTo>
                <a:cubicBezTo>
                  <a:pt x="509904" y="53173"/>
                  <a:pt x="483885" y="92822"/>
                  <a:pt x="440519" y="105212"/>
                </a:cubicBezTo>
                <a:cubicBezTo>
                  <a:pt x="397153" y="117602"/>
                  <a:pt x="306704" y="144861"/>
                  <a:pt x="239797" y="127515"/>
                </a:cubicBezTo>
                <a:cubicBezTo>
                  <a:pt x="172890" y="110169"/>
                  <a:pt x="72529" y="9807"/>
                  <a:pt x="39075" y="1134"/>
                </a:cubicBezTo>
                <a:cubicBezTo>
                  <a:pt x="5621" y="-7539"/>
                  <a:pt x="-25354" y="35827"/>
                  <a:pt x="31641" y="531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427586A-DD00-AE5B-5AD3-F7BC10A6DF7A}"/>
              </a:ext>
            </a:extLst>
          </p:cNvPr>
          <p:cNvSpPr/>
          <p:nvPr/>
        </p:nvSpPr>
        <p:spPr>
          <a:xfrm>
            <a:off x="5737881" y="6513524"/>
            <a:ext cx="195621" cy="363389"/>
          </a:xfrm>
          <a:custGeom>
            <a:avLst/>
            <a:gdLst>
              <a:gd name="connsiteX0" fmla="*/ 194568 w 195621"/>
              <a:gd name="connsiteY0" fmla="*/ 21091 h 363389"/>
              <a:gd name="connsiteX1" fmla="*/ 97924 w 195621"/>
              <a:gd name="connsiteY1" fmla="*/ 117735 h 363389"/>
              <a:gd name="connsiteX2" fmla="*/ 90490 w 195621"/>
              <a:gd name="connsiteY2" fmla="*/ 266417 h 363389"/>
              <a:gd name="connsiteX3" fmla="*/ 68187 w 195621"/>
              <a:gd name="connsiteY3" fmla="*/ 214378 h 363389"/>
              <a:gd name="connsiteX4" fmla="*/ 1280 w 195621"/>
              <a:gd name="connsiteY4" fmla="*/ 363061 h 363389"/>
              <a:gd name="connsiteX5" fmla="*/ 23582 w 195621"/>
              <a:gd name="connsiteY5" fmla="*/ 251549 h 363389"/>
              <a:gd name="connsiteX6" fmla="*/ 16148 w 195621"/>
              <a:gd name="connsiteY6" fmla="*/ 154905 h 363389"/>
              <a:gd name="connsiteX7" fmla="*/ 75621 w 195621"/>
              <a:gd name="connsiteY7" fmla="*/ 169774 h 363389"/>
              <a:gd name="connsiteX8" fmla="*/ 60753 w 195621"/>
              <a:gd name="connsiteY8" fmla="*/ 192076 h 363389"/>
              <a:gd name="connsiteX9" fmla="*/ 142529 w 195621"/>
              <a:gd name="connsiteY9" fmla="*/ 13656 h 363389"/>
              <a:gd name="connsiteX10" fmla="*/ 194568 w 195621"/>
              <a:gd name="connsiteY10" fmla="*/ 21091 h 36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621" h="363389">
                <a:moveTo>
                  <a:pt x="194568" y="21091"/>
                </a:moveTo>
                <a:cubicBezTo>
                  <a:pt x="187134" y="38438"/>
                  <a:pt x="115270" y="76847"/>
                  <a:pt x="97924" y="117735"/>
                </a:cubicBezTo>
                <a:cubicBezTo>
                  <a:pt x="80578" y="158623"/>
                  <a:pt x="95446" y="250310"/>
                  <a:pt x="90490" y="266417"/>
                </a:cubicBezTo>
                <a:cubicBezTo>
                  <a:pt x="85534" y="282524"/>
                  <a:pt x="83055" y="198271"/>
                  <a:pt x="68187" y="214378"/>
                </a:cubicBezTo>
                <a:cubicBezTo>
                  <a:pt x="53319" y="230485"/>
                  <a:pt x="8714" y="356866"/>
                  <a:pt x="1280" y="363061"/>
                </a:cubicBezTo>
                <a:cubicBezTo>
                  <a:pt x="-6154" y="369256"/>
                  <a:pt x="21104" y="286242"/>
                  <a:pt x="23582" y="251549"/>
                </a:cubicBezTo>
                <a:cubicBezTo>
                  <a:pt x="26060" y="216856"/>
                  <a:pt x="7475" y="168534"/>
                  <a:pt x="16148" y="154905"/>
                </a:cubicBezTo>
                <a:cubicBezTo>
                  <a:pt x="24821" y="141276"/>
                  <a:pt x="68187" y="163579"/>
                  <a:pt x="75621" y="169774"/>
                </a:cubicBezTo>
                <a:cubicBezTo>
                  <a:pt x="83055" y="175969"/>
                  <a:pt x="49602" y="218096"/>
                  <a:pt x="60753" y="192076"/>
                </a:cubicBezTo>
                <a:cubicBezTo>
                  <a:pt x="71904" y="166056"/>
                  <a:pt x="116510" y="39675"/>
                  <a:pt x="142529" y="13656"/>
                </a:cubicBezTo>
                <a:cubicBezTo>
                  <a:pt x="168548" y="-12363"/>
                  <a:pt x="202002" y="3744"/>
                  <a:pt x="194568" y="210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9B9C8228-D68A-920F-0F66-D1C36B375F47}"/>
              </a:ext>
            </a:extLst>
          </p:cNvPr>
          <p:cNvSpPr/>
          <p:nvPr/>
        </p:nvSpPr>
        <p:spPr>
          <a:xfrm>
            <a:off x="2830100" y="5697110"/>
            <a:ext cx="288103" cy="688856"/>
          </a:xfrm>
          <a:custGeom>
            <a:avLst/>
            <a:gdLst>
              <a:gd name="connsiteX0" fmla="*/ 32046 w 288103"/>
              <a:gd name="connsiteY0" fmla="*/ 4880 h 688856"/>
              <a:gd name="connsiteX1" fmla="*/ 61783 w 288103"/>
              <a:gd name="connsiteY1" fmla="*/ 175866 h 688856"/>
              <a:gd name="connsiteX2" fmla="*/ 61783 w 288103"/>
              <a:gd name="connsiteY2" fmla="*/ 346851 h 688856"/>
              <a:gd name="connsiteX3" fmla="*/ 9744 w 288103"/>
              <a:gd name="connsiteY3" fmla="*/ 317114 h 688856"/>
              <a:gd name="connsiteX4" fmla="*/ 284807 w 288103"/>
              <a:gd name="connsiteY4" fmla="*/ 607046 h 688856"/>
              <a:gd name="connsiteX5" fmla="*/ 165861 w 288103"/>
              <a:gd name="connsiteY5" fmla="*/ 547573 h 688856"/>
              <a:gd name="connsiteX6" fmla="*/ 232768 w 288103"/>
              <a:gd name="connsiteY6" fmla="*/ 688822 h 688856"/>
              <a:gd name="connsiteX7" fmla="*/ 158427 w 288103"/>
              <a:gd name="connsiteY7" fmla="*/ 532705 h 688856"/>
              <a:gd name="connsiteX8" fmla="*/ 106388 w 288103"/>
              <a:gd name="connsiteY8" fmla="*/ 317114 h 688856"/>
              <a:gd name="connsiteX9" fmla="*/ 91520 w 288103"/>
              <a:gd name="connsiteY9" fmla="*/ 376588 h 688856"/>
              <a:gd name="connsiteX10" fmla="*/ 32046 w 288103"/>
              <a:gd name="connsiteY10" fmla="*/ 4880 h 68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103" h="688856">
                <a:moveTo>
                  <a:pt x="32046" y="4880"/>
                </a:moveTo>
                <a:cubicBezTo>
                  <a:pt x="27090" y="-28574"/>
                  <a:pt x="56827" y="118871"/>
                  <a:pt x="61783" y="175866"/>
                </a:cubicBezTo>
                <a:cubicBezTo>
                  <a:pt x="66739" y="232861"/>
                  <a:pt x="70456" y="323310"/>
                  <a:pt x="61783" y="346851"/>
                </a:cubicBezTo>
                <a:cubicBezTo>
                  <a:pt x="53110" y="370392"/>
                  <a:pt x="-27427" y="273748"/>
                  <a:pt x="9744" y="317114"/>
                </a:cubicBezTo>
                <a:cubicBezTo>
                  <a:pt x="46915" y="360480"/>
                  <a:pt x="258787" y="568636"/>
                  <a:pt x="284807" y="607046"/>
                </a:cubicBezTo>
                <a:cubicBezTo>
                  <a:pt x="310827" y="645456"/>
                  <a:pt x="174534" y="533944"/>
                  <a:pt x="165861" y="547573"/>
                </a:cubicBezTo>
                <a:cubicBezTo>
                  <a:pt x="157188" y="561202"/>
                  <a:pt x="234007" y="691300"/>
                  <a:pt x="232768" y="688822"/>
                </a:cubicBezTo>
                <a:cubicBezTo>
                  <a:pt x="231529" y="686344"/>
                  <a:pt x="179490" y="594656"/>
                  <a:pt x="158427" y="532705"/>
                </a:cubicBezTo>
                <a:cubicBezTo>
                  <a:pt x="137364" y="470754"/>
                  <a:pt x="117539" y="343133"/>
                  <a:pt x="106388" y="317114"/>
                </a:cubicBezTo>
                <a:cubicBezTo>
                  <a:pt x="95237" y="291095"/>
                  <a:pt x="103910" y="429866"/>
                  <a:pt x="91520" y="376588"/>
                </a:cubicBezTo>
                <a:cubicBezTo>
                  <a:pt x="79130" y="323310"/>
                  <a:pt x="37002" y="38334"/>
                  <a:pt x="32046" y="48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502B76C5-BADF-F64D-5314-248822E9E53C}"/>
              </a:ext>
            </a:extLst>
          </p:cNvPr>
          <p:cNvSpPr/>
          <p:nvPr/>
        </p:nvSpPr>
        <p:spPr>
          <a:xfrm>
            <a:off x="2541765" y="4415880"/>
            <a:ext cx="292405" cy="1334551"/>
          </a:xfrm>
          <a:custGeom>
            <a:avLst/>
            <a:gdLst>
              <a:gd name="connsiteX0" fmla="*/ 23015 w 292405"/>
              <a:gd name="connsiteY0" fmla="*/ 3 h 1334551"/>
              <a:gd name="connsiteX1" fmla="*/ 30450 w 292405"/>
              <a:gd name="connsiteY1" fmla="*/ 423749 h 1334551"/>
              <a:gd name="connsiteX2" fmla="*/ 149396 w 292405"/>
              <a:gd name="connsiteY2" fmla="*/ 750852 h 1334551"/>
              <a:gd name="connsiteX3" fmla="*/ 134528 w 292405"/>
              <a:gd name="connsiteY3" fmla="*/ 892100 h 1334551"/>
              <a:gd name="connsiteX4" fmla="*/ 179133 w 292405"/>
              <a:gd name="connsiteY4" fmla="*/ 840061 h 1334551"/>
              <a:gd name="connsiteX5" fmla="*/ 216303 w 292405"/>
              <a:gd name="connsiteY5" fmla="*/ 1048218 h 1334551"/>
              <a:gd name="connsiteX6" fmla="*/ 290645 w 292405"/>
              <a:gd name="connsiteY6" fmla="*/ 1204335 h 1334551"/>
              <a:gd name="connsiteX7" fmla="*/ 134528 w 292405"/>
              <a:gd name="connsiteY7" fmla="*/ 892100 h 1334551"/>
              <a:gd name="connsiteX8" fmla="*/ 201435 w 292405"/>
              <a:gd name="connsiteY8" fmla="*/ 1330715 h 1334551"/>
              <a:gd name="connsiteX9" fmla="*/ 171698 w 292405"/>
              <a:gd name="connsiteY9" fmla="*/ 1085388 h 1334551"/>
              <a:gd name="connsiteX10" fmla="*/ 179133 w 292405"/>
              <a:gd name="connsiteY10" fmla="*/ 735983 h 1334551"/>
              <a:gd name="connsiteX11" fmla="*/ 75055 w 292405"/>
              <a:gd name="connsiteY11" fmla="*/ 193291 h 1334551"/>
              <a:gd name="connsiteX12" fmla="*/ 60186 w 292405"/>
              <a:gd name="connsiteY12" fmla="*/ 557564 h 1334551"/>
              <a:gd name="connsiteX13" fmla="*/ 713 w 292405"/>
              <a:gd name="connsiteY13" fmla="*/ 416315 h 1334551"/>
              <a:gd name="connsiteX14" fmla="*/ 23015 w 292405"/>
              <a:gd name="connsiteY14" fmla="*/ 3 h 133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2405" h="1334551">
                <a:moveTo>
                  <a:pt x="23015" y="3"/>
                </a:moveTo>
                <a:cubicBezTo>
                  <a:pt x="27971" y="1242"/>
                  <a:pt x="9387" y="298608"/>
                  <a:pt x="30450" y="423749"/>
                </a:cubicBezTo>
                <a:cubicBezTo>
                  <a:pt x="51513" y="548890"/>
                  <a:pt x="132050" y="672794"/>
                  <a:pt x="149396" y="750852"/>
                </a:cubicBezTo>
                <a:cubicBezTo>
                  <a:pt x="166742" y="828910"/>
                  <a:pt x="129572" y="877232"/>
                  <a:pt x="134528" y="892100"/>
                </a:cubicBezTo>
                <a:cubicBezTo>
                  <a:pt x="139484" y="906968"/>
                  <a:pt x="165504" y="814041"/>
                  <a:pt x="179133" y="840061"/>
                </a:cubicBezTo>
                <a:cubicBezTo>
                  <a:pt x="192762" y="866081"/>
                  <a:pt x="197718" y="987506"/>
                  <a:pt x="216303" y="1048218"/>
                </a:cubicBezTo>
                <a:cubicBezTo>
                  <a:pt x="234888" y="1108930"/>
                  <a:pt x="304274" y="1230355"/>
                  <a:pt x="290645" y="1204335"/>
                </a:cubicBezTo>
                <a:cubicBezTo>
                  <a:pt x="277016" y="1178315"/>
                  <a:pt x="149396" y="871037"/>
                  <a:pt x="134528" y="892100"/>
                </a:cubicBezTo>
                <a:cubicBezTo>
                  <a:pt x="119660" y="913163"/>
                  <a:pt x="195240" y="1298500"/>
                  <a:pt x="201435" y="1330715"/>
                </a:cubicBezTo>
                <a:cubicBezTo>
                  <a:pt x="207630" y="1362930"/>
                  <a:pt x="175415" y="1184510"/>
                  <a:pt x="171698" y="1085388"/>
                </a:cubicBezTo>
                <a:cubicBezTo>
                  <a:pt x="167981" y="986266"/>
                  <a:pt x="195240" y="884666"/>
                  <a:pt x="179133" y="735983"/>
                </a:cubicBezTo>
                <a:cubicBezTo>
                  <a:pt x="163026" y="587300"/>
                  <a:pt x="94879" y="223027"/>
                  <a:pt x="75055" y="193291"/>
                </a:cubicBezTo>
                <a:cubicBezTo>
                  <a:pt x="55231" y="163555"/>
                  <a:pt x="72576" y="520393"/>
                  <a:pt x="60186" y="557564"/>
                </a:cubicBezTo>
                <a:cubicBezTo>
                  <a:pt x="47796" y="594735"/>
                  <a:pt x="5669" y="503047"/>
                  <a:pt x="713" y="416315"/>
                </a:cubicBezTo>
                <a:cubicBezTo>
                  <a:pt x="-4243" y="329583"/>
                  <a:pt x="18059" y="-1236"/>
                  <a:pt x="23015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2B877CC-7D6A-B4B5-E8BB-D72A8736EDB6}"/>
              </a:ext>
            </a:extLst>
          </p:cNvPr>
          <p:cNvSpPr/>
          <p:nvPr/>
        </p:nvSpPr>
        <p:spPr>
          <a:xfrm>
            <a:off x="6118302" y="5410876"/>
            <a:ext cx="134727" cy="573648"/>
          </a:xfrm>
          <a:custGeom>
            <a:avLst/>
            <a:gdLst>
              <a:gd name="connsiteX0" fmla="*/ 0 w 134727"/>
              <a:gd name="connsiteY0" fmla="*/ 1183 h 573648"/>
              <a:gd name="connsiteX1" fmla="*/ 118947 w 134727"/>
              <a:gd name="connsiteY1" fmla="*/ 246509 h 573648"/>
              <a:gd name="connsiteX2" fmla="*/ 126381 w 134727"/>
              <a:gd name="connsiteY2" fmla="*/ 350587 h 573648"/>
              <a:gd name="connsiteX3" fmla="*/ 133815 w 134727"/>
              <a:gd name="connsiteY3" fmla="*/ 343153 h 573648"/>
              <a:gd name="connsiteX4" fmla="*/ 104078 w 134727"/>
              <a:gd name="connsiteY4" fmla="*/ 573612 h 573648"/>
              <a:gd name="connsiteX5" fmla="*/ 118947 w 134727"/>
              <a:gd name="connsiteY5" fmla="*/ 358022 h 573648"/>
              <a:gd name="connsiteX6" fmla="*/ 0 w 134727"/>
              <a:gd name="connsiteY6" fmla="*/ 1183 h 57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727" h="573648">
                <a:moveTo>
                  <a:pt x="0" y="1183"/>
                </a:moveTo>
                <a:cubicBezTo>
                  <a:pt x="0" y="-17402"/>
                  <a:pt x="97884" y="188275"/>
                  <a:pt x="118947" y="246509"/>
                </a:cubicBezTo>
                <a:cubicBezTo>
                  <a:pt x="140010" y="304743"/>
                  <a:pt x="123903" y="334480"/>
                  <a:pt x="126381" y="350587"/>
                </a:cubicBezTo>
                <a:cubicBezTo>
                  <a:pt x="128859" y="366694"/>
                  <a:pt x="137532" y="305982"/>
                  <a:pt x="133815" y="343153"/>
                </a:cubicBezTo>
                <a:cubicBezTo>
                  <a:pt x="130098" y="380324"/>
                  <a:pt x="106556" y="571134"/>
                  <a:pt x="104078" y="573612"/>
                </a:cubicBezTo>
                <a:cubicBezTo>
                  <a:pt x="101600" y="576090"/>
                  <a:pt x="132576" y="452188"/>
                  <a:pt x="118947" y="358022"/>
                </a:cubicBezTo>
                <a:cubicBezTo>
                  <a:pt x="105318" y="263856"/>
                  <a:pt x="0" y="19768"/>
                  <a:pt x="0" y="11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1BC67E09-AAAD-B1F7-4F7F-AC73830218E7}"/>
              </a:ext>
            </a:extLst>
          </p:cNvPr>
          <p:cNvSpPr/>
          <p:nvPr/>
        </p:nvSpPr>
        <p:spPr>
          <a:xfrm>
            <a:off x="2486618" y="3731934"/>
            <a:ext cx="270668" cy="2569739"/>
          </a:xfrm>
          <a:custGeom>
            <a:avLst/>
            <a:gdLst>
              <a:gd name="connsiteX0" fmla="*/ 182241 w 270668"/>
              <a:gd name="connsiteY0" fmla="*/ 7 h 2569739"/>
              <a:gd name="connsiteX1" fmla="*/ 33558 w 270668"/>
              <a:gd name="connsiteY1" fmla="*/ 758290 h 2569739"/>
              <a:gd name="connsiteX2" fmla="*/ 33558 w 270668"/>
              <a:gd name="connsiteY2" fmla="*/ 661646 h 2569739"/>
              <a:gd name="connsiteX3" fmla="*/ 26123 w 270668"/>
              <a:gd name="connsiteY3" fmla="*/ 1115129 h 2569739"/>
              <a:gd name="connsiteX4" fmla="*/ 63294 w 270668"/>
              <a:gd name="connsiteY4" fmla="*/ 1449666 h 2569739"/>
              <a:gd name="connsiteX5" fmla="*/ 115333 w 270668"/>
              <a:gd name="connsiteY5" fmla="*/ 1546310 h 2569739"/>
              <a:gd name="connsiteX6" fmla="*/ 137636 w 270668"/>
              <a:gd name="connsiteY6" fmla="*/ 1836242 h 2569739"/>
              <a:gd name="connsiteX7" fmla="*/ 137636 w 270668"/>
              <a:gd name="connsiteY7" fmla="*/ 1747032 h 2569739"/>
              <a:gd name="connsiteX8" fmla="*/ 264016 w 270668"/>
              <a:gd name="connsiteY8" fmla="*/ 2535051 h 2569739"/>
              <a:gd name="connsiteX9" fmla="*/ 241714 w 270668"/>
              <a:gd name="connsiteY9" fmla="*/ 2334329 h 2569739"/>
              <a:gd name="connsiteX10" fmla="*/ 145070 w 270668"/>
              <a:gd name="connsiteY10" fmla="*/ 1479403 h 2569739"/>
              <a:gd name="connsiteX11" fmla="*/ 18689 w 270668"/>
              <a:gd name="connsiteY11" fmla="*/ 698817 h 2569739"/>
              <a:gd name="connsiteX12" fmla="*/ 18689 w 270668"/>
              <a:gd name="connsiteY12" fmla="*/ 773159 h 2569739"/>
              <a:gd name="connsiteX13" fmla="*/ 182241 w 270668"/>
              <a:gd name="connsiteY13" fmla="*/ 7 h 256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668" h="2569739">
                <a:moveTo>
                  <a:pt x="182241" y="7"/>
                </a:moveTo>
                <a:cubicBezTo>
                  <a:pt x="184719" y="-2471"/>
                  <a:pt x="58338" y="648017"/>
                  <a:pt x="33558" y="758290"/>
                </a:cubicBezTo>
                <a:cubicBezTo>
                  <a:pt x="8778" y="868563"/>
                  <a:pt x="34797" y="602173"/>
                  <a:pt x="33558" y="661646"/>
                </a:cubicBezTo>
                <a:cubicBezTo>
                  <a:pt x="32319" y="721119"/>
                  <a:pt x="21167" y="983793"/>
                  <a:pt x="26123" y="1115129"/>
                </a:cubicBezTo>
                <a:cubicBezTo>
                  <a:pt x="31079" y="1246465"/>
                  <a:pt x="48426" y="1377803"/>
                  <a:pt x="63294" y="1449666"/>
                </a:cubicBezTo>
                <a:cubicBezTo>
                  <a:pt x="78162" y="1521529"/>
                  <a:pt x="102943" y="1481881"/>
                  <a:pt x="115333" y="1546310"/>
                </a:cubicBezTo>
                <a:cubicBezTo>
                  <a:pt x="127723" y="1610739"/>
                  <a:pt x="133919" y="1802788"/>
                  <a:pt x="137636" y="1836242"/>
                </a:cubicBezTo>
                <a:cubicBezTo>
                  <a:pt x="141353" y="1869696"/>
                  <a:pt x="116573" y="1630564"/>
                  <a:pt x="137636" y="1747032"/>
                </a:cubicBezTo>
                <a:cubicBezTo>
                  <a:pt x="158699" y="1863500"/>
                  <a:pt x="246670" y="2437168"/>
                  <a:pt x="264016" y="2535051"/>
                </a:cubicBezTo>
                <a:cubicBezTo>
                  <a:pt x="281362" y="2632934"/>
                  <a:pt x="261538" y="2510270"/>
                  <a:pt x="241714" y="2334329"/>
                </a:cubicBezTo>
                <a:cubicBezTo>
                  <a:pt x="221890" y="2158388"/>
                  <a:pt x="182241" y="1751988"/>
                  <a:pt x="145070" y="1479403"/>
                </a:cubicBezTo>
                <a:cubicBezTo>
                  <a:pt x="107899" y="1206818"/>
                  <a:pt x="39752" y="816524"/>
                  <a:pt x="18689" y="698817"/>
                </a:cubicBezTo>
                <a:cubicBezTo>
                  <a:pt x="-2375" y="581110"/>
                  <a:pt x="-9809" y="882193"/>
                  <a:pt x="18689" y="773159"/>
                </a:cubicBezTo>
                <a:cubicBezTo>
                  <a:pt x="47187" y="664125"/>
                  <a:pt x="179763" y="2485"/>
                  <a:pt x="182241" y="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0887085-70F4-2BD1-BC5D-0D8BEE813903}"/>
              </a:ext>
            </a:extLst>
          </p:cNvPr>
          <p:cNvSpPr/>
          <p:nvPr/>
        </p:nvSpPr>
        <p:spPr>
          <a:xfrm>
            <a:off x="2837190" y="6474663"/>
            <a:ext cx="1221929" cy="1138470"/>
          </a:xfrm>
          <a:custGeom>
            <a:avLst/>
            <a:gdLst>
              <a:gd name="connsiteX0" fmla="*/ 2654 w 1221929"/>
              <a:gd name="connsiteY0" fmla="*/ 478 h 1138470"/>
              <a:gd name="connsiteX1" fmla="*/ 255415 w 1221929"/>
              <a:gd name="connsiteY1" fmla="*/ 491132 h 1138470"/>
              <a:gd name="connsiteX2" fmla="*/ 545347 w 1221929"/>
              <a:gd name="connsiteY2" fmla="*/ 669552 h 1138470"/>
              <a:gd name="connsiteX3" fmla="*/ 508176 w 1221929"/>
              <a:gd name="connsiteY3" fmla="*/ 654683 h 1138470"/>
              <a:gd name="connsiteX4" fmla="*/ 731200 w 1221929"/>
              <a:gd name="connsiteY4" fmla="*/ 781064 h 1138470"/>
              <a:gd name="connsiteX5" fmla="*/ 753503 w 1221929"/>
              <a:gd name="connsiteY5" fmla="*/ 818235 h 1138470"/>
              <a:gd name="connsiteX6" fmla="*/ 746069 w 1221929"/>
              <a:gd name="connsiteY6" fmla="*/ 773630 h 1138470"/>
              <a:gd name="connsiteX7" fmla="*/ 865015 w 1221929"/>
              <a:gd name="connsiteY7" fmla="*/ 855405 h 1138470"/>
              <a:gd name="connsiteX8" fmla="*/ 835278 w 1221929"/>
              <a:gd name="connsiteY8" fmla="*/ 736459 h 1138470"/>
              <a:gd name="connsiteX9" fmla="*/ 991395 w 1221929"/>
              <a:gd name="connsiteY9" fmla="*/ 1011522 h 1138470"/>
              <a:gd name="connsiteX10" fmla="*/ 1221854 w 1221929"/>
              <a:gd name="connsiteY10" fmla="*/ 1137903 h 1138470"/>
              <a:gd name="connsiteX11" fmla="*/ 1013698 w 1221929"/>
              <a:gd name="connsiteY11" fmla="*/ 966917 h 1138470"/>
              <a:gd name="connsiteX12" fmla="*/ 753503 w 1221929"/>
              <a:gd name="connsiteY12" fmla="*/ 781064 h 1138470"/>
              <a:gd name="connsiteX13" fmla="*/ 515610 w 1221929"/>
              <a:gd name="connsiteY13" fmla="*/ 647249 h 1138470"/>
              <a:gd name="connsiteX14" fmla="*/ 396664 w 1221929"/>
              <a:gd name="connsiteY14" fmla="*/ 446527 h 1138470"/>
              <a:gd name="connsiteX15" fmla="*/ 285151 w 1221929"/>
              <a:gd name="connsiteY15" fmla="*/ 253239 h 1138470"/>
              <a:gd name="connsiteX16" fmla="*/ 195942 w 1221929"/>
              <a:gd name="connsiteY16" fmla="*/ 45083 h 1138470"/>
              <a:gd name="connsiteX17" fmla="*/ 418966 w 1221929"/>
              <a:gd name="connsiteY17" fmla="*/ 587776 h 1138470"/>
              <a:gd name="connsiteX18" fmla="*/ 2654 w 1221929"/>
              <a:gd name="connsiteY18" fmla="*/ 478 h 113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21929" h="1138470">
                <a:moveTo>
                  <a:pt x="2654" y="478"/>
                </a:moveTo>
                <a:cubicBezTo>
                  <a:pt x="-24605" y="-15629"/>
                  <a:pt x="164966" y="379620"/>
                  <a:pt x="255415" y="491132"/>
                </a:cubicBezTo>
                <a:cubicBezTo>
                  <a:pt x="345864" y="602644"/>
                  <a:pt x="503220" y="642294"/>
                  <a:pt x="545347" y="669552"/>
                </a:cubicBezTo>
                <a:cubicBezTo>
                  <a:pt x="587474" y="696810"/>
                  <a:pt x="477200" y="636098"/>
                  <a:pt x="508176" y="654683"/>
                </a:cubicBezTo>
                <a:cubicBezTo>
                  <a:pt x="539152" y="673268"/>
                  <a:pt x="731200" y="781064"/>
                  <a:pt x="731200" y="781064"/>
                </a:cubicBezTo>
                <a:cubicBezTo>
                  <a:pt x="772088" y="808323"/>
                  <a:pt x="751025" y="819474"/>
                  <a:pt x="753503" y="818235"/>
                </a:cubicBezTo>
                <a:cubicBezTo>
                  <a:pt x="755981" y="816996"/>
                  <a:pt x="727484" y="767435"/>
                  <a:pt x="746069" y="773630"/>
                </a:cubicBezTo>
                <a:cubicBezTo>
                  <a:pt x="764654" y="779825"/>
                  <a:pt x="850147" y="861600"/>
                  <a:pt x="865015" y="855405"/>
                </a:cubicBezTo>
                <a:cubicBezTo>
                  <a:pt x="879883" y="849210"/>
                  <a:pt x="814215" y="710440"/>
                  <a:pt x="835278" y="736459"/>
                </a:cubicBezTo>
                <a:cubicBezTo>
                  <a:pt x="856341" y="762478"/>
                  <a:pt x="926966" y="944615"/>
                  <a:pt x="991395" y="1011522"/>
                </a:cubicBezTo>
                <a:cubicBezTo>
                  <a:pt x="1055824" y="1078429"/>
                  <a:pt x="1218137" y="1145337"/>
                  <a:pt x="1221854" y="1137903"/>
                </a:cubicBezTo>
                <a:cubicBezTo>
                  <a:pt x="1225571" y="1130469"/>
                  <a:pt x="1091757" y="1026390"/>
                  <a:pt x="1013698" y="966917"/>
                </a:cubicBezTo>
                <a:cubicBezTo>
                  <a:pt x="935639" y="907444"/>
                  <a:pt x="836518" y="834342"/>
                  <a:pt x="753503" y="781064"/>
                </a:cubicBezTo>
                <a:cubicBezTo>
                  <a:pt x="670488" y="727786"/>
                  <a:pt x="575083" y="703005"/>
                  <a:pt x="515610" y="647249"/>
                </a:cubicBezTo>
                <a:cubicBezTo>
                  <a:pt x="456137" y="591493"/>
                  <a:pt x="435074" y="512195"/>
                  <a:pt x="396664" y="446527"/>
                </a:cubicBezTo>
                <a:cubicBezTo>
                  <a:pt x="358254" y="380859"/>
                  <a:pt x="318605" y="320146"/>
                  <a:pt x="285151" y="253239"/>
                </a:cubicBezTo>
                <a:cubicBezTo>
                  <a:pt x="251697" y="186332"/>
                  <a:pt x="173640" y="-10673"/>
                  <a:pt x="195942" y="45083"/>
                </a:cubicBezTo>
                <a:cubicBezTo>
                  <a:pt x="218244" y="100839"/>
                  <a:pt x="452420" y="587776"/>
                  <a:pt x="418966" y="587776"/>
                </a:cubicBezTo>
                <a:cubicBezTo>
                  <a:pt x="385512" y="587776"/>
                  <a:pt x="29913" y="16585"/>
                  <a:pt x="2654" y="4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5C3259E-2DB4-6BD3-A97F-F54CF8C547C4}"/>
              </a:ext>
            </a:extLst>
          </p:cNvPr>
          <p:cNvSpPr/>
          <p:nvPr/>
        </p:nvSpPr>
        <p:spPr>
          <a:xfrm>
            <a:off x="4876800" y="7336433"/>
            <a:ext cx="565170" cy="357908"/>
          </a:xfrm>
          <a:custGeom>
            <a:avLst/>
            <a:gdLst>
              <a:gd name="connsiteX0" fmla="*/ 0 w 565170"/>
              <a:gd name="connsiteY0" fmla="*/ 357908 h 357908"/>
              <a:gd name="connsiteX1" fmla="*/ 208156 w 565170"/>
              <a:gd name="connsiteY1" fmla="*/ 298435 h 357908"/>
              <a:gd name="connsiteX2" fmla="*/ 394010 w 565170"/>
              <a:gd name="connsiteY2" fmla="*/ 149752 h 357908"/>
              <a:gd name="connsiteX3" fmla="*/ 312234 w 565170"/>
              <a:gd name="connsiteY3" fmla="*/ 268699 h 357908"/>
              <a:gd name="connsiteX4" fmla="*/ 564995 w 565170"/>
              <a:gd name="connsiteY4" fmla="*/ 1069 h 357908"/>
              <a:gd name="connsiteX5" fmla="*/ 267629 w 565170"/>
              <a:gd name="connsiteY5" fmla="*/ 172055 h 357908"/>
              <a:gd name="connsiteX6" fmla="*/ 319668 w 565170"/>
              <a:gd name="connsiteY6" fmla="*/ 97713 h 357908"/>
              <a:gd name="connsiteX7" fmla="*/ 319668 w 565170"/>
              <a:gd name="connsiteY7" fmla="*/ 179489 h 357908"/>
              <a:gd name="connsiteX8" fmla="*/ 74341 w 565170"/>
              <a:gd name="connsiteY8" fmla="*/ 335606 h 357908"/>
              <a:gd name="connsiteX9" fmla="*/ 0 w 565170"/>
              <a:gd name="connsiteY9" fmla="*/ 357908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170" h="357908">
                <a:moveTo>
                  <a:pt x="0" y="357908"/>
                </a:moveTo>
                <a:cubicBezTo>
                  <a:pt x="71244" y="345518"/>
                  <a:pt x="142488" y="333128"/>
                  <a:pt x="208156" y="298435"/>
                </a:cubicBezTo>
                <a:cubicBezTo>
                  <a:pt x="273824" y="263742"/>
                  <a:pt x="376664" y="154708"/>
                  <a:pt x="394010" y="149752"/>
                </a:cubicBezTo>
                <a:cubicBezTo>
                  <a:pt x="411356" y="144796"/>
                  <a:pt x="283737" y="293479"/>
                  <a:pt x="312234" y="268699"/>
                </a:cubicBezTo>
                <a:cubicBezTo>
                  <a:pt x="340732" y="243918"/>
                  <a:pt x="572429" y="17176"/>
                  <a:pt x="564995" y="1069"/>
                </a:cubicBezTo>
                <a:cubicBezTo>
                  <a:pt x="557561" y="-15038"/>
                  <a:pt x="308517" y="155948"/>
                  <a:pt x="267629" y="172055"/>
                </a:cubicBezTo>
                <a:cubicBezTo>
                  <a:pt x="226741" y="188162"/>
                  <a:pt x="310995" y="96474"/>
                  <a:pt x="319668" y="97713"/>
                </a:cubicBezTo>
                <a:cubicBezTo>
                  <a:pt x="328341" y="98952"/>
                  <a:pt x="360556" y="139840"/>
                  <a:pt x="319668" y="179489"/>
                </a:cubicBezTo>
                <a:cubicBezTo>
                  <a:pt x="278780" y="219138"/>
                  <a:pt x="74341" y="335606"/>
                  <a:pt x="74341" y="335606"/>
                </a:cubicBezTo>
                <a:lnTo>
                  <a:pt x="0" y="357908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255E2E6-9D74-2D7F-219A-9251D3E42394}"/>
              </a:ext>
            </a:extLst>
          </p:cNvPr>
          <p:cNvSpPr/>
          <p:nvPr/>
        </p:nvSpPr>
        <p:spPr>
          <a:xfrm>
            <a:off x="5550282" y="6427736"/>
            <a:ext cx="676261" cy="1106144"/>
          </a:xfrm>
          <a:custGeom>
            <a:avLst/>
            <a:gdLst>
              <a:gd name="connsiteX0" fmla="*/ 3025 w 676261"/>
              <a:gd name="connsiteY0" fmla="*/ 1103054 h 1106144"/>
              <a:gd name="connsiteX1" fmla="*/ 441640 w 676261"/>
              <a:gd name="connsiteY1" fmla="*/ 567796 h 1106144"/>
              <a:gd name="connsiteX2" fmla="*/ 330128 w 676261"/>
              <a:gd name="connsiteY2" fmla="*/ 694176 h 1106144"/>
              <a:gd name="connsiteX3" fmla="*/ 649796 w 676261"/>
              <a:gd name="connsiteY3" fmla="*/ 359640 h 1106144"/>
              <a:gd name="connsiteX4" fmla="*/ 582889 w 676261"/>
              <a:gd name="connsiteY4" fmla="*/ 411679 h 1106144"/>
              <a:gd name="connsiteX5" fmla="*/ 672098 w 676261"/>
              <a:gd name="connsiteY5" fmla="*/ 225825 h 1106144"/>
              <a:gd name="connsiteX6" fmla="*/ 657230 w 676261"/>
              <a:gd name="connsiteY6" fmla="*/ 54840 h 1106144"/>
              <a:gd name="connsiteX7" fmla="*/ 672098 w 676261"/>
              <a:gd name="connsiteY7" fmla="*/ 25103 h 1106144"/>
              <a:gd name="connsiteX8" fmla="*/ 568020 w 676261"/>
              <a:gd name="connsiteY8" fmla="*/ 396810 h 1106144"/>
              <a:gd name="connsiteX9" fmla="*/ 263220 w 676261"/>
              <a:gd name="connsiteY9" fmla="*/ 768518 h 1106144"/>
              <a:gd name="connsiteX10" fmla="*/ 3025 w 676261"/>
              <a:gd name="connsiteY10" fmla="*/ 1103054 h 110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6261" h="1106144">
                <a:moveTo>
                  <a:pt x="3025" y="1103054"/>
                </a:moveTo>
                <a:cubicBezTo>
                  <a:pt x="32762" y="1069600"/>
                  <a:pt x="387123" y="635942"/>
                  <a:pt x="441640" y="567796"/>
                </a:cubicBezTo>
                <a:cubicBezTo>
                  <a:pt x="496157" y="499650"/>
                  <a:pt x="295435" y="728869"/>
                  <a:pt x="330128" y="694176"/>
                </a:cubicBezTo>
                <a:cubicBezTo>
                  <a:pt x="364821" y="659483"/>
                  <a:pt x="607669" y="406723"/>
                  <a:pt x="649796" y="359640"/>
                </a:cubicBezTo>
                <a:cubicBezTo>
                  <a:pt x="691923" y="312557"/>
                  <a:pt x="579172" y="433981"/>
                  <a:pt x="582889" y="411679"/>
                </a:cubicBezTo>
                <a:cubicBezTo>
                  <a:pt x="586606" y="389377"/>
                  <a:pt x="659708" y="285298"/>
                  <a:pt x="672098" y="225825"/>
                </a:cubicBezTo>
                <a:cubicBezTo>
                  <a:pt x="684488" y="166352"/>
                  <a:pt x="657230" y="88294"/>
                  <a:pt x="657230" y="54840"/>
                </a:cubicBezTo>
                <a:cubicBezTo>
                  <a:pt x="657230" y="21386"/>
                  <a:pt x="686966" y="-31892"/>
                  <a:pt x="672098" y="25103"/>
                </a:cubicBezTo>
                <a:cubicBezTo>
                  <a:pt x="657230" y="82098"/>
                  <a:pt x="636166" y="272908"/>
                  <a:pt x="568020" y="396810"/>
                </a:cubicBezTo>
                <a:cubicBezTo>
                  <a:pt x="499874" y="520712"/>
                  <a:pt x="356147" y="647094"/>
                  <a:pt x="263220" y="768518"/>
                </a:cubicBezTo>
                <a:cubicBezTo>
                  <a:pt x="170293" y="889942"/>
                  <a:pt x="-26712" y="1136508"/>
                  <a:pt x="3025" y="1103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8E6BF016-ED61-18A3-2300-939E0780E772}"/>
              </a:ext>
            </a:extLst>
          </p:cNvPr>
          <p:cNvSpPr/>
          <p:nvPr/>
        </p:nvSpPr>
        <p:spPr>
          <a:xfrm>
            <a:off x="6159621" y="5047067"/>
            <a:ext cx="405091" cy="1505404"/>
          </a:xfrm>
          <a:custGeom>
            <a:avLst/>
            <a:gdLst>
              <a:gd name="connsiteX0" fmla="*/ 10720 w 405091"/>
              <a:gd name="connsiteY0" fmla="*/ 30455 h 1505404"/>
              <a:gd name="connsiteX1" fmla="*/ 18155 w 405091"/>
              <a:gd name="connsiteY1" fmla="*/ 104796 h 1505404"/>
              <a:gd name="connsiteX2" fmla="*/ 211442 w 405091"/>
              <a:gd name="connsiteY2" fmla="*/ 610318 h 1505404"/>
              <a:gd name="connsiteX3" fmla="*/ 92496 w 405091"/>
              <a:gd name="connsiteY3" fmla="*/ 974592 h 1505404"/>
              <a:gd name="connsiteX4" fmla="*/ 233745 w 405091"/>
              <a:gd name="connsiteY4" fmla="*/ 900250 h 1505404"/>
              <a:gd name="connsiteX5" fmla="*/ 129667 w 405091"/>
              <a:gd name="connsiteY5" fmla="*/ 1197616 h 1505404"/>
              <a:gd name="connsiteX6" fmla="*/ 233745 w 405091"/>
              <a:gd name="connsiteY6" fmla="*/ 1175313 h 1505404"/>
              <a:gd name="connsiteX7" fmla="*/ 233745 w 405091"/>
              <a:gd name="connsiteY7" fmla="*/ 1502416 h 1505404"/>
              <a:gd name="connsiteX8" fmla="*/ 151969 w 405091"/>
              <a:gd name="connsiteY8" fmla="*/ 1331431 h 1505404"/>
              <a:gd name="connsiteX9" fmla="*/ 129667 w 405091"/>
              <a:gd name="connsiteY9" fmla="*/ 1227353 h 1505404"/>
              <a:gd name="connsiteX10" fmla="*/ 404730 w 405091"/>
              <a:gd name="connsiteY10" fmla="*/ 588016 h 1505404"/>
              <a:gd name="connsiteX11" fmla="*/ 189140 w 405091"/>
              <a:gd name="connsiteY11" fmla="*/ 937421 h 1505404"/>
              <a:gd name="connsiteX12" fmla="*/ 233745 w 405091"/>
              <a:gd name="connsiteY12" fmla="*/ 528543 h 1505404"/>
              <a:gd name="connsiteX13" fmla="*/ 308086 w 405091"/>
              <a:gd name="connsiteY13" fmla="*/ 718 h 1505404"/>
              <a:gd name="connsiteX14" fmla="*/ 233745 w 405091"/>
              <a:gd name="connsiteY14" fmla="*/ 409596 h 1505404"/>
              <a:gd name="connsiteX15" fmla="*/ 40457 w 405091"/>
              <a:gd name="connsiteY15" fmla="*/ 194006 h 1505404"/>
              <a:gd name="connsiteX16" fmla="*/ 10720 w 405091"/>
              <a:gd name="connsiteY16" fmla="*/ 30455 h 150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5091" h="1505404">
                <a:moveTo>
                  <a:pt x="10720" y="30455"/>
                </a:moveTo>
                <a:cubicBezTo>
                  <a:pt x="7003" y="15587"/>
                  <a:pt x="-15299" y="8152"/>
                  <a:pt x="18155" y="104796"/>
                </a:cubicBezTo>
                <a:cubicBezTo>
                  <a:pt x="51609" y="201440"/>
                  <a:pt x="199052" y="465352"/>
                  <a:pt x="211442" y="610318"/>
                </a:cubicBezTo>
                <a:cubicBezTo>
                  <a:pt x="223832" y="755284"/>
                  <a:pt x="88779" y="926270"/>
                  <a:pt x="92496" y="974592"/>
                </a:cubicBezTo>
                <a:cubicBezTo>
                  <a:pt x="96213" y="1022914"/>
                  <a:pt x="227550" y="863079"/>
                  <a:pt x="233745" y="900250"/>
                </a:cubicBezTo>
                <a:cubicBezTo>
                  <a:pt x="239940" y="937421"/>
                  <a:pt x="129667" y="1151772"/>
                  <a:pt x="129667" y="1197616"/>
                </a:cubicBezTo>
                <a:cubicBezTo>
                  <a:pt x="129667" y="1243460"/>
                  <a:pt x="216399" y="1124513"/>
                  <a:pt x="233745" y="1175313"/>
                </a:cubicBezTo>
                <a:cubicBezTo>
                  <a:pt x="251091" y="1226113"/>
                  <a:pt x="247374" y="1476396"/>
                  <a:pt x="233745" y="1502416"/>
                </a:cubicBezTo>
                <a:cubicBezTo>
                  <a:pt x="220116" y="1528436"/>
                  <a:pt x="169315" y="1377275"/>
                  <a:pt x="151969" y="1331431"/>
                </a:cubicBezTo>
                <a:cubicBezTo>
                  <a:pt x="134623" y="1285587"/>
                  <a:pt x="87540" y="1351255"/>
                  <a:pt x="129667" y="1227353"/>
                </a:cubicBezTo>
                <a:cubicBezTo>
                  <a:pt x="171794" y="1103451"/>
                  <a:pt x="394818" y="636338"/>
                  <a:pt x="404730" y="588016"/>
                </a:cubicBezTo>
                <a:cubicBezTo>
                  <a:pt x="414642" y="539694"/>
                  <a:pt x="217637" y="947333"/>
                  <a:pt x="189140" y="937421"/>
                </a:cubicBezTo>
                <a:cubicBezTo>
                  <a:pt x="160643" y="927509"/>
                  <a:pt x="213921" y="684660"/>
                  <a:pt x="233745" y="528543"/>
                </a:cubicBezTo>
                <a:cubicBezTo>
                  <a:pt x="253569" y="372426"/>
                  <a:pt x="308086" y="20542"/>
                  <a:pt x="308086" y="718"/>
                </a:cubicBezTo>
                <a:cubicBezTo>
                  <a:pt x="308086" y="-19106"/>
                  <a:pt x="278350" y="377381"/>
                  <a:pt x="233745" y="409596"/>
                </a:cubicBezTo>
                <a:cubicBezTo>
                  <a:pt x="189140" y="441811"/>
                  <a:pt x="77628" y="252240"/>
                  <a:pt x="40457" y="194006"/>
                </a:cubicBezTo>
                <a:cubicBezTo>
                  <a:pt x="3286" y="135772"/>
                  <a:pt x="14437" y="45323"/>
                  <a:pt x="10720" y="304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4548F7AC-6BE8-7383-A8AF-7C766494937C}"/>
              </a:ext>
            </a:extLst>
          </p:cNvPr>
          <p:cNvSpPr/>
          <p:nvPr/>
        </p:nvSpPr>
        <p:spPr>
          <a:xfrm>
            <a:off x="3323035" y="5498707"/>
            <a:ext cx="69159" cy="227457"/>
          </a:xfrm>
          <a:custGeom>
            <a:avLst/>
            <a:gdLst>
              <a:gd name="connsiteX0" fmla="*/ 44633 w 69159"/>
              <a:gd name="connsiteY0" fmla="*/ 2561 h 227457"/>
              <a:gd name="connsiteX1" fmla="*/ 37199 w 69159"/>
              <a:gd name="connsiteY1" fmla="*/ 203283 h 227457"/>
              <a:gd name="connsiteX2" fmla="*/ 66936 w 69159"/>
              <a:gd name="connsiteY2" fmla="*/ 218152 h 227457"/>
              <a:gd name="connsiteX3" fmla="*/ 59502 w 69159"/>
              <a:gd name="connsiteY3" fmla="*/ 151244 h 227457"/>
              <a:gd name="connsiteX4" fmla="*/ 28 w 69159"/>
              <a:gd name="connsiteY4" fmla="*/ 91771 h 227457"/>
              <a:gd name="connsiteX5" fmla="*/ 44633 w 69159"/>
              <a:gd name="connsiteY5" fmla="*/ 2561 h 22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159" h="227457">
                <a:moveTo>
                  <a:pt x="44633" y="2561"/>
                </a:moveTo>
                <a:cubicBezTo>
                  <a:pt x="50828" y="21146"/>
                  <a:pt x="37199" y="203283"/>
                  <a:pt x="37199" y="203283"/>
                </a:cubicBezTo>
                <a:cubicBezTo>
                  <a:pt x="40916" y="239215"/>
                  <a:pt x="63219" y="226825"/>
                  <a:pt x="66936" y="218152"/>
                </a:cubicBezTo>
                <a:cubicBezTo>
                  <a:pt x="70653" y="209479"/>
                  <a:pt x="70653" y="172307"/>
                  <a:pt x="59502" y="151244"/>
                </a:cubicBezTo>
                <a:cubicBezTo>
                  <a:pt x="48351" y="130181"/>
                  <a:pt x="1267" y="111595"/>
                  <a:pt x="28" y="91771"/>
                </a:cubicBezTo>
                <a:cubicBezTo>
                  <a:pt x="-1211" y="71947"/>
                  <a:pt x="38438" y="-16024"/>
                  <a:pt x="44633" y="2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5C37DE2-B397-11BB-A4E1-C140FBCC690E}"/>
              </a:ext>
            </a:extLst>
          </p:cNvPr>
          <p:cNvSpPr/>
          <p:nvPr/>
        </p:nvSpPr>
        <p:spPr>
          <a:xfrm>
            <a:off x="3501483" y="5895228"/>
            <a:ext cx="295607" cy="252811"/>
          </a:xfrm>
          <a:custGeom>
            <a:avLst/>
            <a:gdLst>
              <a:gd name="connsiteX0" fmla="*/ 0 w 295607"/>
              <a:gd name="connsiteY0" fmla="*/ 50 h 252811"/>
              <a:gd name="connsiteX1" fmla="*/ 66907 w 295607"/>
              <a:gd name="connsiteY1" fmla="*/ 104128 h 252811"/>
              <a:gd name="connsiteX2" fmla="*/ 289932 w 295607"/>
              <a:gd name="connsiteY2" fmla="*/ 104128 h 252811"/>
              <a:gd name="connsiteX3" fmla="*/ 223024 w 295607"/>
              <a:gd name="connsiteY3" fmla="*/ 141299 h 252811"/>
              <a:gd name="connsiteX4" fmla="*/ 156117 w 295607"/>
              <a:gd name="connsiteY4" fmla="*/ 252811 h 252811"/>
              <a:gd name="connsiteX5" fmla="*/ 193288 w 295607"/>
              <a:gd name="connsiteY5" fmla="*/ 141299 h 252811"/>
              <a:gd name="connsiteX6" fmla="*/ 66907 w 295607"/>
              <a:gd name="connsiteY6" fmla="*/ 118996 h 252811"/>
              <a:gd name="connsiteX7" fmla="*/ 0 w 295607"/>
              <a:gd name="connsiteY7" fmla="*/ 50 h 2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607" h="252811">
                <a:moveTo>
                  <a:pt x="0" y="50"/>
                </a:moveTo>
                <a:cubicBezTo>
                  <a:pt x="0" y="-2428"/>
                  <a:pt x="18585" y="86782"/>
                  <a:pt x="66907" y="104128"/>
                </a:cubicBezTo>
                <a:cubicBezTo>
                  <a:pt x="115229" y="121474"/>
                  <a:pt x="263913" y="97933"/>
                  <a:pt x="289932" y="104128"/>
                </a:cubicBezTo>
                <a:cubicBezTo>
                  <a:pt x="315951" y="110323"/>
                  <a:pt x="245326" y="116519"/>
                  <a:pt x="223024" y="141299"/>
                </a:cubicBezTo>
                <a:cubicBezTo>
                  <a:pt x="200722" y="166079"/>
                  <a:pt x="161073" y="252811"/>
                  <a:pt x="156117" y="252811"/>
                </a:cubicBezTo>
                <a:cubicBezTo>
                  <a:pt x="151161" y="252811"/>
                  <a:pt x="208156" y="163602"/>
                  <a:pt x="193288" y="141299"/>
                </a:cubicBezTo>
                <a:cubicBezTo>
                  <a:pt x="178420" y="118997"/>
                  <a:pt x="96644" y="136342"/>
                  <a:pt x="66907" y="118996"/>
                </a:cubicBezTo>
                <a:cubicBezTo>
                  <a:pt x="37170" y="101650"/>
                  <a:pt x="0" y="2528"/>
                  <a:pt x="0" y="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12BF632-9718-A453-8CE2-AAC9D21F3B2C}"/>
              </a:ext>
            </a:extLst>
          </p:cNvPr>
          <p:cNvSpPr/>
          <p:nvPr/>
        </p:nvSpPr>
        <p:spPr>
          <a:xfrm>
            <a:off x="5404624" y="5633043"/>
            <a:ext cx="111545" cy="240182"/>
          </a:xfrm>
          <a:custGeom>
            <a:avLst/>
            <a:gdLst>
              <a:gd name="connsiteX0" fmla="*/ 66908 w 111545"/>
              <a:gd name="connsiteY0" fmla="*/ 2040 h 240182"/>
              <a:gd name="connsiteX1" fmla="*/ 52039 w 111545"/>
              <a:gd name="connsiteY1" fmla="*/ 165591 h 240182"/>
              <a:gd name="connsiteX2" fmla="*/ 111513 w 111545"/>
              <a:gd name="connsiteY2" fmla="*/ 239933 h 240182"/>
              <a:gd name="connsiteX3" fmla="*/ 59474 w 111545"/>
              <a:gd name="connsiteY3" fmla="*/ 143289 h 240182"/>
              <a:gd name="connsiteX4" fmla="*/ 0 w 111545"/>
              <a:gd name="connsiteY4" fmla="*/ 76381 h 240182"/>
              <a:gd name="connsiteX5" fmla="*/ 66908 w 111545"/>
              <a:gd name="connsiteY5" fmla="*/ 2040 h 24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45" h="240182">
                <a:moveTo>
                  <a:pt x="66908" y="2040"/>
                </a:moveTo>
                <a:cubicBezTo>
                  <a:pt x="75581" y="16908"/>
                  <a:pt x="44605" y="125942"/>
                  <a:pt x="52039" y="165591"/>
                </a:cubicBezTo>
                <a:cubicBezTo>
                  <a:pt x="59473" y="205240"/>
                  <a:pt x="110274" y="243650"/>
                  <a:pt x="111513" y="239933"/>
                </a:cubicBezTo>
                <a:cubicBezTo>
                  <a:pt x="112752" y="236216"/>
                  <a:pt x="78060" y="170548"/>
                  <a:pt x="59474" y="143289"/>
                </a:cubicBezTo>
                <a:cubicBezTo>
                  <a:pt x="40888" y="116030"/>
                  <a:pt x="0" y="94966"/>
                  <a:pt x="0" y="76381"/>
                </a:cubicBezTo>
                <a:cubicBezTo>
                  <a:pt x="0" y="57796"/>
                  <a:pt x="58235" y="-12828"/>
                  <a:pt x="66908" y="20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C9DF4D51-845A-FEEE-3DA1-5EE480CCFF00}"/>
              </a:ext>
            </a:extLst>
          </p:cNvPr>
          <p:cNvSpPr/>
          <p:nvPr/>
        </p:nvSpPr>
        <p:spPr>
          <a:xfrm>
            <a:off x="5669384" y="5551135"/>
            <a:ext cx="87272" cy="210432"/>
          </a:xfrm>
          <a:custGeom>
            <a:avLst/>
            <a:gdLst>
              <a:gd name="connsiteX0" fmla="*/ 10304 w 87272"/>
              <a:gd name="connsiteY0" fmla="*/ 2172 h 210432"/>
              <a:gd name="connsiteX1" fmla="*/ 77211 w 87272"/>
              <a:gd name="connsiteY1" fmla="*/ 135987 h 210432"/>
              <a:gd name="connsiteX2" fmla="*/ 62343 w 87272"/>
              <a:gd name="connsiteY2" fmla="*/ 210328 h 210432"/>
              <a:gd name="connsiteX3" fmla="*/ 69777 w 87272"/>
              <a:gd name="connsiteY3" fmla="*/ 121119 h 210432"/>
              <a:gd name="connsiteX4" fmla="*/ 84645 w 87272"/>
              <a:gd name="connsiteY4" fmla="*/ 54211 h 210432"/>
              <a:gd name="connsiteX5" fmla="*/ 10304 w 87272"/>
              <a:gd name="connsiteY5" fmla="*/ 54211 h 210432"/>
              <a:gd name="connsiteX6" fmla="*/ 10304 w 87272"/>
              <a:gd name="connsiteY6" fmla="*/ 2172 h 21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72" h="210432">
                <a:moveTo>
                  <a:pt x="10304" y="2172"/>
                </a:moveTo>
                <a:cubicBezTo>
                  <a:pt x="21455" y="15801"/>
                  <a:pt x="68538" y="101294"/>
                  <a:pt x="77211" y="135987"/>
                </a:cubicBezTo>
                <a:cubicBezTo>
                  <a:pt x="85884" y="170680"/>
                  <a:pt x="63582" y="212806"/>
                  <a:pt x="62343" y="210328"/>
                </a:cubicBezTo>
                <a:cubicBezTo>
                  <a:pt x="61104" y="207850"/>
                  <a:pt x="66060" y="147138"/>
                  <a:pt x="69777" y="121119"/>
                </a:cubicBezTo>
                <a:cubicBezTo>
                  <a:pt x="73494" y="95100"/>
                  <a:pt x="94557" y="65362"/>
                  <a:pt x="84645" y="54211"/>
                </a:cubicBezTo>
                <a:cubicBezTo>
                  <a:pt x="74733" y="43060"/>
                  <a:pt x="26411" y="65362"/>
                  <a:pt x="10304" y="54211"/>
                </a:cubicBezTo>
                <a:cubicBezTo>
                  <a:pt x="-5803" y="43060"/>
                  <a:pt x="-847" y="-11457"/>
                  <a:pt x="10304" y="21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115FF682-A382-E7E4-0BF4-E2FF479E216D}"/>
              </a:ext>
            </a:extLst>
          </p:cNvPr>
          <p:cNvSpPr/>
          <p:nvPr/>
        </p:nvSpPr>
        <p:spPr>
          <a:xfrm>
            <a:off x="3746792" y="5195553"/>
            <a:ext cx="86486" cy="247358"/>
          </a:xfrm>
          <a:custGeom>
            <a:avLst/>
            <a:gdLst>
              <a:gd name="connsiteX0" fmla="*/ 18 w 86486"/>
              <a:gd name="connsiteY0" fmla="*/ 915 h 247358"/>
              <a:gd name="connsiteX1" fmla="*/ 74359 w 86486"/>
              <a:gd name="connsiteY1" fmla="*/ 157032 h 247358"/>
              <a:gd name="connsiteX2" fmla="*/ 81793 w 86486"/>
              <a:gd name="connsiteY2" fmla="*/ 246242 h 247358"/>
              <a:gd name="connsiteX3" fmla="*/ 81793 w 86486"/>
              <a:gd name="connsiteY3" fmla="*/ 97559 h 247358"/>
              <a:gd name="connsiteX4" fmla="*/ 18 w 86486"/>
              <a:gd name="connsiteY4" fmla="*/ 915 h 24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86" h="247358">
                <a:moveTo>
                  <a:pt x="18" y="915"/>
                </a:moveTo>
                <a:cubicBezTo>
                  <a:pt x="-1221" y="10827"/>
                  <a:pt x="60730" y="116144"/>
                  <a:pt x="74359" y="157032"/>
                </a:cubicBezTo>
                <a:cubicBezTo>
                  <a:pt x="87988" y="197920"/>
                  <a:pt x="80554" y="256154"/>
                  <a:pt x="81793" y="246242"/>
                </a:cubicBezTo>
                <a:cubicBezTo>
                  <a:pt x="83032" y="236330"/>
                  <a:pt x="91705" y="131013"/>
                  <a:pt x="81793" y="97559"/>
                </a:cubicBezTo>
                <a:cubicBezTo>
                  <a:pt x="71881" y="64105"/>
                  <a:pt x="1257" y="-8997"/>
                  <a:pt x="18" y="9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42409771-5967-D945-8EC4-90F79895AA4D}"/>
              </a:ext>
            </a:extLst>
          </p:cNvPr>
          <p:cNvSpPr/>
          <p:nvPr/>
        </p:nvSpPr>
        <p:spPr>
          <a:xfrm>
            <a:off x="4837885" y="4720477"/>
            <a:ext cx="219044" cy="738527"/>
          </a:xfrm>
          <a:custGeom>
            <a:avLst/>
            <a:gdLst>
              <a:gd name="connsiteX0" fmla="*/ 38915 w 219044"/>
              <a:gd name="connsiteY0" fmla="*/ 206 h 738527"/>
              <a:gd name="connsiteX1" fmla="*/ 16613 w 219044"/>
              <a:gd name="connsiteY1" fmla="*/ 252967 h 738527"/>
              <a:gd name="connsiteX2" fmla="*/ 105822 w 219044"/>
              <a:gd name="connsiteY2" fmla="*/ 386782 h 738527"/>
              <a:gd name="connsiteX3" fmla="*/ 46349 w 219044"/>
              <a:gd name="connsiteY3" fmla="*/ 334743 h 738527"/>
              <a:gd name="connsiteX4" fmla="*/ 217335 w 219044"/>
              <a:gd name="connsiteY4" fmla="*/ 728752 h 738527"/>
              <a:gd name="connsiteX5" fmla="*/ 135559 w 219044"/>
              <a:gd name="connsiteY5" fmla="*/ 624674 h 738527"/>
              <a:gd name="connsiteX6" fmla="*/ 157861 w 219044"/>
              <a:gd name="connsiteY6" fmla="*/ 691582 h 738527"/>
              <a:gd name="connsiteX7" fmla="*/ 180164 w 219044"/>
              <a:gd name="connsiteY7" fmla="*/ 661845 h 738527"/>
              <a:gd name="connsiteX8" fmla="*/ 142993 w 219044"/>
              <a:gd name="connsiteY8" fmla="*/ 565201 h 738527"/>
              <a:gd name="connsiteX9" fmla="*/ 113256 w 219044"/>
              <a:gd name="connsiteY9" fmla="*/ 423952 h 738527"/>
              <a:gd name="connsiteX10" fmla="*/ 1744 w 219044"/>
              <a:gd name="connsiteY10" fmla="*/ 297572 h 738527"/>
              <a:gd name="connsiteX11" fmla="*/ 38915 w 219044"/>
              <a:gd name="connsiteY11" fmla="*/ 206 h 73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044" h="738527">
                <a:moveTo>
                  <a:pt x="38915" y="206"/>
                </a:moveTo>
                <a:cubicBezTo>
                  <a:pt x="41393" y="-7228"/>
                  <a:pt x="5462" y="188538"/>
                  <a:pt x="16613" y="252967"/>
                </a:cubicBezTo>
                <a:cubicBezTo>
                  <a:pt x="27764" y="317396"/>
                  <a:pt x="100866" y="373153"/>
                  <a:pt x="105822" y="386782"/>
                </a:cubicBezTo>
                <a:cubicBezTo>
                  <a:pt x="110778" y="400411"/>
                  <a:pt x="27763" y="277748"/>
                  <a:pt x="46349" y="334743"/>
                </a:cubicBezTo>
                <a:cubicBezTo>
                  <a:pt x="64935" y="391738"/>
                  <a:pt x="202467" y="680430"/>
                  <a:pt x="217335" y="728752"/>
                </a:cubicBezTo>
                <a:cubicBezTo>
                  <a:pt x="232203" y="777074"/>
                  <a:pt x="145471" y="630869"/>
                  <a:pt x="135559" y="624674"/>
                </a:cubicBezTo>
                <a:cubicBezTo>
                  <a:pt x="125647" y="618479"/>
                  <a:pt x="150427" y="685387"/>
                  <a:pt x="157861" y="691582"/>
                </a:cubicBezTo>
                <a:cubicBezTo>
                  <a:pt x="165295" y="697777"/>
                  <a:pt x="182642" y="682909"/>
                  <a:pt x="180164" y="661845"/>
                </a:cubicBezTo>
                <a:cubicBezTo>
                  <a:pt x="177686" y="640782"/>
                  <a:pt x="154144" y="604850"/>
                  <a:pt x="142993" y="565201"/>
                </a:cubicBezTo>
                <a:cubicBezTo>
                  <a:pt x="131842" y="525552"/>
                  <a:pt x="136797" y="468557"/>
                  <a:pt x="113256" y="423952"/>
                </a:cubicBezTo>
                <a:cubicBezTo>
                  <a:pt x="89715" y="379347"/>
                  <a:pt x="12895" y="369435"/>
                  <a:pt x="1744" y="297572"/>
                </a:cubicBezTo>
                <a:cubicBezTo>
                  <a:pt x="-9407" y="225709"/>
                  <a:pt x="36437" y="7640"/>
                  <a:pt x="38915" y="2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57063736-5707-B630-D3BD-B17991AA7FEC}"/>
              </a:ext>
            </a:extLst>
          </p:cNvPr>
          <p:cNvSpPr/>
          <p:nvPr/>
        </p:nvSpPr>
        <p:spPr>
          <a:xfrm>
            <a:off x="4163055" y="4430747"/>
            <a:ext cx="204703" cy="673267"/>
          </a:xfrm>
          <a:custGeom>
            <a:avLst/>
            <a:gdLst>
              <a:gd name="connsiteX0" fmla="*/ 67 w 204703"/>
              <a:gd name="connsiteY0" fmla="*/ 4 h 673267"/>
              <a:gd name="connsiteX1" fmla="*/ 171052 w 204703"/>
              <a:gd name="connsiteY1" fmla="*/ 304804 h 673267"/>
              <a:gd name="connsiteX2" fmla="*/ 141316 w 204703"/>
              <a:gd name="connsiteY2" fmla="*/ 453487 h 673267"/>
              <a:gd name="connsiteX3" fmla="*/ 133882 w 204703"/>
              <a:gd name="connsiteY3" fmla="*/ 624473 h 673267"/>
              <a:gd name="connsiteX4" fmla="*/ 66974 w 204703"/>
              <a:gd name="connsiteY4" fmla="*/ 654209 h 673267"/>
              <a:gd name="connsiteX5" fmla="*/ 200789 w 204703"/>
              <a:gd name="connsiteY5" fmla="*/ 364277 h 673267"/>
              <a:gd name="connsiteX6" fmla="*/ 171052 w 204703"/>
              <a:gd name="connsiteY6" fmla="*/ 156121 h 673267"/>
              <a:gd name="connsiteX7" fmla="*/ 193355 w 204703"/>
              <a:gd name="connsiteY7" fmla="*/ 297370 h 673267"/>
              <a:gd name="connsiteX8" fmla="*/ 67 w 204703"/>
              <a:gd name="connsiteY8" fmla="*/ 4 h 6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703" h="673267">
                <a:moveTo>
                  <a:pt x="67" y="4"/>
                </a:moveTo>
                <a:cubicBezTo>
                  <a:pt x="-3650" y="1243"/>
                  <a:pt x="147510" y="229223"/>
                  <a:pt x="171052" y="304804"/>
                </a:cubicBezTo>
                <a:cubicBezTo>
                  <a:pt x="194594" y="380385"/>
                  <a:pt x="147511" y="400209"/>
                  <a:pt x="141316" y="453487"/>
                </a:cubicBezTo>
                <a:cubicBezTo>
                  <a:pt x="135121" y="506765"/>
                  <a:pt x="146272" y="591019"/>
                  <a:pt x="133882" y="624473"/>
                </a:cubicBezTo>
                <a:cubicBezTo>
                  <a:pt x="121492" y="657927"/>
                  <a:pt x="55823" y="697575"/>
                  <a:pt x="66974" y="654209"/>
                </a:cubicBezTo>
                <a:cubicBezTo>
                  <a:pt x="78125" y="610843"/>
                  <a:pt x="183443" y="447292"/>
                  <a:pt x="200789" y="364277"/>
                </a:cubicBezTo>
                <a:cubicBezTo>
                  <a:pt x="218135" y="281262"/>
                  <a:pt x="172291" y="167272"/>
                  <a:pt x="171052" y="156121"/>
                </a:cubicBezTo>
                <a:cubicBezTo>
                  <a:pt x="169813" y="144970"/>
                  <a:pt x="218136" y="317194"/>
                  <a:pt x="193355" y="297370"/>
                </a:cubicBezTo>
                <a:cubicBezTo>
                  <a:pt x="168575" y="277546"/>
                  <a:pt x="3784" y="-1235"/>
                  <a:pt x="67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2005AB48-C45C-2C74-4DCB-66CA07479147}"/>
              </a:ext>
            </a:extLst>
          </p:cNvPr>
          <p:cNvSpPr/>
          <p:nvPr/>
        </p:nvSpPr>
        <p:spPr>
          <a:xfrm>
            <a:off x="5066490" y="4378450"/>
            <a:ext cx="144943" cy="262076"/>
          </a:xfrm>
          <a:custGeom>
            <a:avLst/>
            <a:gdLst>
              <a:gd name="connsiteX0" fmla="*/ 144847 w 144943"/>
              <a:gd name="connsiteY0" fmla="*/ 262 h 262076"/>
              <a:gd name="connsiteX1" fmla="*/ 3598 w 144943"/>
              <a:gd name="connsiteY1" fmla="*/ 200984 h 262076"/>
              <a:gd name="connsiteX2" fmla="*/ 40769 w 144943"/>
              <a:gd name="connsiteY2" fmla="*/ 208418 h 262076"/>
              <a:gd name="connsiteX3" fmla="*/ 25900 w 144943"/>
              <a:gd name="connsiteY3" fmla="*/ 253023 h 262076"/>
              <a:gd name="connsiteX4" fmla="*/ 144847 w 144943"/>
              <a:gd name="connsiteY4" fmla="*/ 262 h 26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43" h="262076">
                <a:moveTo>
                  <a:pt x="144847" y="262"/>
                </a:moveTo>
                <a:cubicBezTo>
                  <a:pt x="141130" y="-8411"/>
                  <a:pt x="3598" y="200984"/>
                  <a:pt x="3598" y="200984"/>
                </a:cubicBezTo>
                <a:cubicBezTo>
                  <a:pt x="-13748" y="235677"/>
                  <a:pt x="37052" y="199745"/>
                  <a:pt x="40769" y="208418"/>
                </a:cubicBezTo>
                <a:cubicBezTo>
                  <a:pt x="44486" y="217091"/>
                  <a:pt x="8554" y="286477"/>
                  <a:pt x="25900" y="253023"/>
                </a:cubicBezTo>
                <a:cubicBezTo>
                  <a:pt x="43246" y="219569"/>
                  <a:pt x="148564" y="8935"/>
                  <a:pt x="144847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C94A370-B54A-56F8-3F94-E389CEDD8F9F}"/>
              </a:ext>
            </a:extLst>
          </p:cNvPr>
          <p:cNvSpPr/>
          <p:nvPr/>
        </p:nvSpPr>
        <p:spPr>
          <a:xfrm>
            <a:off x="2995629" y="5070088"/>
            <a:ext cx="89840" cy="170985"/>
          </a:xfrm>
          <a:custGeom>
            <a:avLst/>
            <a:gdLst>
              <a:gd name="connsiteX0" fmla="*/ 52371 w 89840"/>
              <a:gd name="connsiteY0" fmla="*/ 0 h 170985"/>
              <a:gd name="connsiteX1" fmla="*/ 30069 w 89840"/>
              <a:gd name="connsiteY1" fmla="*/ 111512 h 170985"/>
              <a:gd name="connsiteX2" fmla="*/ 89542 w 89840"/>
              <a:gd name="connsiteY2" fmla="*/ 170985 h 170985"/>
              <a:gd name="connsiteX3" fmla="*/ 332 w 89840"/>
              <a:gd name="connsiteY3" fmla="*/ 111512 h 170985"/>
              <a:gd name="connsiteX4" fmla="*/ 52371 w 89840"/>
              <a:gd name="connsiteY4" fmla="*/ 0 h 17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40" h="170985">
                <a:moveTo>
                  <a:pt x="52371" y="0"/>
                </a:moveTo>
                <a:cubicBezTo>
                  <a:pt x="57327" y="0"/>
                  <a:pt x="23874" y="83015"/>
                  <a:pt x="30069" y="111512"/>
                </a:cubicBezTo>
                <a:cubicBezTo>
                  <a:pt x="36264" y="140009"/>
                  <a:pt x="94498" y="170985"/>
                  <a:pt x="89542" y="170985"/>
                </a:cubicBezTo>
                <a:cubicBezTo>
                  <a:pt x="84586" y="170985"/>
                  <a:pt x="5288" y="136292"/>
                  <a:pt x="332" y="111512"/>
                </a:cubicBezTo>
                <a:cubicBezTo>
                  <a:pt x="-4624" y="86732"/>
                  <a:pt x="47415" y="0"/>
                  <a:pt x="5237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23845ADE-9D46-0CD0-7162-EBB98AF92430}"/>
              </a:ext>
            </a:extLst>
          </p:cNvPr>
          <p:cNvSpPr/>
          <p:nvPr/>
        </p:nvSpPr>
        <p:spPr>
          <a:xfrm>
            <a:off x="5796277" y="5127697"/>
            <a:ext cx="138016" cy="98636"/>
          </a:xfrm>
          <a:custGeom>
            <a:avLst/>
            <a:gdLst>
              <a:gd name="connsiteX0" fmla="*/ 2357 w 138016"/>
              <a:gd name="connsiteY0" fmla="*/ 98508 h 98636"/>
              <a:gd name="connsiteX1" fmla="*/ 91567 w 138016"/>
              <a:gd name="connsiteY1" fmla="*/ 24166 h 98636"/>
              <a:gd name="connsiteX2" fmla="*/ 136172 w 138016"/>
              <a:gd name="connsiteY2" fmla="*/ 46469 h 98636"/>
              <a:gd name="connsiteX3" fmla="*/ 32094 w 138016"/>
              <a:gd name="connsiteY3" fmla="*/ 1864 h 98636"/>
              <a:gd name="connsiteX4" fmla="*/ 2357 w 138016"/>
              <a:gd name="connsiteY4" fmla="*/ 98508 h 9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016" h="98636">
                <a:moveTo>
                  <a:pt x="2357" y="98508"/>
                </a:moveTo>
                <a:cubicBezTo>
                  <a:pt x="12269" y="102225"/>
                  <a:pt x="91567" y="24166"/>
                  <a:pt x="91567" y="24166"/>
                </a:cubicBezTo>
                <a:cubicBezTo>
                  <a:pt x="113869" y="15493"/>
                  <a:pt x="146084" y="50186"/>
                  <a:pt x="136172" y="46469"/>
                </a:cubicBezTo>
                <a:cubicBezTo>
                  <a:pt x="126260" y="42752"/>
                  <a:pt x="48201" y="-10526"/>
                  <a:pt x="32094" y="1864"/>
                </a:cubicBezTo>
                <a:cubicBezTo>
                  <a:pt x="15987" y="14254"/>
                  <a:pt x="-7555" y="94791"/>
                  <a:pt x="2357" y="985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FA4F781-D893-FA3A-5ED9-F491C43F7AF6}"/>
              </a:ext>
            </a:extLst>
          </p:cNvPr>
          <p:cNvSpPr/>
          <p:nvPr/>
        </p:nvSpPr>
        <p:spPr>
          <a:xfrm>
            <a:off x="4374296" y="7035759"/>
            <a:ext cx="552091" cy="58632"/>
          </a:xfrm>
          <a:custGeom>
            <a:avLst/>
            <a:gdLst>
              <a:gd name="connsiteX0" fmla="*/ 854 w 552091"/>
              <a:gd name="connsiteY0" fmla="*/ 41 h 58632"/>
              <a:gd name="connsiteX1" fmla="*/ 235804 w 552091"/>
              <a:gd name="connsiteY1" fmla="*/ 31791 h 58632"/>
              <a:gd name="connsiteX2" fmla="*/ 223104 w 552091"/>
              <a:gd name="connsiteY2" fmla="*/ 15916 h 58632"/>
              <a:gd name="connsiteX3" fmla="*/ 337404 w 552091"/>
              <a:gd name="connsiteY3" fmla="*/ 31791 h 58632"/>
              <a:gd name="connsiteX4" fmla="*/ 369154 w 552091"/>
              <a:gd name="connsiteY4" fmla="*/ 6391 h 58632"/>
              <a:gd name="connsiteX5" fmla="*/ 391379 w 552091"/>
              <a:gd name="connsiteY5" fmla="*/ 50841 h 58632"/>
              <a:gd name="connsiteX6" fmla="*/ 550129 w 552091"/>
              <a:gd name="connsiteY6" fmla="*/ 9566 h 58632"/>
              <a:gd name="connsiteX7" fmla="*/ 454879 w 552091"/>
              <a:gd name="connsiteY7" fmla="*/ 9566 h 58632"/>
              <a:gd name="connsiteX8" fmla="*/ 108804 w 552091"/>
              <a:gd name="connsiteY8" fmla="*/ 54016 h 58632"/>
              <a:gd name="connsiteX9" fmla="*/ 185004 w 552091"/>
              <a:gd name="connsiteY9" fmla="*/ 54016 h 58632"/>
              <a:gd name="connsiteX10" fmla="*/ 156429 w 552091"/>
              <a:gd name="connsiteY10" fmla="*/ 25441 h 58632"/>
              <a:gd name="connsiteX11" fmla="*/ 854 w 552091"/>
              <a:gd name="connsiteY11" fmla="*/ 41 h 5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091" h="58632">
                <a:moveTo>
                  <a:pt x="854" y="41"/>
                </a:moveTo>
                <a:cubicBezTo>
                  <a:pt x="14083" y="1099"/>
                  <a:pt x="235804" y="31791"/>
                  <a:pt x="235804" y="31791"/>
                </a:cubicBezTo>
                <a:cubicBezTo>
                  <a:pt x="272846" y="34437"/>
                  <a:pt x="206171" y="15916"/>
                  <a:pt x="223104" y="15916"/>
                </a:cubicBezTo>
                <a:cubicBezTo>
                  <a:pt x="240037" y="15916"/>
                  <a:pt x="313062" y="33379"/>
                  <a:pt x="337404" y="31791"/>
                </a:cubicBezTo>
                <a:cubicBezTo>
                  <a:pt x="361746" y="30204"/>
                  <a:pt x="360158" y="3216"/>
                  <a:pt x="369154" y="6391"/>
                </a:cubicBezTo>
                <a:cubicBezTo>
                  <a:pt x="378150" y="9566"/>
                  <a:pt x="361217" y="50312"/>
                  <a:pt x="391379" y="50841"/>
                </a:cubicBezTo>
                <a:cubicBezTo>
                  <a:pt x="421542" y="51370"/>
                  <a:pt x="539546" y="16445"/>
                  <a:pt x="550129" y="9566"/>
                </a:cubicBezTo>
                <a:cubicBezTo>
                  <a:pt x="560712" y="2687"/>
                  <a:pt x="528433" y="2158"/>
                  <a:pt x="454879" y="9566"/>
                </a:cubicBezTo>
                <a:cubicBezTo>
                  <a:pt x="381325" y="16974"/>
                  <a:pt x="153783" y="46608"/>
                  <a:pt x="108804" y="54016"/>
                </a:cubicBezTo>
                <a:cubicBezTo>
                  <a:pt x="63825" y="61424"/>
                  <a:pt x="177067" y="58779"/>
                  <a:pt x="185004" y="54016"/>
                </a:cubicBezTo>
                <a:cubicBezTo>
                  <a:pt x="192942" y="49254"/>
                  <a:pt x="180771" y="32320"/>
                  <a:pt x="156429" y="25441"/>
                </a:cubicBezTo>
                <a:cubicBezTo>
                  <a:pt x="132087" y="18562"/>
                  <a:pt x="-12375" y="-1017"/>
                  <a:pt x="854" y="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20CA6E1-9572-3067-772F-73001B2B096E}"/>
              </a:ext>
            </a:extLst>
          </p:cNvPr>
          <p:cNvSpPr/>
          <p:nvPr/>
        </p:nvSpPr>
        <p:spPr>
          <a:xfrm>
            <a:off x="4091146" y="6852815"/>
            <a:ext cx="281023" cy="221721"/>
          </a:xfrm>
          <a:custGeom>
            <a:avLst/>
            <a:gdLst>
              <a:gd name="connsiteX0" fmla="*/ 1429 w 281023"/>
              <a:gd name="connsiteY0" fmla="*/ 2010 h 221721"/>
              <a:gd name="connsiteX1" fmla="*/ 271304 w 281023"/>
              <a:gd name="connsiteY1" fmla="*/ 189335 h 221721"/>
              <a:gd name="connsiteX2" fmla="*/ 223679 w 281023"/>
              <a:gd name="connsiteY2" fmla="*/ 135360 h 221721"/>
              <a:gd name="connsiteX3" fmla="*/ 280829 w 281023"/>
              <a:gd name="connsiteY3" fmla="*/ 221085 h 221721"/>
              <a:gd name="connsiteX4" fmla="*/ 239554 w 281023"/>
              <a:gd name="connsiteY4" fmla="*/ 170285 h 221721"/>
              <a:gd name="connsiteX5" fmla="*/ 166529 w 281023"/>
              <a:gd name="connsiteY5" fmla="*/ 94085 h 221721"/>
              <a:gd name="connsiteX6" fmla="*/ 1429 w 281023"/>
              <a:gd name="connsiteY6" fmla="*/ 2010 h 22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023" h="221721">
                <a:moveTo>
                  <a:pt x="1429" y="2010"/>
                </a:moveTo>
                <a:cubicBezTo>
                  <a:pt x="18891" y="17885"/>
                  <a:pt x="234263" y="167110"/>
                  <a:pt x="271304" y="189335"/>
                </a:cubicBezTo>
                <a:cubicBezTo>
                  <a:pt x="308345" y="211560"/>
                  <a:pt x="222092" y="130068"/>
                  <a:pt x="223679" y="135360"/>
                </a:cubicBezTo>
                <a:cubicBezTo>
                  <a:pt x="225266" y="140652"/>
                  <a:pt x="278183" y="215264"/>
                  <a:pt x="280829" y="221085"/>
                </a:cubicBezTo>
                <a:cubicBezTo>
                  <a:pt x="283475" y="226906"/>
                  <a:pt x="258604" y="191451"/>
                  <a:pt x="239554" y="170285"/>
                </a:cubicBezTo>
                <a:cubicBezTo>
                  <a:pt x="220504" y="149119"/>
                  <a:pt x="201454" y="119485"/>
                  <a:pt x="166529" y="94085"/>
                </a:cubicBezTo>
                <a:cubicBezTo>
                  <a:pt x="131604" y="68685"/>
                  <a:pt x="-16033" y="-13865"/>
                  <a:pt x="1429" y="20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8EE3C1D-35C0-B1B1-1CAC-38F21B77C881}"/>
              </a:ext>
            </a:extLst>
          </p:cNvPr>
          <p:cNvSpPr/>
          <p:nvPr/>
        </p:nvSpPr>
        <p:spPr>
          <a:xfrm>
            <a:off x="5279743" y="6457938"/>
            <a:ext cx="270442" cy="184205"/>
          </a:xfrm>
          <a:custGeom>
            <a:avLst/>
            <a:gdLst>
              <a:gd name="connsiteX0" fmla="*/ 282 w 270442"/>
              <a:gd name="connsiteY0" fmla="*/ 107962 h 184205"/>
              <a:gd name="connsiteX1" fmla="*/ 111407 w 270442"/>
              <a:gd name="connsiteY1" fmla="*/ 82562 h 184205"/>
              <a:gd name="connsiteX2" fmla="*/ 89182 w 270442"/>
              <a:gd name="connsiteY2" fmla="*/ 12 h 184205"/>
              <a:gd name="connsiteX3" fmla="*/ 168557 w 270442"/>
              <a:gd name="connsiteY3" fmla="*/ 88912 h 184205"/>
              <a:gd name="connsiteX4" fmla="*/ 143157 w 270442"/>
              <a:gd name="connsiteY4" fmla="*/ 34937 h 184205"/>
              <a:gd name="connsiteX5" fmla="*/ 165382 w 270442"/>
              <a:gd name="connsiteY5" fmla="*/ 85737 h 184205"/>
              <a:gd name="connsiteX6" fmla="*/ 270157 w 270442"/>
              <a:gd name="connsiteY6" fmla="*/ 184162 h 184205"/>
              <a:gd name="connsiteX7" fmla="*/ 193957 w 270442"/>
              <a:gd name="connsiteY7" fmla="*/ 98437 h 184205"/>
              <a:gd name="connsiteX8" fmla="*/ 120932 w 270442"/>
              <a:gd name="connsiteY8" fmla="*/ 111137 h 184205"/>
              <a:gd name="connsiteX9" fmla="*/ 149507 w 270442"/>
              <a:gd name="connsiteY9" fmla="*/ 76212 h 184205"/>
              <a:gd name="connsiteX10" fmla="*/ 282 w 270442"/>
              <a:gd name="connsiteY10" fmla="*/ 107962 h 1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442" h="184205">
                <a:moveTo>
                  <a:pt x="282" y="107962"/>
                </a:moveTo>
                <a:cubicBezTo>
                  <a:pt x="-6068" y="109020"/>
                  <a:pt x="96590" y="100554"/>
                  <a:pt x="111407" y="82562"/>
                </a:cubicBezTo>
                <a:cubicBezTo>
                  <a:pt x="126224" y="64570"/>
                  <a:pt x="79657" y="-1046"/>
                  <a:pt x="89182" y="12"/>
                </a:cubicBezTo>
                <a:cubicBezTo>
                  <a:pt x="98707" y="1070"/>
                  <a:pt x="159561" y="83091"/>
                  <a:pt x="168557" y="88912"/>
                </a:cubicBezTo>
                <a:cubicBezTo>
                  <a:pt x="177553" y="94733"/>
                  <a:pt x="143686" y="35466"/>
                  <a:pt x="143157" y="34937"/>
                </a:cubicBezTo>
                <a:cubicBezTo>
                  <a:pt x="142628" y="34408"/>
                  <a:pt x="144215" y="60866"/>
                  <a:pt x="165382" y="85737"/>
                </a:cubicBezTo>
                <a:cubicBezTo>
                  <a:pt x="186549" y="110608"/>
                  <a:pt x="265395" y="182045"/>
                  <a:pt x="270157" y="184162"/>
                </a:cubicBezTo>
                <a:cubicBezTo>
                  <a:pt x="274919" y="186279"/>
                  <a:pt x="218828" y="110608"/>
                  <a:pt x="193957" y="98437"/>
                </a:cubicBezTo>
                <a:cubicBezTo>
                  <a:pt x="169086" y="86266"/>
                  <a:pt x="128340" y="114841"/>
                  <a:pt x="120932" y="111137"/>
                </a:cubicBezTo>
                <a:cubicBezTo>
                  <a:pt x="113524" y="107433"/>
                  <a:pt x="163265" y="77270"/>
                  <a:pt x="149507" y="76212"/>
                </a:cubicBezTo>
                <a:cubicBezTo>
                  <a:pt x="135749" y="75154"/>
                  <a:pt x="6632" y="106904"/>
                  <a:pt x="282" y="1079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F02F3C9-7859-2D7A-2E5B-A3EDAA573CA4}"/>
              </a:ext>
            </a:extLst>
          </p:cNvPr>
          <p:cNvSpPr/>
          <p:nvPr/>
        </p:nvSpPr>
        <p:spPr>
          <a:xfrm>
            <a:off x="3819244" y="6483251"/>
            <a:ext cx="216894" cy="177912"/>
          </a:xfrm>
          <a:custGeom>
            <a:avLst/>
            <a:gdLst>
              <a:gd name="connsiteX0" fmla="*/ 281 w 216894"/>
              <a:gd name="connsiteY0" fmla="*/ 99 h 177912"/>
              <a:gd name="connsiteX1" fmla="*/ 89181 w 216894"/>
              <a:gd name="connsiteY1" fmla="*/ 73124 h 177912"/>
              <a:gd name="connsiteX2" fmla="*/ 51081 w 216894"/>
              <a:gd name="connsiteY2" fmla="*/ 149324 h 177912"/>
              <a:gd name="connsiteX3" fmla="*/ 139981 w 216894"/>
              <a:gd name="connsiteY3" fmla="*/ 114399 h 177912"/>
              <a:gd name="connsiteX4" fmla="*/ 216181 w 216894"/>
              <a:gd name="connsiteY4" fmla="*/ 177899 h 177912"/>
              <a:gd name="connsiteX5" fmla="*/ 174906 w 216894"/>
              <a:gd name="connsiteY5" fmla="*/ 108049 h 177912"/>
              <a:gd name="connsiteX6" fmla="*/ 120931 w 216894"/>
              <a:gd name="connsiteY6" fmla="*/ 66774 h 177912"/>
              <a:gd name="connsiteX7" fmla="*/ 184431 w 216894"/>
              <a:gd name="connsiteY7" fmla="*/ 130274 h 177912"/>
              <a:gd name="connsiteX8" fmla="*/ 124106 w 216894"/>
              <a:gd name="connsiteY8" fmla="*/ 88999 h 177912"/>
              <a:gd name="connsiteX9" fmla="*/ 281 w 216894"/>
              <a:gd name="connsiteY9" fmla="*/ 99 h 17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894" h="177912">
                <a:moveTo>
                  <a:pt x="281" y="99"/>
                </a:moveTo>
                <a:cubicBezTo>
                  <a:pt x="-5540" y="-2547"/>
                  <a:pt x="80714" y="48253"/>
                  <a:pt x="89181" y="73124"/>
                </a:cubicBezTo>
                <a:cubicBezTo>
                  <a:pt x="97648" y="97995"/>
                  <a:pt x="42614" y="142445"/>
                  <a:pt x="51081" y="149324"/>
                </a:cubicBezTo>
                <a:cubicBezTo>
                  <a:pt x="59548" y="156203"/>
                  <a:pt x="112464" y="109637"/>
                  <a:pt x="139981" y="114399"/>
                </a:cubicBezTo>
                <a:cubicBezTo>
                  <a:pt x="167498" y="119161"/>
                  <a:pt x="210360" y="178957"/>
                  <a:pt x="216181" y="177899"/>
                </a:cubicBezTo>
                <a:cubicBezTo>
                  <a:pt x="222002" y="176841"/>
                  <a:pt x="190781" y="126570"/>
                  <a:pt x="174906" y="108049"/>
                </a:cubicBezTo>
                <a:cubicBezTo>
                  <a:pt x="159031" y="89528"/>
                  <a:pt x="119344" y="63070"/>
                  <a:pt x="120931" y="66774"/>
                </a:cubicBezTo>
                <a:cubicBezTo>
                  <a:pt x="122518" y="70478"/>
                  <a:pt x="183902" y="126570"/>
                  <a:pt x="184431" y="130274"/>
                </a:cubicBezTo>
                <a:cubicBezTo>
                  <a:pt x="184960" y="133978"/>
                  <a:pt x="150035" y="108578"/>
                  <a:pt x="124106" y="88999"/>
                </a:cubicBezTo>
                <a:cubicBezTo>
                  <a:pt x="98177" y="69420"/>
                  <a:pt x="6102" y="2745"/>
                  <a:pt x="28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7EBEF9F-2571-D9D8-455F-3444F350DB44}"/>
              </a:ext>
            </a:extLst>
          </p:cNvPr>
          <p:cNvSpPr/>
          <p:nvPr/>
        </p:nvSpPr>
        <p:spPr>
          <a:xfrm>
            <a:off x="2902951" y="4634039"/>
            <a:ext cx="368263" cy="301896"/>
          </a:xfrm>
          <a:custGeom>
            <a:avLst/>
            <a:gdLst>
              <a:gd name="connsiteX0" fmla="*/ 264531 w 368263"/>
              <a:gd name="connsiteY0" fmla="*/ 140 h 301896"/>
              <a:gd name="connsiteX1" fmla="*/ 216982 w 368263"/>
              <a:gd name="connsiteY1" fmla="*/ 40374 h 301896"/>
              <a:gd name="connsiteX2" fmla="*/ 1183 w 368263"/>
              <a:gd name="connsiteY2" fmla="*/ 76950 h 301896"/>
              <a:gd name="connsiteX3" fmla="*/ 129199 w 368263"/>
              <a:gd name="connsiteY3" fmla="*/ 69635 h 301896"/>
              <a:gd name="connsiteX4" fmla="*/ 103596 w 368263"/>
              <a:gd name="connsiteY4" fmla="*/ 102553 h 301896"/>
              <a:gd name="connsiteX5" fmla="*/ 220639 w 368263"/>
              <a:gd name="connsiteY5" fmla="*/ 164732 h 301896"/>
              <a:gd name="connsiteX6" fmla="*/ 198694 w 368263"/>
              <a:gd name="connsiteY6" fmla="*/ 168390 h 301896"/>
              <a:gd name="connsiteX7" fmla="*/ 359628 w 368263"/>
              <a:gd name="connsiteY7" fmla="*/ 252515 h 301896"/>
              <a:gd name="connsiteX8" fmla="*/ 315737 w 368263"/>
              <a:gd name="connsiteY8" fmla="*/ 300063 h 301896"/>
              <a:gd name="connsiteX9" fmla="*/ 366943 w 368263"/>
              <a:gd name="connsiteY9" fmla="*/ 190335 h 301896"/>
              <a:gd name="connsiteX10" fmla="*/ 249900 w 368263"/>
              <a:gd name="connsiteY10" fmla="*/ 215939 h 301896"/>
              <a:gd name="connsiteX11" fmla="*/ 191379 w 368263"/>
              <a:gd name="connsiteY11" fmla="*/ 142787 h 301896"/>
              <a:gd name="connsiteX12" fmla="*/ 92623 w 368263"/>
              <a:gd name="connsiteY12" fmla="*/ 139129 h 301896"/>
              <a:gd name="connsiteX13" fmla="*/ 173091 w 368263"/>
              <a:gd name="connsiteY13" fmla="*/ 80607 h 301896"/>
              <a:gd name="connsiteX14" fmla="*/ 48732 w 368263"/>
              <a:gd name="connsiteY14" fmla="*/ 55004 h 301896"/>
              <a:gd name="connsiteX15" fmla="*/ 264531 w 368263"/>
              <a:gd name="connsiteY15" fmla="*/ 140 h 30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8263" h="301896">
                <a:moveTo>
                  <a:pt x="264531" y="140"/>
                </a:moveTo>
                <a:cubicBezTo>
                  <a:pt x="292573" y="-2298"/>
                  <a:pt x="260873" y="27572"/>
                  <a:pt x="216982" y="40374"/>
                </a:cubicBezTo>
                <a:cubicBezTo>
                  <a:pt x="173091" y="53176"/>
                  <a:pt x="15813" y="72073"/>
                  <a:pt x="1183" y="76950"/>
                </a:cubicBezTo>
                <a:cubicBezTo>
                  <a:pt x="-13448" y="81827"/>
                  <a:pt x="112130" y="65368"/>
                  <a:pt x="129199" y="69635"/>
                </a:cubicBezTo>
                <a:cubicBezTo>
                  <a:pt x="146268" y="73902"/>
                  <a:pt x="88356" y="86703"/>
                  <a:pt x="103596" y="102553"/>
                </a:cubicBezTo>
                <a:cubicBezTo>
                  <a:pt x="118836" y="118403"/>
                  <a:pt x="204789" y="153759"/>
                  <a:pt x="220639" y="164732"/>
                </a:cubicBezTo>
                <a:cubicBezTo>
                  <a:pt x="236489" y="175705"/>
                  <a:pt x="175529" y="153760"/>
                  <a:pt x="198694" y="168390"/>
                </a:cubicBezTo>
                <a:cubicBezTo>
                  <a:pt x="221859" y="183020"/>
                  <a:pt x="340121" y="230570"/>
                  <a:pt x="359628" y="252515"/>
                </a:cubicBezTo>
                <a:cubicBezTo>
                  <a:pt x="379135" y="274460"/>
                  <a:pt x="314518" y="310426"/>
                  <a:pt x="315737" y="300063"/>
                </a:cubicBezTo>
                <a:cubicBezTo>
                  <a:pt x="316956" y="289700"/>
                  <a:pt x="377916" y="204356"/>
                  <a:pt x="366943" y="190335"/>
                </a:cubicBezTo>
                <a:cubicBezTo>
                  <a:pt x="355970" y="176314"/>
                  <a:pt x="279161" y="223864"/>
                  <a:pt x="249900" y="215939"/>
                </a:cubicBezTo>
                <a:cubicBezTo>
                  <a:pt x="220639" y="208014"/>
                  <a:pt x="217592" y="155589"/>
                  <a:pt x="191379" y="142787"/>
                </a:cubicBezTo>
                <a:cubicBezTo>
                  <a:pt x="165166" y="129985"/>
                  <a:pt x="95671" y="149492"/>
                  <a:pt x="92623" y="139129"/>
                </a:cubicBezTo>
                <a:cubicBezTo>
                  <a:pt x="89575" y="128766"/>
                  <a:pt x="180406" y="94628"/>
                  <a:pt x="173091" y="80607"/>
                </a:cubicBezTo>
                <a:cubicBezTo>
                  <a:pt x="165776" y="66586"/>
                  <a:pt x="34711" y="60490"/>
                  <a:pt x="48732" y="55004"/>
                </a:cubicBezTo>
                <a:cubicBezTo>
                  <a:pt x="62753" y="49518"/>
                  <a:pt x="236489" y="2578"/>
                  <a:pt x="264531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77D6B39-23A9-6F35-323B-B08BCF1CDC66}"/>
              </a:ext>
            </a:extLst>
          </p:cNvPr>
          <p:cNvSpPr/>
          <p:nvPr/>
        </p:nvSpPr>
        <p:spPr>
          <a:xfrm>
            <a:off x="4092850" y="4768894"/>
            <a:ext cx="81527" cy="140131"/>
          </a:xfrm>
          <a:custGeom>
            <a:avLst/>
            <a:gdLst>
              <a:gd name="connsiteX0" fmla="*/ 4 w 81527"/>
              <a:gd name="connsiteY0" fmla="*/ 616 h 140131"/>
              <a:gd name="connsiteX1" fmla="*/ 76814 w 81527"/>
              <a:gd name="connsiteY1" fmla="*/ 128632 h 140131"/>
              <a:gd name="connsiteX2" fmla="*/ 73156 w 81527"/>
              <a:gd name="connsiteY2" fmla="*/ 128632 h 140131"/>
              <a:gd name="connsiteX3" fmla="*/ 73156 w 81527"/>
              <a:gd name="connsiteY3" fmla="*/ 81084 h 140131"/>
              <a:gd name="connsiteX4" fmla="*/ 4 w 81527"/>
              <a:gd name="connsiteY4" fmla="*/ 616 h 14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527" h="140131">
                <a:moveTo>
                  <a:pt x="4" y="616"/>
                </a:moveTo>
                <a:cubicBezTo>
                  <a:pt x="614" y="8541"/>
                  <a:pt x="76814" y="128632"/>
                  <a:pt x="76814" y="128632"/>
                </a:cubicBezTo>
                <a:cubicBezTo>
                  <a:pt x="89006" y="149968"/>
                  <a:pt x="73766" y="136557"/>
                  <a:pt x="73156" y="128632"/>
                </a:cubicBezTo>
                <a:cubicBezTo>
                  <a:pt x="72546" y="120707"/>
                  <a:pt x="82909" y="98762"/>
                  <a:pt x="73156" y="81084"/>
                </a:cubicBezTo>
                <a:cubicBezTo>
                  <a:pt x="63403" y="63406"/>
                  <a:pt x="-606" y="-7309"/>
                  <a:pt x="4" y="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FA52F15-F928-E798-05D0-10D92698BDB4}"/>
              </a:ext>
            </a:extLst>
          </p:cNvPr>
          <p:cNvSpPr/>
          <p:nvPr/>
        </p:nvSpPr>
        <p:spPr>
          <a:xfrm>
            <a:off x="3664915" y="4841827"/>
            <a:ext cx="352012" cy="172743"/>
          </a:xfrm>
          <a:custGeom>
            <a:avLst/>
            <a:gdLst>
              <a:gd name="connsiteX0" fmla="*/ 0 w 352012"/>
              <a:gd name="connsiteY0" fmla="*/ 172743 h 172743"/>
              <a:gd name="connsiteX1" fmla="*/ 343815 w 352012"/>
              <a:gd name="connsiteY1" fmla="*/ 4493 h 172743"/>
              <a:gd name="connsiteX2" fmla="*/ 252375 w 352012"/>
              <a:gd name="connsiteY2" fmla="*/ 44727 h 172743"/>
              <a:gd name="connsiteX3" fmla="*/ 0 w 352012"/>
              <a:gd name="connsiteY3" fmla="*/ 172743 h 17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012" h="172743">
                <a:moveTo>
                  <a:pt x="0" y="172743"/>
                </a:moveTo>
                <a:lnTo>
                  <a:pt x="343815" y="4493"/>
                </a:lnTo>
                <a:cubicBezTo>
                  <a:pt x="385877" y="-16843"/>
                  <a:pt x="252375" y="44727"/>
                  <a:pt x="252375" y="44727"/>
                </a:cubicBezTo>
                <a:lnTo>
                  <a:pt x="0" y="1727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145650FF-1473-E960-A0DE-304C4EE3F022}"/>
              </a:ext>
            </a:extLst>
          </p:cNvPr>
          <p:cNvSpPr/>
          <p:nvPr/>
        </p:nvSpPr>
        <p:spPr>
          <a:xfrm>
            <a:off x="3888029" y="4875321"/>
            <a:ext cx="201406" cy="171357"/>
          </a:xfrm>
          <a:custGeom>
            <a:avLst/>
            <a:gdLst>
              <a:gd name="connsiteX0" fmla="*/ 201168 w 201406"/>
              <a:gd name="connsiteY0" fmla="*/ 260 h 171357"/>
              <a:gd name="connsiteX1" fmla="*/ 179222 w 201406"/>
              <a:gd name="connsiteY1" fmla="*/ 88042 h 171357"/>
              <a:gd name="connsiteX2" fmla="*/ 58521 w 201406"/>
              <a:gd name="connsiteY2" fmla="*/ 113645 h 171357"/>
              <a:gd name="connsiteX3" fmla="*/ 76809 w 201406"/>
              <a:gd name="connsiteY3" fmla="*/ 161194 h 171357"/>
              <a:gd name="connsiteX4" fmla="*/ 0 w 201406"/>
              <a:gd name="connsiteY4" fmla="*/ 168509 h 171357"/>
              <a:gd name="connsiteX5" fmla="*/ 76809 w 201406"/>
              <a:gd name="connsiteY5" fmla="*/ 124618 h 171357"/>
              <a:gd name="connsiteX6" fmla="*/ 175565 w 201406"/>
              <a:gd name="connsiteY6" fmla="*/ 62439 h 171357"/>
              <a:gd name="connsiteX7" fmla="*/ 201168 w 201406"/>
              <a:gd name="connsiteY7" fmla="*/ 260 h 17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406" h="171357">
                <a:moveTo>
                  <a:pt x="201168" y="260"/>
                </a:moveTo>
                <a:cubicBezTo>
                  <a:pt x="201777" y="4527"/>
                  <a:pt x="202997" y="69145"/>
                  <a:pt x="179222" y="88042"/>
                </a:cubicBezTo>
                <a:cubicBezTo>
                  <a:pt x="155447" y="106940"/>
                  <a:pt x="75590" y="101453"/>
                  <a:pt x="58521" y="113645"/>
                </a:cubicBezTo>
                <a:cubicBezTo>
                  <a:pt x="41452" y="125837"/>
                  <a:pt x="86562" y="152050"/>
                  <a:pt x="76809" y="161194"/>
                </a:cubicBezTo>
                <a:cubicBezTo>
                  <a:pt x="67056" y="170338"/>
                  <a:pt x="0" y="174605"/>
                  <a:pt x="0" y="168509"/>
                </a:cubicBezTo>
                <a:cubicBezTo>
                  <a:pt x="0" y="162413"/>
                  <a:pt x="47548" y="142296"/>
                  <a:pt x="76809" y="124618"/>
                </a:cubicBezTo>
                <a:cubicBezTo>
                  <a:pt x="106070" y="106940"/>
                  <a:pt x="154229" y="79508"/>
                  <a:pt x="175565" y="62439"/>
                </a:cubicBezTo>
                <a:cubicBezTo>
                  <a:pt x="196901" y="45370"/>
                  <a:pt x="200559" y="-4007"/>
                  <a:pt x="20116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3BB1464-0D5A-B17C-0C46-5612A4DC73F2}"/>
              </a:ext>
            </a:extLst>
          </p:cNvPr>
          <p:cNvSpPr/>
          <p:nvPr/>
        </p:nvSpPr>
        <p:spPr>
          <a:xfrm>
            <a:off x="4846259" y="4618036"/>
            <a:ext cx="223266" cy="334448"/>
          </a:xfrm>
          <a:custGeom>
            <a:avLst/>
            <a:gdLst>
              <a:gd name="connsiteX0" fmla="*/ 61 w 223266"/>
              <a:gd name="connsiteY0" fmla="*/ 1513 h 334448"/>
              <a:gd name="connsiteX1" fmla="*/ 95159 w 223266"/>
              <a:gd name="connsiteY1" fmla="*/ 191708 h 334448"/>
              <a:gd name="connsiteX2" fmla="*/ 113447 w 223266"/>
              <a:gd name="connsiteY2" fmla="*/ 283148 h 334448"/>
              <a:gd name="connsiteX3" fmla="*/ 223175 w 223266"/>
              <a:gd name="connsiteY3" fmla="*/ 334354 h 334448"/>
              <a:gd name="connsiteX4" fmla="*/ 131735 w 223266"/>
              <a:gd name="connsiteY4" fmla="*/ 294121 h 334448"/>
              <a:gd name="connsiteX5" fmla="*/ 98816 w 223266"/>
              <a:gd name="connsiteY5" fmla="*/ 231942 h 334448"/>
              <a:gd name="connsiteX6" fmla="*/ 80528 w 223266"/>
              <a:gd name="connsiteY6" fmla="*/ 107583 h 334448"/>
              <a:gd name="connsiteX7" fmla="*/ 61 w 223266"/>
              <a:gd name="connsiteY7" fmla="*/ 1513 h 33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66" h="334448">
                <a:moveTo>
                  <a:pt x="61" y="1513"/>
                </a:moveTo>
                <a:cubicBezTo>
                  <a:pt x="2499" y="15534"/>
                  <a:pt x="76261" y="144769"/>
                  <a:pt x="95159" y="191708"/>
                </a:cubicBezTo>
                <a:cubicBezTo>
                  <a:pt x="114057" y="238647"/>
                  <a:pt x="92111" y="259374"/>
                  <a:pt x="113447" y="283148"/>
                </a:cubicBezTo>
                <a:cubicBezTo>
                  <a:pt x="134783" y="306922"/>
                  <a:pt x="220127" y="332525"/>
                  <a:pt x="223175" y="334354"/>
                </a:cubicBezTo>
                <a:cubicBezTo>
                  <a:pt x="226223" y="336183"/>
                  <a:pt x="152461" y="311190"/>
                  <a:pt x="131735" y="294121"/>
                </a:cubicBezTo>
                <a:cubicBezTo>
                  <a:pt x="111009" y="277052"/>
                  <a:pt x="107351" y="263032"/>
                  <a:pt x="98816" y="231942"/>
                </a:cubicBezTo>
                <a:cubicBezTo>
                  <a:pt x="90282" y="200852"/>
                  <a:pt x="92720" y="140501"/>
                  <a:pt x="80528" y="107583"/>
                </a:cubicBezTo>
                <a:cubicBezTo>
                  <a:pt x="68336" y="74665"/>
                  <a:pt x="-2377" y="-12508"/>
                  <a:pt x="61" y="15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4573535-11E9-E5CA-0030-5F8C81BEA9B5}"/>
              </a:ext>
            </a:extLst>
          </p:cNvPr>
          <p:cNvSpPr/>
          <p:nvPr/>
        </p:nvSpPr>
        <p:spPr>
          <a:xfrm>
            <a:off x="5068032" y="4742938"/>
            <a:ext cx="191909" cy="257226"/>
          </a:xfrm>
          <a:custGeom>
            <a:avLst/>
            <a:gdLst>
              <a:gd name="connsiteX0" fmla="*/ 1402 w 191909"/>
              <a:gd name="connsiteY0" fmla="*/ 969 h 257226"/>
              <a:gd name="connsiteX1" fmla="*/ 155021 w 191909"/>
              <a:gd name="connsiteY1" fmla="*/ 150931 h 257226"/>
              <a:gd name="connsiteX2" fmla="*/ 125760 w 191909"/>
              <a:gd name="connsiteY2" fmla="*/ 128985 h 257226"/>
              <a:gd name="connsiteX3" fmla="*/ 191597 w 191909"/>
              <a:gd name="connsiteY3" fmla="*/ 257001 h 257226"/>
              <a:gd name="connsiteX4" fmla="*/ 147706 w 191909"/>
              <a:gd name="connsiteY4" fmla="*/ 158246 h 257226"/>
              <a:gd name="connsiteX5" fmla="*/ 81869 w 191909"/>
              <a:gd name="connsiteY5" fmla="*/ 88752 h 257226"/>
              <a:gd name="connsiteX6" fmla="*/ 1402 w 191909"/>
              <a:gd name="connsiteY6" fmla="*/ 969 h 25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09" h="257226">
                <a:moveTo>
                  <a:pt x="1402" y="969"/>
                </a:moveTo>
                <a:cubicBezTo>
                  <a:pt x="13594" y="11332"/>
                  <a:pt x="134295" y="129595"/>
                  <a:pt x="155021" y="150931"/>
                </a:cubicBezTo>
                <a:cubicBezTo>
                  <a:pt x="175747" y="172267"/>
                  <a:pt x="119664" y="111307"/>
                  <a:pt x="125760" y="128985"/>
                </a:cubicBezTo>
                <a:cubicBezTo>
                  <a:pt x="131856" y="146663"/>
                  <a:pt x="187939" y="252124"/>
                  <a:pt x="191597" y="257001"/>
                </a:cubicBezTo>
                <a:cubicBezTo>
                  <a:pt x="195255" y="261878"/>
                  <a:pt x="165994" y="186287"/>
                  <a:pt x="147706" y="158246"/>
                </a:cubicBezTo>
                <a:cubicBezTo>
                  <a:pt x="129418" y="130205"/>
                  <a:pt x="103815" y="111307"/>
                  <a:pt x="81869" y="88752"/>
                </a:cubicBezTo>
                <a:cubicBezTo>
                  <a:pt x="59923" y="66197"/>
                  <a:pt x="-10790" y="-9394"/>
                  <a:pt x="1402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B5849660-F67F-233F-0336-762DB2B61F7C}"/>
              </a:ext>
            </a:extLst>
          </p:cNvPr>
          <p:cNvSpPr/>
          <p:nvPr/>
        </p:nvSpPr>
        <p:spPr>
          <a:xfrm>
            <a:off x="4998855" y="4596856"/>
            <a:ext cx="173183" cy="273088"/>
          </a:xfrm>
          <a:custGeom>
            <a:avLst/>
            <a:gdLst>
              <a:gd name="connsiteX0" fmla="*/ 4742 w 173183"/>
              <a:gd name="connsiteY0" fmla="*/ 747 h 273088"/>
              <a:gd name="connsiteX1" fmla="*/ 4742 w 173183"/>
              <a:gd name="connsiteY1" fmla="*/ 110475 h 273088"/>
              <a:gd name="connsiteX2" fmla="*/ 55948 w 173183"/>
              <a:gd name="connsiteY2" fmla="*/ 187285 h 273088"/>
              <a:gd name="connsiteX3" fmla="*/ 59606 w 173183"/>
              <a:gd name="connsiteY3" fmla="*/ 249464 h 273088"/>
              <a:gd name="connsiteX4" fmla="*/ 172991 w 173183"/>
              <a:gd name="connsiteY4" fmla="*/ 271410 h 273088"/>
              <a:gd name="connsiteX5" fmla="*/ 85209 w 173183"/>
              <a:gd name="connsiteY5" fmla="*/ 209230 h 273088"/>
              <a:gd name="connsiteX6" fmla="*/ 26687 w 173183"/>
              <a:gd name="connsiteY6" fmla="*/ 168997 h 273088"/>
              <a:gd name="connsiteX7" fmla="*/ 4742 w 173183"/>
              <a:gd name="connsiteY7" fmla="*/ 747 h 2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183" h="273088">
                <a:moveTo>
                  <a:pt x="4742" y="747"/>
                </a:moveTo>
                <a:cubicBezTo>
                  <a:pt x="1084" y="-9007"/>
                  <a:pt x="-3792" y="79385"/>
                  <a:pt x="4742" y="110475"/>
                </a:cubicBezTo>
                <a:cubicBezTo>
                  <a:pt x="13276" y="141565"/>
                  <a:pt x="46804" y="164120"/>
                  <a:pt x="55948" y="187285"/>
                </a:cubicBezTo>
                <a:cubicBezTo>
                  <a:pt x="65092" y="210450"/>
                  <a:pt x="40099" y="235443"/>
                  <a:pt x="59606" y="249464"/>
                </a:cubicBezTo>
                <a:cubicBezTo>
                  <a:pt x="79113" y="263485"/>
                  <a:pt x="168724" y="278116"/>
                  <a:pt x="172991" y="271410"/>
                </a:cubicBezTo>
                <a:cubicBezTo>
                  <a:pt x="177258" y="264704"/>
                  <a:pt x="109593" y="226299"/>
                  <a:pt x="85209" y="209230"/>
                </a:cubicBezTo>
                <a:cubicBezTo>
                  <a:pt x="60825" y="192161"/>
                  <a:pt x="38879" y="198258"/>
                  <a:pt x="26687" y="168997"/>
                </a:cubicBezTo>
                <a:cubicBezTo>
                  <a:pt x="14495" y="139736"/>
                  <a:pt x="8400" y="10501"/>
                  <a:pt x="4742" y="7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FD36E27-0465-9671-FD6E-1798F68DAEB9}"/>
              </a:ext>
            </a:extLst>
          </p:cNvPr>
          <p:cNvSpPr/>
          <p:nvPr/>
        </p:nvSpPr>
        <p:spPr>
          <a:xfrm>
            <a:off x="5202885" y="4772544"/>
            <a:ext cx="342121" cy="137116"/>
          </a:xfrm>
          <a:custGeom>
            <a:avLst/>
            <a:gdLst>
              <a:gd name="connsiteX0" fmla="*/ 1880 w 342121"/>
              <a:gd name="connsiteY0" fmla="*/ 624 h 137116"/>
              <a:gd name="connsiteX1" fmla="*/ 334721 w 342121"/>
              <a:gd name="connsiteY1" fmla="*/ 132298 h 137116"/>
              <a:gd name="connsiteX2" fmla="*/ 239624 w 342121"/>
              <a:gd name="connsiteY2" fmla="*/ 110352 h 137116"/>
              <a:gd name="connsiteX3" fmla="*/ 320091 w 342121"/>
              <a:gd name="connsiteY3" fmla="*/ 128640 h 137116"/>
              <a:gd name="connsiteX4" fmla="*/ 107950 w 342121"/>
              <a:gd name="connsiteY4" fmla="*/ 66461 h 137116"/>
              <a:gd name="connsiteX5" fmla="*/ 195733 w 342121"/>
              <a:gd name="connsiteY5" fmla="*/ 81091 h 137116"/>
              <a:gd name="connsiteX6" fmla="*/ 1880 w 342121"/>
              <a:gd name="connsiteY6" fmla="*/ 624 h 13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121" h="137116">
                <a:moveTo>
                  <a:pt x="1880" y="624"/>
                </a:moveTo>
                <a:cubicBezTo>
                  <a:pt x="25045" y="9158"/>
                  <a:pt x="295097" y="114010"/>
                  <a:pt x="334721" y="132298"/>
                </a:cubicBezTo>
                <a:cubicBezTo>
                  <a:pt x="374345" y="150586"/>
                  <a:pt x="242062" y="110962"/>
                  <a:pt x="239624" y="110352"/>
                </a:cubicBezTo>
                <a:cubicBezTo>
                  <a:pt x="237186" y="109742"/>
                  <a:pt x="342037" y="135955"/>
                  <a:pt x="320091" y="128640"/>
                </a:cubicBezTo>
                <a:cubicBezTo>
                  <a:pt x="298145" y="121325"/>
                  <a:pt x="128676" y="74386"/>
                  <a:pt x="107950" y="66461"/>
                </a:cubicBezTo>
                <a:cubicBezTo>
                  <a:pt x="87224" y="58536"/>
                  <a:pt x="214630" y="88406"/>
                  <a:pt x="195733" y="81091"/>
                </a:cubicBezTo>
                <a:cubicBezTo>
                  <a:pt x="176836" y="73776"/>
                  <a:pt x="-21285" y="-7910"/>
                  <a:pt x="1880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F8A6FC74-964C-0A54-A264-1781EBF802D5}"/>
              </a:ext>
            </a:extLst>
          </p:cNvPr>
          <p:cNvSpPr/>
          <p:nvPr/>
        </p:nvSpPr>
        <p:spPr>
          <a:xfrm>
            <a:off x="5282893" y="4838913"/>
            <a:ext cx="777864" cy="161655"/>
          </a:xfrm>
          <a:custGeom>
            <a:avLst/>
            <a:gdLst>
              <a:gd name="connsiteX0" fmla="*/ 2339 w 777864"/>
              <a:gd name="connsiteY0" fmla="*/ 69586 h 161655"/>
              <a:gd name="connsiteX1" fmla="*/ 302262 w 777864"/>
              <a:gd name="connsiteY1" fmla="*/ 131765 h 161655"/>
              <a:gd name="connsiteX2" fmla="*/ 188877 w 777864"/>
              <a:gd name="connsiteY2" fmla="*/ 161026 h 161655"/>
              <a:gd name="connsiteX3" fmla="*/ 386387 w 777864"/>
              <a:gd name="connsiteY3" fmla="*/ 106162 h 161655"/>
              <a:gd name="connsiteX4" fmla="*/ 371757 w 777864"/>
              <a:gd name="connsiteY4" fmla="*/ 76901 h 161655"/>
              <a:gd name="connsiteX5" fmla="*/ 602185 w 777864"/>
              <a:gd name="connsiteY5" fmla="*/ 54956 h 161655"/>
              <a:gd name="connsiteX6" fmla="*/ 565609 w 777864"/>
              <a:gd name="connsiteY6" fmla="*/ 76901 h 161655"/>
              <a:gd name="connsiteX7" fmla="*/ 675337 w 777864"/>
              <a:gd name="connsiteY7" fmla="*/ 58613 h 161655"/>
              <a:gd name="connsiteX8" fmla="*/ 675337 w 777864"/>
              <a:gd name="connsiteY8" fmla="*/ 92 h 161655"/>
              <a:gd name="connsiteX9" fmla="*/ 678995 w 777864"/>
              <a:gd name="connsiteY9" fmla="*/ 47641 h 161655"/>
              <a:gd name="connsiteX10" fmla="*/ 777750 w 777864"/>
              <a:gd name="connsiteY10" fmla="*/ 142738 h 161655"/>
              <a:gd name="connsiteX11" fmla="*/ 657049 w 777864"/>
              <a:gd name="connsiteY11" fmla="*/ 33010 h 161655"/>
              <a:gd name="connsiteX12" fmla="*/ 419305 w 777864"/>
              <a:gd name="connsiteY12" fmla="*/ 95189 h 161655"/>
              <a:gd name="connsiteX13" fmla="*/ 258371 w 777864"/>
              <a:gd name="connsiteY13" fmla="*/ 87874 h 161655"/>
              <a:gd name="connsiteX14" fmla="*/ 324208 w 777864"/>
              <a:gd name="connsiteY14" fmla="*/ 124450 h 161655"/>
              <a:gd name="connsiteX15" fmla="*/ 170589 w 777864"/>
              <a:gd name="connsiteY15" fmla="*/ 106162 h 161655"/>
              <a:gd name="connsiteX16" fmla="*/ 2339 w 777864"/>
              <a:gd name="connsiteY16" fmla="*/ 69586 h 16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7864" h="161655">
                <a:moveTo>
                  <a:pt x="2339" y="69586"/>
                </a:moveTo>
                <a:cubicBezTo>
                  <a:pt x="24284" y="73853"/>
                  <a:pt x="271172" y="116525"/>
                  <a:pt x="302262" y="131765"/>
                </a:cubicBezTo>
                <a:cubicBezTo>
                  <a:pt x="333352" y="147005"/>
                  <a:pt x="174856" y="165293"/>
                  <a:pt x="188877" y="161026"/>
                </a:cubicBezTo>
                <a:cubicBezTo>
                  <a:pt x="202898" y="156759"/>
                  <a:pt x="355907" y="120183"/>
                  <a:pt x="386387" y="106162"/>
                </a:cubicBezTo>
                <a:cubicBezTo>
                  <a:pt x="416867" y="92141"/>
                  <a:pt x="335791" y="85435"/>
                  <a:pt x="371757" y="76901"/>
                </a:cubicBezTo>
                <a:cubicBezTo>
                  <a:pt x="407723" y="68367"/>
                  <a:pt x="569876" y="54956"/>
                  <a:pt x="602185" y="54956"/>
                </a:cubicBezTo>
                <a:cubicBezTo>
                  <a:pt x="634494" y="54956"/>
                  <a:pt x="553417" y="76292"/>
                  <a:pt x="565609" y="76901"/>
                </a:cubicBezTo>
                <a:cubicBezTo>
                  <a:pt x="577801" y="77510"/>
                  <a:pt x="657049" y="71414"/>
                  <a:pt x="675337" y="58613"/>
                </a:cubicBezTo>
                <a:cubicBezTo>
                  <a:pt x="693625" y="45812"/>
                  <a:pt x="674727" y="1921"/>
                  <a:pt x="675337" y="92"/>
                </a:cubicBezTo>
                <a:cubicBezTo>
                  <a:pt x="675947" y="-1737"/>
                  <a:pt x="661926" y="23867"/>
                  <a:pt x="678995" y="47641"/>
                </a:cubicBezTo>
                <a:cubicBezTo>
                  <a:pt x="696064" y="71415"/>
                  <a:pt x="781408" y="145177"/>
                  <a:pt x="777750" y="142738"/>
                </a:cubicBezTo>
                <a:cubicBezTo>
                  <a:pt x="774092" y="140300"/>
                  <a:pt x="716790" y="40935"/>
                  <a:pt x="657049" y="33010"/>
                </a:cubicBezTo>
                <a:cubicBezTo>
                  <a:pt x="597308" y="25085"/>
                  <a:pt x="485751" y="86045"/>
                  <a:pt x="419305" y="95189"/>
                </a:cubicBezTo>
                <a:cubicBezTo>
                  <a:pt x="352859" y="104333"/>
                  <a:pt x="274220" y="82997"/>
                  <a:pt x="258371" y="87874"/>
                </a:cubicBezTo>
                <a:cubicBezTo>
                  <a:pt x="242522" y="92751"/>
                  <a:pt x="338838" y="121402"/>
                  <a:pt x="324208" y="124450"/>
                </a:cubicBezTo>
                <a:cubicBezTo>
                  <a:pt x="309578" y="127498"/>
                  <a:pt x="222405" y="115916"/>
                  <a:pt x="170589" y="106162"/>
                </a:cubicBezTo>
                <a:cubicBezTo>
                  <a:pt x="118773" y="96408"/>
                  <a:pt x="-19606" y="65319"/>
                  <a:pt x="2339" y="695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E1FEF8E6-AE94-B883-09B9-154102EAB65C}"/>
              </a:ext>
            </a:extLst>
          </p:cNvPr>
          <p:cNvSpPr/>
          <p:nvPr/>
        </p:nvSpPr>
        <p:spPr>
          <a:xfrm>
            <a:off x="5351057" y="5277894"/>
            <a:ext cx="91837" cy="150204"/>
          </a:xfrm>
          <a:custGeom>
            <a:avLst/>
            <a:gdLst>
              <a:gd name="connsiteX0" fmla="*/ 91452 w 91837"/>
              <a:gd name="connsiteY0" fmla="*/ 23 h 150204"/>
              <a:gd name="connsiteX1" fmla="*/ 36588 w 91837"/>
              <a:gd name="connsiteY1" fmla="*/ 69517 h 150204"/>
              <a:gd name="connsiteX2" fmla="*/ 58533 w 91837"/>
              <a:gd name="connsiteY2" fmla="*/ 149984 h 150204"/>
              <a:gd name="connsiteX3" fmla="*/ 21957 w 91837"/>
              <a:gd name="connsiteY3" fmla="*/ 95120 h 150204"/>
              <a:gd name="connsiteX4" fmla="*/ 3669 w 91837"/>
              <a:gd name="connsiteY4" fmla="*/ 76832 h 150204"/>
              <a:gd name="connsiteX5" fmla="*/ 91452 w 91837"/>
              <a:gd name="connsiteY5" fmla="*/ 23 h 15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37" h="150204">
                <a:moveTo>
                  <a:pt x="91452" y="23"/>
                </a:moveTo>
                <a:cubicBezTo>
                  <a:pt x="96938" y="-1196"/>
                  <a:pt x="42074" y="44524"/>
                  <a:pt x="36588" y="69517"/>
                </a:cubicBezTo>
                <a:cubicBezTo>
                  <a:pt x="31102" y="94510"/>
                  <a:pt x="60972" y="145717"/>
                  <a:pt x="58533" y="149984"/>
                </a:cubicBezTo>
                <a:cubicBezTo>
                  <a:pt x="56094" y="154251"/>
                  <a:pt x="21957" y="95120"/>
                  <a:pt x="21957" y="95120"/>
                </a:cubicBezTo>
                <a:cubicBezTo>
                  <a:pt x="12813" y="82928"/>
                  <a:pt x="-8523" y="90853"/>
                  <a:pt x="3669" y="76832"/>
                </a:cubicBezTo>
                <a:cubicBezTo>
                  <a:pt x="15861" y="62811"/>
                  <a:pt x="85966" y="1242"/>
                  <a:pt x="91452" y="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1DE1D601-9A19-AB74-ADC4-D4BDE8CCD0B6}"/>
              </a:ext>
            </a:extLst>
          </p:cNvPr>
          <p:cNvSpPr/>
          <p:nvPr/>
        </p:nvSpPr>
        <p:spPr>
          <a:xfrm>
            <a:off x="3893673" y="5694862"/>
            <a:ext cx="58500" cy="135773"/>
          </a:xfrm>
          <a:custGeom>
            <a:avLst/>
            <a:gdLst>
              <a:gd name="connsiteX0" fmla="*/ 45562 w 58500"/>
              <a:gd name="connsiteY0" fmla="*/ 21 h 135773"/>
              <a:gd name="connsiteX1" fmla="*/ 56535 w 58500"/>
              <a:gd name="connsiteY1" fmla="*/ 73173 h 135773"/>
              <a:gd name="connsiteX2" fmla="*/ 1671 w 58500"/>
              <a:gd name="connsiteY2" fmla="*/ 135352 h 135773"/>
              <a:gd name="connsiteX3" fmla="*/ 16301 w 58500"/>
              <a:gd name="connsiteY3" fmla="*/ 98776 h 135773"/>
              <a:gd name="connsiteX4" fmla="*/ 38247 w 58500"/>
              <a:gd name="connsiteY4" fmla="*/ 65858 h 135773"/>
              <a:gd name="connsiteX5" fmla="*/ 45562 w 58500"/>
              <a:gd name="connsiteY5" fmla="*/ 21 h 1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0" h="135773">
                <a:moveTo>
                  <a:pt x="45562" y="21"/>
                </a:moveTo>
                <a:cubicBezTo>
                  <a:pt x="48610" y="1240"/>
                  <a:pt x="63850" y="50618"/>
                  <a:pt x="56535" y="73173"/>
                </a:cubicBezTo>
                <a:cubicBezTo>
                  <a:pt x="49220" y="95728"/>
                  <a:pt x="8377" y="131085"/>
                  <a:pt x="1671" y="135352"/>
                </a:cubicBezTo>
                <a:cubicBezTo>
                  <a:pt x="-5035" y="139619"/>
                  <a:pt x="10205" y="110358"/>
                  <a:pt x="16301" y="98776"/>
                </a:cubicBezTo>
                <a:cubicBezTo>
                  <a:pt x="22397" y="87194"/>
                  <a:pt x="34589" y="82927"/>
                  <a:pt x="38247" y="65858"/>
                </a:cubicBezTo>
                <a:cubicBezTo>
                  <a:pt x="41905" y="48789"/>
                  <a:pt x="42514" y="-1198"/>
                  <a:pt x="45562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3E1F842A-03ED-5649-0705-76831D29F4AC}"/>
              </a:ext>
            </a:extLst>
          </p:cNvPr>
          <p:cNvSpPr/>
          <p:nvPr/>
        </p:nvSpPr>
        <p:spPr>
          <a:xfrm>
            <a:off x="4607754" y="5083341"/>
            <a:ext cx="70340" cy="420271"/>
          </a:xfrm>
          <a:custGeom>
            <a:avLst/>
            <a:gdLst>
              <a:gd name="connsiteX0" fmla="*/ 822 w 70340"/>
              <a:gd name="connsiteY0" fmla="*/ 723 h 420271"/>
              <a:gd name="connsiteX1" fmla="*/ 4480 w 70340"/>
              <a:gd name="connsiteY1" fmla="*/ 271385 h 420271"/>
              <a:gd name="connsiteX2" fmla="*/ 26425 w 70340"/>
              <a:gd name="connsiteY2" fmla="*/ 209206 h 420271"/>
              <a:gd name="connsiteX3" fmla="*/ 11795 w 70340"/>
              <a:gd name="connsiteY3" fmla="*/ 417689 h 420271"/>
              <a:gd name="connsiteX4" fmla="*/ 8137 w 70340"/>
              <a:gd name="connsiteY4" fmla="*/ 307961 h 420271"/>
              <a:gd name="connsiteX5" fmla="*/ 70316 w 70340"/>
              <a:gd name="connsiteY5" fmla="*/ 51929 h 420271"/>
              <a:gd name="connsiteX6" fmla="*/ 15452 w 70340"/>
              <a:gd name="connsiteY6" fmla="*/ 187261 h 420271"/>
              <a:gd name="connsiteX7" fmla="*/ 822 w 70340"/>
              <a:gd name="connsiteY7" fmla="*/ 723 h 42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340" h="420271">
                <a:moveTo>
                  <a:pt x="822" y="723"/>
                </a:moveTo>
                <a:cubicBezTo>
                  <a:pt x="-1007" y="14744"/>
                  <a:pt x="213" y="236638"/>
                  <a:pt x="4480" y="271385"/>
                </a:cubicBezTo>
                <a:cubicBezTo>
                  <a:pt x="8747" y="306132"/>
                  <a:pt x="25206" y="184822"/>
                  <a:pt x="26425" y="209206"/>
                </a:cubicBezTo>
                <a:cubicBezTo>
                  <a:pt x="27644" y="233590"/>
                  <a:pt x="14843" y="401230"/>
                  <a:pt x="11795" y="417689"/>
                </a:cubicBezTo>
                <a:cubicBezTo>
                  <a:pt x="8747" y="434148"/>
                  <a:pt x="-1616" y="368921"/>
                  <a:pt x="8137" y="307961"/>
                </a:cubicBezTo>
                <a:cubicBezTo>
                  <a:pt x="17890" y="247001"/>
                  <a:pt x="69097" y="72046"/>
                  <a:pt x="70316" y="51929"/>
                </a:cubicBezTo>
                <a:cubicBezTo>
                  <a:pt x="71535" y="31812"/>
                  <a:pt x="27034" y="193357"/>
                  <a:pt x="15452" y="187261"/>
                </a:cubicBezTo>
                <a:cubicBezTo>
                  <a:pt x="3870" y="181165"/>
                  <a:pt x="2651" y="-13298"/>
                  <a:pt x="822" y="7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8EE46C68-F0D3-B91B-59CA-8E77A8CD9AD0}"/>
              </a:ext>
            </a:extLst>
          </p:cNvPr>
          <p:cNvSpPr/>
          <p:nvPr/>
        </p:nvSpPr>
        <p:spPr>
          <a:xfrm>
            <a:off x="5310776" y="4762184"/>
            <a:ext cx="629413" cy="62453"/>
          </a:xfrm>
          <a:custGeom>
            <a:avLst/>
            <a:gdLst>
              <a:gd name="connsiteX0" fmla="*/ 59 w 629413"/>
              <a:gd name="connsiteY0" fmla="*/ 32930 h 62453"/>
              <a:gd name="connsiteX1" fmla="*/ 270722 w 629413"/>
              <a:gd name="connsiteY1" fmla="*/ 62190 h 62453"/>
              <a:gd name="connsiteX2" fmla="*/ 285352 w 629413"/>
              <a:gd name="connsiteY2" fmla="*/ 47560 h 62453"/>
              <a:gd name="connsiteX3" fmla="*/ 431656 w 629413"/>
              <a:gd name="connsiteY3" fmla="*/ 51218 h 62453"/>
              <a:gd name="connsiteX4" fmla="*/ 406053 w 629413"/>
              <a:gd name="connsiteY4" fmla="*/ 25614 h 62453"/>
              <a:gd name="connsiteX5" fmla="*/ 519438 w 629413"/>
              <a:gd name="connsiteY5" fmla="*/ 18299 h 62453"/>
              <a:gd name="connsiteX6" fmla="*/ 508466 w 629413"/>
              <a:gd name="connsiteY6" fmla="*/ 10984 h 62453"/>
              <a:gd name="connsiteX7" fmla="*/ 629166 w 629413"/>
              <a:gd name="connsiteY7" fmla="*/ 25614 h 62453"/>
              <a:gd name="connsiteX8" fmla="*/ 471890 w 629413"/>
              <a:gd name="connsiteY8" fmla="*/ 11 h 62453"/>
              <a:gd name="connsiteX9" fmla="*/ 354846 w 629413"/>
              <a:gd name="connsiteY9" fmla="*/ 29272 h 62453"/>
              <a:gd name="connsiteX10" fmla="*/ 241461 w 629413"/>
              <a:gd name="connsiteY10" fmla="*/ 3669 h 62453"/>
              <a:gd name="connsiteX11" fmla="*/ 296325 w 629413"/>
              <a:gd name="connsiteY11" fmla="*/ 47560 h 62453"/>
              <a:gd name="connsiteX12" fmla="*/ 59 w 629413"/>
              <a:gd name="connsiteY12" fmla="*/ 32930 h 6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9413" h="62453">
                <a:moveTo>
                  <a:pt x="59" y="32930"/>
                </a:moveTo>
                <a:cubicBezTo>
                  <a:pt x="-4208" y="35368"/>
                  <a:pt x="223173" y="59752"/>
                  <a:pt x="270722" y="62190"/>
                </a:cubicBezTo>
                <a:cubicBezTo>
                  <a:pt x="318271" y="64628"/>
                  <a:pt x="258530" y="49389"/>
                  <a:pt x="285352" y="47560"/>
                </a:cubicBezTo>
                <a:cubicBezTo>
                  <a:pt x="312174" y="45731"/>
                  <a:pt x="411539" y="54876"/>
                  <a:pt x="431656" y="51218"/>
                </a:cubicBezTo>
                <a:cubicBezTo>
                  <a:pt x="451773" y="47560"/>
                  <a:pt x="391423" y="31100"/>
                  <a:pt x="406053" y="25614"/>
                </a:cubicBezTo>
                <a:cubicBezTo>
                  <a:pt x="420683" y="20128"/>
                  <a:pt x="519438" y="18299"/>
                  <a:pt x="519438" y="18299"/>
                </a:cubicBezTo>
                <a:cubicBezTo>
                  <a:pt x="536507" y="15861"/>
                  <a:pt x="490178" y="9765"/>
                  <a:pt x="508466" y="10984"/>
                </a:cubicBezTo>
                <a:cubicBezTo>
                  <a:pt x="526754" y="12203"/>
                  <a:pt x="635262" y="27443"/>
                  <a:pt x="629166" y="25614"/>
                </a:cubicBezTo>
                <a:cubicBezTo>
                  <a:pt x="623070" y="23785"/>
                  <a:pt x="517610" y="-599"/>
                  <a:pt x="471890" y="11"/>
                </a:cubicBezTo>
                <a:cubicBezTo>
                  <a:pt x="426170" y="621"/>
                  <a:pt x="393251" y="28662"/>
                  <a:pt x="354846" y="29272"/>
                </a:cubicBezTo>
                <a:cubicBezTo>
                  <a:pt x="316441" y="29882"/>
                  <a:pt x="251214" y="621"/>
                  <a:pt x="241461" y="3669"/>
                </a:cubicBezTo>
                <a:cubicBezTo>
                  <a:pt x="231708" y="6717"/>
                  <a:pt x="329243" y="43293"/>
                  <a:pt x="296325" y="47560"/>
                </a:cubicBezTo>
                <a:cubicBezTo>
                  <a:pt x="263407" y="51827"/>
                  <a:pt x="4326" y="30492"/>
                  <a:pt x="59" y="32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385A54E0-42C9-9A42-E1F4-19D4AA4D14E5}"/>
              </a:ext>
            </a:extLst>
          </p:cNvPr>
          <p:cNvSpPr/>
          <p:nvPr/>
        </p:nvSpPr>
        <p:spPr>
          <a:xfrm>
            <a:off x="3774410" y="4732934"/>
            <a:ext cx="395254" cy="171455"/>
          </a:xfrm>
          <a:custGeom>
            <a:avLst/>
            <a:gdLst>
              <a:gd name="connsiteX0" fmla="*/ 395254 w 395254"/>
              <a:gd name="connsiteY0" fmla="*/ 0 h 171455"/>
              <a:gd name="connsiteX1" fmla="*/ 3891 w 395254"/>
              <a:gd name="connsiteY1" fmla="*/ 168250 h 171455"/>
              <a:gd name="connsiteX2" fmla="*/ 190428 w 395254"/>
              <a:gd name="connsiteY2" fmla="*/ 113386 h 171455"/>
              <a:gd name="connsiteX3" fmla="*/ 120934 w 395254"/>
              <a:gd name="connsiteY3" fmla="*/ 149962 h 171455"/>
              <a:gd name="connsiteX4" fmla="*/ 227004 w 395254"/>
              <a:gd name="connsiteY4" fmla="*/ 76810 h 171455"/>
              <a:gd name="connsiteX5" fmla="*/ 98988 w 395254"/>
              <a:gd name="connsiteY5" fmla="*/ 117044 h 171455"/>
              <a:gd name="connsiteX6" fmla="*/ 395254 w 395254"/>
              <a:gd name="connsiteY6" fmla="*/ 0 h 17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54" h="171455">
                <a:moveTo>
                  <a:pt x="395254" y="0"/>
                </a:moveTo>
                <a:cubicBezTo>
                  <a:pt x="379404" y="8534"/>
                  <a:pt x="38029" y="149352"/>
                  <a:pt x="3891" y="168250"/>
                </a:cubicBezTo>
                <a:cubicBezTo>
                  <a:pt x="-30247" y="187148"/>
                  <a:pt x="170921" y="116434"/>
                  <a:pt x="190428" y="113386"/>
                </a:cubicBezTo>
                <a:cubicBezTo>
                  <a:pt x="209935" y="110338"/>
                  <a:pt x="114838" y="156058"/>
                  <a:pt x="120934" y="149962"/>
                </a:cubicBezTo>
                <a:cubicBezTo>
                  <a:pt x="127030" y="143866"/>
                  <a:pt x="230662" y="82296"/>
                  <a:pt x="227004" y="76810"/>
                </a:cubicBezTo>
                <a:cubicBezTo>
                  <a:pt x="223346" y="71324"/>
                  <a:pt x="66679" y="129846"/>
                  <a:pt x="98988" y="117044"/>
                </a:cubicBezTo>
                <a:lnTo>
                  <a:pt x="3952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8A44C23-B624-213D-782C-D1CF4E8534B8}"/>
              </a:ext>
            </a:extLst>
          </p:cNvPr>
          <p:cNvSpPr/>
          <p:nvPr/>
        </p:nvSpPr>
        <p:spPr>
          <a:xfrm>
            <a:off x="3306461" y="4820633"/>
            <a:ext cx="573249" cy="86204"/>
          </a:xfrm>
          <a:custGeom>
            <a:avLst/>
            <a:gdLst>
              <a:gd name="connsiteX0" fmla="*/ 201177 w 573249"/>
              <a:gd name="connsiteY0" fmla="*/ 76893 h 86204"/>
              <a:gd name="connsiteX1" fmla="*/ 340166 w 573249"/>
              <a:gd name="connsiteY1" fmla="*/ 84209 h 86204"/>
              <a:gd name="connsiteX2" fmla="*/ 288960 w 573249"/>
              <a:gd name="connsiteY2" fmla="*/ 36660 h 86204"/>
              <a:gd name="connsiteX3" fmla="*/ 566937 w 573249"/>
              <a:gd name="connsiteY3" fmla="*/ 73236 h 86204"/>
              <a:gd name="connsiteX4" fmla="*/ 471840 w 573249"/>
              <a:gd name="connsiteY4" fmla="*/ 58605 h 86204"/>
              <a:gd name="connsiteX5" fmla="*/ 340166 w 573249"/>
              <a:gd name="connsiteY5" fmla="*/ 58605 h 86204"/>
              <a:gd name="connsiteX6" fmla="*/ 9 w 573249"/>
              <a:gd name="connsiteY6" fmla="*/ 84 h 86204"/>
              <a:gd name="connsiteX7" fmla="*/ 351139 w 573249"/>
              <a:gd name="connsiteY7" fmla="*/ 73236 h 86204"/>
              <a:gd name="connsiteX8" fmla="*/ 201177 w 573249"/>
              <a:gd name="connsiteY8" fmla="*/ 76893 h 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3249" h="86204">
                <a:moveTo>
                  <a:pt x="201177" y="76893"/>
                </a:moveTo>
                <a:cubicBezTo>
                  <a:pt x="199348" y="78722"/>
                  <a:pt x="325536" y="90914"/>
                  <a:pt x="340166" y="84209"/>
                </a:cubicBezTo>
                <a:cubicBezTo>
                  <a:pt x="354796" y="77504"/>
                  <a:pt x="251165" y="38489"/>
                  <a:pt x="288960" y="36660"/>
                </a:cubicBezTo>
                <a:cubicBezTo>
                  <a:pt x="326755" y="34831"/>
                  <a:pt x="536457" y="69579"/>
                  <a:pt x="566937" y="73236"/>
                </a:cubicBezTo>
                <a:cubicBezTo>
                  <a:pt x="597417" y="76893"/>
                  <a:pt x="509635" y="61043"/>
                  <a:pt x="471840" y="58605"/>
                </a:cubicBezTo>
                <a:cubicBezTo>
                  <a:pt x="434045" y="56167"/>
                  <a:pt x="418804" y="68358"/>
                  <a:pt x="340166" y="58605"/>
                </a:cubicBezTo>
                <a:cubicBezTo>
                  <a:pt x="261528" y="48852"/>
                  <a:pt x="-1820" y="-2354"/>
                  <a:pt x="9" y="84"/>
                </a:cubicBezTo>
                <a:cubicBezTo>
                  <a:pt x="1838" y="2522"/>
                  <a:pt x="312734" y="59825"/>
                  <a:pt x="351139" y="73236"/>
                </a:cubicBezTo>
                <a:cubicBezTo>
                  <a:pt x="389544" y="86647"/>
                  <a:pt x="203006" y="75064"/>
                  <a:pt x="201177" y="76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403EEF7-9C6A-D788-69A5-B7B636E36D1F}"/>
              </a:ext>
            </a:extLst>
          </p:cNvPr>
          <p:cNvSpPr/>
          <p:nvPr/>
        </p:nvSpPr>
        <p:spPr>
          <a:xfrm>
            <a:off x="2625424" y="2043434"/>
            <a:ext cx="1371987" cy="2380472"/>
          </a:xfrm>
          <a:custGeom>
            <a:avLst/>
            <a:gdLst>
              <a:gd name="connsiteX0" fmla="*/ 1362376 w 1371987"/>
              <a:gd name="connsiteY0" fmla="*/ 13966 h 2380472"/>
              <a:gd name="connsiteX1" fmla="*/ 403526 w 1371987"/>
              <a:gd name="connsiteY1" fmla="*/ 928366 h 2380472"/>
              <a:gd name="connsiteX2" fmla="*/ 454326 w 1371987"/>
              <a:gd name="connsiteY2" fmla="*/ 807716 h 2380472"/>
              <a:gd name="connsiteX3" fmla="*/ 155876 w 1371987"/>
              <a:gd name="connsiteY3" fmla="*/ 1537966 h 2380472"/>
              <a:gd name="connsiteX4" fmla="*/ 238426 w 1371987"/>
              <a:gd name="connsiteY4" fmla="*/ 1341116 h 2380472"/>
              <a:gd name="connsiteX5" fmla="*/ 9826 w 1371987"/>
              <a:gd name="connsiteY5" fmla="*/ 2344416 h 2380472"/>
              <a:gd name="connsiteX6" fmla="*/ 47926 w 1371987"/>
              <a:gd name="connsiteY6" fmla="*/ 2103116 h 2380472"/>
              <a:gd name="connsiteX7" fmla="*/ 105076 w 1371987"/>
              <a:gd name="connsiteY7" fmla="*/ 2369816 h 2380472"/>
              <a:gd name="connsiteX8" fmla="*/ 111426 w 1371987"/>
              <a:gd name="connsiteY8" fmla="*/ 2211066 h 2380472"/>
              <a:gd name="connsiteX9" fmla="*/ 238426 w 1371987"/>
              <a:gd name="connsiteY9" fmla="*/ 1195066 h 2380472"/>
              <a:gd name="connsiteX10" fmla="*/ 193976 w 1371987"/>
              <a:gd name="connsiteY10" fmla="*/ 1322066 h 2380472"/>
              <a:gd name="connsiteX11" fmla="*/ 581326 w 1371987"/>
              <a:gd name="connsiteY11" fmla="*/ 452116 h 2380472"/>
              <a:gd name="connsiteX12" fmla="*/ 473376 w 1371987"/>
              <a:gd name="connsiteY12" fmla="*/ 833116 h 2380472"/>
              <a:gd name="connsiteX13" fmla="*/ 778176 w 1371987"/>
              <a:gd name="connsiteY13" fmla="*/ 350516 h 2380472"/>
              <a:gd name="connsiteX14" fmla="*/ 689276 w 1371987"/>
              <a:gd name="connsiteY14" fmla="*/ 610866 h 2380472"/>
              <a:gd name="connsiteX15" fmla="*/ 886126 w 1371987"/>
              <a:gd name="connsiteY15" fmla="*/ 388616 h 2380472"/>
              <a:gd name="connsiteX16" fmla="*/ 1362376 w 1371987"/>
              <a:gd name="connsiteY16" fmla="*/ 13966 h 238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71987" h="2380472">
                <a:moveTo>
                  <a:pt x="1362376" y="13966"/>
                </a:moveTo>
                <a:cubicBezTo>
                  <a:pt x="1281943" y="103924"/>
                  <a:pt x="554868" y="796074"/>
                  <a:pt x="403526" y="928366"/>
                </a:cubicBezTo>
                <a:cubicBezTo>
                  <a:pt x="252184" y="1060658"/>
                  <a:pt x="495601" y="706116"/>
                  <a:pt x="454326" y="807716"/>
                </a:cubicBezTo>
                <a:cubicBezTo>
                  <a:pt x="413051" y="909316"/>
                  <a:pt x="191859" y="1449066"/>
                  <a:pt x="155876" y="1537966"/>
                </a:cubicBezTo>
                <a:cubicBezTo>
                  <a:pt x="119893" y="1626866"/>
                  <a:pt x="262768" y="1206708"/>
                  <a:pt x="238426" y="1341116"/>
                </a:cubicBezTo>
                <a:cubicBezTo>
                  <a:pt x="214084" y="1475524"/>
                  <a:pt x="41576" y="2217416"/>
                  <a:pt x="9826" y="2344416"/>
                </a:cubicBezTo>
                <a:cubicBezTo>
                  <a:pt x="-21924" y="2471416"/>
                  <a:pt x="32051" y="2098883"/>
                  <a:pt x="47926" y="2103116"/>
                </a:cubicBezTo>
                <a:cubicBezTo>
                  <a:pt x="63801" y="2107349"/>
                  <a:pt x="94493" y="2351824"/>
                  <a:pt x="105076" y="2369816"/>
                </a:cubicBezTo>
                <a:cubicBezTo>
                  <a:pt x="115659" y="2387808"/>
                  <a:pt x="89201" y="2406858"/>
                  <a:pt x="111426" y="2211066"/>
                </a:cubicBezTo>
                <a:cubicBezTo>
                  <a:pt x="133651" y="2015274"/>
                  <a:pt x="224668" y="1343233"/>
                  <a:pt x="238426" y="1195066"/>
                </a:cubicBezTo>
                <a:cubicBezTo>
                  <a:pt x="252184" y="1046899"/>
                  <a:pt x="136826" y="1445891"/>
                  <a:pt x="193976" y="1322066"/>
                </a:cubicBezTo>
                <a:cubicBezTo>
                  <a:pt x="251126" y="1198241"/>
                  <a:pt x="534759" y="533608"/>
                  <a:pt x="581326" y="452116"/>
                </a:cubicBezTo>
                <a:cubicBezTo>
                  <a:pt x="627893" y="370624"/>
                  <a:pt x="440568" y="850049"/>
                  <a:pt x="473376" y="833116"/>
                </a:cubicBezTo>
                <a:cubicBezTo>
                  <a:pt x="506184" y="816183"/>
                  <a:pt x="742193" y="387558"/>
                  <a:pt x="778176" y="350516"/>
                </a:cubicBezTo>
                <a:cubicBezTo>
                  <a:pt x="814159" y="313474"/>
                  <a:pt x="671284" y="604516"/>
                  <a:pt x="689276" y="610866"/>
                </a:cubicBezTo>
                <a:cubicBezTo>
                  <a:pt x="707268" y="617216"/>
                  <a:pt x="777118" y="482808"/>
                  <a:pt x="886126" y="388616"/>
                </a:cubicBezTo>
                <a:cubicBezTo>
                  <a:pt x="995134" y="294424"/>
                  <a:pt x="1442809" y="-75992"/>
                  <a:pt x="1362376" y="1396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D98838C1-5C73-3BB4-A9B1-697A83235AC2}"/>
              </a:ext>
            </a:extLst>
          </p:cNvPr>
          <p:cNvSpPr/>
          <p:nvPr/>
        </p:nvSpPr>
        <p:spPr>
          <a:xfrm>
            <a:off x="2577189" y="1903895"/>
            <a:ext cx="1519385" cy="1908415"/>
          </a:xfrm>
          <a:custGeom>
            <a:avLst/>
            <a:gdLst>
              <a:gd name="connsiteX0" fmla="*/ 1518561 w 1519385"/>
              <a:gd name="connsiteY0" fmla="*/ 1105 h 1908415"/>
              <a:gd name="connsiteX1" fmla="*/ 616861 w 1519385"/>
              <a:gd name="connsiteY1" fmla="*/ 591655 h 1908415"/>
              <a:gd name="connsiteX2" fmla="*/ 343811 w 1519385"/>
              <a:gd name="connsiteY2" fmla="*/ 1112355 h 1908415"/>
              <a:gd name="connsiteX3" fmla="*/ 356511 w 1519385"/>
              <a:gd name="connsiteY3" fmla="*/ 1055205 h 1908415"/>
              <a:gd name="connsiteX4" fmla="*/ 911 w 1519385"/>
              <a:gd name="connsiteY4" fmla="*/ 1906105 h 1908415"/>
              <a:gd name="connsiteX5" fmla="*/ 477161 w 1519385"/>
              <a:gd name="connsiteY5" fmla="*/ 756755 h 1908415"/>
              <a:gd name="connsiteX6" fmla="*/ 356511 w 1519385"/>
              <a:gd name="connsiteY6" fmla="*/ 959955 h 1908415"/>
              <a:gd name="connsiteX7" fmla="*/ 966111 w 1519385"/>
              <a:gd name="connsiteY7" fmla="*/ 280505 h 1908415"/>
              <a:gd name="connsiteX8" fmla="*/ 781961 w 1519385"/>
              <a:gd name="connsiteY8" fmla="*/ 439255 h 1908415"/>
              <a:gd name="connsiteX9" fmla="*/ 1518561 w 1519385"/>
              <a:gd name="connsiteY9" fmla="*/ 1105 h 190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9385" h="1908415">
                <a:moveTo>
                  <a:pt x="1518561" y="1105"/>
                </a:moveTo>
                <a:cubicBezTo>
                  <a:pt x="1491044" y="26505"/>
                  <a:pt x="812653" y="406447"/>
                  <a:pt x="616861" y="591655"/>
                </a:cubicBezTo>
                <a:cubicBezTo>
                  <a:pt x="421069" y="776863"/>
                  <a:pt x="387203" y="1035097"/>
                  <a:pt x="343811" y="1112355"/>
                </a:cubicBezTo>
                <a:cubicBezTo>
                  <a:pt x="300419" y="1189613"/>
                  <a:pt x="413661" y="922913"/>
                  <a:pt x="356511" y="1055205"/>
                </a:cubicBezTo>
                <a:cubicBezTo>
                  <a:pt x="299361" y="1187497"/>
                  <a:pt x="-19197" y="1955847"/>
                  <a:pt x="911" y="1906105"/>
                </a:cubicBezTo>
                <a:cubicBezTo>
                  <a:pt x="21019" y="1856363"/>
                  <a:pt x="417894" y="914447"/>
                  <a:pt x="477161" y="756755"/>
                </a:cubicBezTo>
                <a:cubicBezTo>
                  <a:pt x="536428" y="599063"/>
                  <a:pt x="275019" y="1039330"/>
                  <a:pt x="356511" y="959955"/>
                </a:cubicBezTo>
                <a:cubicBezTo>
                  <a:pt x="438003" y="880580"/>
                  <a:pt x="895203" y="367288"/>
                  <a:pt x="966111" y="280505"/>
                </a:cubicBezTo>
                <a:cubicBezTo>
                  <a:pt x="1037019" y="193722"/>
                  <a:pt x="687769" y="482647"/>
                  <a:pt x="781961" y="439255"/>
                </a:cubicBezTo>
                <a:cubicBezTo>
                  <a:pt x="876153" y="395863"/>
                  <a:pt x="1546078" y="-24295"/>
                  <a:pt x="1518561" y="110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273B29D-A777-EF94-E81F-53B33D00BA1A}"/>
              </a:ext>
            </a:extLst>
          </p:cNvPr>
          <p:cNvSpPr/>
          <p:nvPr/>
        </p:nvSpPr>
        <p:spPr>
          <a:xfrm>
            <a:off x="2100803" y="1652528"/>
            <a:ext cx="1940346" cy="1484716"/>
          </a:xfrm>
          <a:custGeom>
            <a:avLst/>
            <a:gdLst>
              <a:gd name="connsiteX0" fmla="*/ 1937797 w 1940346"/>
              <a:gd name="connsiteY0" fmla="*/ 4822 h 1484716"/>
              <a:gd name="connsiteX1" fmla="*/ 858297 w 1940346"/>
              <a:gd name="connsiteY1" fmla="*/ 360422 h 1484716"/>
              <a:gd name="connsiteX2" fmla="*/ 1169447 w 1940346"/>
              <a:gd name="connsiteY2" fmla="*/ 315972 h 1484716"/>
              <a:gd name="connsiteX3" fmla="*/ 648747 w 1940346"/>
              <a:gd name="connsiteY3" fmla="*/ 652522 h 1484716"/>
              <a:gd name="connsiteX4" fmla="*/ 731297 w 1940346"/>
              <a:gd name="connsiteY4" fmla="*/ 589022 h 1484716"/>
              <a:gd name="connsiteX5" fmla="*/ 1047 w 1940346"/>
              <a:gd name="connsiteY5" fmla="*/ 1484372 h 1484716"/>
              <a:gd name="connsiteX6" fmla="*/ 915447 w 1940346"/>
              <a:gd name="connsiteY6" fmla="*/ 474722 h 1484716"/>
              <a:gd name="connsiteX7" fmla="*/ 1194847 w 1940346"/>
              <a:gd name="connsiteY7" fmla="*/ 271522 h 1484716"/>
              <a:gd name="connsiteX8" fmla="*/ 1029747 w 1940346"/>
              <a:gd name="connsiteY8" fmla="*/ 284222 h 1484716"/>
              <a:gd name="connsiteX9" fmla="*/ 1309147 w 1940346"/>
              <a:gd name="connsiteY9" fmla="*/ 208022 h 1484716"/>
              <a:gd name="connsiteX10" fmla="*/ 1163097 w 1940346"/>
              <a:gd name="connsiteY10" fmla="*/ 157222 h 1484716"/>
              <a:gd name="connsiteX11" fmla="*/ 1937797 w 1940346"/>
              <a:gd name="connsiteY11" fmla="*/ 4822 h 148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0346" h="1484716">
                <a:moveTo>
                  <a:pt x="1937797" y="4822"/>
                </a:moveTo>
                <a:cubicBezTo>
                  <a:pt x="1886997" y="38689"/>
                  <a:pt x="986355" y="308564"/>
                  <a:pt x="858297" y="360422"/>
                </a:cubicBezTo>
                <a:cubicBezTo>
                  <a:pt x="730239" y="412280"/>
                  <a:pt x="1204372" y="267289"/>
                  <a:pt x="1169447" y="315972"/>
                </a:cubicBezTo>
                <a:cubicBezTo>
                  <a:pt x="1134522" y="364655"/>
                  <a:pt x="721772" y="607014"/>
                  <a:pt x="648747" y="652522"/>
                </a:cubicBezTo>
                <a:cubicBezTo>
                  <a:pt x="575722" y="698030"/>
                  <a:pt x="839247" y="450380"/>
                  <a:pt x="731297" y="589022"/>
                </a:cubicBezTo>
                <a:cubicBezTo>
                  <a:pt x="623347" y="727664"/>
                  <a:pt x="-29645" y="1503422"/>
                  <a:pt x="1047" y="1484372"/>
                </a:cubicBezTo>
                <a:cubicBezTo>
                  <a:pt x="31739" y="1465322"/>
                  <a:pt x="716480" y="676864"/>
                  <a:pt x="915447" y="474722"/>
                </a:cubicBezTo>
                <a:cubicBezTo>
                  <a:pt x="1114414" y="272580"/>
                  <a:pt x="1175797" y="303272"/>
                  <a:pt x="1194847" y="271522"/>
                </a:cubicBezTo>
                <a:cubicBezTo>
                  <a:pt x="1213897" y="239772"/>
                  <a:pt x="1010697" y="294805"/>
                  <a:pt x="1029747" y="284222"/>
                </a:cubicBezTo>
                <a:cubicBezTo>
                  <a:pt x="1048797" y="273639"/>
                  <a:pt x="1286922" y="229189"/>
                  <a:pt x="1309147" y="208022"/>
                </a:cubicBezTo>
                <a:cubicBezTo>
                  <a:pt x="1331372" y="186855"/>
                  <a:pt x="1061497" y="188972"/>
                  <a:pt x="1163097" y="157222"/>
                </a:cubicBezTo>
                <a:cubicBezTo>
                  <a:pt x="1264697" y="125472"/>
                  <a:pt x="1988597" y="-29045"/>
                  <a:pt x="1937797" y="48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A583701B-7AC5-328C-096D-87C7424728BE}"/>
              </a:ext>
            </a:extLst>
          </p:cNvPr>
          <p:cNvSpPr/>
          <p:nvPr/>
        </p:nvSpPr>
        <p:spPr>
          <a:xfrm>
            <a:off x="3161673" y="842310"/>
            <a:ext cx="1410373" cy="592797"/>
          </a:xfrm>
          <a:custGeom>
            <a:avLst/>
            <a:gdLst>
              <a:gd name="connsiteX0" fmla="*/ 1410327 w 1410373"/>
              <a:gd name="connsiteY0" fmla="*/ 110190 h 592797"/>
              <a:gd name="connsiteX1" fmla="*/ 1137277 w 1410373"/>
              <a:gd name="connsiteY1" fmla="*/ 2240 h 592797"/>
              <a:gd name="connsiteX2" fmla="*/ 654677 w 1410373"/>
              <a:gd name="connsiteY2" fmla="*/ 230840 h 592797"/>
              <a:gd name="connsiteX3" fmla="*/ 718177 w 1410373"/>
              <a:gd name="connsiteY3" fmla="*/ 91140 h 592797"/>
              <a:gd name="connsiteX4" fmla="*/ 627 w 1410373"/>
              <a:gd name="connsiteY4" fmla="*/ 592790 h 592797"/>
              <a:gd name="connsiteX5" fmla="*/ 857877 w 1410373"/>
              <a:gd name="connsiteY5" fmla="*/ 78440 h 592797"/>
              <a:gd name="connsiteX6" fmla="*/ 845177 w 1410373"/>
              <a:gd name="connsiteY6" fmla="*/ 122890 h 592797"/>
              <a:gd name="connsiteX7" fmla="*/ 1156327 w 1410373"/>
              <a:gd name="connsiteY7" fmla="*/ 40340 h 592797"/>
              <a:gd name="connsiteX8" fmla="*/ 1410327 w 1410373"/>
              <a:gd name="connsiteY8" fmla="*/ 110190 h 59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0373" h="592797">
                <a:moveTo>
                  <a:pt x="1410327" y="110190"/>
                </a:moveTo>
                <a:cubicBezTo>
                  <a:pt x="1407152" y="103840"/>
                  <a:pt x="1263219" y="-17868"/>
                  <a:pt x="1137277" y="2240"/>
                </a:cubicBezTo>
                <a:cubicBezTo>
                  <a:pt x="1011335" y="22348"/>
                  <a:pt x="724527" y="216023"/>
                  <a:pt x="654677" y="230840"/>
                </a:cubicBezTo>
                <a:cubicBezTo>
                  <a:pt x="584827" y="245657"/>
                  <a:pt x="827185" y="30815"/>
                  <a:pt x="718177" y="91140"/>
                </a:cubicBezTo>
                <a:cubicBezTo>
                  <a:pt x="609169" y="151465"/>
                  <a:pt x="-22656" y="594907"/>
                  <a:pt x="627" y="592790"/>
                </a:cubicBezTo>
                <a:cubicBezTo>
                  <a:pt x="23910" y="590673"/>
                  <a:pt x="717119" y="156757"/>
                  <a:pt x="857877" y="78440"/>
                </a:cubicBezTo>
                <a:cubicBezTo>
                  <a:pt x="998635" y="123"/>
                  <a:pt x="795435" y="129240"/>
                  <a:pt x="845177" y="122890"/>
                </a:cubicBezTo>
                <a:cubicBezTo>
                  <a:pt x="894919" y="116540"/>
                  <a:pt x="1061077" y="41398"/>
                  <a:pt x="1156327" y="40340"/>
                </a:cubicBezTo>
                <a:cubicBezTo>
                  <a:pt x="1251577" y="39282"/>
                  <a:pt x="1413502" y="116540"/>
                  <a:pt x="1410327" y="110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C30229C-B0DA-F80F-C9DA-1FBCE776A923}"/>
              </a:ext>
            </a:extLst>
          </p:cNvPr>
          <p:cNvSpPr/>
          <p:nvPr/>
        </p:nvSpPr>
        <p:spPr>
          <a:xfrm>
            <a:off x="4679446" y="938143"/>
            <a:ext cx="1608991" cy="643262"/>
          </a:xfrm>
          <a:custGeom>
            <a:avLst/>
            <a:gdLst>
              <a:gd name="connsiteX0" fmla="*/ 504 w 1608991"/>
              <a:gd name="connsiteY0" fmla="*/ 96907 h 643262"/>
              <a:gd name="connsiteX1" fmla="*/ 495804 w 1608991"/>
              <a:gd name="connsiteY1" fmla="*/ 39757 h 643262"/>
              <a:gd name="connsiteX2" fmla="*/ 845054 w 1608991"/>
              <a:gd name="connsiteY2" fmla="*/ 185807 h 643262"/>
              <a:gd name="connsiteX3" fmla="*/ 762504 w 1608991"/>
              <a:gd name="connsiteY3" fmla="*/ 58807 h 643262"/>
              <a:gd name="connsiteX4" fmla="*/ 1562604 w 1608991"/>
              <a:gd name="connsiteY4" fmla="*/ 617607 h 643262"/>
              <a:gd name="connsiteX5" fmla="*/ 1422904 w 1608991"/>
              <a:gd name="connsiteY5" fmla="*/ 496957 h 643262"/>
              <a:gd name="connsiteX6" fmla="*/ 673604 w 1608991"/>
              <a:gd name="connsiteY6" fmla="*/ 33407 h 643262"/>
              <a:gd name="connsiteX7" fmla="*/ 591054 w 1608991"/>
              <a:gd name="connsiteY7" fmla="*/ 39757 h 643262"/>
              <a:gd name="connsiteX8" fmla="*/ 946654 w 1608991"/>
              <a:gd name="connsiteY8" fmla="*/ 65157 h 643262"/>
              <a:gd name="connsiteX9" fmla="*/ 413254 w 1608991"/>
              <a:gd name="connsiteY9" fmla="*/ 14357 h 643262"/>
              <a:gd name="connsiteX10" fmla="*/ 504 w 1608991"/>
              <a:gd name="connsiteY10" fmla="*/ 96907 h 64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8991" h="643262">
                <a:moveTo>
                  <a:pt x="504" y="96907"/>
                </a:moveTo>
                <a:cubicBezTo>
                  <a:pt x="14262" y="101140"/>
                  <a:pt x="355046" y="24940"/>
                  <a:pt x="495804" y="39757"/>
                </a:cubicBezTo>
                <a:cubicBezTo>
                  <a:pt x="636562" y="54574"/>
                  <a:pt x="800604" y="182632"/>
                  <a:pt x="845054" y="185807"/>
                </a:cubicBezTo>
                <a:cubicBezTo>
                  <a:pt x="889504" y="188982"/>
                  <a:pt x="642912" y="-13160"/>
                  <a:pt x="762504" y="58807"/>
                </a:cubicBezTo>
                <a:cubicBezTo>
                  <a:pt x="882096" y="130774"/>
                  <a:pt x="1452537" y="544582"/>
                  <a:pt x="1562604" y="617607"/>
                </a:cubicBezTo>
                <a:cubicBezTo>
                  <a:pt x="1672671" y="690632"/>
                  <a:pt x="1571071" y="594324"/>
                  <a:pt x="1422904" y="496957"/>
                </a:cubicBezTo>
                <a:cubicBezTo>
                  <a:pt x="1274737" y="399590"/>
                  <a:pt x="812246" y="109607"/>
                  <a:pt x="673604" y="33407"/>
                </a:cubicBezTo>
                <a:cubicBezTo>
                  <a:pt x="534962" y="-42793"/>
                  <a:pt x="545546" y="34465"/>
                  <a:pt x="591054" y="39757"/>
                </a:cubicBezTo>
                <a:cubicBezTo>
                  <a:pt x="636562" y="45049"/>
                  <a:pt x="976287" y="69390"/>
                  <a:pt x="946654" y="65157"/>
                </a:cubicBezTo>
                <a:cubicBezTo>
                  <a:pt x="917021" y="60924"/>
                  <a:pt x="568829" y="5890"/>
                  <a:pt x="413254" y="14357"/>
                </a:cubicBezTo>
                <a:cubicBezTo>
                  <a:pt x="257679" y="22824"/>
                  <a:pt x="-13254" y="92674"/>
                  <a:pt x="504" y="969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6D7C99F-14CC-FF05-0499-EC5FB06B52E1}"/>
              </a:ext>
            </a:extLst>
          </p:cNvPr>
          <p:cNvSpPr/>
          <p:nvPr/>
        </p:nvSpPr>
        <p:spPr>
          <a:xfrm>
            <a:off x="3574422" y="2079790"/>
            <a:ext cx="696021" cy="2386815"/>
          </a:xfrm>
          <a:custGeom>
            <a:avLst/>
            <a:gdLst>
              <a:gd name="connsiteX0" fmla="*/ 692778 w 696021"/>
              <a:gd name="connsiteY0" fmla="*/ 9360 h 2386815"/>
              <a:gd name="connsiteX1" fmla="*/ 146678 w 696021"/>
              <a:gd name="connsiteY1" fmla="*/ 847560 h 2386815"/>
              <a:gd name="connsiteX2" fmla="*/ 299078 w 696021"/>
              <a:gd name="connsiteY2" fmla="*/ 587210 h 2386815"/>
              <a:gd name="connsiteX3" fmla="*/ 628 w 696021"/>
              <a:gd name="connsiteY3" fmla="*/ 1355560 h 2386815"/>
              <a:gd name="connsiteX4" fmla="*/ 394328 w 696021"/>
              <a:gd name="connsiteY4" fmla="*/ 2365210 h 2386815"/>
              <a:gd name="connsiteX5" fmla="*/ 292728 w 696021"/>
              <a:gd name="connsiteY5" fmla="*/ 1984210 h 2386815"/>
              <a:gd name="connsiteX6" fmla="*/ 114928 w 696021"/>
              <a:gd name="connsiteY6" fmla="*/ 1253960 h 2386815"/>
              <a:gd name="connsiteX7" fmla="*/ 197478 w 696021"/>
              <a:gd name="connsiteY7" fmla="*/ 631660 h 2386815"/>
              <a:gd name="connsiteX8" fmla="*/ 108578 w 696021"/>
              <a:gd name="connsiteY8" fmla="*/ 930110 h 2386815"/>
              <a:gd name="connsiteX9" fmla="*/ 311778 w 696021"/>
              <a:gd name="connsiteY9" fmla="*/ 472910 h 2386815"/>
              <a:gd name="connsiteX10" fmla="*/ 248278 w 696021"/>
              <a:gd name="connsiteY10" fmla="*/ 682460 h 2386815"/>
              <a:gd name="connsiteX11" fmla="*/ 368928 w 696021"/>
              <a:gd name="connsiteY11" fmla="*/ 415760 h 2386815"/>
              <a:gd name="connsiteX12" fmla="*/ 692778 w 696021"/>
              <a:gd name="connsiteY12" fmla="*/ 9360 h 238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6021" h="2386815">
                <a:moveTo>
                  <a:pt x="692778" y="9360"/>
                </a:moveTo>
                <a:cubicBezTo>
                  <a:pt x="655736" y="81327"/>
                  <a:pt x="212295" y="751252"/>
                  <a:pt x="146678" y="847560"/>
                </a:cubicBezTo>
                <a:cubicBezTo>
                  <a:pt x="81061" y="943868"/>
                  <a:pt x="323420" y="502543"/>
                  <a:pt x="299078" y="587210"/>
                </a:cubicBezTo>
                <a:cubicBezTo>
                  <a:pt x="274736" y="671877"/>
                  <a:pt x="-15247" y="1059227"/>
                  <a:pt x="628" y="1355560"/>
                </a:cubicBezTo>
                <a:cubicBezTo>
                  <a:pt x="16503" y="1651893"/>
                  <a:pt x="345645" y="2260435"/>
                  <a:pt x="394328" y="2365210"/>
                </a:cubicBezTo>
                <a:cubicBezTo>
                  <a:pt x="443011" y="2469985"/>
                  <a:pt x="339295" y="2169418"/>
                  <a:pt x="292728" y="1984210"/>
                </a:cubicBezTo>
                <a:cubicBezTo>
                  <a:pt x="246161" y="1799002"/>
                  <a:pt x="130803" y="1479385"/>
                  <a:pt x="114928" y="1253960"/>
                </a:cubicBezTo>
                <a:cubicBezTo>
                  <a:pt x="99053" y="1028535"/>
                  <a:pt x="198536" y="685635"/>
                  <a:pt x="197478" y="631660"/>
                </a:cubicBezTo>
                <a:cubicBezTo>
                  <a:pt x="196420" y="577685"/>
                  <a:pt x="89528" y="956568"/>
                  <a:pt x="108578" y="930110"/>
                </a:cubicBezTo>
                <a:cubicBezTo>
                  <a:pt x="127628" y="903652"/>
                  <a:pt x="288495" y="514185"/>
                  <a:pt x="311778" y="472910"/>
                </a:cubicBezTo>
                <a:cubicBezTo>
                  <a:pt x="335061" y="431635"/>
                  <a:pt x="238753" y="691985"/>
                  <a:pt x="248278" y="682460"/>
                </a:cubicBezTo>
                <a:cubicBezTo>
                  <a:pt x="257803" y="672935"/>
                  <a:pt x="299078" y="531118"/>
                  <a:pt x="368928" y="415760"/>
                </a:cubicBezTo>
                <a:cubicBezTo>
                  <a:pt x="438778" y="300402"/>
                  <a:pt x="729820" y="-62607"/>
                  <a:pt x="692778" y="936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11819F6-2CC8-97CE-4641-19AB8ED1DC55}"/>
              </a:ext>
            </a:extLst>
          </p:cNvPr>
          <p:cNvSpPr/>
          <p:nvPr/>
        </p:nvSpPr>
        <p:spPr>
          <a:xfrm>
            <a:off x="4296750" y="2086475"/>
            <a:ext cx="664154" cy="2490808"/>
          </a:xfrm>
          <a:custGeom>
            <a:avLst/>
            <a:gdLst>
              <a:gd name="connsiteX0" fmla="*/ 9361 w 664154"/>
              <a:gd name="connsiteY0" fmla="*/ 8214 h 2490808"/>
              <a:gd name="connsiteX1" fmla="*/ 74212 w 664154"/>
              <a:gd name="connsiteY1" fmla="*/ 838308 h 2490808"/>
              <a:gd name="connsiteX2" fmla="*/ 119607 w 664154"/>
              <a:gd name="connsiteY2" fmla="*/ 754002 h 2490808"/>
              <a:gd name="connsiteX3" fmla="*/ 190944 w 664154"/>
              <a:gd name="connsiteY3" fmla="*/ 1428453 h 2490808"/>
              <a:gd name="connsiteX4" fmla="*/ 197429 w 664154"/>
              <a:gd name="connsiteY4" fmla="*/ 1324691 h 2490808"/>
              <a:gd name="connsiteX5" fmla="*/ 644901 w 664154"/>
              <a:gd name="connsiteY5" fmla="*/ 2433644 h 2490808"/>
              <a:gd name="connsiteX6" fmla="*/ 560595 w 664154"/>
              <a:gd name="connsiteY6" fmla="*/ 2265031 h 2490808"/>
              <a:gd name="connsiteX7" fmla="*/ 359556 w 664154"/>
              <a:gd name="connsiteY7" fmla="*/ 1694342 h 2490808"/>
              <a:gd name="connsiteX8" fmla="*/ 106637 w 664154"/>
              <a:gd name="connsiteY8" fmla="*/ 773457 h 2490808"/>
              <a:gd name="connsiteX9" fmla="*/ 100152 w 664154"/>
              <a:gd name="connsiteY9" fmla="*/ 961525 h 2490808"/>
              <a:gd name="connsiteX10" fmla="*/ 9361 w 664154"/>
              <a:gd name="connsiteY10" fmla="*/ 442716 h 2490808"/>
              <a:gd name="connsiteX11" fmla="*/ 9361 w 664154"/>
              <a:gd name="connsiteY11" fmla="*/ 8214 h 249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4154" h="2490808">
                <a:moveTo>
                  <a:pt x="9361" y="8214"/>
                </a:moveTo>
                <a:cubicBezTo>
                  <a:pt x="20169" y="74146"/>
                  <a:pt x="55838" y="714010"/>
                  <a:pt x="74212" y="838308"/>
                </a:cubicBezTo>
                <a:cubicBezTo>
                  <a:pt x="92586" y="962606"/>
                  <a:pt x="100152" y="655645"/>
                  <a:pt x="119607" y="754002"/>
                </a:cubicBezTo>
                <a:cubicBezTo>
                  <a:pt x="139062" y="852359"/>
                  <a:pt x="177974" y="1333338"/>
                  <a:pt x="190944" y="1428453"/>
                </a:cubicBezTo>
                <a:cubicBezTo>
                  <a:pt x="203914" y="1523568"/>
                  <a:pt x="121770" y="1157159"/>
                  <a:pt x="197429" y="1324691"/>
                </a:cubicBezTo>
                <a:cubicBezTo>
                  <a:pt x="273088" y="1492223"/>
                  <a:pt x="584373" y="2276921"/>
                  <a:pt x="644901" y="2433644"/>
                </a:cubicBezTo>
                <a:cubicBezTo>
                  <a:pt x="705429" y="2590367"/>
                  <a:pt x="608152" y="2388248"/>
                  <a:pt x="560595" y="2265031"/>
                </a:cubicBezTo>
                <a:cubicBezTo>
                  <a:pt x="513038" y="2141814"/>
                  <a:pt x="435216" y="1942938"/>
                  <a:pt x="359556" y="1694342"/>
                </a:cubicBezTo>
                <a:cubicBezTo>
                  <a:pt x="283896" y="1445746"/>
                  <a:pt x="149871" y="895593"/>
                  <a:pt x="106637" y="773457"/>
                </a:cubicBezTo>
                <a:cubicBezTo>
                  <a:pt x="63403" y="651321"/>
                  <a:pt x="116365" y="1016648"/>
                  <a:pt x="100152" y="961525"/>
                </a:cubicBezTo>
                <a:cubicBezTo>
                  <a:pt x="83939" y="906402"/>
                  <a:pt x="23412" y="595116"/>
                  <a:pt x="9361" y="442716"/>
                </a:cubicBezTo>
                <a:cubicBezTo>
                  <a:pt x="-4690" y="290316"/>
                  <a:pt x="-1447" y="-57718"/>
                  <a:pt x="9361" y="82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1B05363B-3C63-954F-E5B7-F4B094AE3A24}"/>
              </a:ext>
            </a:extLst>
          </p:cNvPr>
          <p:cNvSpPr/>
          <p:nvPr/>
        </p:nvSpPr>
        <p:spPr>
          <a:xfrm>
            <a:off x="4395579" y="2078521"/>
            <a:ext cx="688611" cy="2357793"/>
          </a:xfrm>
          <a:custGeom>
            <a:avLst/>
            <a:gdLst>
              <a:gd name="connsiteX0" fmla="*/ 1323 w 688611"/>
              <a:gd name="connsiteY0" fmla="*/ 3198 h 2357793"/>
              <a:gd name="connsiteX1" fmla="*/ 260727 w 688611"/>
              <a:gd name="connsiteY1" fmla="*/ 664679 h 2357793"/>
              <a:gd name="connsiteX2" fmla="*/ 293153 w 688611"/>
              <a:gd name="connsiteY2" fmla="*/ 528492 h 2357793"/>
              <a:gd name="connsiteX3" fmla="*/ 351519 w 688611"/>
              <a:gd name="connsiteY3" fmla="*/ 1300219 h 2357793"/>
              <a:gd name="connsiteX4" fmla="*/ 358004 w 688611"/>
              <a:gd name="connsiteY4" fmla="*/ 1170517 h 2357793"/>
              <a:gd name="connsiteX5" fmla="*/ 435825 w 688611"/>
              <a:gd name="connsiteY5" fmla="*/ 2052492 h 2357793"/>
              <a:gd name="connsiteX6" fmla="*/ 448795 w 688611"/>
              <a:gd name="connsiteY6" fmla="*/ 1896849 h 2357793"/>
              <a:gd name="connsiteX7" fmla="*/ 682259 w 688611"/>
              <a:gd name="connsiteY7" fmla="*/ 2350807 h 2357793"/>
              <a:gd name="connsiteX8" fmla="*/ 610923 w 688611"/>
              <a:gd name="connsiteY8" fmla="*/ 2149768 h 2357793"/>
              <a:gd name="connsiteX9" fmla="*/ 487706 w 688611"/>
              <a:gd name="connsiteY9" fmla="*/ 1844968 h 2357793"/>
              <a:gd name="connsiteX10" fmla="*/ 416370 w 688611"/>
              <a:gd name="connsiteY10" fmla="*/ 943539 h 2357793"/>
              <a:gd name="connsiteX11" fmla="*/ 286668 w 688611"/>
              <a:gd name="connsiteY11" fmla="*/ 385819 h 2357793"/>
              <a:gd name="connsiteX12" fmla="*/ 273698 w 688611"/>
              <a:gd name="connsiteY12" fmla="*/ 560917 h 2357793"/>
              <a:gd name="connsiteX13" fmla="*/ 163451 w 688611"/>
              <a:gd name="connsiteY13" fmla="*/ 418245 h 2357793"/>
              <a:gd name="connsiteX14" fmla="*/ 1323 w 688611"/>
              <a:gd name="connsiteY14" fmla="*/ 3198 h 235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8611" h="2357793">
                <a:moveTo>
                  <a:pt x="1323" y="3198"/>
                </a:moveTo>
                <a:cubicBezTo>
                  <a:pt x="17536" y="44270"/>
                  <a:pt x="212089" y="577130"/>
                  <a:pt x="260727" y="664679"/>
                </a:cubicBezTo>
                <a:cubicBezTo>
                  <a:pt x="309365" y="752228"/>
                  <a:pt x="278021" y="422569"/>
                  <a:pt x="293153" y="528492"/>
                </a:cubicBezTo>
                <a:cubicBezTo>
                  <a:pt x="308285" y="634415"/>
                  <a:pt x="340711" y="1193215"/>
                  <a:pt x="351519" y="1300219"/>
                </a:cubicBezTo>
                <a:cubicBezTo>
                  <a:pt x="362327" y="1407223"/>
                  <a:pt x="343953" y="1045138"/>
                  <a:pt x="358004" y="1170517"/>
                </a:cubicBezTo>
                <a:cubicBezTo>
                  <a:pt x="372055" y="1295896"/>
                  <a:pt x="420693" y="1931437"/>
                  <a:pt x="435825" y="2052492"/>
                </a:cubicBezTo>
                <a:cubicBezTo>
                  <a:pt x="450957" y="2173547"/>
                  <a:pt x="407723" y="1847130"/>
                  <a:pt x="448795" y="1896849"/>
                </a:cubicBezTo>
                <a:cubicBezTo>
                  <a:pt x="489867" y="1946568"/>
                  <a:pt x="655238" y="2308654"/>
                  <a:pt x="682259" y="2350807"/>
                </a:cubicBezTo>
                <a:cubicBezTo>
                  <a:pt x="709280" y="2392960"/>
                  <a:pt x="643349" y="2234075"/>
                  <a:pt x="610923" y="2149768"/>
                </a:cubicBezTo>
                <a:cubicBezTo>
                  <a:pt x="578498" y="2065462"/>
                  <a:pt x="520131" y="2046006"/>
                  <a:pt x="487706" y="1844968"/>
                </a:cubicBezTo>
                <a:cubicBezTo>
                  <a:pt x="455281" y="1643930"/>
                  <a:pt x="449876" y="1186730"/>
                  <a:pt x="416370" y="943539"/>
                </a:cubicBezTo>
                <a:cubicBezTo>
                  <a:pt x="382864" y="700348"/>
                  <a:pt x="310447" y="449589"/>
                  <a:pt x="286668" y="385819"/>
                </a:cubicBezTo>
                <a:cubicBezTo>
                  <a:pt x="262889" y="322049"/>
                  <a:pt x="294234" y="555513"/>
                  <a:pt x="273698" y="560917"/>
                </a:cubicBezTo>
                <a:cubicBezTo>
                  <a:pt x="253162" y="566321"/>
                  <a:pt x="204523" y="507956"/>
                  <a:pt x="163451" y="418245"/>
                </a:cubicBezTo>
                <a:cubicBezTo>
                  <a:pt x="122379" y="328534"/>
                  <a:pt x="-14890" y="-37874"/>
                  <a:pt x="1323" y="31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0E23A0EF-4E71-1464-D47A-06A87DE0A8E1}"/>
              </a:ext>
            </a:extLst>
          </p:cNvPr>
          <p:cNvSpPr/>
          <p:nvPr/>
        </p:nvSpPr>
        <p:spPr>
          <a:xfrm>
            <a:off x="4821536" y="2575049"/>
            <a:ext cx="574946" cy="1769847"/>
          </a:xfrm>
          <a:custGeom>
            <a:avLst/>
            <a:gdLst>
              <a:gd name="connsiteX0" fmla="*/ 9868 w 574946"/>
              <a:gd name="connsiteY0" fmla="*/ 25479 h 1769847"/>
              <a:gd name="connsiteX1" fmla="*/ 379519 w 574946"/>
              <a:gd name="connsiteY1" fmla="*/ 1173342 h 1769847"/>
              <a:gd name="connsiteX2" fmla="*/ 379519 w 574946"/>
              <a:gd name="connsiteY2" fmla="*/ 1004730 h 1769847"/>
              <a:gd name="connsiteX3" fmla="*/ 567587 w 574946"/>
              <a:gd name="connsiteY3" fmla="*/ 1763487 h 1769847"/>
              <a:gd name="connsiteX4" fmla="*/ 502736 w 574946"/>
              <a:gd name="connsiteY4" fmla="*/ 1335470 h 1769847"/>
              <a:gd name="connsiteX5" fmla="*/ 191451 w 574946"/>
              <a:gd name="connsiteY5" fmla="*/ 764781 h 1769847"/>
              <a:gd name="connsiteX6" fmla="*/ 295213 w 574946"/>
              <a:gd name="connsiteY6" fmla="*/ 875028 h 1769847"/>
              <a:gd name="connsiteX7" fmla="*/ 120115 w 574946"/>
              <a:gd name="connsiteY7" fmla="*/ 414585 h 1769847"/>
              <a:gd name="connsiteX8" fmla="*/ 9868 w 574946"/>
              <a:gd name="connsiteY8" fmla="*/ 25479 h 176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946" h="1769847">
                <a:moveTo>
                  <a:pt x="9868" y="25479"/>
                </a:moveTo>
                <a:cubicBezTo>
                  <a:pt x="53102" y="151939"/>
                  <a:pt x="317910" y="1010133"/>
                  <a:pt x="379519" y="1173342"/>
                </a:cubicBezTo>
                <a:cubicBezTo>
                  <a:pt x="441128" y="1336551"/>
                  <a:pt x="348174" y="906373"/>
                  <a:pt x="379519" y="1004730"/>
                </a:cubicBezTo>
                <a:cubicBezTo>
                  <a:pt x="410864" y="1103087"/>
                  <a:pt x="547051" y="1708364"/>
                  <a:pt x="567587" y="1763487"/>
                </a:cubicBezTo>
                <a:cubicBezTo>
                  <a:pt x="588123" y="1818610"/>
                  <a:pt x="565425" y="1501921"/>
                  <a:pt x="502736" y="1335470"/>
                </a:cubicBezTo>
                <a:cubicBezTo>
                  <a:pt x="440047" y="1169019"/>
                  <a:pt x="226038" y="841521"/>
                  <a:pt x="191451" y="764781"/>
                </a:cubicBezTo>
                <a:cubicBezTo>
                  <a:pt x="156864" y="688041"/>
                  <a:pt x="307102" y="933394"/>
                  <a:pt x="295213" y="875028"/>
                </a:cubicBezTo>
                <a:cubicBezTo>
                  <a:pt x="283324" y="816662"/>
                  <a:pt x="163349" y="551853"/>
                  <a:pt x="120115" y="414585"/>
                </a:cubicBezTo>
                <a:cubicBezTo>
                  <a:pt x="76881" y="277317"/>
                  <a:pt x="-33366" y="-100981"/>
                  <a:pt x="9868" y="254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CE8556A8-8A9A-D7F5-7A03-187D294CB344}"/>
              </a:ext>
            </a:extLst>
          </p:cNvPr>
          <p:cNvSpPr/>
          <p:nvPr/>
        </p:nvSpPr>
        <p:spPr>
          <a:xfrm>
            <a:off x="5008211" y="2727916"/>
            <a:ext cx="769246" cy="1722062"/>
          </a:xfrm>
          <a:custGeom>
            <a:avLst/>
            <a:gdLst>
              <a:gd name="connsiteX0" fmla="*/ 24232 w 769246"/>
              <a:gd name="connsiteY0" fmla="*/ 2314 h 1722062"/>
              <a:gd name="connsiteX1" fmla="*/ 225270 w 769246"/>
              <a:gd name="connsiteY1" fmla="*/ 683250 h 1722062"/>
              <a:gd name="connsiteX2" fmla="*/ 640317 w 769246"/>
              <a:gd name="connsiteY2" fmla="*/ 1526314 h 1722062"/>
              <a:gd name="connsiteX3" fmla="*/ 757049 w 769246"/>
              <a:gd name="connsiteY3" fmla="*/ 1688441 h 1722062"/>
              <a:gd name="connsiteX4" fmla="*/ 724623 w 769246"/>
              <a:gd name="connsiteY4" fmla="*/ 1656016 h 1722062"/>
              <a:gd name="connsiteX5" fmla="*/ 393883 w 769246"/>
              <a:gd name="connsiteY5" fmla="*/ 1026961 h 1722062"/>
              <a:gd name="connsiteX6" fmla="*/ 510615 w 769246"/>
              <a:gd name="connsiteY6" fmla="*/ 1202058 h 1722062"/>
              <a:gd name="connsiteX7" fmla="*/ 30717 w 769246"/>
              <a:gd name="connsiteY7" fmla="*/ 365480 h 1722062"/>
              <a:gd name="connsiteX8" fmla="*/ 43687 w 769246"/>
              <a:gd name="connsiteY8" fmla="*/ 456271 h 1722062"/>
              <a:gd name="connsiteX9" fmla="*/ 24232 w 769246"/>
              <a:gd name="connsiteY9" fmla="*/ 2314 h 172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246" h="1722062">
                <a:moveTo>
                  <a:pt x="24232" y="2314"/>
                </a:moveTo>
                <a:cubicBezTo>
                  <a:pt x="54496" y="40144"/>
                  <a:pt x="122589" y="429250"/>
                  <a:pt x="225270" y="683250"/>
                </a:cubicBezTo>
                <a:cubicBezTo>
                  <a:pt x="327951" y="937250"/>
                  <a:pt x="551687" y="1358782"/>
                  <a:pt x="640317" y="1526314"/>
                </a:cubicBezTo>
                <a:cubicBezTo>
                  <a:pt x="728947" y="1693846"/>
                  <a:pt x="757049" y="1688441"/>
                  <a:pt x="757049" y="1688441"/>
                </a:cubicBezTo>
                <a:cubicBezTo>
                  <a:pt x="771100" y="1710058"/>
                  <a:pt x="785151" y="1766263"/>
                  <a:pt x="724623" y="1656016"/>
                </a:cubicBezTo>
                <a:cubicBezTo>
                  <a:pt x="664095" y="1545769"/>
                  <a:pt x="429551" y="1102621"/>
                  <a:pt x="393883" y="1026961"/>
                </a:cubicBezTo>
                <a:cubicBezTo>
                  <a:pt x="358215" y="951301"/>
                  <a:pt x="571143" y="1312305"/>
                  <a:pt x="510615" y="1202058"/>
                </a:cubicBezTo>
                <a:cubicBezTo>
                  <a:pt x="450087" y="1091811"/>
                  <a:pt x="108538" y="489778"/>
                  <a:pt x="30717" y="365480"/>
                </a:cubicBezTo>
                <a:cubicBezTo>
                  <a:pt x="-47104" y="241182"/>
                  <a:pt x="48010" y="510314"/>
                  <a:pt x="43687" y="456271"/>
                </a:cubicBezTo>
                <a:cubicBezTo>
                  <a:pt x="39364" y="402228"/>
                  <a:pt x="-6032" y="-35516"/>
                  <a:pt x="24232" y="23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D877DB36-B4CC-5664-37D2-851F1DE18A84}"/>
              </a:ext>
            </a:extLst>
          </p:cNvPr>
          <p:cNvSpPr/>
          <p:nvPr/>
        </p:nvSpPr>
        <p:spPr>
          <a:xfrm>
            <a:off x="2421844" y="3352781"/>
            <a:ext cx="310389" cy="918723"/>
          </a:xfrm>
          <a:custGeom>
            <a:avLst/>
            <a:gdLst>
              <a:gd name="connsiteX0" fmla="*/ 310067 w 310389"/>
              <a:gd name="connsiteY0" fmla="*/ 19 h 918723"/>
              <a:gd name="connsiteX1" fmla="*/ 140734 w 310389"/>
              <a:gd name="connsiteY1" fmla="*/ 457219 h 918723"/>
              <a:gd name="connsiteX2" fmla="*/ 5267 w 310389"/>
              <a:gd name="connsiteY2" fmla="*/ 891841 h 918723"/>
              <a:gd name="connsiteX3" fmla="*/ 39134 w 310389"/>
              <a:gd name="connsiteY3" fmla="*/ 812819 h 918723"/>
              <a:gd name="connsiteX4" fmla="*/ 146378 w 310389"/>
              <a:gd name="connsiteY4" fmla="*/ 327397 h 918723"/>
              <a:gd name="connsiteX5" fmla="*/ 95578 w 310389"/>
              <a:gd name="connsiteY5" fmla="*/ 474152 h 918723"/>
              <a:gd name="connsiteX6" fmla="*/ 310067 w 310389"/>
              <a:gd name="connsiteY6" fmla="*/ 19 h 9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389" h="918723">
                <a:moveTo>
                  <a:pt x="310067" y="19"/>
                </a:moveTo>
                <a:cubicBezTo>
                  <a:pt x="317593" y="-2803"/>
                  <a:pt x="191534" y="308582"/>
                  <a:pt x="140734" y="457219"/>
                </a:cubicBezTo>
                <a:cubicBezTo>
                  <a:pt x="89934" y="605856"/>
                  <a:pt x="22200" y="832574"/>
                  <a:pt x="5267" y="891841"/>
                </a:cubicBezTo>
                <a:cubicBezTo>
                  <a:pt x="-11666" y="951108"/>
                  <a:pt x="15615" y="906893"/>
                  <a:pt x="39134" y="812819"/>
                </a:cubicBezTo>
                <a:cubicBezTo>
                  <a:pt x="62652" y="718745"/>
                  <a:pt x="136971" y="383841"/>
                  <a:pt x="146378" y="327397"/>
                </a:cubicBezTo>
                <a:cubicBezTo>
                  <a:pt x="155785" y="270953"/>
                  <a:pt x="66415" y="524952"/>
                  <a:pt x="95578" y="474152"/>
                </a:cubicBezTo>
                <a:cubicBezTo>
                  <a:pt x="124741" y="423352"/>
                  <a:pt x="302541" y="2841"/>
                  <a:pt x="310067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12D808F-BBA4-A9BE-952D-B3E85E9BA442}"/>
              </a:ext>
            </a:extLst>
          </p:cNvPr>
          <p:cNvSpPr/>
          <p:nvPr/>
        </p:nvSpPr>
        <p:spPr>
          <a:xfrm>
            <a:off x="5153924" y="2931807"/>
            <a:ext cx="1006927" cy="1529949"/>
          </a:xfrm>
          <a:custGeom>
            <a:avLst/>
            <a:gdLst>
              <a:gd name="connsiteX0" fmla="*/ 40646 w 1006927"/>
              <a:gd name="connsiteY0" fmla="*/ 44857 h 1529949"/>
              <a:gd name="connsiteX1" fmla="*/ 650246 w 1006927"/>
              <a:gd name="connsiteY1" fmla="*/ 1024108 h 1529949"/>
              <a:gd name="connsiteX2" fmla="*/ 578910 w 1006927"/>
              <a:gd name="connsiteY2" fmla="*/ 881436 h 1529949"/>
              <a:gd name="connsiteX3" fmla="*/ 896680 w 1006927"/>
              <a:gd name="connsiteY3" fmla="*/ 1452125 h 1529949"/>
              <a:gd name="connsiteX4" fmla="*/ 831829 w 1006927"/>
              <a:gd name="connsiteY4" fmla="*/ 1257572 h 1529949"/>
              <a:gd name="connsiteX5" fmla="*/ 1006927 w 1006927"/>
              <a:gd name="connsiteY5" fmla="*/ 1529946 h 1529949"/>
              <a:gd name="connsiteX6" fmla="*/ 831829 w 1006927"/>
              <a:gd name="connsiteY6" fmla="*/ 1251087 h 1529949"/>
              <a:gd name="connsiteX7" fmla="*/ 455693 w 1006927"/>
              <a:gd name="connsiteY7" fmla="*/ 673912 h 1529949"/>
              <a:gd name="connsiteX8" fmla="*/ 552970 w 1006927"/>
              <a:gd name="connsiteY8" fmla="*/ 874950 h 1529949"/>
              <a:gd name="connsiteX9" fmla="*/ 111982 w 1006927"/>
              <a:gd name="connsiteY9" fmla="*/ 232925 h 1529949"/>
              <a:gd name="connsiteX10" fmla="*/ 40646 w 1006927"/>
              <a:gd name="connsiteY10" fmla="*/ 44857 h 15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6927" h="1529949">
                <a:moveTo>
                  <a:pt x="40646" y="44857"/>
                </a:moveTo>
                <a:cubicBezTo>
                  <a:pt x="130357" y="176721"/>
                  <a:pt x="560535" y="884678"/>
                  <a:pt x="650246" y="1024108"/>
                </a:cubicBezTo>
                <a:cubicBezTo>
                  <a:pt x="739957" y="1163538"/>
                  <a:pt x="537838" y="810100"/>
                  <a:pt x="578910" y="881436"/>
                </a:cubicBezTo>
                <a:cubicBezTo>
                  <a:pt x="619982" y="952772"/>
                  <a:pt x="854527" y="1389436"/>
                  <a:pt x="896680" y="1452125"/>
                </a:cubicBezTo>
                <a:cubicBezTo>
                  <a:pt x="938833" y="1514814"/>
                  <a:pt x="813455" y="1244602"/>
                  <a:pt x="831829" y="1257572"/>
                </a:cubicBezTo>
                <a:cubicBezTo>
                  <a:pt x="850204" y="1270542"/>
                  <a:pt x="1006927" y="1531027"/>
                  <a:pt x="1006927" y="1529946"/>
                </a:cubicBezTo>
                <a:cubicBezTo>
                  <a:pt x="1006927" y="1528865"/>
                  <a:pt x="923701" y="1393759"/>
                  <a:pt x="831829" y="1251087"/>
                </a:cubicBezTo>
                <a:cubicBezTo>
                  <a:pt x="739957" y="1108415"/>
                  <a:pt x="502170" y="736602"/>
                  <a:pt x="455693" y="673912"/>
                </a:cubicBezTo>
                <a:cubicBezTo>
                  <a:pt x="409217" y="611223"/>
                  <a:pt x="610255" y="948448"/>
                  <a:pt x="552970" y="874950"/>
                </a:cubicBezTo>
                <a:cubicBezTo>
                  <a:pt x="495685" y="801452"/>
                  <a:pt x="198450" y="364789"/>
                  <a:pt x="111982" y="232925"/>
                </a:cubicBezTo>
                <a:cubicBezTo>
                  <a:pt x="25514" y="101061"/>
                  <a:pt x="-49065" y="-87007"/>
                  <a:pt x="40646" y="448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6930688-9FC6-7D46-FA85-E3A17774DA8E}"/>
              </a:ext>
            </a:extLst>
          </p:cNvPr>
          <p:cNvSpPr/>
          <p:nvPr/>
        </p:nvSpPr>
        <p:spPr>
          <a:xfrm>
            <a:off x="5718819" y="3507623"/>
            <a:ext cx="572282" cy="1532292"/>
          </a:xfrm>
          <a:custGeom>
            <a:avLst/>
            <a:gdLst>
              <a:gd name="connsiteX0" fmla="*/ 14015 w 572282"/>
              <a:gd name="connsiteY0" fmla="*/ 52700 h 1532292"/>
              <a:gd name="connsiteX1" fmla="*/ 65896 w 572282"/>
              <a:gd name="connsiteY1" fmla="*/ 91611 h 1532292"/>
              <a:gd name="connsiteX2" fmla="*/ 467972 w 572282"/>
              <a:gd name="connsiteY2" fmla="*/ 876309 h 1532292"/>
              <a:gd name="connsiteX3" fmla="*/ 331785 w 572282"/>
              <a:gd name="connsiteY3" fmla="*/ 668786 h 1532292"/>
              <a:gd name="connsiteX4" fmla="*/ 493913 w 572282"/>
              <a:gd name="connsiteY4" fmla="*/ 1044922 h 1532292"/>
              <a:gd name="connsiteX5" fmla="*/ 565249 w 572282"/>
              <a:gd name="connsiteY5" fmla="*/ 1343237 h 1532292"/>
              <a:gd name="connsiteX6" fmla="*/ 565249 w 572282"/>
              <a:gd name="connsiteY6" fmla="*/ 1213534 h 1532292"/>
              <a:gd name="connsiteX7" fmla="*/ 526338 w 572282"/>
              <a:gd name="connsiteY7" fmla="*/ 1531305 h 1532292"/>
              <a:gd name="connsiteX8" fmla="*/ 552279 w 572282"/>
              <a:gd name="connsiteY8" fmla="*/ 1284871 h 1532292"/>
              <a:gd name="connsiteX9" fmla="*/ 312330 w 572282"/>
              <a:gd name="connsiteY9" fmla="*/ 558539 h 1532292"/>
              <a:gd name="connsiteX10" fmla="*/ 396636 w 572282"/>
              <a:gd name="connsiteY10" fmla="*/ 804973 h 1532292"/>
              <a:gd name="connsiteX11" fmla="*/ 189113 w 572282"/>
              <a:gd name="connsiteY11" fmla="*/ 357500 h 1532292"/>
              <a:gd name="connsiteX12" fmla="*/ 208568 w 572282"/>
              <a:gd name="connsiteY12" fmla="*/ 422351 h 1532292"/>
              <a:gd name="connsiteX13" fmla="*/ 14015 w 572282"/>
              <a:gd name="connsiteY13" fmla="*/ 52700 h 153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2282" h="1532292">
                <a:moveTo>
                  <a:pt x="14015" y="52700"/>
                </a:moveTo>
                <a:cubicBezTo>
                  <a:pt x="-9764" y="-2423"/>
                  <a:pt x="-9763" y="-45657"/>
                  <a:pt x="65896" y="91611"/>
                </a:cubicBezTo>
                <a:cubicBezTo>
                  <a:pt x="141555" y="228879"/>
                  <a:pt x="423657" y="780113"/>
                  <a:pt x="467972" y="876309"/>
                </a:cubicBezTo>
                <a:cubicBezTo>
                  <a:pt x="512287" y="972505"/>
                  <a:pt x="327462" y="640684"/>
                  <a:pt x="331785" y="668786"/>
                </a:cubicBezTo>
                <a:cubicBezTo>
                  <a:pt x="336108" y="696888"/>
                  <a:pt x="455002" y="932514"/>
                  <a:pt x="493913" y="1044922"/>
                </a:cubicBezTo>
                <a:cubicBezTo>
                  <a:pt x="532824" y="1157330"/>
                  <a:pt x="553360" y="1315135"/>
                  <a:pt x="565249" y="1343237"/>
                </a:cubicBezTo>
                <a:cubicBezTo>
                  <a:pt x="577138" y="1371339"/>
                  <a:pt x="571734" y="1182189"/>
                  <a:pt x="565249" y="1213534"/>
                </a:cubicBezTo>
                <a:cubicBezTo>
                  <a:pt x="558764" y="1244879"/>
                  <a:pt x="528500" y="1519416"/>
                  <a:pt x="526338" y="1531305"/>
                </a:cubicBezTo>
                <a:cubicBezTo>
                  <a:pt x="524176" y="1543194"/>
                  <a:pt x="587947" y="1446999"/>
                  <a:pt x="552279" y="1284871"/>
                </a:cubicBezTo>
                <a:cubicBezTo>
                  <a:pt x="516611" y="1122743"/>
                  <a:pt x="338271" y="638522"/>
                  <a:pt x="312330" y="558539"/>
                </a:cubicBezTo>
                <a:cubicBezTo>
                  <a:pt x="286390" y="478556"/>
                  <a:pt x="417172" y="838479"/>
                  <a:pt x="396636" y="804973"/>
                </a:cubicBezTo>
                <a:cubicBezTo>
                  <a:pt x="376100" y="771467"/>
                  <a:pt x="220458" y="421270"/>
                  <a:pt x="189113" y="357500"/>
                </a:cubicBezTo>
                <a:cubicBezTo>
                  <a:pt x="157768" y="293730"/>
                  <a:pt x="235589" y="480717"/>
                  <a:pt x="208568" y="422351"/>
                </a:cubicBezTo>
                <a:cubicBezTo>
                  <a:pt x="181547" y="363985"/>
                  <a:pt x="37794" y="107823"/>
                  <a:pt x="14015" y="527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77961E5B-AB3E-8280-629F-089E82281277}"/>
              </a:ext>
            </a:extLst>
          </p:cNvPr>
          <p:cNvSpPr/>
          <p:nvPr/>
        </p:nvSpPr>
        <p:spPr>
          <a:xfrm>
            <a:off x="2453470" y="2793501"/>
            <a:ext cx="581908" cy="1429690"/>
          </a:xfrm>
          <a:custGeom>
            <a:avLst/>
            <a:gdLst>
              <a:gd name="connsiteX0" fmla="*/ 581560 w 581908"/>
              <a:gd name="connsiteY0" fmla="*/ 1580 h 1429690"/>
              <a:gd name="connsiteX1" fmla="*/ 192453 w 581908"/>
              <a:gd name="connsiteY1" fmla="*/ 812218 h 1429690"/>
              <a:gd name="connsiteX2" fmla="*/ 224879 w 581908"/>
              <a:gd name="connsiteY2" fmla="*/ 507418 h 1429690"/>
              <a:gd name="connsiteX3" fmla="*/ 17356 w 581908"/>
              <a:gd name="connsiteY3" fmla="*/ 1402363 h 1429690"/>
              <a:gd name="connsiteX4" fmla="*/ 43296 w 581908"/>
              <a:gd name="connsiteY4" fmla="*/ 1117018 h 1429690"/>
              <a:gd name="connsiteX5" fmla="*/ 296215 w 581908"/>
              <a:gd name="connsiteY5" fmla="*/ 286925 h 1429690"/>
              <a:gd name="connsiteX6" fmla="*/ 179483 w 581908"/>
              <a:gd name="connsiteY6" fmla="*/ 565784 h 1429690"/>
              <a:gd name="connsiteX7" fmla="*/ 374036 w 581908"/>
              <a:gd name="connsiteY7" fmla="*/ 358261 h 1429690"/>
              <a:gd name="connsiteX8" fmla="*/ 263790 w 581908"/>
              <a:gd name="connsiteY8" fmla="*/ 598210 h 1429690"/>
              <a:gd name="connsiteX9" fmla="*/ 581560 w 581908"/>
              <a:gd name="connsiteY9" fmla="*/ 1580 h 142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1908" h="1429690">
                <a:moveTo>
                  <a:pt x="581560" y="1580"/>
                </a:moveTo>
                <a:cubicBezTo>
                  <a:pt x="569671" y="37248"/>
                  <a:pt x="251900" y="727912"/>
                  <a:pt x="192453" y="812218"/>
                </a:cubicBezTo>
                <a:cubicBezTo>
                  <a:pt x="133006" y="896524"/>
                  <a:pt x="254062" y="409061"/>
                  <a:pt x="224879" y="507418"/>
                </a:cubicBezTo>
                <a:cubicBezTo>
                  <a:pt x="195696" y="605775"/>
                  <a:pt x="47620" y="1300763"/>
                  <a:pt x="17356" y="1402363"/>
                </a:cubicBezTo>
                <a:cubicBezTo>
                  <a:pt x="-12908" y="1503963"/>
                  <a:pt x="-3180" y="1302924"/>
                  <a:pt x="43296" y="1117018"/>
                </a:cubicBezTo>
                <a:cubicBezTo>
                  <a:pt x="89772" y="931112"/>
                  <a:pt x="273517" y="378797"/>
                  <a:pt x="296215" y="286925"/>
                </a:cubicBezTo>
                <a:cubicBezTo>
                  <a:pt x="318913" y="195053"/>
                  <a:pt x="166513" y="553895"/>
                  <a:pt x="179483" y="565784"/>
                </a:cubicBezTo>
                <a:cubicBezTo>
                  <a:pt x="192453" y="577673"/>
                  <a:pt x="359985" y="352857"/>
                  <a:pt x="374036" y="358261"/>
                </a:cubicBezTo>
                <a:cubicBezTo>
                  <a:pt x="388087" y="363665"/>
                  <a:pt x="230284" y="651172"/>
                  <a:pt x="263790" y="598210"/>
                </a:cubicBezTo>
                <a:cubicBezTo>
                  <a:pt x="297296" y="545248"/>
                  <a:pt x="593449" y="-34088"/>
                  <a:pt x="581560" y="158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1FE8242-4456-1904-7EB4-2F85C53FFD89}"/>
              </a:ext>
            </a:extLst>
          </p:cNvPr>
          <p:cNvSpPr/>
          <p:nvPr/>
        </p:nvSpPr>
        <p:spPr>
          <a:xfrm>
            <a:off x="2319344" y="4329572"/>
            <a:ext cx="332566" cy="1739013"/>
          </a:xfrm>
          <a:custGeom>
            <a:avLst/>
            <a:gdLst>
              <a:gd name="connsiteX0" fmla="*/ 93116 w 332566"/>
              <a:gd name="connsiteY0" fmla="*/ 15449 h 1739013"/>
              <a:gd name="connsiteX1" fmla="*/ 144996 w 332566"/>
              <a:gd name="connsiteY1" fmla="*/ 852028 h 1739013"/>
              <a:gd name="connsiteX2" fmla="*/ 151482 w 332566"/>
              <a:gd name="connsiteY2" fmla="*/ 709356 h 1739013"/>
              <a:gd name="connsiteX3" fmla="*/ 307124 w 332566"/>
              <a:gd name="connsiteY3" fmla="*/ 1643211 h 1739013"/>
              <a:gd name="connsiteX4" fmla="*/ 307124 w 332566"/>
              <a:gd name="connsiteY4" fmla="*/ 1591330 h 1739013"/>
              <a:gd name="connsiteX5" fmla="*/ 60690 w 332566"/>
              <a:gd name="connsiteY5" fmla="*/ 605594 h 1739013"/>
              <a:gd name="connsiteX6" fmla="*/ 196877 w 332566"/>
              <a:gd name="connsiteY6" fmla="*/ 1189254 h 1739013"/>
              <a:gd name="connsiteX7" fmla="*/ 15294 w 332566"/>
              <a:gd name="connsiteY7" fmla="*/ 391585 h 1739013"/>
              <a:gd name="connsiteX8" fmla="*/ 15294 w 332566"/>
              <a:gd name="connsiteY8" fmla="*/ 586139 h 1739013"/>
              <a:gd name="connsiteX9" fmla="*/ 60690 w 332566"/>
              <a:gd name="connsiteY9" fmla="*/ 326734 h 1739013"/>
              <a:gd name="connsiteX10" fmla="*/ 93116 w 332566"/>
              <a:gd name="connsiteY10" fmla="*/ 15449 h 173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566" h="1739013">
                <a:moveTo>
                  <a:pt x="93116" y="15449"/>
                </a:moveTo>
                <a:cubicBezTo>
                  <a:pt x="107167" y="102998"/>
                  <a:pt x="135268" y="736377"/>
                  <a:pt x="144996" y="852028"/>
                </a:cubicBezTo>
                <a:cubicBezTo>
                  <a:pt x="154724" y="967679"/>
                  <a:pt x="124461" y="577492"/>
                  <a:pt x="151482" y="709356"/>
                </a:cubicBezTo>
                <a:cubicBezTo>
                  <a:pt x="178503" y="841220"/>
                  <a:pt x="281184" y="1496215"/>
                  <a:pt x="307124" y="1643211"/>
                </a:cubicBezTo>
                <a:cubicBezTo>
                  <a:pt x="333064" y="1790207"/>
                  <a:pt x="348196" y="1764266"/>
                  <a:pt x="307124" y="1591330"/>
                </a:cubicBezTo>
                <a:cubicBezTo>
                  <a:pt x="266052" y="1418394"/>
                  <a:pt x="79065" y="672607"/>
                  <a:pt x="60690" y="605594"/>
                </a:cubicBezTo>
                <a:cubicBezTo>
                  <a:pt x="42315" y="538581"/>
                  <a:pt x="204443" y="1224922"/>
                  <a:pt x="196877" y="1189254"/>
                </a:cubicBezTo>
                <a:cubicBezTo>
                  <a:pt x="189311" y="1153586"/>
                  <a:pt x="45558" y="492104"/>
                  <a:pt x="15294" y="391585"/>
                </a:cubicBezTo>
                <a:cubicBezTo>
                  <a:pt x="-14970" y="291066"/>
                  <a:pt x="7728" y="596948"/>
                  <a:pt x="15294" y="586139"/>
                </a:cubicBezTo>
                <a:cubicBezTo>
                  <a:pt x="22860" y="575331"/>
                  <a:pt x="48801" y="416445"/>
                  <a:pt x="60690" y="326734"/>
                </a:cubicBezTo>
                <a:cubicBezTo>
                  <a:pt x="72579" y="237023"/>
                  <a:pt x="79065" y="-72100"/>
                  <a:pt x="93116" y="154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430CAE66-1E38-1A34-478E-7F003149E24E}"/>
              </a:ext>
            </a:extLst>
          </p:cNvPr>
          <p:cNvSpPr/>
          <p:nvPr/>
        </p:nvSpPr>
        <p:spPr>
          <a:xfrm>
            <a:off x="2447904" y="5398780"/>
            <a:ext cx="228632" cy="840298"/>
          </a:xfrm>
          <a:custGeom>
            <a:avLst/>
            <a:gdLst>
              <a:gd name="connsiteX0" fmla="*/ 15896 w 228632"/>
              <a:gd name="connsiteY0" fmla="*/ 8245 h 840298"/>
              <a:gd name="connsiteX1" fmla="*/ 41296 w 228632"/>
              <a:gd name="connsiteY1" fmla="*/ 395595 h 840298"/>
              <a:gd name="connsiteX2" fmla="*/ 44471 w 228632"/>
              <a:gd name="connsiteY2" fmla="*/ 360670 h 840298"/>
              <a:gd name="connsiteX3" fmla="*/ 69871 w 228632"/>
              <a:gd name="connsiteY3" fmla="*/ 576570 h 840298"/>
              <a:gd name="connsiteX4" fmla="*/ 123846 w 228632"/>
              <a:gd name="connsiteY4" fmla="*/ 713095 h 840298"/>
              <a:gd name="connsiteX5" fmla="*/ 79396 w 228632"/>
              <a:gd name="connsiteY5" fmla="*/ 652770 h 840298"/>
              <a:gd name="connsiteX6" fmla="*/ 225446 w 228632"/>
              <a:gd name="connsiteY6" fmla="*/ 833745 h 840298"/>
              <a:gd name="connsiteX7" fmla="*/ 174646 w 228632"/>
              <a:gd name="connsiteY7" fmla="*/ 789295 h 840298"/>
              <a:gd name="connsiteX8" fmla="*/ 111146 w 228632"/>
              <a:gd name="connsiteY8" fmla="*/ 681345 h 840298"/>
              <a:gd name="connsiteX9" fmla="*/ 60346 w 228632"/>
              <a:gd name="connsiteY9" fmla="*/ 452745 h 840298"/>
              <a:gd name="connsiteX10" fmla="*/ 101621 w 228632"/>
              <a:gd name="connsiteY10" fmla="*/ 541645 h 840298"/>
              <a:gd name="connsiteX11" fmla="*/ 44471 w 228632"/>
              <a:gd name="connsiteY11" fmla="*/ 252720 h 840298"/>
              <a:gd name="connsiteX12" fmla="*/ 38121 w 228632"/>
              <a:gd name="connsiteY12" fmla="*/ 306695 h 840298"/>
              <a:gd name="connsiteX13" fmla="*/ 21 w 228632"/>
              <a:gd name="connsiteY13" fmla="*/ 141595 h 840298"/>
              <a:gd name="connsiteX14" fmla="*/ 15896 w 228632"/>
              <a:gd name="connsiteY14" fmla="*/ 8245 h 84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632" h="840298">
                <a:moveTo>
                  <a:pt x="15896" y="8245"/>
                </a:moveTo>
                <a:cubicBezTo>
                  <a:pt x="22775" y="50578"/>
                  <a:pt x="36534" y="336858"/>
                  <a:pt x="41296" y="395595"/>
                </a:cubicBezTo>
                <a:cubicBezTo>
                  <a:pt x="46059" y="454333"/>
                  <a:pt x="39709" y="330508"/>
                  <a:pt x="44471" y="360670"/>
                </a:cubicBezTo>
                <a:cubicBezTo>
                  <a:pt x="49234" y="390833"/>
                  <a:pt x="56642" y="517833"/>
                  <a:pt x="69871" y="576570"/>
                </a:cubicBezTo>
                <a:cubicBezTo>
                  <a:pt x="83100" y="635307"/>
                  <a:pt x="122259" y="700395"/>
                  <a:pt x="123846" y="713095"/>
                </a:cubicBezTo>
                <a:cubicBezTo>
                  <a:pt x="125433" y="725795"/>
                  <a:pt x="62463" y="632662"/>
                  <a:pt x="79396" y="652770"/>
                </a:cubicBezTo>
                <a:cubicBezTo>
                  <a:pt x="96329" y="672878"/>
                  <a:pt x="209571" y="810991"/>
                  <a:pt x="225446" y="833745"/>
                </a:cubicBezTo>
                <a:cubicBezTo>
                  <a:pt x="241321" y="856499"/>
                  <a:pt x="193696" y="814695"/>
                  <a:pt x="174646" y="789295"/>
                </a:cubicBezTo>
                <a:cubicBezTo>
                  <a:pt x="155596" y="763895"/>
                  <a:pt x="130196" y="737437"/>
                  <a:pt x="111146" y="681345"/>
                </a:cubicBezTo>
                <a:cubicBezTo>
                  <a:pt x="92096" y="625253"/>
                  <a:pt x="61934" y="476028"/>
                  <a:pt x="60346" y="452745"/>
                </a:cubicBezTo>
                <a:cubicBezTo>
                  <a:pt x="58759" y="429462"/>
                  <a:pt x="104267" y="574983"/>
                  <a:pt x="101621" y="541645"/>
                </a:cubicBezTo>
                <a:cubicBezTo>
                  <a:pt x="98975" y="508308"/>
                  <a:pt x="55054" y="291878"/>
                  <a:pt x="44471" y="252720"/>
                </a:cubicBezTo>
                <a:cubicBezTo>
                  <a:pt x="33888" y="213562"/>
                  <a:pt x="45529" y="325216"/>
                  <a:pt x="38121" y="306695"/>
                </a:cubicBezTo>
                <a:cubicBezTo>
                  <a:pt x="30713" y="288174"/>
                  <a:pt x="550" y="184987"/>
                  <a:pt x="21" y="141595"/>
                </a:cubicBezTo>
                <a:cubicBezTo>
                  <a:pt x="-508" y="98203"/>
                  <a:pt x="9017" y="-34088"/>
                  <a:pt x="15896" y="82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E71CFEFB-EA7A-D559-1350-282C14149AA8}"/>
              </a:ext>
            </a:extLst>
          </p:cNvPr>
          <p:cNvSpPr/>
          <p:nvPr/>
        </p:nvSpPr>
        <p:spPr>
          <a:xfrm>
            <a:off x="2377767" y="5103844"/>
            <a:ext cx="202164" cy="808883"/>
          </a:xfrm>
          <a:custGeom>
            <a:avLst/>
            <a:gdLst>
              <a:gd name="connsiteX0" fmla="*/ 9833 w 202164"/>
              <a:gd name="connsiteY0" fmla="*/ 23781 h 808883"/>
              <a:gd name="connsiteX1" fmla="*/ 200333 w 202164"/>
              <a:gd name="connsiteY1" fmla="*/ 804831 h 808883"/>
              <a:gd name="connsiteX2" fmla="*/ 108258 w 202164"/>
              <a:gd name="connsiteY2" fmla="*/ 338106 h 808883"/>
              <a:gd name="connsiteX3" fmla="*/ 143183 w 202164"/>
              <a:gd name="connsiteY3" fmla="*/ 522256 h 808883"/>
              <a:gd name="connsiteX4" fmla="*/ 38408 w 202164"/>
              <a:gd name="connsiteY4" fmla="*/ 226981 h 808883"/>
              <a:gd name="connsiteX5" fmla="*/ 9833 w 202164"/>
              <a:gd name="connsiteY5" fmla="*/ 23781 h 80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164" h="808883">
                <a:moveTo>
                  <a:pt x="9833" y="23781"/>
                </a:moveTo>
                <a:cubicBezTo>
                  <a:pt x="36820" y="120089"/>
                  <a:pt x="183929" y="752443"/>
                  <a:pt x="200333" y="804831"/>
                </a:cubicBezTo>
                <a:cubicBezTo>
                  <a:pt x="216737" y="857219"/>
                  <a:pt x="117783" y="385202"/>
                  <a:pt x="108258" y="338106"/>
                </a:cubicBezTo>
                <a:cubicBezTo>
                  <a:pt x="98733" y="291010"/>
                  <a:pt x="154825" y="540777"/>
                  <a:pt x="143183" y="522256"/>
                </a:cubicBezTo>
                <a:cubicBezTo>
                  <a:pt x="131541" y="503735"/>
                  <a:pt x="59046" y="304239"/>
                  <a:pt x="38408" y="226981"/>
                </a:cubicBezTo>
                <a:cubicBezTo>
                  <a:pt x="17771" y="149723"/>
                  <a:pt x="-17154" y="-72527"/>
                  <a:pt x="9833" y="237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FE8B9D5-A793-2760-AC2B-6F809A843B48}"/>
              </a:ext>
            </a:extLst>
          </p:cNvPr>
          <p:cNvSpPr/>
          <p:nvPr/>
        </p:nvSpPr>
        <p:spPr>
          <a:xfrm>
            <a:off x="2404740" y="1482274"/>
            <a:ext cx="936396" cy="840255"/>
          </a:xfrm>
          <a:custGeom>
            <a:avLst/>
            <a:gdLst>
              <a:gd name="connsiteX0" fmla="*/ 922660 w 936396"/>
              <a:gd name="connsiteY0" fmla="*/ 6801 h 840255"/>
              <a:gd name="connsiteX1" fmla="*/ 287660 w 936396"/>
              <a:gd name="connsiteY1" fmla="*/ 473526 h 840255"/>
              <a:gd name="connsiteX2" fmla="*/ 338460 w 936396"/>
              <a:gd name="connsiteY2" fmla="*/ 390976 h 840255"/>
              <a:gd name="connsiteX3" fmla="*/ 1910 w 936396"/>
              <a:gd name="connsiteY3" fmla="*/ 838651 h 840255"/>
              <a:gd name="connsiteX4" fmla="*/ 220985 w 936396"/>
              <a:gd name="connsiteY4" fmla="*/ 521151 h 840255"/>
              <a:gd name="connsiteX5" fmla="*/ 624210 w 936396"/>
              <a:gd name="connsiteY5" fmla="*/ 22676 h 840255"/>
              <a:gd name="connsiteX6" fmla="*/ 370210 w 936396"/>
              <a:gd name="connsiteY6" fmla="*/ 368751 h 840255"/>
              <a:gd name="connsiteX7" fmla="*/ 697235 w 936396"/>
              <a:gd name="connsiteY7" fmla="*/ 206826 h 840255"/>
              <a:gd name="connsiteX8" fmla="*/ 922660 w 936396"/>
              <a:gd name="connsiteY8" fmla="*/ 6801 h 84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396" h="840255">
                <a:moveTo>
                  <a:pt x="922660" y="6801"/>
                </a:moveTo>
                <a:cubicBezTo>
                  <a:pt x="854397" y="51251"/>
                  <a:pt x="385027" y="409497"/>
                  <a:pt x="287660" y="473526"/>
                </a:cubicBezTo>
                <a:cubicBezTo>
                  <a:pt x="190293" y="537555"/>
                  <a:pt x="386085" y="330122"/>
                  <a:pt x="338460" y="390976"/>
                </a:cubicBezTo>
                <a:cubicBezTo>
                  <a:pt x="290835" y="451830"/>
                  <a:pt x="21489" y="816955"/>
                  <a:pt x="1910" y="838651"/>
                </a:cubicBezTo>
                <a:cubicBezTo>
                  <a:pt x="-17669" y="860347"/>
                  <a:pt x="117268" y="657147"/>
                  <a:pt x="220985" y="521151"/>
                </a:cubicBezTo>
                <a:cubicBezTo>
                  <a:pt x="324702" y="385155"/>
                  <a:pt x="599339" y="48076"/>
                  <a:pt x="624210" y="22676"/>
                </a:cubicBezTo>
                <a:cubicBezTo>
                  <a:pt x="649081" y="-2724"/>
                  <a:pt x="358039" y="338059"/>
                  <a:pt x="370210" y="368751"/>
                </a:cubicBezTo>
                <a:cubicBezTo>
                  <a:pt x="382381" y="399443"/>
                  <a:pt x="607277" y="265564"/>
                  <a:pt x="697235" y="206826"/>
                </a:cubicBezTo>
                <a:cubicBezTo>
                  <a:pt x="787193" y="148088"/>
                  <a:pt x="990923" y="-37649"/>
                  <a:pt x="922660" y="68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1F8DF71-E8CB-82A3-5644-C4D9E6882BF4}"/>
              </a:ext>
            </a:extLst>
          </p:cNvPr>
          <p:cNvSpPr/>
          <p:nvPr/>
        </p:nvSpPr>
        <p:spPr>
          <a:xfrm>
            <a:off x="2027117" y="2273123"/>
            <a:ext cx="531693" cy="1344723"/>
          </a:xfrm>
          <a:custGeom>
            <a:avLst/>
            <a:gdLst>
              <a:gd name="connsiteX0" fmla="*/ 525583 w 531693"/>
              <a:gd name="connsiteY0" fmla="*/ 19227 h 1344723"/>
              <a:gd name="connsiteX1" fmla="*/ 106483 w 531693"/>
              <a:gd name="connsiteY1" fmla="*/ 946327 h 1344723"/>
              <a:gd name="connsiteX2" fmla="*/ 198558 w 531693"/>
              <a:gd name="connsiteY2" fmla="*/ 625652 h 1344723"/>
              <a:gd name="connsiteX3" fmla="*/ 1708 w 531693"/>
              <a:gd name="connsiteY3" fmla="*/ 1343202 h 1344723"/>
              <a:gd name="connsiteX4" fmla="*/ 331908 w 531693"/>
              <a:gd name="connsiteY4" fmla="*/ 397052 h 1344723"/>
              <a:gd name="connsiteX5" fmla="*/ 525583 w 531693"/>
              <a:gd name="connsiteY5" fmla="*/ 19227 h 134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693" h="1344723">
                <a:moveTo>
                  <a:pt x="525583" y="19227"/>
                </a:moveTo>
                <a:cubicBezTo>
                  <a:pt x="488012" y="110773"/>
                  <a:pt x="160987" y="845256"/>
                  <a:pt x="106483" y="946327"/>
                </a:cubicBezTo>
                <a:cubicBezTo>
                  <a:pt x="51979" y="1047398"/>
                  <a:pt x="216020" y="559506"/>
                  <a:pt x="198558" y="625652"/>
                </a:cubicBezTo>
                <a:cubicBezTo>
                  <a:pt x="181095" y="691798"/>
                  <a:pt x="-20517" y="1381302"/>
                  <a:pt x="1708" y="1343202"/>
                </a:cubicBezTo>
                <a:cubicBezTo>
                  <a:pt x="23933" y="1305102"/>
                  <a:pt x="245125" y="612952"/>
                  <a:pt x="331908" y="397052"/>
                </a:cubicBezTo>
                <a:cubicBezTo>
                  <a:pt x="418691" y="181152"/>
                  <a:pt x="563154" y="-72319"/>
                  <a:pt x="525583" y="192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1126FCA5-9652-CC83-96D4-D9616AE5AD51}"/>
              </a:ext>
            </a:extLst>
          </p:cNvPr>
          <p:cNvSpPr/>
          <p:nvPr/>
        </p:nvSpPr>
        <p:spPr>
          <a:xfrm>
            <a:off x="1780543" y="2462132"/>
            <a:ext cx="562661" cy="1312458"/>
          </a:xfrm>
          <a:custGeom>
            <a:avLst/>
            <a:gdLst>
              <a:gd name="connsiteX0" fmla="*/ 559432 w 562661"/>
              <a:gd name="connsiteY0" fmla="*/ 11193 h 1312458"/>
              <a:gd name="connsiteX1" fmla="*/ 197482 w 562661"/>
              <a:gd name="connsiteY1" fmla="*/ 855743 h 1312458"/>
              <a:gd name="connsiteX2" fmla="*/ 251457 w 562661"/>
              <a:gd name="connsiteY2" fmla="*/ 655718 h 1312458"/>
              <a:gd name="connsiteX3" fmla="*/ 632 w 562661"/>
              <a:gd name="connsiteY3" fmla="*/ 1309768 h 1312458"/>
              <a:gd name="connsiteX4" fmla="*/ 337182 w 562661"/>
              <a:gd name="connsiteY4" fmla="*/ 363618 h 1312458"/>
              <a:gd name="connsiteX5" fmla="*/ 260982 w 562661"/>
              <a:gd name="connsiteY5" fmla="*/ 627143 h 1312458"/>
              <a:gd name="connsiteX6" fmla="*/ 416557 w 562661"/>
              <a:gd name="connsiteY6" fmla="*/ 239793 h 1312458"/>
              <a:gd name="connsiteX7" fmla="*/ 378457 w 562661"/>
              <a:gd name="connsiteY7" fmla="*/ 360443 h 1312458"/>
              <a:gd name="connsiteX8" fmla="*/ 559432 w 562661"/>
              <a:gd name="connsiteY8" fmla="*/ 11193 h 131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661" h="1312458">
                <a:moveTo>
                  <a:pt x="559432" y="11193"/>
                </a:moveTo>
                <a:cubicBezTo>
                  <a:pt x="529269" y="93743"/>
                  <a:pt x="248811" y="748322"/>
                  <a:pt x="197482" y="855743"/>
                </a:cubicBezTo>
                <a:cubicBezTo>
                  <a:pt x="146153" y="963164"/>
                  <a:pt x="284265" y="580047"/>
                  <a:pt x="251457" y="655718"/>
                </a:cubicBezTo>
                <a:cubicBezTo>
                  <a:pt x="218649" y="731389"/>
                  <a:pt x="-13656" y="1358451"/>
                  <a:pt x="632" y="1309768"/>
                </a:cubicBezTo>
                <a:cubicBezTo>
                  <a:pt x="14919" y="1261085"/>
                  <a:pt x="293790" y="477389"/>
                  <a:pt x="337182" y="363618"/>
                </a:cubicBezTo>
                <a:cubicBezTo>
                  <a:pt x="380574" y="249847"/>
                  <a:pt x="247753" y="647781"/>
                  <a:pt x="260982" y="627143"/>
                </a:cubicBezTo>
                <a:cubicBezTo>
                  <a:pt x="274211" y="606505"/>
                  <a:pt x="396978" y="284243"/>
                  <a:pt x="416557" y="239793"/>
                </a:cubicBezTo>
                <a:cubicBezTo>
                  <a:pt x="436136" y="195343"/>
                  <a:pt x="357820" y="392193"/>
                  <a:pt x="378457" y="360443"/>
                </a:cubicBezTo>
                <a:cubicBezTo>
                  <a:pt x="399094" y="328693"/>
                  <a:pt x="589595" y="-71357"/>
                  <a:pt x="559432" y="1119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EB0D5E46-AF02-E1E1-A88C-072625B5B2FC}"/>
              </a:ext>
            </a:extLst>
          </p:cNvPr>
          <p:cNvSpPr/>
          <p:nvPr/>
        </p:nvSpPr>
        <p:spPr>
          <a:xfrm>
            <a:off x="2320805" y="3426218"/>
            <a:ext cx="286509" cy="1262135"/>
          </a:xfrm>
          <a:custGeom>
            <a:avLst/>
            <a:gdLst>
              <a:gd name="connsiteX0" fmla="*/ 285870 w 286509"/>
              <a:gd name="connsiteY0" fmla="*/ 5957 h 1262135"/>
              <a:gd name="connsiteX1" fmla="*/ 3295 w 286509"/>
              <a:gd name="connsiteY1" fmla="*/ 853682 h 1262135"/>
              <a:gd name="connsiteX2" fmla="*/ 127120 w 286509"/>
              <a:gd name="connsiteY2" fmla="*/ 631432 h 1262135"/>
              <a:gd name="connsiteX3" fmla="*/ 57270 w 286509"/>
              <a:gd name="connsiteY3" fmla="*/ 872732 h 1262135"/>
              <a:gd name="connsiteX4" fmla="*/ 28695 w 286509"/>
              <a:gd name="connsiteY4" fmla="*/ 1256907 h 1262135"/>
              <a:gd name="connsiteX5" fmla="*/ 35045 w 286509"/>
              <a:gd name="connsiteY5" fmla="*/ 1044182 h 1262135"/>
              <a:gd name="connsiteX6" fmla="*/ 142995 w 286509"/>
              <a:gd name="connsiteY6" fmla="*/ 355207 h 1262135"/>
              <a:gd name="connsiteX7" fmla="*/ 82670 w 286509"/>
              <a:gd name="connsiteY7" fmla="*/ 469507 h 1262135"/>
              <a:gd name="connsiteX8" fmla="*/ 285870 w 286509"/>
              <a:gd name="connsiteY8" fmla="*/ 5957 h 126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09" h="1262135">
                <a:moveTo>
                  <a:pt x="285870" y="5957"/>
                </a:moveTo>
                <a:cubicBezTo>
                  <a:pt x="272641" y="69986"/>
                  <a:pt x="29753" y="749436"/>
                  <a:pt x="3295" y="853682"/>
                </a:cubicBezTo>
                <a:cubicBezTo>
                  <a:pt x="-23163" y="957928"/>
                  <a:pt x="118124" y="628257"/>
                  <a:pt x="127120" y="631432"/>
                </a:cubicBezTo>
                <a:cubicBezTo>
                  <a:pt x="136116" y="634607"/>
                  <a:pt x="73674" y="768486"/>
                  <a:pt x="57270" y="872732"/>
                </a:cubicBezTo>
                <a:cubicBezTo>
                  <a:pt x="40866" y="976978"/>
                  <a:pt x="32399" y="1228332"/>
                  <a:pt x="28695" y="1256907"/>
                </a:cubicBezTo>
                <a:cubicBezTo>
                  <a:pt x="24991" y="1285482"/>
                  <a:pt x="15995" y="1194465"/>
                  <a:pt x="35045" y="1044182"/>
                </a:cubicBezTo>
                <a:cubicBezTo>
                  <a:pt x="54095" y="893899"/>
                  <a:pt x="135058" y="450986"/>
                  <a:pt x="142995" y="355207"/>
                </a:cubicBezTo>
                <a:cubicBezTo>
                  <a:pt x="150932" y="259428"/>
                  <a:pt x="62562" y="525070"/>
                  <a:pt x="82670" y="469507"/>
                </a:cubicBezTo>
                <a:cubicBezTo>
                  <a:pt x="102778" y="413945"/>
                  <a:pt x="299099" y="-58072"/>
                  <a:pt x="285870" y="59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19B5DD1-74CB-A232-A920-27F4460A4C8E}"/>
              </a:ext>
            </a:extLst>
          </p:cNvPr>
          <p:cNvSpPr/>
          <p:nvPr/>
        </p:nvSpPr>
        <p:spPr>
          <a:xfrm>
            <a:off x="1510469" y="3271673"/>
            <a:ext cx="455069" cy="1220823"/>
          </a:xfrm>
          <a:custGeom>
            <a:avLst/>
            <a:gdLst>
              <a:gd name="connsiteX0" fmla="*/ 448506 w 455069"/>
              <a:gd name="connsiteY0" fmla="*/ 11277 h 1220823"/>
              <a:gd name="connsiteX1" fmla="*/ 131006 w 455069"/>
              <a:gd name="connsiteY1" fmla="*/ 655802 h 1220823"/>
              <a:gd name="connsiteX2" fmla="*/ 223081 w 455069"/>
              <a:gd name="connsiteY2" fmla="*/ 611352 h 1220823"/>
              <a:gd name="connsiteX3" fmla="*/ 831 w 455069"/>
              <a:gd name="connsiteY3" fmla="*/ 1217777 h 1220823"/>
              <a:gd name="connsiteX4" fmla="*/ 318331 w 455069"/>
              <a:gd name="connsiteY4" fmla="*/ 316077 h 1220823"/>
              <a:gd name="connsiteX5" fmla="*/ 448506 w 455069"/>
              <a:gd name="connsiteY5" fmla="*/ 11277 h 122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069" h="1220823">
                <a:moveTo>
                  <a:pt x="448506" y="11277"/>
                </a:moveTo>
                <a:cubicBezTo>
                  <a:pt x="417285" y="67898"/>
                  <a:pt x="168577" y="555790"/>
                  <a:pt x="131006" y="655802"/>
                </a:cubicBezTo>
                <a:cubicBezTo>
                  <a:pt x="93435" y="755815"/>
                  <a:pt x="244777" y="517690"/>
                  <a:pt x="223081" y="611352"/>
                </a:cubicBezTo>
                <a:cubicBezTo>
                  <a:pt x="201385" y="705015"/>
                  <a:pt x="-15044" y="1266989"/>
                  <a:pt x="831" y="1217777"/>
                </a:cubicBezTo>
                <a:cubicBezTo>
                  <a:pt x="16706" y="1168565"/>
                  <a:pt x="243189" y="512398"/>
                  <a:pt x="318331" y="316077"/>
                </a:cubicBezTo>
                <a:cubicBezTo>
                  <a:pt x="393473" y="119756"/>
                  <a:pt x="479727" y="-45344"/>
                  <a:pt x="448506" y="112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781211F1-E3CB-A582-C6B1-CE32A66A0604}"/>
              </a:ext>
            </a:extLst>
          </p:cNvPr>
          <p:cNvSpPr/>
          <p:nvPr/>
        </p:nvSpPr>
        <p:spPr>
          <a:xfrm>
            <a:off x="1346077" y="4482629"/>
            <a:ext cx="149664" cy="1170778"/>
          </a:xfrm>
          <a:custGeom>
            <a:avLst/>
            <a:gdLst>
              <a:gd name="connsiteX0" fmla="*/ 149348 w 149664"/>
              <a:gd name="connsiteY0" fmla="*/ 471 h 1170778"/>
              <a:gd name="connsiteX1" fmla="*/ 50923 w 149664"/>
              <a:gd name="connsiteY1" fmla="*/ 540221 h 1170778"/>
              <a:gd name="connsiteX2" fmla="*/ 66798 w 149664"/>
              <a:gd name="connsiteY2" fmla="*/ 1152996 h 1170778"/>
              <a:gd name="connsiteX3" fmla="*/ 63623 w 149664"/>
              <a:gd name="connsiteY3" fmla="*/ 956146 h 1170778"/>
              <a:gd name="connsiteX4" fmla="*/ 9648 w 149664"/>
              <a:gd name="connsiteY4" fmla="*/ 441796 h 1170778"/>
              <a:gd name="connsiteX5" fmla="*/ 12823 w 149664"/>
              <a:gd name="connsiteY5" fmla="*/ 632296 h 1170778"/>
              <a:gd name="connsiteX6" fmla="*/ 149348 w 149664"/>
              <a:gd name="connsiteY6" fmla="*/ 471 h 117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64" h="1170778">
                <a:moveTo>
                  <a:pt x="149348" y="471"/>
                </a:moveTo>
                <a:cubicBezTo>
                  <a:pt x="155698" y="-14875"/>
                  <a:pt x="64681" y="348133"/>
                  <a:pt x="50923" y="540221"/>
                </a:cubicBezTo>
                <a:cubicBezTo>
                  <a:pt x="37165" y="732309"/>
                  <a:pt x="64681" y="1083675"/>
                  <a:pt x="66798" y="1152996"/>
                </a:cubicBezTo>
                <a:cubicBezTo>
                  <a:pt x="68915" y="1222317"/>
                  <a:pt x="73148" y="1074679"/>
                  <a:pt x="63623" y="956146"/>
                </a:cubicBezTo>
                <a:cubicBezTo>
                  <a:pt x="54098" y="837613"/>
                  <a:pt x="18115" y="495771"/>
                  <a:pt x="9648" y="441796"/>
                </a:cubicBezTo>
                <a:cubicBezTo>
                  <a:pt x="1181" y="387821"/>
                  <a:pt x="-8344" y="701617"/>
                  <a:pt x="12823" y="632296"/>
                </a:cubicBezTo>
                <a:cubicBezTo>
                  <a:pt x="33990" y="562975"/>
                  <a:pt x="142998" y="15817"/>
                  <a:pt x="149348" y="4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67B1AB6-7D54-45CC-E29D-D858B589C7B3}"/>
              </a:ext>
            </a:extLst>
          </p:cNvPr>
          <p:cNvSpPr/>
          <p:nvPr/>
        </p:nvSpPr>
        <p:spPr>
          <a:xfrm>
            <a:off x="1418741" y="5445110"/>
            <a:ext cx="64983" cy="1067865"/>
          </a:xfrm>
          <a:custGeom>
            <a:avLst/>
            <a:gdLst>
              <a:gd name="connsiteX0" fmla="*/ 54459 w 64983"/>
              <a:gd name="connsiteY0" fmla="*/ 3190 h 1067865"/>
              <a:gd name="connsiteX1" fmla="*/ 16359 w 64983"/>
              <a:gd name="connsiteY1" fmla="*/ 438165 h 1067865"/>
              <a:gd name="connsiteX2" fmla="*/ 63984 w 64983"/>
              <a:gd name="connsiteY2" fmla="*/ 873140 h 1067865"/>
              <a:gd name="connsiteX3" fmla="*/ 44934 w 64983"/>
              <a:gd name="connsiteY3" fmla="*/ 749315 h 1067865"/>
              <a:gd name="connsiteX4" fmla="*/ 484 w 64983"/>
              <a:gd name="connsiteY4" fmla="*/ 333390 h 1067865"/>
              <a:gd name="connsiteX5" fmla="*/ 22709 w 64983"/>
              <a:gd name="connsiteY5" fmla="*/ 1044590 h 1067865"/>
              <a:gd name="connsiteX6" fmla="*/ 44934 w 64983"/>
              <a:gd name="connsiteY6" fmla="*/ 838215 h 1067865"/>
              <a:gd name="connsiteX7" fmla="*/ 22709 w 64983"/>
              <a:gd name="connsiteY7" fmla="*/ 269890 h 1067865"/>
              <a:gd name="connsiteX8" fmla="*/ 54459 w 64983"/>
              <a:gd name="connsiteY8" fmla="*/ 3190 h 106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983" h="1067865">
                <a:moveTo>
                  <a:pt x="54459" y="3190"/>
                </a:moveTo>
                <a:cubicBezTo>
                  <a:pt x="53401" y="31236"/>
                  <a:pt x="14771" y="293173"/>
                  <a:pt x="16359" y="438165"/>
                </a:cubicBezTo>
                <a:cubicBezTo>
                  <a:pt x="17946" y="583157"/>
                  <a:pt x="59222" y="821282"/>
                  <a:pt x="63984" y="873140"/>
                </a:cubicBezTo>
                <a:cubicBezTo>
                  <a:pt x="68747" y="924998"/>
                  <a:pt x="55517" y="839273"/>
                  <a:pt x="44934" y="749315"/>
                </a:cubicBezTo>
                <a:cubicBezTo>
                  <a:pt x="34351" y="659357"/>
                  <a:pt x="4188" y="284178"/>
                  <a:pt x="484" y="333390"/>
                </a:cubicBezTo>
                <a:cubicBezTo>
                  <a:pt x="-3220" y="382603"/>
                  <a:pt x="15301" y="960453"/>
                  <a:pt x="22709" y="1044590"/>
                </a:cubicBezTo>
                <a:cubicBezTo>
                  <a:pt x="30117" y="1128727"/>
                  <a:pt x="44934" y="967332"/>
                  <a:pt x="44934" y="838215"/>
                </a:cubicBezTo>
                <a:cubicBezTo>
                  <a:pt x="44934" y="709098"/>
                  <a:pt x="22709" y="402182"/>
                  <a:pt x="22709" y="269890"/>
                </a:cubicBezTo>
                <a:cubicBezTo>
                  <a:pt x="22709" y="137598"/>
                  <a:pt x="55517" y="-24856"/>
                  <a:pt x="54459" y="3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F148212E-52CF-16E7-A211-8F17E9E07E2A}"/>
              </a:ext>
            </a:extLst>
          </p:cNvPr>
          <p:cNvSpPr/>
          <p:nvPr/>
        </p:nvSpPr>
        <p:spPr>
          <a:xfrm>
            <a:off x="1653158" y="5989316"/>
            <a:ext cx="58633" cy="1374424"/>
          </a:xfrm>
          <a:custGeom>
            <a:avLst/>
            <a:gdLst>
              <a:gd name="connsiteX0" fmla="*/ 20067 w 58633"/>
              <a:gd name="connsiteY0" fmla="*/ 17784 h 1374424"/>
              <a:gd name="connsiteX1" fmla="*/ 54992 w 58633"/>
              <a:gd name="connsiteY1" fmla="*/ 1148084 h 1374424"/>
              <a:gd name="connsiteX2" fmla="*/ 51817 w 58633"/>
              <a:gd name="connsiteY2" fmla="*/ 465459 h 1374424"/>
              <a:gd name="connsiteX3" fmla="*/ 4192 w 58633"/>
              <a:gd name="connsiteY3" fmla="*/ 1300484 h 1374424"/>
              <a:gd name="connsiteX4" fmla="*/ 4192 w 58633"/>
              <a:gd name="connsiteY4" fmla="*/ 1230634 h 1374424"/>
              <a:gd name="connsiteX5" fmla="*/ 20067 w 58633"/>
              <a:gd name="connsiteY5" fmla="*/ 395609 h 1374424"/>
              <a:gd name="connsiteX6" fmla="*/ 20067 w 58633"/>
              <a:gd name="connsiteY6" fmla="*/ 449584 h 1374424"/>
              <a:gd name="connsiteX7" fmla="*/ 20067 w 58633"/>
              <a:gd name="connsiteY7" fmla="*/ 17784 h 137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33" h="1374424">
                <a:moveTo>
                  <a:pt x="20067" y="17784"/>
                </a:moveTo>
                <a:cubicBezTo>
                  <a:pt x="25888" y="134201"/>
                  <a:pt x="49700" y="1073472"/>
                  <a:pt x="54992" y="1148084"/>
                </a:cubicBezTo>
                <a:cubicBezTo>
                  <a:pt x="60284" y="1222696"/>
                  <a:pt x="60284" y="440059"/>
                  <a:pt x="51817" y="465459"/>
                </a:cubicBezTo>
                <a:cubicBezTo>
                  <a:pt x="43350" y="490859"/>
                  <a:pt x="12129" y="1172955"/>
                  <a:pt x="4192" y="1300484"/>
                </a:cubicBezTo>
                <a:cubicBezTo>
                  <a:pt x="-3745" y="1428013"/>
                  <a:pt x="1546" y="1381446"/>
                  <a:pt x="4192" y="1230634"/>
                </a:cubicBezTo>
                <a:cubicBezTo>
                  <a:pt x="6838" y="1079822"/>
                  <a:pt x="17421" y="525784"/>
                  <a:pt x="20067" y="395609"/>
                </a:cubicBezTo>
                <a:cubicBezTo>
                  <a:pt x="22713" y="265434"/>
                  <a:pt x="19009" y="506734"/>
                  <a:pt x="20067" y="449584"/>
                </a:cubicBezTo>
                <a:cubicBezTo>
                  <a:pt x="21125" y="392434"/>
                  <a:pt x="14246" y="-98633"/>
                  <a:pt x="20067" y="177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932409F-A71E-C311-51F5-64B6234083D8}"/>
              </a:ext>
            </a:extLst>
          </p:cNvPr>
          <p:cNvSpPr/>
          <p:nvPr/>
        </p:nvSpPr>
        <p:spPr>
          <a:xfrm>
            <a:off x="1297925" y="5690953"/>
            <a:ext cx="351110" cy="1327303"/>
          </a:xfrm>
          <a:custGeom>
            <a:avLst/>
            <a:gdLst>
              <a:gd name="connsiteX0" fmla="*/ 99075 w 351110"/>
              <a:gd name="connsiteY0" fmla="*/ 1822 h 1327303"/>
              <a:gd name="connsiteX1" fmla="*/ 650 w 351110"/>
              <a:gd name="connsiteY1" fmla="*/ 370122 h 1327303"/>
              <a:gd name="connsiteX2" fmla="*/ 54625 w 351110"/>
              <a:gd name="connsiteY2" fmla="*/ 271697 h 1327303"/>
              <a:gd name="connsiteX3" fmla="*/ 19700 w 351110"/>
              <a:gd name="connsiteY3" fmla="*/ 462197 h 1327303"/>
              <a:gd name="connsiteX4" fmla="*/ 334025 w 351110"/>
              <a:gd name="connsiteY4" fmla="*/ 1284522 h 1327303"/>
              <a:gd name="connsiteX5" fmla="*/ 280050 w 351110"/>
              <a:gd name="connsiteY5" fmla="*/ 1141647 h 1327303"/>
              <a:gd name="connsiteX6" fmla="*/ 32400 w 351110"/>
              <a:gd name="connsiteY6" fmla="*/ 551097 h 1327303"/>
              <a:gd name="connsiteX7" fmla="*/ 99075 w 351110"/>
              <a:gd name="connsiteY7" fmla="*/ 1822 h 1327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110" h="1327303">
                <a:moveTo>
                  <a:pt x="99075" y="1822"/>
                </a:moveTo>
                <a:cubicBezTo>
                  <a:pt x="93783" y="-28340"/>
                  <a:pt x="8058" y="325143"/>
                  <a:pt x="650" y="370122"/>
                </a:cubicBezTo>
                <a:cubicBezTo>
                  <a:pt x="-6758" y="415101"/>
                  <a:pt x="51450" y="256351"/>
                  <a:pt x="54625" y="271697"/>
                </a:cubicBezTo>
                <a:cubicBezTo>
                  <a:pt x="57800" y="287043"/>
                  <a:pt x="-26867" y="293393"/>
                  <a:pt x="19700" y="462197"/>
                </a:cubicBezTo>
                <a:cubicBezTo>
                  <a:pt x="66267" y="631001"/>
                  <a:pt x="290633" y="1171280"/>
                  <a:pt x="334025" y="1284522"/>
                </a:cubicBezTo>
                <a:cubicBezTo>
                  <a:pt x="377417" y="1397764"/>
                  <a:pt x="330321" y="1263885"/>
                  <a:pt x="280050" y="1141647"/>
                </a:cubicBezTo>
                <a:cubicBezTo>
                  <a:pt x="229779" y="1019410"/>
                  <a:pt x="63092" y="733130"/>
                  <a:pt x="32400" y="551097"/>
                </a:cubicBezTo>
                <a:cubicBezTo>
                  <a:pt x="1708" y="369064"/>
                  <a:pt x="104367" y="31984"/>
                  <a:pt x="99075" y="18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9103484-D5C7-5292-68E9-EB100D00D4C4}"/>
              </a:ext>
            </a:extLst>
          </p:cNvPr>
          <p:cNvSpPr/>
          <p:nvPr/>
        </p:nvSpPr>
        <p:spPr>
          <a:xfrm>
            <a:off x="1273096" y="7250063"/>
            <a:ext cx="367340" cy="1335137"/>
          </a:xfrm>
          <a:custGeom>
            <a:avLst/>
            <a:gdLst>
              <a:gd name="connsiteX0" fmla="*/ 342979 w 367340"/>
              <a:gd name="connsiteY0" fmla="*/ 11162 h 1335137"/>
              <a:gd name="connsiteX1" fmla="*/ 311229 w 367340"/>
              <a:gd name="connsiteY1" fmla="*/ 646162 h 1335137"/>
              <a:gd name="connsiteX2" fmla="*/ 336629 w 367340"/>
              <a:gd name="connsiteY2" fmla="*/ 547737 h 1335137"/>
              <a:gd name="connsiteX3" fmla="*/ 79 w 367340"/>
              <a:gd name="connsiteY3" fmla="*/ 1335137 h 1335137"/>
              <a:gd name="connsiteX4" fmla="*/ 304879 w 367340"/>
              <a:gd name="connsiteY4" fmla="*/ 544562 h 1335137"/>
              <a:gd name="connsiteX5" fmla="*/ 295354 w 367340"/>
              <a:gd name="connsiteY5" fmla="*/ 620762 h 1335137"/>
              <a:gd name="connsiteX6" fmla="*/ 362029 w 367340"/>
              <a:gd name="connsiteY6" fmla="*/ 128637 h 1335137"/>
              <a:gd name="connsiteX7" fmla="*/ 362029 w 367340"/>
              <a:gd name="connsiteY7" fmla="*/ 230237 h 1335137"/>
              <a:gd name="connsiteX8" fmla="*/ 342979 w 367340"/>
              <a:gd name="connsiteY8" fmla="*/ 11162 h 133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340" h="1335137">
                <a:moveTo>
                  <a:pt x="342979" y="11162"/>
                </a:moveTo>
                <a:cubicBezTo>
                  <a:pt x="334512" y="80483"/>
                  <a:pt x="312287" y="556733"/>
                  <a:pt x="311229" y="646162"/>
                </a:cubicBezTo>
                <a:cubicBezTo>
                  <a:pt x="310171" y="735591"/>
                  <a:pt x="388487" y="432908"/>
                  <a:pt x="336629" y="547737"/>
                </a:cubicBezTo>
                <a:cubicBezTo>
                  <a:pt x="284771" y="662566"/>
                  <a:pt x="5371" y="1335666"/>
                  <a:pt x="79" y="1335137"/>
                </a:cubicBezTo>
                <a:cubicBezTo>
                  <a:pt x="-5213" y="1334608"/>
                  <a:pt x="255667" y="663624"/>
                  <a:pt x="304879" y="544562"/>
                </a:cubicBezTo>
                <a:cubicBezTo>
                  <a:pt x="354091" y="425500"/>
                  <a:pt x="285829" y="690083"/>
                  <a:pt x="295354" y="620762"/>
                </a:cubicBezTo>
                <a:cubicBezTo>
                  <a:pt x="304879" y="551441"/>
                  <a:pt x="350916" y="193725"/>
                  <a:pt x="362029" y="128637"/>
                </a:cubicBezTo>
                <a:cubicBezTo>
                  <a:pt x="373142" y="63549"/>
                  <a:pt x="363616" y="242937"/>
                  <a:pt x="362029" y="230237"/>
                </a:cubicBezTo>
                <a:cubicBezTo>
                  <a:pt x="360442" y="217537"/>
                  <a:pt x="351446" y="-58159"/>
                  <a:pt x="342979" y="111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C91F10D3-0F65-D947-FFDA-B9B54C6FD821}"/>
              </a:ext>
            </a:extLst>
          </p:cNvPr>
          <p:cNvSpPr/>
          <p:nvPr/>
        </p:nvSpPr>
        <p:spPr>
          <a:xfrm>
            <a:off x="2479638" y="6530459"/>
            <a:ext cx="126213" cy="1407053"/>
          </a:xfrm>
          <a:custGeom>
            <a:avLst/>
            <a:gdLst>
              <a:gd name="connsiteX0" fmla="*/ 117512 w 126213"/>
              <a:gd name="connsiteY0" fmla="*/ 516 h 1407053"/>
              <a:gd name="connsiteX1" fmla="*/ 117512 w 126213"/>
              <a:gd name="connsiteY1" fmla="*/ 1041916 h 1407053"/>
              <a:gd name="connsiteX2" fmla="*/ 117512 w 126213"/>
              <a:gd name="connsiteY2" fmla="*/ 924441 h 1407053"/>
              <a:gd name="connsiteX3" fmla="*/ 37 w 126213"/>
              <a:gd name="connsiteY3" fmla="*/ 1407041 h 1407053"/>
              <a:gd name="connsiteX4" fmla="*/ 104812 w 126213"/>
              <a:gd name="connsiteY4" fmla="*/ 908566 h 1407053"/>
              <a:gd name="connsiteX5" fmla="*/ 117512 w 126213"/>
              <a:gd name="connsiteY5" fmla="*/ 516 h 140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213" h="1407053">
                <a:moveTo>
                  <a:pt x="117512" y="516"/>
                </a:moveTo>
                <a:cubicBezTo>
                  <a:pt x="119629" y="22741"/>
                  <a:pt x="117512" y="1041916"/>
                  <a:pt x="117512" y="1041916"/>
                </a:cubicBezTo>
                <a:cubicBezTo>
                  <a:pt x="117512" y="1195903"/>
                  <a:pt x="137091" y="863587"/>
                  <a:pt x="117512" y="924441"/>
                </a:cubicBezTo>
                <a:cubicBezTo>
                  <a:pt x="97933" y="985295"/>
                  <a:pt x="2154" y="1409687"/>
                  <a:pt x="37" y="1407041"/>
                </a:cubicBezTo>
                <a:cubicBezTo>
                  <a:pt x="-2080" y="1404395"/>
                  <a:pt x="86820" y="1137695"/>
                  <a:pt x="104812" y="908566"/>
                </a:cubicBezTo>
                <a:cubicBezTo>
                  <a:pt x="122804" y="679437"/>
                  <a:pt x="115395" y="-21709"/>
                  <a:pt x="117512" y="5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C53520FE-17CD-7CF5-72FA-D0F2D696F758}"/>
              </a:ext>
            </a:extLst>
          </p:cNvPr>
          <p:cNvSpPr/>
          <p:nvPr/>
        </p:nvSpPr>
        <p:spPr>
          <a:xfrm>
            <a:off x="2328229" y="7869346"/>
            <a:ext cx="202273" cy="1240555"/>
          </a:xfrm>
          <a:custGeom>
            <a:avLst/>
            <a:gdLst>
              <a:gd name="connsiteX0" fmla="*/ 202246 w 202273"/>
              <a:gd name="connsiteY0" fmla="*/ 4654 h 1240555"/>
              <a:gd name="connsiteX1" fmla="*/ 100646 w 202273"/>
              <a:gd name="connsiteY1" fmla="*/ 595204 h 1240555"/>
              <a:gd name="connsiteX2" fmla="*/ 164146 w 202273"/>
              <a:gd name="connsiteY2" fmla="*/ 1198454 h 1240555"/>
              <a:gd name="connsiteX3" fmla="*/ 157796 w 202273"/>
              <a:gd name="connsiteY3" fmla="*/ 1115904 h 1240555"/>
              <a:gd name="connsiteX4" fmla="*/ 2221 w 202273"/>
              <a:gd name="connsiteY4" fmla="*/ 525354 h 1240555"/>
              <a:gd name="connsiteX5" fmla="*/ 68896 w 202273"/>
              <a:gd name="connsiteY5" fmla="*/ 769829 h 1240555"/>
              <a:gd name="connsiteX6" fmla="*/ 110171 w 202273"/>
              <a:gd name="connsiteY6" fmla="*/ 341204 h 1240555"/>
              <a:gd name="connsiteX7" fmla="*/ 202246 w 202273"/>
              <a:gd name="connsiteY7" fmla="*/ 4654 h 124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273" h="1240555">
                <a:moveTo>
                  <a:pt x="202246" y="4654"/>
                </a:moveTo>
                <a:cubicBezTo>
                  <a:pt x="200658" y="46987"/>
                  <a:pt x="106996" y="396237"/>
                  <a:pt x="100646" y="595204"/>
                </a:cubicBezTo>
                <a:cubicBezTo>
                  <a:pt x="94296" y="794171"/>
                  <a:pt x="154621" y="1111671"/>
                  <a:pt x="164146" y="1198454"/>
                </a:cubicBezTo>
                <a:cubicBezTo>
                  <a:pt x="173671" y="1285237"/>
                  <a:pt x="184783" y="1228087"/>
                  <a:pt x="157796" y="1115904"/>
                </a:cubicBezTo>
                <a:cubicBezTo>
                  <a:pt x="130809" y="1003721"/>
                  <a:pt x="17038" y="583033"/>
                  <a:pt x="2221" y="525354"/>
                </a:cubicBezTo>
                <a:cubicBezTo>
                  <a:pt x="-12596" y="467675"/>
                  <a:pt x="50904" y="800521"/>
                  <a:pt x="68896" y="769829"/>
                </a:cubicBezTo>
                <a:cubicBezTo>
                  <a:pt x="86888" y="739137"/>
                  <a:pt x="83713" y="462912"/>
                  <a:pt x="110171" y="341204"/>
                </a:cubicBezTo>
                <a:cubicBezTo>
                  <a:pt x="136629" y="219496"/>
                  <a:pt x="203834" y="-37679"/>
                  <a:pt x="202246" y="46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E38B57F2-0984-544F-B0D0-ED745F5E1872}"/>
              </a:ext>
            </a:extLst>
          </p:cNvPr>
          <p:cNvSpPr/>
          <p:nvPr/>
        </p:nvSpPr>
        <p:spPr>
          <a:xfrm>
            <a:off x="2809780" y="6990454"/>
            <a:ext cx="175034" cy="1083150"/>
          </a:xfrm>
          <a:custGeom>
            <a:avLst/>
            <a:gdLst>
              <a:gd name="connsiteX0" fmla="*/ 12795 w 175034"/>
              <a:gd name="connsiteY0" fmla="*/ 896 h 1083150"/>
              <a:gd name="connsiteX1" fmla="*/ 73120 w 175034"/>
              <a:gd name="connsiteY1" fmla="*/ 775596 h 1083150"/>
              <a:gd name="connsiteX2" fmla="*/ 95 w 175034"/>
              <a:gd name="connsiteY2" fmla="*/ 1080396 h 1083150"/>
              <a:gd name="connsiteX3" fmla="*/ 60420 w 175034"/>
              <a:gd name="connsiteY3" fmla="*/ 889896 h 1083150"/>
              <a:gd name="connsiteX4" fmla="*/ 174720 w 175034"/>
              <a:gd name="connsiteY4" fmla="*/ 312046 h 1083150"/>
              <a:gd name="connsiteX5" fmla="*/ 92170 w 175034"/>
              <a:gd name="connsiteY5" fmla="*/ 613671 h 1083150"/>
              <a:gd name="connsiteX6" fmla="*/ 12795 w 175034"/>
              <a:gd name="connsiteY6" fmla="*/ 896 h 108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034" h="1083150">
                <a:moveTo>
                  <a:pt x="12795" y="896"/>
                </a:moveTo>
                <a:cubicBezTo>
                  <a:pt x="9620" y="27884"/>
                  <a:pt x="75237" y="595679"/>
                  <a:pt x="73120" y="775596"/>
                </a:cubicBezTo>
                <a:cubicBezTo>
                  <a:pt x="71003" y="955513"/>
                  <a:pt x="2212" y="1061346"/>
                  <a:pt x="95" y="1080396"/>
                </a:cubicBezTo>
                <a:cubicBezTo>
                  <a:pt x="-2022" y="1099446"/>
                  <a:pt x="31316" y="1017954"/>
                  <a:pt x="60420" y="889896"/>
                </a:cubicBezTo>
                <a:cubicBezTo>
                  <a:pt x="89524" y="761838"/>
                  <a:pt x="169428" y="358084"/>
                  <a:pt x="174720" y="312046"/>
                </a:cubicBezTo>
                <a:cubicBezTo>
                  <a:pt x="180012" y="266009"/>
                  <a:pt x="117041" y="662354"/>
                  <a:pt x="92170" y="613671"/>
                </a:cubicBezTo>
                <a:cubicBezTo>
                  <a:pt x="67299" y="564988"/>
                  <a:pt x="15970" y="-26092"/>
                  <a:pt x="12795" y="8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BAC44EFE-6E8A-C157-FA78-D27059F78718}"/>
              </a:ext>
            </a:extLst>
          </p:cNvPr>
          <p:cNvSpPr/>
          <p:nvPr/>
        </p:nvSpPr>
        <p:spPr>
          <a:xfrm>
            <a:off x="1847731" y="8196397"/>
            <a:ext cx="1005099" cy="1020641"/>
          </a:xfrm>
          <a:custGeom>
            <a:avLst/>
            <a:gdLst>
              <a:gd name="connsiteX0" fmla="*/ 1003419 w 1005099"/>
              <a:gd name="connsiteY0" fmla="*/ 4628 h 1020641"/>
              <a:gd name="connsiteX1" fmla="*/ 568444 w 1005099"/>
              <a:gd name="connsiteY1" fmla="*/ 645978 h 1020641"/>
              <a:gd name="connsiteX2" fmla="*/ 647819 w 1005099"/>
              <a:gd name="connsiteY2" fmla="*/ 576128 h 1020641"/>
              <a:gd name="connsiteX3" fmla="*/ 119 w 1005099"/>
              <a:gd name="connsiteY3" fmla="*/ 1020628 h 1020641"/>
              <a:gd name="connsiteX4" fmla="*/ 704969 w 1005099"/>
              <a:gd name="connsiteY4" fmla="*/ 560253 h 1020641"/>
              <a:gd name="connsiteX5" fmla="*/ 590669 w 1005099"/>
              <a:gd name="connsiteY5" fmla="*/ 607878 h 1020641"/>
              <a:gd name="connsiteX6" fmla="*/ 765294 w 1005099"/>
              <a:gd name="connsiteY6" fmla="*/ 328478 h 1020641"/>
              <a:gd name="connsiteX7" fmla="*/ 720844 w 1005099"/>
              <a:gd name="connsiteY7" fmla="*/ 353878 h 1020641"/>
              <a:gd name="connsiteX8" fmla="*/ 1003419 w 1005099"/>
              <a:gd name="connsiteY8" fmla="*/ 4628 h 102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5099" h="1020641">
                <a:moveTo>
                  <a:pt x="1003419" y="4628"/>
                </a:moveTo>
                <a:cubicBezTo>
                  <a:pt x="978019" y="53311"/>
                  <a:pt x="627711" y="550728"/>
                  <a:pt x="568444" y="645978"/>
                </a:cubicBezTo>
                <a:cubicBezTo>
                  <a:pt x="509177" y="741228"/>
                  <a:pt x="742540" y="513686"/>
                  <a:pt x="647819" y="576128"/>
                </a:cubicBezTo>
                <a:cubicBezTo>
                  <a:pt x="553098" y="638570"/>
                  <a:pt x="-9406" y="1023274"/>
                  <a:pt x="119" y="1020628"/>
                </a:cubicBezTo>
                <a:cubicBezTo>
                  <a:pt x="9644" y="1017982"/>
                  <a:pt x="606544" y="629045"/>
                  <a:pt x="704969" y="560253"/>
                </a:cubicBezTo>
                <a:cubicBezTo>
                  <a:pt x="803394" y="491461"/>
                  <a:pt x="580615" y="646507"/>
                  <a:pt x="590669" y="607878"/>
                </a:cubicBezTo>
                <a:cubicBezTo>
                  <a:pt x="600723" y="569249"/>
                  <a:pt x="743598" y="370811"/>
                  <a:pt x="765294" y="328478"/>
                </a:cubicBezTo>
                <a:cubicBezTo>
                  <a:pt x="786990" y="286145"/>
                  <a:pt x="683273" y="401503"/>
                  <a:pt x="720844" y="353878"/>
                </a:cubicBezTo>
                <a:cubicBezTo>
                  <a:pt x="758415" y="306253"/>
                  <a:pt x="1028819" y="-44055"/>
                  <a:pt x="1003419" y="46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BD7A31AC-78DD-FA23-4409-C73560A7EEBF}"/>
              </a:ext>
            </a:extLst>
          </p:cNvPr>
          <p:cNvSpPr/>
          <p:nvPr/>
        </p:nvSpPr>
        <p:spPr>
          <a:xfrm>
            <a:off x="3349090" y="7869817"/>
            <a:ext cx="410548" cy="1357973"/>
          </a:xfrm>
          <a:custGeom>
            <a:avLst/>
            <a:gdLst>
              <a:gd name="connsiteX0" fmla="*/ 535 w 410548"/>
              <a:gd name="connsiteY0" fmla="*/ 1008 h 1357973"/>
              <a:gd name="connsiteX1" fmla="*/ 143410 w 410548"/>
              <a:gd name="connsiteY1" fmla="*/ 623308 h 1357973"/>
              <a:gd name="connsiteX2" fmla="*/ 92610 w 410548"/>
              <a:gd name="connsiteY2" fmla="*/ 531233 h 1357973"/>
              <a:gd name="connsiteX3" fmla="*/ 394235 w 410548"/>
              <a:gd name="connsiteY3" fmla="*/ 1305933 h 1357973"/>
              <a:gd name="connsiteX4" fmla="*/ 352960 w 410548"/>
              <a:gd name="connsiteY4" fmla="*/ 1223383 h 1357973"/>
              <a:gd name="connsiteX5" fmla="*/ 206910 w 410548"/>
              <a:gd name="connsiteY5" fmla="*/ 709033 h 1357973"/>
              <a:gd name="connsiteX6" fmla="*/ 210085 w 410548"/>
              <a:gd name="connsiteY6" fmla="*/ 874133 h 1357973"/>
              <a:gd name="connsiteX7" fmla="*/ 64035 w 410548"/>
              <a:gd name="connsiteY7" fmla="*/ 347083 h 1357973"/>
              <a:gd name="connsiteX8" fmla="*/ 92610 w 410548"/>
              <a:gd name="connsiteY8" fmla="*/ 474083 h 1357973"/>
              <a:gd name="connsiteX9" fmla="*/ 535 w 410548"/>
              <a:gd name="connsiteY9" fmla="*/ 1008 h 135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548" h="1357973">
                <a:moveTo>
                  <a:pt x="535" y="1008"/>
                </a:moveTo>
                <a:cubicBezTo>
                  <a:pt x="9002" y="25879"/>
                  <a:pt x="128064" y="534937"/>
                  <a:pt x="143410" y="623308"/>
                </a:cubicBezTo>
                <a:cubicBezTo>
                  <a:pt x="158756" y="711679"/>
                  <a:pt x="50806" y="417462"/>
                  <a:pt x="92610" y="531233"/>
                </a:cubicBezTo>
                <a:cubicBezTo>
                  <a:pt x="134414" y="645004"/>
                  <a:pt x="350843" y="1190575"/>
                  <a:pt x="394235" y="1305933"/>
                </a:cubicBezTo>
                <a:cubicBezTo>
                  <a:pt x="437627" y="1421291"/>
                  <a:pt x="384181" y="1322866"/>
                  <a:pt x="352960" y="1223383"/>
                </a:cubicBezTo>
                <a:cubicBezTo>
                  <a:pt x="321739" y="1123900"/>
                  <a:pt x="230723" y="767241"/>
                  <a:pt x="206910" y="709033"/>
                </a:cubicBezTo>
                <a:cubicBezTo>
                  <a:pt x="183097" y="650825"/>
                  <a:pt x="233897" y="934458"/>
                  <a:pt x="210085" y="874133"/>
                </a:cubicBezTo>
                <a:cubicBezTo>
                  <a:pt x="186273" y="813808"/>
                  <a:pt x="83614" y="413758"/>
                  <a:pt x="64035" y="347083"/>
                </a:cubicBezTo>
                <a:cubicBezTo>
                  <a:pt x="44456" y="280408"/>
                  <a:pt x="98431" y="529116"/>
                  <a:pt x="92610" y="474083"/>
                </a:cubicBezTo>
                <a:cubicBezTo>
                  <a:pt x="86789" y="419050"/>
                  <a:pt x="-7932" y="-23863"/>
                  <a:pt x="535" y="10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F9A2FBE-A92B-2EF7-25B0-1E11445F22C4}"/>
              </a:ext>
            </a:extLst>
          </p:cNvPr>
          <p:cNvSpPr/>
          <p:nvPr/>
        </p:nvSpPr>
        <p:spPr>
          <a:xfrm>
            <a:off x="2623424" y="8188275"/>
            <a:ext cx="928822" cy="1406312"/>
          </a:xfrm>
          <a:custGeom>
            <a:avLst/>
            <a:gdLst>
              <a:gd name="connsiteX0" fmla="*/ 81676 w 928822"/>
              <a:gd name="connsiteY0" fmla="*/ 50 h 1406312"/>
              <a:gd name="connsiteX1" fmla="*/ 40401 w 928822"/>
              <a:gd name="connsiteY1" fmla="*/ 511225 h 1406312"/>
              <a:gd name="connsiteX2" fmla="*/ 342026 w 928822"/>
              <a:gd name="connsiteY2" fmla="*/ 1050975 h 1406312"/>
              <a:gd name="connsiteX3" fmla="*/ 275351 w 928822"/>
              <a:gd name="connsiteY3" fmla="*/ 939850 h 1406312"/>
              <a:gd name="connsiteX4" fmla="*/ 907176 w 928822"/>
              <a:gd name="connsiteY4" fmla="*/ 1397050 h 1406312"/>
              <a:gd name="connsiteX5" fmla="*/ 735726 w 928822"/>
              <a:gd name="connsiteY5" fmla="*/ 1222425 h 1406312"/>
              <a:gd name="connsiteX6" fmla="*/ 281701 w 928822"/>
              <a:gd name="connsiteY6" fmla="*/ 930325 h 1406312"/>
              <a:gd name="connsiteX7" fmla="*/ 5476 w 928822"/>
              <a:gd name="connsiteY7" fmla="*/ 482650 h 1406312"/>
              <a:gd name="connsiteX8" fmla="*/ 81676 w 928822"/>
              <a:gd name="connsiteY8" fmla="*/ 50 h 140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822" h="1406312">
                <a:moveTo>
                  <a:pt x="81676" y="50"/>
                </a:moveTo>
                <a:cubicBezTo>
                  <a:pt x="87497" y="4812"/>
                  <a:pt x="-2991" y="336071"/>
                  <a:pt x="40401" y="511225"/>
                </a:cubicBezTo>
                <a:cubicBezTo>
                  <a:pt x="83793" y="686379"/>
                  <a:pt x="302868" y="979538"/>
                  <a:pt x="342026" y="1050975"/>
                </a:cubicBezTo>
                <a:cubicBezTo>
                  <a:pt x="381184" y="1122412"/>
                  <a:pt x="181159" y="882171"/>
                  <a:pt x="275351" y="939850"/>
                </a:cubicBezTo>
                <a:cubicBezTo>
                  <a:pt x="369543" y="997529"/>
                  <a:pt x="830447" y="1349954"/>
                  <a:pt x="907176" y="1397050"/>
                </a:cubicBezTo>
                <a:cubicBezTo>
                  <a:pt x="983905" y="1444146"/>
                  <a:pt x="839972" y="1300213"/>
                  <a:pt x="735726" y="1222425"/>
                </a:cubicBezTo>
                <a:cubicBezTo>
                  <a:pt x="631480" y="1144638"/>
                  <a:pt x="403409" y="1053621"/>
                  <a:pt x="281701" y="930325"/>
                </a:cubicBezTo>
                <a:cubicBezTo>
                  <a:pt x="159993" y="807029"/>
                  <a:pt x="35109" y="638225"/>
                  <a:pt x="5476" y="482650"/>
                </a:cubicBezTo>
                <a:cubicBezTo>
                  <a:pt x="-24157" y="327075"/>
                  <a:pt x="75855" y="-4712"/>
                  <a:pt x="81676" y="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98475F89-C348-8858-92BB-E3DE7649F570}"/>
              </a:ext>
            </a:extLst>
          </p:cNvPr>
          <p:cNvSpPr/>
          <p:nvPr/>
        </p:nvSpPr>
        <p:spPr>
          <a:xfrm>
            <a:off x="1555693" y="8413804"/>
            <a:ext cx="483956" cy="930450"/>
          </a:xfrm>
          <a:custGeom>
            <a:avLst/>
            <a:gdLst>
              <a:gd name="connsiteX0" fmla="*/ 482657 w 483956"/>
              <a:gd name="connsiteY0" fmla="*/ 3121 h 930450"/>
              <a:gd name="connsiteX1" fmla="*/ 31807 w 483956"/>
              <a:gd name="connsiteY1" fmla="*/ 539696 h 930450"/>
              <a:gd name="connsiteX2" fmla="*/ 104832 w 483956"/>
              <a:gd name="connsiteY2" fmla="*/ 463496 h 930450"/>
              <a:gd name="connsiteX3" fmla="*/ 19107 w 483956"/>
              <a:gd name="connsiteY3" fmla="*/ 682571 h 930450"/>
              <a:gd name="connsiteX4" fmla="*/ 98482 w 483956"/>
              <a:gd name="connsiteY4" fmla="*/ 923871 h 930450"/>
              <a:gd name="connsiteX5" fmla="*/ 79432 w 483956"/>
              <a:gd name="connsiteY5" fmla="*/ 844496 h 930450"/>
              <a:gd name="connsiteX6" fmla="*/ 12757 w 483956"/>
              <a:gd name="connsiteY6" fmla="*/ 657171 h 930450"/>
              <a:gd name="connsiteX7" fmla="*/ 365182 w 483956"/>
              <a:gd name="connsiteY7" fmla="*/ 168221 h 930450"/>
              <a:gd name="connsiteX8" fmla="*/ 174682 w 483956"/>
              <a:gd name="connsiteY8" fmla="*/ 311096 h 930450"/>
              <a:gd name="connsiteX9" fmla="*/ 482657 w 483956"/>
              <a:gd name="connsiteY9" fmla="*/ 3121 h 93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956" h="930450">
                <a:moveTo>
                  <a:pt x="482657" y="3121"/>
                </a:moveTo>
                <a:cubicBezTo>
                  <a:pt x="458845" y="41221"/>
                  <a:pt x="94778" y="462967"/>
                  <a:pt x="31807" y="539696"/>
                </a:cubicBezTo>
                <a:cubicBezTo>
                  <a:pt x="-31164" y="616425"/>
                  <a:pt x="106949" y="439683"/>
                  <a:pt x="104832" y="463496"/>
                </a:cubicBezTo>
                <a:cubicBezTo>
                  <a:pt x="102715" y="487309"/>
                  <a:pt x="20165" y="605842"/>
                  <a:pt x="19107" y="682571"/>
                </a:cubicBezTo>
                <a:cubicBezTo>
                  <a:pt x="18049" y="759300"/>
                  <a:pt x="88428" y="896884"/>
                  <a:pt x="98482" y="923871"/>
                </a:cubicBezTo>
                <a:cubicBezTo>
                  <a:pt x="108536" y="950859"/>
                  <a:pt x="93719" y="888946"/>
                  <a:pt x="79432" y="844496"/>
                </a:cubicBezTo>
                <a:cubicBezTo>
                  <a:pt x="65145" y="800046"/>
                  <a:pt x="-34868" y="769883"/>
                  <a:pt x="12757" y="657171"/>
                </a:cubicBezTo>
                <a:cubicBezTo>
                  <a:pt x="60382" y="544459"/>
                  <a:pt x="338195" y="225900"/>
                  <a:pt x="365182" y="168221"/>
                </a:cubicBezTo>
                <a:cubicBezTo>
                  <a:pt x="392169" y="110542"/>
                  <a:pt x="154045" y="334379"/>
                  <a:pt x="174682" y="311096"/>
                </a:cubicBezTo>
                <a:cubicBezTo>
                  <a:pt x="195319" y="287813"/>
                  <a:pt x="506469" y="-34979"/>
                  <a:pt x="482657" y="31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D69F4DC-619D-A16E-AC37-958DF892B0F3}"/>
              </a:ext>
            </a:extLst>
          </p:cNvPr>
          <p:cNvSpPr/>
          <p:nvPr/>
        </p:nvSpPr>
        <p:spPr>
          <a:xfrm>
            <a:off x="1403520" y="8194183"/>
            <a:ext cx="415921" cy="1463249"/>
          </a:xfrm>
          <a:custGeom>
            <a:avLst/>
            <a:gdLst>
              <a:gd name="connsiteX0" fmla="*/ 301455 w 415921"/>
              <a:gd name="connsiteY0" fmla="*/ 13192 h 1463249"/>
              <a:gd name="connsiteX1" fmla="*/ 6180 w 415921"/>
              <a:gd name="connsiteY1" fmla="*/ 476742 h 1463249"/>
              <a:gd name="connsiteX2" fmla="*/ 98255 w 415921"/>
              <a:gd name="connsiteY2" fmla="*/ 1397492 h 1463249"/>
              <a:gd name="connsiteX3" fmla="*/ 66505 w 415921"/>
              <a:gd name="connsiteY3" fmla="*/ 1289542 h 1463249"/>
              <a:gd name="connsiteX4" fmla="*/ 60155 w 415921"/>
              <a:gd name="connsiteY4" fmla="*/ 492617 h 1463249"/>
              <a:gd name="connsiteX5" fmla="*/ 34755 w 415921"/>
              <a:gd name="connsiteY5" fmla="*/ 673592 h 1463249"/>
              <a:gd name="connsiteX6" fmla="*/ 415755 w 415921"/>
              <a:gd name="connsiteY6" fmla="*/ 492 h 1463249"/>
              <a:gd name="connsiteX7" fmla="*/ 82380 w 415921"/>
              <a:gd name="connsiteY7" fmla="*/ 562467 h 1463249"/>
              <a:gd name="connsiteX8" fmla="*/ 41105 w 415921"/>
              <a:gd name="connsiteY8" fmla="*/ 425942 h 1463249"/>
              <a:gd name="connsiteX9" fmla="*/ 47455 w 415921"/>
              <a:gd name="connsiteY9" fmla="*/ 359267 h 1463249"/>
              <a:gd name="connsiteX10" fmla="*/ 301455 w 415921"/>
              <a:gd name="connsiteY10" fmla="*/ 13192 h 146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5921" h="1463249">
                <a:moveTo>
                  <a:pt x="301455" y="13192"/>
                </a:moveTo>
                <a:cubicBezTo>
                  <a:pt x="294576" y="32771"/>
                  <a:pt x="40047" y="246025"/>
                  <a:pt x="6180" y="476742"/>
                </a:cubicBezTo>
                <a:cubicBezTo>
                  <a:pt x="-27687" y="707459"/>
                  <a:pt x="88201" y="1262025"/>
                  <a:pt x="98255" y="1397492"/>
                </a:cubicBezTo>
                <a:cubicBezTo>
                  <a:pt x="108309" y="1532959"/>
                  <a:pt x="72855" y="1440354"/>
                  <a:pt x="66505" y="1289542"/>
                </a:cubicBezTo>
                <a:cubicBezTo>
                  <a:pt x="60155" y="1138730"/>
                  <a:pt x="65447" y="595275"/>
                  <a:pt x="60155" y="492617"/>
                </a:cubicBezTo>
                <a:cubicBezTo>
                  <a:pt x="54863" y="389959"/>
                  <a:pt x="-24512" y="755613"/>
                  <a:pt x="34755" y="673592"/>
                </a:cubicBezTo>
                <a:cubicBezTo>
                  <a:pt x="94022" y="591571"/>
                  <a:pt x="407818" y="19013"/>
                  <a:pt x="415755" y="492"/>
                </a:cubicBezTo>
                <a:cubicBezTo>
                  <a:pt x="423692" y="-18029"/>
                  <a:pt x="144822" y="491559"/>
                  <a:pt x="82380" y="562467"/>
                </a:cubicBezTo>
                <a:cubicBezTo>
                  <a:pt x="19938" y="633375"/>
                  <a:pt x="46926" y="459809"/>
                  <a:pt x="41105" y="425942"/>
                </a:cubicBezTo>
                <a:cubicBezTo>
                  <a:pt x="35284" y="392075"/>
                  <a:pt x="4063" y="422767"/>
                  <a:pt x="47455" y="359267"/>
                </a:cubicBezTo>
                <a:cubicBezTo>
                  <a:pt x="90847" y="295767"/>
                  <a:pt x="308334" y="-6387"/>
                  <a:pt x="301455" y="131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B1F5A410-0EAB-CDFC-24D6-2F7300DF6E4F}"/>
              </a:ext>
            </a:extLst>
          </p:cNvPr>
          <p:cNvSpPr/>
          <p:nvPr/>
        </p:nvSpPr>
        <p:spPr>
          <a:xfrm>
            <a:off x="2832854" y="2116325"/>
            <a:ext cx="1339939" cy="2089641"/>
          </a:xfrm>
          <a:custGeom>
            <a:avLst/>
            <a:gdLst>
              <a:gd name="connsiteX0" fmla="*/ 1339901 w 1339939"/>
              <a:gd name="connsiteY0" fmla="*/ 2250 h 2089641"/>
              <a:gd name="connsiteX1" fmla="*/ 431940 w 1339939"/>
              <a:gd name="connsiteY1" fmla="*/ 974605 h 2089641"/>
              <a:gd name="connsiteX2" fmla="*/ 509214 w 1339939"/>
              <a:gd name="connsiteY2" fmla="*/ 839376 h 2089641"/>
              <a:gd name="connsiteX3" fmla="*/ 187242 w 1339939"/>
              <a:gd name="connsiteY3" fmla="*/ 1554154 h 2089641"/>
              <a:gd name="connsiteX4" fmla="*/ 219439 w 1339939"/>
              <a:gd name="connsiteY4" fmla="*/ 1476881 h 2089641"/>
              <a:gd name="connsiteX5" fmla="*/ 26256 w 1339939"/>
              <a:gd name="connsiteY5" fmla="*/ 2043551 h 2089641"/>
              <a:gd name="connsiteX6" fmla="*/ 77771 w 1339939"/>
              <a:gd name="connsiteY6" fmla="*/ 1895444 h 2089641"/>
              <a:gd name="connsiteX7" fmla="*/ 715276 w 1339939"/>
              <a:gd name="connsiteY7" fmla="*/ 626875 h 2089641"/>
              <a:gd name="connsiteX8" fmla="*/ 238757 w 1339939"/>
              <a:gd name="connsiteY8" fmla="*/ 1135590 h 2089641"/>
              <a:gd name="connsiteX9" fmla="*/ 895580 w 1339939"/>
              <a:gd name="connsiteY9" fmla="*/ 414374 h 2089641"/>
              <a:gd name="connsiteX10" fmla="*/ 470577 w 1339939"/>
              <a:gd name="connsiteY10" fmla="*/ 697709 h 2089641"/>
              <a:gd name="connsiteX11" fmla="*/ 1339901 w 1339939"/>
              <a:gd name="connsiteY11" fmla="*/ 2250 h 208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9939" h="2089641">
                <a:moveTo>
                  <a:pt x="1339901" y="2250"/>
                </a:moveTo>
                <a:cubicBezTo>
                  <a:pt x="1333462" y="48399"/>
                  <a:pt x="570388" y="835084"/>
                  <a:pt x="431940" y="974605"/>
                </a:cubicBezTo>
                <a:cubicBezTo>
                  <a:pt x="293492" y="1114126"/>
                  <a:pt x="549997" y="742785"/>
                  <a:pt x="509214" y="839376"/>
                </a:cubicBezTo>
                <a:cubicBezTo>
                  <a:pt x="468431" y="935968"/>
                  <a:pt x="235538" y="1447903"/>
                  <a:pt x="187242" y="1554154"/>
                </a:cubicBezTo>
                <a:cubicBezTo>
                  <a:pt x="138946" y="1660405"/>
                  <a:pt x="246270" y="1395315"/>
                  <a:pt x="219439" y="1476881"/>
                </a:cubicBezTo>
                <a:cubicBezTo>
                  <a:pt x="192608" y="1558447"/>
                  <a:pt x="49867" y="1973790"/>
                  <a:pt x="26256" y="2043551"/>
                </a:cubicBezTo>
                <a:cubicBezTo>
                  <a:pt x="2645" y="2113312"/>
                  <a:pt x="-37066" y="2131557"/>
                  <a:pt x="77771" y="1895444"/>
                </a:cubicBezTo>
                <a:cubicBezTo>
                  <a:pt x="192608" y="1659331"/>
                  <a:pt x="688445" y="753517"/>
                  <a:pt x="715276" y="626875"/>
                </a:cubicBezTo>
                <a:cubicBezTo>
                  <a:pt x="742107" y="500233"/>
                  <a:pt x="208706" y="1171007"/>
                  <a:pt x="238757" y="1135590"/>
                </a:cubicBezTo>
                <a:cubicBezTo>
                  <a:pt x="268808" y="1100173"/>
                  <a:pt x="856943" y="487354"/>
                  <a:pt x="895580" y="414374"/>
                </a:cubicBezTo>
                <a:cubicBezTo>
                  <a:pt x="934217" y="341394"/>
                  <a:pt x="394377" y="761030"/>
                  <a:pt x="470577" y="697709"/>
                </a:cubicBezTo>
                <a:cubicBezTo>
                  <a:pt x="546777" y="634388"/>
                  <a:pt x="1346340" y="-43899"/>
                  <a:pt x="1339901" y="22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F88E984A-993D-00F2-2F58-4716EFD19B74}"/>
              </a:ext>
            </a:extLst>
          </p:cNvPr>
          <p:cNvSpPr/>
          <p:nvPr/>
        </p:nvSpPr>
        <p:spPr>
          <a:xfrm>
            <a:off x="2846163" y="2728222"/>
            <a:ext cx="568915" cy="1465478"/>
          </a:xfrm>
          <a:custGeom>
            <a:avLst/>
            <a:gdLst>
              <a:gd name="connsiteX0" fmla="*/ 560299 w 568915"/>
              <a:gd name="connsiteY0" fmla="*/ 8539 h 1465478"/>
              <a:gd name="connsiteX1" fmla="*/ 45144 w 568915"/>
              <a:gd name="connsiteY1" fmla="*/ 729755 h 1465478"/>
              <a:gd name="connsiteX2" fmla="*/ 167493 w 568915"/>
              <a:gd name="connsiteY2" fmla="*/ 594527 h 1465478"/>
              <a:gd name="connsiteX3" fmla="*/ 64462 w 568915"/>
              <a:gd name="connsiteY3" fmla="*/ 942257 h 1465478"/>
              <a:gd name="connsiteX4" fmla="*/ 6507 w 568915"/>
              <a:gd name="connsiteY4" fmla="*/ 1457412 h 1465478"/>
              <a:gd name="connsiteX5" fmla="*/ 12947 w 568915"/>
              <a:gd name="connsiteY5" fmla="*/ 1212713 h 1465478"/>
              <a:gd name="connsiteX6" fmla="*/ 109538 w 568915"/>
              <a:gd name="connsiteY6" fmla="*/ 633164 h 1465478"/>
              <a:gd name="connsiteX7" fmla="*/ 96660 w 568915"/>
              <a:gd name="connsiteY7" fmla="*/ 761953 h 1465478"/>
              <a:gd name="connsiteX8" fmla="*/ 444389 w 568915"/>
              <a:gd name="connsiteY8" fmla="*/ 221040 h 1465478"/>
              <a:gd name="connsiteX9" fmla="*/ 373555 w 568915"/>
              <a:gd name="connsiteY9" fmla="*/ 324071 h 1465478"/>
              <a:gd name="connsiteX10" fmla="*/ 560299 w 568915"/>
              <a:gd name="connsiteY10" fmla="*/ 8539 h 146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915" h="1465478">
                <a:moveTo>
                  <a:pt x="560299" y="8539"/>
                </a:moveTo>
                <a:cubicBezTo>
                  <a:pt x="505564" y="76153"/>
                  <a:pt x="110612" y="632090"/>
                  <a:pt x="45144" y="729755"/>
                </a:cubicBezTo>
                <a:cubicBezTo>
                  <a:pt x="-20324" y="827420"/>
                  <a:pt x="164273" y="559110"/>
                  <a:pt x="167493" y="594527"/>
                </a:cubicBezTo>
                <a:cubicBezTo>
                  <a:pt x="170713" y="629944"/>
                  <a:pt x="91293" y="798443"/>
                  <a:pt x="64462" y="942257"/>
                </a:cubicBezTo>
                <a:cubicBezTo>
                  <a:pt x="37631" y="1086071"/>
                  <a:pt x="15093" y="1412336"/>
                  <a:pt x="6507" y="1457412"/>
                </a:cubicBezTo>
                <a:cubicBezTo>
                  <a:pt x="-2079" y="1502488"/>
                  <a:pt x="-4225" y="1350088"/>
                  <a:pt x="12947" y="1212713"/>
                </a:cubicBezTo>
                <a:cubicBezTo>
                  <a:pt x="30119" y="1075338"/>
                  <a:pt x="95586" y="708291"/>
                  <a:pt x="109538" y="633164"/>
                </a:cubicBezTo>
                <a:cubicBezTo>
                  <a:pt x="123490" y="558037"/>
                  <a:pt x="40852" y="830640"/>
                  <a:pt x="96660" y="761953"/>
                </a:cubicBezTo>
                <a:cubicBezTo>
                  <a:pt x="152468" y="693266"/>
                  <a:pt x="398240" y="294020"/>
                  <a:pt x="444389" y="221040"/>
                </a:cubicBezTo>
                <a:cubicBezTo>
                  <a:pt x="490538" y="148060"/>
                  <a:pt x="355310" y="351975"/>
                  <a:pt x="373555" y="324071"/>
                </a:cubicBezTo>
                <a:cubicBezTo>
                  <a:pt x="391800" y="296167"/>
                  <a:pt x="615034" y="-59075"/>
                  <a:pt x="560299" y="853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32BD1C5-F73B-ACF0-4AB4-59B71CFE082B}"/>
              </a:ext>
            </a:extLst>
          </p:cNvPr>
          <p:cNvSpPr/>
          <p:nvPr/>
        </p:nvSpPr>
        <p:spPr>
          <a:xfrm>
            <a:off x="3437529" y="980367"/>
            <a:ext cx="1275394" cy="378861"/>
          </a:xfrm>
          <a:custGeom>
            <a:avLst/>
            <a:gdLst>
              <a:gd name="connsiteX0" fmla="*/ 1130 w 1275394"/>
              <a:gd name="connsiteY0" fmla="*/ 378354 h 378861"/>
              <a:gd name="connsiteX1" fmla="*/ 844696 w 1275394"/>
              <a:gd name="connsiteY1" fmla="*/ 4867 h 378861"/>
              <a:gd name="connsiteX2" fmla="*/ 1263260 w 1275394"/>
              <a:gd name="connsiteY2" fmla="*/ 159413 h 378861"/>
              <a:gd name="connsiteX3" fmla="*/ 1147350 w 1275394"/>
              <a:gd name="connsiteY3" fmla="*/ 69261 h 378861"/>
              <a:gd name="connsiteX4" fmla="*/ 986364 w 1275394"/>
              <a:gd name="connsiteY4" fmla="*/ 37064 h 378861"/>
              <a:gd name="connsiteX5" fmla="*/ 426133 w 1275394"/>
              <a:gd name="connsiteY5" fmla="*/ 204489 h 378861"/>
              <a:gd name="connsiteX6" fmla="*/ 657953 w 1275394"/>
              <a:gd name="connsiteY6" fmla="*/ 88579 h 378861"/>
              <a:gd name="connsiteX7" fmla="*/ 1130 w 1275394"/>
              <a:gd name="connsiteY7" fmla="*/ 378354 h 37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94" h="378861">
                <a:moveTo>
                  <a:pt x="1130" y="378354"/>
                </a:moveTo>
                <a:cubicBezTo>
                  <a:pt x="32254" y="364402"/>
                  <a:pt x="634341" y="41357"/>
                  <a:pt x="844696" y="4867"/>
                </a:cubicBezTo>
                <a:cubicBezTo>
                  <a:pt x="1055051" y="-31623"/>
                  <a:pt x="1212818" y="148681"/>
                  <a:pt x="1263260" y="159413"/>
                </a:cubicBezTo>
                <a:cubicBezTo>
                  <a:pt x="1313702" y="170145"/>
                  <a:pt x="1193499" y="89652"/>
                  <a:pt x="1147350" y="69261"/>
                </a:cubicBezTo>
                <a:cubicBezTo>
                  <a:pt x="1101201" y="48869"/>
                  <a:pt x="1106567" y="14526"/>
                  <a:pt x="986364" y="37064"/>
                </a:cubicBezTo>
                <a:cubicBezTo>
                  <a:pt x="866161" y="59602"/>
                  <a:pt x="480868" y="195903"/>
                  <a:pt x="426133" y="204489"/>
                </a:cubicBezTo>
                <a:cubicBezTo>
                  <a:pt x="371398" y="213075"/>
                  <a:pt x="724494" y="62821"/>
                  <a:pt x="657953" y="88579"/>
                </a:cubicBezTo>
                <a:cubicBezTo>
                  <a:pt x="591412" y="114337"/>
                  <a:pt x="-29994" y="392306"/>
                  <a:pt x="1130" y="3783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D77EDC0F-D23A-2430-A566-D3F397C8AFB4}"/>
              </a:ext>
            </a:extLst>
          </p:cNvPr>
          <p:cNvSpPr/>
          <p:nvPr/>
        </p:nvSpPr>
        <p:spPr>
          <a:xfrm>
            <a:off x="3218595" y="1155953"/>
            <a:ext cx="1435607" cy="486123"/>
          </a:xfrm>
          <a:custGeom>
            <a:avLst/>
            <a:gdLst>
              <a:gd name="connsiteX0" fmla="*/ 1123 w 1435607"/>
              <a:gd name="connsiteY0" fmla="*/ 486103 h 486123"/>
              <a:gd name="connsiteX1" fmla="*/ 1005675 w 1435607"/>
              <a:gd name="connsiteY1" fmla="*/ 67540 h 486123"/>
              <a:gd name="connsiteX2" fmla="*/ 1430678 w 1435607"/>
              <a:gd name="connsiteY2" fmla="*/ 80419 h 486123"/>
              <a:gd name="connsiteX3" fmla="*/ 1185980 w 1435607"/>
              <a:gd name="connsiteY3" fmla="*/ 9585 h 486123"/>
              <a:gd name="connsiteX4" fmla="*/ 445444 w 1435607"/>
              <a:gd name="connsiteY4" fmla="*/ 325117 h 486123"/>
              <a:gd name="connsiteX5" fmla="*/ 799613 w 1435607"/>
              <a:gd name="connsiteY5" fmla="*/ 86858 h 486123"/>
              <a:gd name="connsiteX6" fmla="*/ 1123 w 1435607"/>
              <a:gd name="connsiteY6" fmla="*/ 486103 h 48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5607" h="486123">
                <a:moveTo>
                  <a:pt x="1123" y="486103"/>
                </a:moveTo>
                <a:cubicBezTo>
                  <a:pt x="35467" y="482883"/>
                  <a:pt x="767416" y="135154"/>
                  <a:pt x="1005675" y="67540"/>
                </a:cubicBezTo>
                <a:cubicBezTo>
                  <a:pt x="1243934" y="-74"/>
                  <a:pt x="1400627" y="90078"/>
                  <a:pt x="1430678" y="80419"/>
                </a:cubicBezTo>
                <a:cubicBezTo>
                  <a:pt x="1460729" y="70760"/>
                  <a:pt x="1350186" y="-31198"/>
                  <a:pt x="1185980" y="9585"/>
                </a:cubicBezTo>
                <a:cubicBezTo>
                  <a:pt x="1021774" y="50368"/>
                  <a:pt x="509839" y="312238"/>
                  <a:pt x="445444" y="325117"/>
                </a:cubicBezTo>
                <a:cubicBezTo>
                  <a:pt x="381050" y="337996"/>
                  <a:pt x="868300" y="62174"/>
                  <a:pt x="799613" y="86858"/>
                </a:cubicBezTo>
                <a:cubicBezTo>
                  <a:pt x="730926" y="111542"/>
                  <a:pt x="-33221" y="489323"/>
                  <a:pt x="1123" y="4861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B1A77E72-4989-E071-185B-27E0AFA854FF}"/>
              </a:ext>
            </a:extLst>
          </p:cNvPr>
          <p:cNvSpPr/>
          <p:nvPr/>
        </p:nvSpPr>
        <p:spPr>
          <a:xfrm>
            <a:off x="3580214" y="1413431"/>
            <a:ext cx="876539" cy="235304"/>
          </a:xfrm>
          <a:custGeom>
            <a:avLst/>
            <a:gdLst>
              <a:gd name="connsiteX0" fmla="*/ 113 w 876539"/>
              <a:gd name="connsiteY0" fmla="*/ 235065 h 235304"/>
              <a:gd name="connsiteX1" fmla="*/ 618299 w 876539"/>
              <a:gd name="connsiteY1" fmla="*/ 48321 h 235304"/>
              <a:gd name="connsiteX2" fmla="*/ 875876 w 876539"/>
              <a:gd name="connsiteY2" fmla="*/ 99837 h 235304"/>
              <a:gd name="connsiteX3" fmla="*/ 669814 w 876539"/>
              <a:gd name="connsiteY3" fmla="*/ 3245 h 235304"/>
              <a:gd name="connsiteX4" fmla="*/ 113 w 876539"/>
              <a:gd name="connsiteY4" fmla="*/ 235065 h 23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539" h="235304">
                <a:moveTo>
                  <a:pt x="113" y="235065"/>
                </a:moveTo>
                <a:cubicBezTo>
                  <a:pt x="-8473" y="242578"/>
                  <a:pt x="472339" y="70859"/>
                  <a:pt x="618299" y="48321"/>
                </a:cubicBezTo>
                <a:cubicBezTo>
                  <a:pt x="764259" y="25783"/>
                  <a:pt x="867290" y="107350"/>
                  <a:pt x="875876" y="99837"/>
                </a:cubicBezTo>
                <a:cubicBezTo>
                  <a:pt x="884462" y="92324"/>
                  <a:pt x="809335" y="-20366"/>
                  <a:pt x="669814" y="3245"/>
                </a:cubicBezTo>
                <a:cubicBezTo>
                  <a:pt x="530293" y="26856"/>
                  <a:pt x="8699" y="227552"/>
                  <a:pt x="113" y="23506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72FC68A4-0333-5C33-8ED2-57589D321A2E}"/>
              </a:ext>
            </a:extLst>
          </p:cNvPr>
          <p:cNvSpPr/>
          <p:nvPr/>
        </p:nvSpPr>
        <p:spPr>
          <a:xfrm>
            <a:off x="4088462" y="1608243"/>
            <a:ext cx="1547866" cy="1975283"/>
          </a:xfrm>
          <a:custGeom>
            <a:avLst/>
            <a:gdLst>
              <a:gd name="connsiteX0" fmla="*/ 580 w 1547866"/>
              <a:gd name="connsiteY0" fmla="*/ 1616 h 1975283"/>
              <a:gd name="connsiteX1" fmla="*/ 1069527 w 1547866"/>
              <a:gd name="connsiteY1" fmla="*/ 1031926 h 1975283"/>
              <a:gd name="connsiteX2" fmla="*/ 882783 w 1547866"/>
              <a:gd name="connsiteY2" fmla="*/ 838743 h 1975283"/>
              <a:gd name="connsiteX3" fmla="*/ 1526727 w 1547866"/>
              <a:gd name="connsiteY3" fmla="*/ 1946326 h 1975283"/>
              <a:gd name="connsiteX4" fmla="*/ 1404377 w 1547866"/>
              <a:gd name="connsiteY4" fmla="*/ 1675870 h 1975283"/>
              <a:gd name="connsiteX5" fmla="*/ 1178997 w 1547866"/>
              <a:gd name="connsiteY5" fmla="*/ 1173594 h 1975283"/>
              <a:gd name="connsiteX6" fmla="*/ 1224073 w 1547866"/>
              <a:gd name="connsiteY6" fmla="*/ 1315261 h 1975283"/>
              <a:gd name="connsiteX7" fmla="*/ 676721 w 1547866"/>
              <a:gd name="connsiteY7" fmla="*/ 684196 h 1975283"/>
              <a:gd name="connsiteX8" fmla="*/ 934299 w 1547866"/>
              <a:gd name="connsiteY8" fmla="*/ 896698 h 1975283"/>
              <a:gd name="connsiteX9" fmla="*/ 650963 w 1547866"/>
              <a:gd name="connsiteY9" fmla="*/ 510332 h 1975283"/>
              <a:gd name="connsiteX10" fmla="*/ 914980 w 1547866"/>
              <a:gd name="connsiteY10" fmla="*/ 787227 h 1975283"/>
              <a:gd name="connsiteX11" fmla="*/ 580 w 1547866"/>
              <a:gd name="connsiteY11" fmla="*/ 1616 h 197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7866" h="1975283">
                <a:moveTo>
                  <a:pt x="580" y="1616"/>
                </a:moveTo>
                <a:cubicBezTo>
                  <a:pt x="26338" y="42399"/>
                  <a:pt x="922493" y="892405"/>
                  <a:pt x="1069527" y="1031926"/>
                </a:cubicBezTo>
                <a:cubicBezTo>
                  <a:pt x="1216561" y="1171447"/>
                  <a:pt x="806583" y="686343"/>
                  <a:pt x="882783" y="838743"/>
                </a:cubicBezTo>
                <a:cubicBezTo>
                  <a:pt x="958983" y="991143"/>
                  <a:pt x="1439795" y="1806805"/>
                  <a:pt x="1526727" y="1946326"/>
                </a:cubicBezTo>
                <a:cubicBezTo>
                  <a:pt x="1613659" y="2085847"/>
                  <a:pt x="1404377" y="1675870"/>
                  <a:pt x="1404377" y="1675870"/>
                </a:cubicBezTo>
                <a:cubicBezTo>
                  <a:pt x="1346422" y="1547081"/>
                  <a:pt x="1209048" y="1233695"/>
                  <a:pt x="1178997" y="1173594"/>
                </a:cubicBezTo>
                <a:cubicBezTo>
                  <a:pt x="1148946" y="1113493"/>
                  <a:pt x="1307786" y="1396827"/>
                  <a:pt x="1224073" y="1315261"/>
                </a:cubicBezTo>
                <a:cubicBezTo>
                  <a:pt x="1140360" y="1233695"/>
                  <a:pt x="725017" y="753956"/>
                  <a:pt x="676721" y="684196"/>
                </a:cubicBezTo>
                <a:cubicBezTo>
                  <a:pt x="628425" y="614436"/>
                  <a:pt x="938592" y="925675"/>
                  <a:pt x="934299" y="896698"/>
                </a:cubicBezTo>
                <a:cubicBezTo>
                  <a:pt x="930006" y="867721"/>
                  <a:pt x="654183" y="528577"/>
                  <a:pt x="650963" y="510332"/>
                </a:cubicBezTo>
                <a:cubicBezTo>
                  <a:pt x="647743" y="492087"/>
                  <a:pt x="1015864" y="869866"/>
                  <a:pt x="914980" y="787227"/>
                </a:cubicBezTo>
                <a:cubicBezTo>
                  <a:pt x="814096" y="704588"/>
                  <a:pt x="-25178" y="-39167"/>
                  <a:pt x="580" y="16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4A589E8D-A020-2574-1CDA-4C9FD1D5FBE3}"/>
              </a:ext>
            </a:extLst>
          </p:cNvPr>
          <p:cNvSpPr/>
          <p:nvPr/>
        </p:nvSpPr>
        <p:spPr>
          <a:xfrm>
            <a:off x="4756747" y="1107488"/>
            <a:ext cx="2261166" cy="1334018"/>
          </a:xfrm>
          <a:custGeom>
            <a:avLst/>
            <a:gdLst>
              <a:gd name="connsiteX0" fmla="*/ 1997 w 2261166"/>
              <a:gd name="connsiteY0" fmla="*/ 32292 h 1334018"/>
              <a:gd name="connsiteX1" fmla="*/ 568667 w 2261166"/>
              <a:gd name="connsiteY1" fmla="*/ 58050 h 1334018"/>
              <a:gd name="connsiteX2" fmla="*/ 1367157 w 2261166"/>
              <a:gd name="connsiteY2" fmla="*/ 740630 h 1334018"/>
              <a:gd name="connsiteX3" fmla="*/ 1296323 w 2261166"/>
              <a:gd name="connsiteY3" fmla="*/ 605402 h 1334018"/>
              <a:gd name="connsiteX4" fmla="*/ 2249360 w 2261166"/>
              <a:gd name="connsiteY4" fmla="*/ 1320180 h 1334018"/>
              <a:gd name="connsiteX5" fmla="*/ 1792160 w 2261166"/>
              <a:gd name="connsiteY5" fmla="*/ 1036844 h 1334018"/>
              <a:gd name="connsiteX6" fmla="*/ 1244808 w 2261166"/>
              <a:gd name="connsiteY6" fmla="*/ 541008 h 1334018"/>
              <a:gd name="connsiteX7" fmla="*/ 736092 w 2261166"/>
              <a:gd name="connsiteY7" fmla="*/ 128884 h 1334018"/>
              <a:gd name="connsiteX8" fmla="*/ 220938 w 2261166"/>
              <a:gd name="connsiteY8" fmla="*/ 38732 h 1334018"/>
              <a:gd name="connsiteX9" fmla="*/ 375484 w 2261166"/>
              <a:gd name="connsiteY9" fmla="*/ 12974 h 1334018"/>
              <a:gd name="connsiteX10" fmla="*/ 1997 w 2261166"/>
              <a:gd name="connsiteY10" fmla="*/ 32292 h 133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1166" h="1334018">
                <a:moveTo>
                  <a:pt x="1997" y="32292"/>
                </a:moveTo>
                <a:cubicBezTo>
                  <a:pt x="34194" y="39805"/>
                  <a:pt x="341141" y="-60006"/>
                  <a:pt x="568667" y="58050"/>
                </a:cubicBezTo>
                <a:cubicBezTo>
                  <a:pt x="796193" y="176106"/>
                  <a:pt x="1245881" y="649405"/>
                  <a:pt x="1367157" y="740630"/>
                </a:cubicBezTo>
                <a:cubicBezTo>
                  <a:pt x="1488433" y="831855"/>
                  <a:pt x="1149289" y="508810"/>
                  <a:pt x="1296323" y="605402"/>
                </a:cubicBezTo>
                <a:cubicBezTo>
                  <a:pt x="1443357" y="701994"/>
                  <a:pt x="2166721" y="1248273"/>
                  <a:pt x="2249360" y="1320180"/>
                </a:cubicBezTo>
                <a:cubicBezTo>
                  <a:pt x="2331999" y="1392087"/>
                  <a:pt x="1959585" y="1166706"/>
                  <a:pt x="1792160" y="1036844"/>
                </a:cubicBezTo>
                <a:cubicBezTo>
                  <a:pt x="1624735" y="906982"/>
                  <a:pt x="1420819" y="692335"/>
                  <a:pt x="1244808" y="541008"/>
                </a:cubicBezTo>
                <a:cubicBezTo>
                  <a:pt x="1068797" y="389681"/>
                  <a:pt x="906737" y="212597"/>
                  <a:pt x="736092" y="128884"/>
                </a:cubicBezTo>
                <a:cubicBezTo>
                  <a:pt x="565447" y="45171"/>
                  <a:pt x="281039" y="58050"/>
                  <a:pt x="220938" y="38732"/>
                </a:cubicBezTo>
                <a:cubicBezTo>
                  <a:pt x="160837" y="19414"/>
                  <a:pt x="414121" y="14047"/>
                  <a:pt x="375484" y="12974"/>
                </a:cubicBezTo>
                <a:cubicBezTo>
                  <a:pt x="336847" y="11901"/>
                  <a:pt x="-30200" y="24779"/>
                  <a:pt x="1997" y="322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74243CD7-EF79-8BD2-C9C4-A1D8234F4602}"/>
              </a:ext>
            </a:extLst>
          </p:cNvPr>
          <p:cNvSpPr/>
          <p:nvPr/>
        </p:nvSpPr>
        <p:spPr>
          <a:xfrm>
            <a:off x="4745865" y="1146220"/>
            <a:ext cx="1997055" cy="2358232"/>
          </a:xfrm>
          <a:custGeom>
            <a:avLst/>
            <a:gdLst>
              <a:gd name="connsiteX0" fmla="*/ 0 w 1997055"/>
              <a:gd name="connsiteY0" fmla="*/ 0 h 2358232"/>
              <a:gd name="connsiteX1" fmla="*/ 1023870 w 1997055"/>
              <a:gd name="connsiteY1" fmla="*/ 585988 h 2358232"/>
              <a:gd name="connsiteX2" fmla="*/ 907960 w 1997055"/>
              <a:gd name="connsiteY2" fmla="*/ 592428 h 2358232"/>
              <a:gd name="connsiteX3" fmla="*/ 1970467 w 1997055"/>
              <a:gd name="connsiteY3" fmla="*/ 2318197 h 2358232"/>
              <a:gd name="connsiteX4" fmla="*/ 1700011 w 1997055"/>
              <a:gd name="connsiteY4" fmla="*/ 1848118 h 2358232"/>
              <a:gd name="connsiteX5" fmla="*/ 1017431 w 1997055"/>
              <a:gd name="connsiteY5" fmla="*/ 650383 h 2358232"/>
              <a:gd name="connsiteX6" fmla="*/ 547352 w 1997055"/>
              <a:gd name="connsiteY6" fmla="*/ 360608 h 2358232"/>
              <a:gd name="connsiteX7" fmla="*/ 0 w 1997055"/>
              <a:gd name="connsiteY7" fmla="*/ 0 h 235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7055" h="2358232">
                <a:moveTo>
                  <a:pt x="0" y="0"/>
                </a:moveTo>
                <a:cubicBezTo>
                  <a:pt x="436271" y="243625"/>
                  <a:pt x="872543" y="487250"/>
                  <a:pt x="1023870" y="585988"/>
                </a:cubicBezTo>
                <a:cubicBezTo>
                  <a:pt x="1175197" y="684726"/>
                  <a:pt x="750194" y="303727"/>
                  <a:pt x="907960" y="592428"/>
                </a:cubicBezTo>
                <a:cubicBezTo>
                  <a:pt x="1065726" y="881130"/>
                  <a:pt x="1838459" y="2108915"/>
                  <a:pt x="1970467" y="2318197"/>
                </a:cubicBezTo>
                <a:cubicBezTo>
                  <a:pt x="2102476" y="2527479"/>
                  <a:pt x="1700011" y="1848118"/>
                  <a:pt x="1700011" y="1848118"/>
                </a:cubicBezTo>
                <a:cubicBezTo>
                  <a:pt x="1541172" y="1570149"/>
                  <a:pt x="1209541" y="898301"/>
                  <a:pt x="1017431" y="650383"/>
                </a:cubicBezTo>
                <a:cubicBezTo>
                  <a:pt x="825321" y="402465"/>
                  <a:pt x="547352" y="360608"/>
                  <a:pt x="547352" y="36060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FD78444-D04C-37E5-8DAE-29B5D2B8207E}"/>
              </a:ext>
            </a:extLst>
          </p:cNvPr>
          <p:cNvSpPr/>
          <p:nvPr/>
        </p:nvSpPr>
        <p:spPr>
          <a:xfrm>
            <a:off x="4395801" y="1289151"/>
            <a:ext cx="1768727" cy="1854413"/>
          </a:xfrm>
          <a:custGeom>
            <a:avLst/>
            <a:gdLst>
              <a:gd name="connsiteX0" fmla="*/ 2334 w 1768727"/>
              <a:gd name="connsiteY0" fmla="*/ 101767 h 1854413"/>
              <a:gd name="connsiteX1" fmla="*/ 549686 w 1768727"/>
              <a:gd name="connsiteY1" fmla="*/ 133964 h 1854413"/>
              <a:gd name="connsiteX2" fmla="*/ 1766740 w 1768727"/>
              <a:gd name="connsiteY2" fmla="*/ 1853294 h 1854413"/>
              <a:gd name="connsiteX3" fmla="*/ 826582 w 1768727"/>
              <a:gd name="connsiteY3" fmla="*/ 391542 h 1854413"/>
              <a:gd name="connsiteX4" fmla="*/ 472413 w 1768727"/>
              <a:gd name="connsiteY4" fmla="*/ 50252 h 1854413"/>
              <a:gd name="connsiteX5" fmla="*/ 356503 w 1768727"/>
              <a:gd name="connsiteY5" fmla="*/ 18055 h 1854413"/>
              <a:gd name="connsiteX6" fmla="*/ 2334 w 1768727"/>
              <a:gd name="connsiteY6" fmla="*/ 101767 h 185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727" h="1854413">
                <a:moveTo>
                  <a:pt x="2334" y="101767"/>
                </a:moveTo>
                <a:cubicBezTo>
                  <a:pt x="34531" y="121085"/>
                  <a:pt x="255618" y="-157957"/>
                  <a:pt x="549686" y="133964"/>
                </a:cubicBezTo>
                <a:cubicBezTo>
                  <a:pt x="843754" y="425885"/>
                  <a:pt x="1720591" y="1810364"/>
                  <a:pt x="1766740" y="1853294"/>
                </a:cubicBezTo>
                <a:cubicBezTo>
                  <a:pt x="1812889" y="1896224"/>
                  <a:pt x="1042303" y="692049"/>
                  <a:pt x="826582" y="391542"/>
                </a:cubicBezTo>
                <a:cubicBezTo>
                  <a:pt x="610861" y="91035"/>
                  <a:pt x="550760" y="112500"/>
                  <a:pt x="472413" y="50252"/>
                </a:cubicBezTo>
                <a:cubicBezTo>
                  <a:pt x="394067" y="-11996"/>
                  <a:pt x="432703" y="11616"/>
                  <a:pt x="356503" y="18055"/>
                </a:cubicBezTo>
                <a:cubicBezTo>
                  <a:pt x="280303" y="24494"/>
                  <a:pt x="-29863" y="82449"/>
                  <a:pt x="2334" y="1017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BA74C3C7-F69B-073C-829F-90819245CB55}"/>
              </a:ext>
            </a:extLst>
          </p:cNvPr>
          <p:cNvSpPr/>
          <p:nvPr/>
        </p:nvSpPr>
        <p:spPr>
          <a:xfrm>
            <a:off x="4584878" y="1506738"/>
            <a:ext cx="1906047" cy="2580987"/>
          </a:xfrm>
          <a:custGeom>
            <a:avLst/>
            <a:gdLst>
              <a:gd name="connsiteX0" fmla="*/ 1 w 1906047"/>
              <a:gd name="connsiteY0" fmla="*/ 90 h 2580987"/>
              <a:gd name="connsiteX1" fmla="*/ 650384 w 1906047"/>
              <a:gd name="connsiteY1" fmla="*/ 644034 h 2580987"/>
              <a:gd name="connsiteX2" fmla="*/ 875764 w 1906047"/>
              <a:gd name="connsiteY2" fmla="*/ 1255780 h 2580987"/>
              <a:gd name="connsiteX3" fmla="*/ 1860998 w 1906047"/>
              <a:gd name="connsiteY3" fmla="*/ 2524349 h 2580987"/>
              <a:gd name="connsiteX4" fmla="*/ 1751528 w 1906047"/>
              <a:gd name="connsiteY4" fmla="*/ 2376242 h 2580987"/>
              <a:gd name="connsiteX5" fmla="*/ 1171978 w 1906047"/>
              <a:gd name="connsiteY5" fmla="*/ 1603510 h 2580987"/>
              <a:gd name="connsiteX6" fmla="*/ 650384 w 1906047"/>
              <a:gd name="connsiteY6" fmla="*/ 862975 h 2580987"/>
              <a:gd name="connsiteX7" fmla="*/ 656823 w 1906047"/>
              <a:gd name="connsiteY7" fmla="*/ 598958 h 2580987"/>
              <a:gd name="connsiteX8" fmla="*/ 1 w 1906047"/>
              <a:gd name="connsiteY8" fmla="*/ 90 h 25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6047" h="2580987">
                <a:moveTo>
                  <a:pt x="1" y="90"/>
                </a:moveTo>
                <a:cubicBezTo>
                  <a:pt x="-1072" y="7603"/>
                  <a:pt x="504424" y="434752"/>
                  <a:pt x="650384" y="644034"/>
                </a:cubicBezTo>
                <a:cubicBezTo>
                  <a:pt x="796345" y="853316"/>
                  <a:pt x="673995" y="942394"/>
                  <a:pt x="875764" y="1255780"/>
                </a:cubicBezTo>
                <a:cubicBezTo>
                  <a:pt x="1077533" y="1569166"/>
                  <a:pt x="1715037" y="2337605"/>
                  <a:pt x="1860998" y="2524349"/>
                </a:cubicBezTo>
                <a:cubicBezTo>
                  <a:pt x="2006959" y="2711093"/>
                  <a:pt x="1751528" y="2376242"/>
                  <a:pt x="1751528" y="2376242"/>
                </a:cubicBezTo>
                <a:cubicBezTo>
                  <a:pt x="1636691" y="2222769"/>
                  <a:pt x="1355502" y="1855721"/>
                  <a:pt x="1171978" y="1603510"/>
                </a:cubicBezTo>
                <a:cubicBezTo>
                  <a:pt x="988454" y="1351299"/>
                  <a:pt x="736243" y="1030400"/>
                  <a:pt x="650384" y="862975"/>
                </a:cubicBezTo>
                <a:cubicBezTo>
                  <a:pt x="564525" y="695550"/>
                  <a:pt x="763074" y="741699"/>
                  <a:pt x="656823" y="598958"/>
                </a:cubicBezTo>
                <a:cubicBezTo>
                  <a:pt x="550572" y="456217"/>
                  <a:pt x="1074" y="-7423"/>
                  <a:pt x="1" y="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761710AC-6E07-DD08-C036-BDE68B72C091}"/>
              </a:ext>
            </a:extLst>
          </p:cNvPr>
          <p:cNvSpPr/>
          <p:nvPr/>
        </p:nvSpPr>
        <p:spPr>
          <a:xfrm>
            <a:off x="6130227" y="4127596"/>
            <a:ext cx="277392" cy="985627"/>
          </a:xfrm>
          <a:custGeom>
            <a:avLst/>
            <a:gdLst>
              <a:gd name="connsiteX0" fmla="*/ 117 w 277392"/>
              <a:gd name="connsiteY0" fmla="*/ 83 h 985627"/>
              <a:gd name="connsiteX1" fmla="*/ 219058 w 277392"/>
              <a:gd name="connsiteY1" fmla="*/ 656905 h 985627"/>
              <a:gd name="connsiteX2" fmla="*/ 264134 w 277392"/>
              <a:gd name="connsiteY2" fmla="*/ 985317 h 985627"/>
              <a:gd name="connsiteX3" fmla="*/ 251255 w 277392"/>
              <a:gd name="connsiteY3" fmla="*/ 701981 h 985627"/>
              <a:gd name="connsiteX4" fmla="*/ 117 w 277392"/>
              <a:gd name="connsiteY4" fmla="*/ 83 h 98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392" h="985627">
                <a:moveTo>
                  <a:pt x="117" y="83"/>
                </a:moveTo>
                <a:cubicBezTo>
                  <a:pt x="-5249" y="-7430"/>
                  <a:pt x="175055" y="492699"/>
                  <a:pt x="219058" y="656905"/>
                </a:cubicBezTo>
                <a:cubicBezTo>
                  <a:pt x="263061" y="821111"/>
                  <a:pt x="258768" y="977804"/>
                  <a:pt x="264134" y="985317"/>
                </a:cubicBezTo>
                <a:cubicBezTo>
                  <a:pt x="269500" y="992830"/>
                  <a:pt x="297404" y="862967"/>
                  <a:pt x="251255" y="701981"/>
                </a:cubicBezTo>
                <a:cubicBezTo>
                  <a:pt x="205106" y="540995"/>
                  <a:pt x="5483" y="7596"/>
                  <a:pt x="117" y="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4237016-F005-512B-B9EF-7302E0945EA4}"/>
              </a:ext>
            </a:extLst>
          </p:cNvPr>
          <p:cNvSpPr/>
          <p:nvPr/>
        </p:nvSpPr>
        <p:spPr>
          <a:xfrm>
            <a:off x="6284769" y="4352717"/>
            <a:ext cx="334371" cy="1955093"/>
          </a:xfrm>
          <a:custGeom>
            <a:avLst/>
            <a:gdLst>
              <a:gd name="connsiteX0" fmla="*/ 121 w 334371"/>
              <a:gd name="connsiteY0" fmla="*/ 342 h 1955093"/>
              <a:gd name="connsiteX1" fmla="*/ 283456 w 334371"/>
              <a:gd name="connsiteY1" fmla="*/ 863227 h 1955093"/>
              <a:gd name="connsiteX2" fmla="*/ 225501 w 334371"/>
              <a:gd name="connsiteY2" fmla="*/ 1945052 h 1955093"/>
              <a:gd name="connsiteX3" fmla="*/ 270577 w 334371"/>
              <a:gd name="connsiteY3" fmla="*/ 1378382 h 1955093"/>
              <a:gd name="connsiteX4" fmla="*/ 322093 w 334371"/>
              <a:gd name="connsiteY4" fmla="*/ 959818 h 1955093"/>
              <a:gd name="connsiteX5" fmla="*/ 121 w 334371"/>
              <a:gd name="connsiteY5" fmla="*/ 342 h 195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71" h="1955093">
                <a:moveTo>
                  <a:pt x="121" y="342"/>
                </a:moveTo>
                <a:cubicBezTo>
                  <a:pt x="-6318" y="-15756"/>
                  <a:pt x="245893" y="539109"/>
                  <a:pt x="283456" y="863227"/>
                </a:cubicBezTo>
                <a:cubicBezTo>
                  <a:pt x="321019" y="1187345"/>
                  <a:pt x="227647" y="1859193"/>
                  <a:pt x="225501" y="1945052"/>
                </a:cubicBezTo>
                <a:cubicBezTo>
                  <a:pt x="223355" y="2030911"/>
                  <a:pt x="254478" y="1542588"/>
                  <a:pt x="270577" y="1378382"/>
                </a:cubicBezTo>
                <a:cubicBezTo>
                  <a:pt x="286676" y="1214176"/>
                  <a:pt x="363949" y="1181979"/>
                  <a:pt x="322093" y="959818"/>
                </a:cubicBezTo>
                <a:cubicBezTo>
                  <a:pt x="280237" y="737657"/>
                  <a:pt x="6560" y="16440"/>
                  <a:pt x="121" y="3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E25F8A1E-7D78-5998-59C8-072B0E6C7CE6}"/>
              </a:ext>
            </a:extLst>
          </p:cNvPr>
          <p:cNvSpPr/>
          <p:nvPr/>
        </p:nvSpPr>
        <p:spPr>
          <a:xfrm>
            <a:off x="6252373" y="6278267"/>
            <a:ext cx="328822" cy="1179277"/>
          </a:xfrm>
          <a:custGeom>
            <a:avLst/>
            <a:gdLst>
              <a:gd name="connsiteX0" fmla="*/ 328731 w 328822"/>
              <a:gd name="connsiteY0" fmla="*/ 184 h 1179277"/>
              <a:gd name="connsiteX1" fmla="*/ 109790 w 328822"/>
              <a:gd name="connsiteY1" fmla="*/ 418747 h 1179277"/>
              <a:gd name="connsiteX2" fmla="*/ 51835 w 328822"/>
              <a:gd name="connsiteY2" fmla="*/ 805113 h 1179277"/>
              <a:gd name="connsiteX3" fmla="*/ 174185 w 328822"/>
              <a:gd name="connsiteY3" fmla="*/ 1159282 h 1179277"/>
              <a:gd name="connsiteX4" fmla="*/ 174185 w 328822"/>
              <a:gd name="connsiteY4" fmla="*/ 1094888 h 1179277"/>
              <a:gd name="connsiteX5" fmla="*/ 320 w 328822"/>
              <a:gd name="connsiteY5" fmla="*/ 760037 h 1179277"/>
              <a:gd name="connsiteX6" fmla="*/ 135548 w 328822"/>
              <a:gd name="connsiteY6" fmla="*/ 470263 h 1179277"/>
              <a:gd name="connsiteX7" fmla="*/ 328731 w 328822"/>
              <a:gd name="connsiteY7" fmla="*/ 184 h 117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822" h="1179277">
                <a:moveTo>
                  <a:pt x="328731" y="184"/>
                </a:moveTo>
                <a:cubicBezTo>
                  <a:pt x="324438" y="-8402"/>
                  <a:pt x="155939" y="284592"/>
                  <a:pt x="109790" y="418747"/>
                </a:cubicBezTo>
                <a:cubicBezTo>
                  <a:pt x="63641" y="552902"/>
                  <a:pt x="41102" y="681691"/>
                  <a:pt x="51835" y="805113"/>
                </a:cubicBezTo>
                <a:cubicBezTo>
                  <a:pt x="62567" y="928536"/>
                  <a:pt x="153793" y="1110986"/>
                  <a:pt x="174185" y="1159282"/>
                </a:cubicBezTo>
                <a:cubicBezTo>
                  <a:pt x="194577" y="1207578"/>
                  <a:pt x="203162" y="1161429"/>
                  <a:pt x="174185" y="1094888"/>
                </a:cubicBezTo>
                <a:cubicBezTo>
                  <a:pt x="145207" y="1028347"/>
                  <a:pt x="6759" y="864141"/>
                  <a:pt x="320" y="760037"/>
                </a:cubicBezTo>
                <a:cubicBezTo>
                  <a:pt x="-6119" y="655933"/>
                  <a:pt x="86179" y="595832"/>
                  <a:pt x="135548" y="470263"/>
                </a:cubicBezTo>
                <a:cubicBezTo>
                  <a:pt x="184917" y="344694"/>
                  <a:pt x="333024" y="8770"/>
                  <a:pt x="328731" y="1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2F165F5-EF5B-4449-1171-306A80A154B0}"/>
              </a:ext>
            </a:extLst>
          </p:cNvPr>
          <p:cNvSpPr/>
          <p:nvPr/>
        </p:nvSpPr>
        <p:spPr>
          <a:xfrm>
            <a:off x="5532331" y="2633171"/>
            <a:ext cx="1214012" cy="2119647"/>
          </a:xfrm>
          <a:custGeom>
            <a:avLst/>
            <a:gdLst>
              <a:gd name="connsiteX0" fmla="*/ 5584 w 1214012"/>
              <a:gd name="connsiteY0" fmla="*/ 559 h 2119647"/>
              <a:gd name="connsiteX1" fmla="*/ 134373 w 1214012"/>
              <a:gd name="connsiteY1" fmla="*/ 541471 h 2119647"/>
              <a:gd name="connsiteX2" fmla="*/ 1158244 w 1214012"/>
              <a:gd name="connsiteY2" fmla="*/ 2048299 h 2119647"/>
              <a:gd name="connsiteX3" fmla="*/ 990818 w 1214012"/>
              <a:gd name="connsiteY3" fmla="*/ 1764964 h 2119647"/>
              <a:gd name="connsiteX4" fmla="*/ 250283 w 1214012"/>
              <a:gd name="connsiteY4" fmla="*/ 786170 h 2119647"/>
              <a:gd name="connsiteX5" fmla="*/ 44221 w 1214012"/>
              <a:gd name="connsiteY5" fmla="*/ 444880 h 2119647"/>
              <a:gd name="connsiteX6" fmla="*/ 5584 w 1214012"/>
              <a:gd name="connsiteY6" fmla="*/ 559 h 211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012" h="2119647">
                <a:moveTo>
                  <a:pt x="5584" y="559"/>
                </a:moveTo>
                <a:cubicBezTo>
                  <a:pt x="20609" y="16657"/>
                  <a:pt x="-57737" y="200181"/>
                  <a:pt x="134373" y="541471"/>
                </a:cubicBezTo>
                <a:cubicBezTo>
                  <a:pt x="326483" y="882761"/>
                  <a:pt x="1015503" y="1844384"/>
                  <a:pt x="1158244" y="2048299"/>
                </a:cubicBezTo>
                <a:cubicBezTo>
                  <a:pt x="1300985" y="2252215"/>
                  <a:pt x="1142145" y="1975319"/>
                  <a:pt x="990818" y="1764964"/>
                </a:cubicBezTo>
                <a:cubicBezTo>
                  <a:pt x="839491" y="1554609"/>
                  <a:pt x="408049" y="1006184"/>
                  <a:pt x="250283" y="786170"/>
                </a:cubicBezTo>
                <a:cubicBezTo>
                  <a:pt x="92517" y="566156"/>
                  <a:pt x="81784" y="569376"/>
                  <a:pt x="44221" y="444880"/>
                </a:cubicBezTo>
                <a:cubicBezTo>
                  <a:pt x="6658" y="320384"/>
                  <a:pt x="-9441" y="-15539"/>
                  <a:pt x="5584" y="5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4E6424A-95CC-6AA0-64CA-C1024183C9BF}"/>
              </a:ext>
            </a:extLst>
          </p:cNvPr>
          <p:cNvSpPr/>
          <p:nvPr/>
        </p:nvSpPr>
        <p:spPr>
          <a:xfrm>
            <a:off x="5967408" y="3850549"/>
            <a:ext cx="1209978" cy="2349471"/>
          </a:xfrm>
          <a:custGeom>
            <a:avLst/>
            <a:gdLst>
              <a:gd name="connsiteX0" fmla="*/ 1950 w 1209978"/>
              <a:gd name="connsiteY0" fmla="*/ 6674 h 2349471"/>
              <a:gd name="connsiteX1" fmla="*/ 806879 w 1209978"/>
              <a:gd name="connsiteY1" fmla="*/ 1416910 h 2349471"/>
              <a:gd name="connsiteX2" fmla="*/ 768243 w 1209978"/>
              <a:gd name="connsiteY2" fmla="*/ 1165772 h 2349471"/>
              <a:gd name="connsiteX3" fmla="*/ 1186806 w 1209978"/>
              <a:gd name="connsiteY3" fmla="*/ 2299113 h 2349471"/>
              <a:gd name="connsiteX4" fmla="*/ 1070896 w 1209978"/>
              <a:gd name="connsiteY4" fmla="*/ 1996459 h 2349471"/>
              <a:gd name="connsiteX5" fmla="*/ 362558 w 1209978"/>
              <a:gd name="connsiteY5" fmla="*/ 624859 h 2349471"/>
              <a:gd name="connsiteX6" fmla="*/ 575060 w 1209978"/>
              <a:gd name="connsiteY6" fmla="*/ 875997 h 2349471"/>
              <a:gd name="connsiteX7" fmla="*/ 1950 w 1209978"/>
              <a:gd name="connsiteY7" fmla="*/ 6674 h 234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978" h="2349471">
                <a:moveTo>
                  <a:pt x="1950" y="6674"/>
                </a:moveTo>
                <a:cubicBezTo>
                  <a:pt x="40586" y="96826"/>
                  <a:pt x="679163" y="1223727"/>
                  <a:pt x="806879" y="1416910"/>
                </a:cubicBezTo>
                <a:cubicBezTo>
                  <a:pt x="934595" y="1610093"/>
                  <a:pt x="704922" y="1018738"/>
                  <a:pt x="768243" y="1165772"/>
                </a:cubicBezTo>
                <a:cubicBezTo>
                  <a:pt x="831564" y="1312806"/>
                  <a:pt x="1136364" y="2160665"/>
                  <a:pt x="1186806" y="2299113"/>
                </a:cubicBezTo>
                <a:cubicBezTo>
                  <a:pt x="1237248" y="2437561"/>
                  <a:pt x="1208271" y="2275501"/>
                  <a:pt x="1070896" y="1996459"/>
                </a:cubicBezTo>
                <a:cubicBezTo>
                  <a:pt x="933521" y="1717417"/>
                  <a:pt x="445197" y="811603"/>
                  <a:pt x="362558" y="624859"/>
                </a:cubicBezTo>
                <a:cubicBezTo>
                  <a:pt x="279919" y="438115"/>
                  <a:pt x="639454" y="984394"/>
                  <a:pt x="575060" y="875997"/>
                </a:cubicBezTo>
                <a:cubicBezTo>
                  <a:pt x="510666" y="767600"/>
                  <a:pt x="-36686" y="-83478"/>
                  <a:pt x="1950" y="66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127289D1-C602-49FD-0C2E-F4BCFA3D54F2}"/>
              </a:ext>
            </a:extLst>
          </p:cNvPr>
          <p:cNvSpPr/>
          <p:nvPr/>
        </p:nvSpPr>
        <p:spPr>
          <a:xfrm>
            <a:off x="6566425" y="4865604"/>
            <a:ext cx="606317" cy="2506758"/>
          </a:xfrm>
          <a:custGeom>
            <a:avLst/>
            <a:gdLst>
              <a:gd name="connsiteX0" fmla="*/ 214302 w 606317"/>
              <a:gd name="connsiteY0" fmla="*/ 2610 h 2506758"/>
              <a:gd name="connsiteX1" fmla="*/ 79074 w 606317"/>
              <a:gd name="connsiteY1" fmla="*/ 820419 h 2506758"/>
              <a:gd name="connsiteX2" fmla="*/ 252938 w 606317"/>
              <a:gd name="connsiteY2" fmla="*/ 1850728 h 2506758"/>
              <a:gd name="connsiteX3" fmla="*/ 214302 w 606317"/>
              <a:gd name="connsiteY3" fmla="*/ 1573833 h 2506758"/>
              <a:gd name="connsiteX4" fmla="*/ 600668 w 606317"/>
              <a:gd name="connsiteY4" fmla="*/ 2481793 h 2506758"/>
              <a:gd name="connsiteX5" fmla="*/ 452561 w 606317"/>
              <a:gd name="connsiteY5" fmla="*/ 2262852 h 2506758"/>
              <a:gd name="connsiteX6" fmla="*/ 568471 w 606317"/>
              <a:gd name="connsiteY6" fmla="*/ 2385202 h 2506758"/>
              <a:gd name="connsiteX7" fmla="*/ 459000 w 606317"/>
              <a:gd name="connsiteY7" fmla="*/ 2114745 h 2506758"/>
              <a:gd name="connsiteX8" fmla="*/ 117710 w 606317"/>
              <a:gd name="connsiteY8" fmla="*/ 1464362 h 2506758"/>
              <a:gd name="connsiteX9" fmla="*/ 188544 w 606317"/>
              <a:gd name="connsiteY9" fmla="*/ 1593151 h 2506758"/>
              <a:gd name="connsiteX10" fmla="*/ 85513 w 606317"/>
              <a:gd name="connsiteY10" fmla="*/ 652993 h 2506758"/>
              <a:gd name="connsiteX11" fmla="*/ 1800 w 606317"/>
              <a:gd name="connsiteY11" fmla="*/ 813979 h 2506758"/>
              <a:gd name="connsiteX12" fmla="*/ 27558 w 606317"/>
              <a:gd name="connsiteY12" fmla="*/ 434052 h 2506758"/>
              <a:gd name="connsiteX13" fmla="*/ 21119 w 606317"/>
              <a:gd name="connsiteY13" fmla="*/ 556402 h 2506758"/>
              <a:gd name="connsiteX14" fmla="*/ 214302 w 606317"/>
              <a:gd name="connsiteY14" fmla="*/ 2610 h 250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6317" h="2506758">
                <a:moveTo>
                  <a:pt x="214302" y="2610"/>
                </a:moveTo>
                <a:cubicBezTo>
                  <a:pt x="223961" y="46613"/>
                  <a:pt x="72635" y="512399"/>
                  <a:pt x="79074" y="820419"/>
                </a:cubicBezTo>
                <a:cubicBezTo>
                  <a:pt x="85513" y="1128439"/>
                  <a:pt x="230400" y="1725159"/>
                  <a:pt x="252938" y="1850728"/>
                </a:cubicBezTo>
                <a:cubicBezTo>
                  <a:pt x="275476" y="1976297"/>
                  <a:pt x="156347" y="1468656"/>
                  <a:pt x="214302" y="1573833"/>
                </a:cubicBezTo>
                <a:cubicBezTo>
                  <a:pt x="272257" y="1679010"/>
                  <a:pt x="560958" y="2366957"/>
                  <a:pt x="600668" y="2481793"/>
                </a:cubicBezTo>
                <a:cubicBezTo>
                  <a:pt x="640378" y="2596629"/>
                  <a:pt x="457927" y="2278951"/>
                  <a:pt x="452561" y="2262852"/>
                </a:cubicBezTo>
                <a:cubicBezTo>
                  <a:pt x="447195" y="2246753"/>
                  <a:pt x="567398" y="2409886"/>
                  <a:pt x="568471" y="2385202"/>
                </a:cubicBezTo>
                <a:cubicBezTo>
                  <a:pt x="569544" y="2360518"/>
                  <a:pt x="534127" y="2268218"/>
                  <a:pt x="459000" y="2114745"/>
                </a:cubicBezTo>
                <a:cubicBezTo>
                  <a:pt x="383873" y="1961272"/>
                  <a:pt x="162786" y="1551294"/>
                  <a:pt x="117710" y="1464362"/>
                </a:cubicBezTo>
                <a:cubicBezTo>
                  <a:pt x="72634" y="1377430"/>
                  <a:pt x="193910" y="1728379"/>
                  <a:pt x="188544" y="1593151"/>
                </a:cubicBezTo>
                <a:cubicBezTo>
                  <a:pt x="183178" y="1457923"/>
                  <a:pt x="116637" y="782855"/>
                  <a:pt x="85513" y="652993"/>
                </a:cubicBezTo>
                <a:cubicBezTo>
                  <a:pt x="54389" y="523131"/>
                  <a:pt x="11459" y="850469"/>
                  <a:pt x="1800" y="813979"/>
                </a:cubicBezTo>
                <a:cubicBezTo>
                  <a:pt x="-7859" y="777489"/>
                  <a:pt x="24338" y="476982"/>
                  <a:pt x="27558" y="434052"/>
                </a:cubicBezTo>
                <a:cubicBezTo>
                  <a:pt x="30778" y="391123"/>
                  <a:pt x="-8932" y="628309"/>
                  <a:pt x="21119" y="556402"/>
                </a:cubicBezTo>
                <a:cubicBezTo>
                  <a:pt x="51170" y="484495"/>
                  <a:pt x="204643" y="-41393"/>
                  <a:pt x="214302" y="26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D03269A-1BFD-1253-F96C-094A01EC75F3}"/>
              </a:ext>
            </a:extLst>
          </p:cNvPr>
          <p:cNvSpPr/>
          <p:nvPr/>
        </p:nvSpPr>
        <p:spPr>
          <a:xfrm>
            <a:off x="6125438" y="6843513"/>
            <a:ext cx="1162165" cy="2568678"/>
          </a:xfrm>
          <a:custGeom>
            <a:avLst/>
            <a:gdLst>
              <a:gd name="connsiteX0" fmla="*/ 352635 w 1162165"/>
              <a:gd name="connsiteY0" fmla="*/ 1608 h 2568678"/>
              <a:gd name="connsiteX1" fmla="*/ 56421 w 1162165"/>
              <a:gd name="connsiteY1" fmla="*/ 600476 h 2568678"/>
              <a:gd name="connsiteX2" fmla="*/ 217407 w 1162165"/>
              <a:gd name="connsiteY2" fmla="*/ 1386087 h 2568678"/>
              <a:gd name="connsiteX3" fmla="*/ 178770 w 1162165"/>
              <a:gd name="connsiteY3" fmla="*/ 1276617 h 2568678"/>
              <a:gd name="connsiteX4" fmla="*/ 1125368 w 1162165"/>
              <a:gd name="connsiteY4" fmla="*/ 2519428 h 2568678"/>
              <a:gd name="connsiteX5" fmla="*/ 983700 w 1162165"/>
              <a:gd name="connsiteY5" fmla="*/ 2339124 h 2568678"/>
              <a:gd name="connsiteX6" fmla="*/ 243165 w 1162165"/>
              <a:gd name="connsiteY6" fmla="*/ 1424724 h 2568678"/>
              <a:gd name="connsiteX7" fmla="*/ 101497 w 1162165"/>
              <a:gd name="connsiteY7" fmla="*/ 1051236 h 2568678"/>
              <a:gd name="connsiteX8" fmla="*/ 11345 w 1162165"/>
              <a:gd name="connsiteY8" fmla="*/ 780780 h 2568678"/>
              <a:gd name="connsiteX9" fmla="*/ 352635 w 1162165"/>
              <a:gd name="connsiteY9" fmla="*/ 1608 h 256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2165" h="2568678">
                <a:moveTo>
                  <a:pt x="352635" y="1608"/>
                </a:moveTo>
                <a:cubicBezTo>
                  <a:pt x="360148" y="-28443"/>
                  <a:pt x="78959" y="369730"/>
                  <a:pt x="56421" y="600476"/>
                </a:cubicBezTo>
                <a:cubicBezTo>
                  <a:pt x="33883" y="831223"/>
                  <a:pt x="197016" y="1273397"/>
                  <a:pt x="217407" y="1386087"/>
                </a:cubicBezTo>
                <a:cubicBezTo>
                  <a:pt x="237798" y="1498777"/>
                  <a:pt x="27443" y="1087727"/>
                  <a:pt x="178770" y="1276617"/>
                </a:cubicBezTo>
                <a:cubicBezTo>
                  <a:pt x="330097" y="1465507"/>
                  <a:pt x="991213" y="2342344"/>
                  <a:pt x="1125368" y="2519428"/>
                </a:cubicBezTo>
                <a:cubicBezTo>
                  <a:pt x="1259523" y="2696512"/>
                  <a:pt x="983700" y="2339124"/>
                  <a:pt x="983700" y="2339124"/>
                </a:cubicBezTo>
                <a:cubicBezTo>
                  <a:pt x="836666" y="2156673"/>
                  <a:pt x="390199" y="1639372"/>
                  <a:pt x="243165" y="1424724"/>
                </a:cubicBezTo>
                <a:cubicBezTo>
                  <a:pt x="96131" y="1210076"/>
                  <a:pt x="140134" y="1158560"/>
                  <a:pt x="101497" y="1051236"/>
                </a:cubicBezTo>
                <a:cubicBezTo>
                  <a:pt x="62860" y="943912"/>
                  <a:pt x="-32658" y="951425"/>
                  <a:pt x="11345" y="780780"/>
                </a:cubicBezTo>
                <a:cubicBezTo>
                  <a:pt x="55348" y="610135"/>
                  <a:pt x="345122" y="31659"/>
                  <a:pt x="352635" y="16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28B40F6B-F627-05EA-04EB-0B6C32C7106F}"/>
              </a:ext>
            </a:extLst>
          </p:cNvPr>
          <p:cNvSpPr/>
          <p:nvPr/>
        </p:nvSpPr>
        <p:spPr>
          <a:xfrm>
            <a:off x="5815632" y="7871780"/>
            <a:ext cx="764499" cy="1718462"/>
          </a:xfrm>
          <a:custGeom>
            <a:avLst/>
            <a:gdLst>
              <a:gd name="connsiteX0" fmla="*/ 424182 w 764499"/>
              <a:gd name="connsiteY0" fmla="*/ 3651 h 1718462"/>
              <a:gd name="connsiteX1" fmla="*/ 134407 w 764499"/>
              <a:gd name="connsiteY1" fmla="*/ 499488 h 1718462"/>
              <a:gd name="connsiteX2" fmla="*/ 134407 w 764499"/>
              <a:gd name="connsiteY2" fmla="*/ 943809 h 1718462"/>
              <a:gd name="connsiteX3" fmla="*/ 5619 w 764499"/>
              <a:gd name="connsiteY3" fmla="*/ 834338 h 1718462"/>
              <a:gd name="connsiteX4" fmla="*/ 346909 w 764499"/>
              <a:gd name="connsiteY4" fmla="*/ 1362372 h 1718462"/>
              <a:gd name="connsiteX5" fmla="*/ 733275 w 764499"/>
              <a:gd name="connsiteY5" fmla="*/ 1697223 h 1718462"/>
              <a:gd name="connsiteX6" fmla="*/ 668881 w 764499"/>
              <a:gd name="connsiteY6" fmla="*/ 1619950 h 1718462"/>
              <a:gd name="connsiteX7" fmla="*/ 95771 w 764499"/>
              <a:gd name="connsiteY7" fmla="*/ 1098355 h 1718462"/>
              <a:gd name="connsiteX8" fmla="*/ 121529 w 764499"/>
              <a:gd name="connsiteY8" fmla="*/ 769944 h 1718462"/>
              <a:gd name="connsiteX9" fmla="*/ 424182 w 764499"/>
              <a:gd name="connsiteY9" fmla="*/ 3651 h 171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4499" h="1718462">
                <a:moveTo>
                  <a:pt x="424182" y="3651"/>
                </a:moveTo>
                <a:cubicBezTo>
                  <a:pt x="426328" y="-41425"/>
                  <a:pt x="182703" y="342795"/>
                  <a:pt x="134407" y="499488"/>
                </a:cubicBezTo>
                <a:cubicBezTo>
                  <a:pt x="86111" y="656181"/>
                  <a:pt x="155872" y="888001"/>
                  <a:pt x="134407" y="943809"/>
                </a:cubicBezTo>
                <a:cubicBezTo>
                  <a:pt x="112942" y="999617"/>
                  <a:pt x="-29798" y="764578"/>
                  <a:pt x="5619" y="834338"/>
                </a:cubicBezTo>
                <a:cubicBezTo>
                  <a:pt x="41036" y="904098"/>
                  <a:pt x="225633" y="1218558"/>
                  <a:pt x="346909" y="1362372"/>
                </a:cubicBezTo>
                <a:cubicBezTo>
                  <a:pt x="468185" y="1506186"/>
                  <a:pt x="679613" y="1654293"/>
                  <a:pt x="733275" y="1697223"/>
                </a:cubicBezTo>
                <a:cubicBezTo>
                  <a:pt x="786937" y="1740153"/>
                  <a:pt x="775132" y="1719761"/>
                  <a:pt x="668881" y="1619950"/>
                </a:cubicBezTo>
                <a:cubicBezTo>
                  <a:pt x="562630" y="1520139"/>
                  <a:pt x="186996" y="1240023"/>
                  <a:pt x="95771" y="1098355"/>
                </a:cubicBezTo>
                <a:cubicBezTo>
                  <a:pt x="4546" y="956687"/>
                  <a:pt x="70014" y="948102"/>
                  <a:pt x="121529" y="769944"/>
                </a:cubicBezTo>
                <a:cubicBezTo>
                  <a:pt x="173044" y="591786"/>
                  <a:pt x="422036" y="48727"/>
                  <a:pt x="424182" y="36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EE39647-BAEC-B421-E85E-A018F2F550B3}"/>
              </a:ext>
            </a:extLst>
          </p:cNvPr>
          <p:cNvSpPr/>
          <p:nvPr/>
        </p:nvSpPr>
        <p:spPr>
          <a:xfrm>
            <a:off x="6353657" y="6001514"/>
            <a:ext cx="396056" cy="2314758"/>
          </a:xfrm>
          <a:custGeom>
            <a:avLst/>
            <a:gdLst>
              <a:gd name="connsiteX0" fmla="*/ 2067 w 396056"/>
              <a:gd name="connsiteY0" fmla="*/ 914441 h 2314758"/>
              <a:gd name="connsiteX1" fmla="*/ 324039 w 396056"/>
              <a:gd name="connsiteY1" fmla="*/ 109511 h 2314758"/>
              <a:gd name="connsiteX2" fmla="*/ 253205 w 396056"/>
              <a:gd name="connsiteY2" fmla="*/ 605348 h 2314758"/>
              <a:gd name="connsiteX3" fmla="*/ 124416 w 396056"/>
              <a:gd name="connsiteY3" fmla="*/ 1236413 h 2314758"/>
              <a:gd name="connsiteX4" fmla="*/ 182371 w 396056"/>
              <a:gd name="connsiteY4" fmla="*/ 965956 h 2314758"/>
              <a:gd name="connsiteX5" fmla="*/ 60022 w 396056"/>
              <a:gd name="connsiteY5" fmla="*/ 1577703 h 2314758"/>
              <a:gd name="connsiteX6" fmla="*/ 369115 w 396056"/>
              <a:gd name="connsiteY6" fmla="*/ 2286041 h 2314758"/>
              <a:gd name="connsiteX7" fmla="*/ 291842 w 396056"/>
              <a:gd name="connsiteY7" fmla="*/ 2125055 h 2314758"/>
              <a:gd name="connsiteX8" fmla="*/ 92219 w 396056"/>
              <a:gd name="connsiteY8" fmla="*/ 1648537 h 2314758"/>
              <a:gd name="connsiteX9" fmla="*/ 369115 w 396056"/>
              <a:gd name="connsiteY9" fmla="*/ 637545 h 2314758"/>
              <a:gd name="connsiteX10" fmla="*/ 98658 w 396056"/>
              <a:gd name="connsiteY10" fmla="*/ 1152700 h 2314758"/>
              <a:gd name="connsiteX11" fmla="*/ 394873 w 396056"/>
              <a:gd name="connsiteY11" fmla="*/ 19359 h 2314758"/>
              <a:gd name="connsiteX12" fmla="*/ 195250 w 396056"/>
              <a:gd name="connsiteY12" fmla="*/ 470120 h 2314758"/>
              <a:gd name="connsiteX13" fmla="*/ 2067 w 396056"/>
              <a:gd name="connsiteY13" fmla="*/ 914441 h 231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6056" h="2314758">
                <a:moveTo>
                  <a:pt x="2067" y="914441"/>
                </a:moveTo>
                <a:cubicBezTo>
                  <a:pt x="23532" y="854340"/>
                  <a:pt x="282183" y="161026"/>
                  <a:pt x="324039" y="109511"/>
                </a:cubicBezTo>
                <a:cubicBezTo>
                  <a:pt x="365895" y="57995"/>
                  <a:pt x="286476" y="417531"/>
                  <a:pt x="253205" y="605348"/>
                </a:cubicBezTo>
                <a:cubicBezTo>
                  <a:pt x="219935" y="793165"/>
                  <a:pt x="136222" y="1176312"/>
                  <a:pt x="124416" y="1236413"/>
                </a:cubicBezTo>
                <a:cubicBezTo>
                  <a:pt x="112610" y="1296514"/>
                  <a:pt x="193103" y="909074"/>
                  <a:pt x="182371" y="965956"/>
                </a:cubicBezTo>
                <a:cubicBezTo>
                  <a:pt x="171639" y="1022838"/>
                  <a:pt x="28898" y="1357689"/>
                  <a:pt x="60022" y="1577703"/>
                </a:cubicBezTo>
                <a:cubicBezTo>
                  <a:pt x="91146" y="1797717"/>
                  <a:pt x="330478" y="2194816"/>
                  <a:pt x="369115" y="2286041"/>
                </a:cubicBezTo>
                <a:cubicBezTo>
                  <a:pt x="407752" y="2377266"/>
                  <a:pt x="337991" y="2231306"/>
                  <a:pt x="291842" y="2125055"/>
                </a:cubicBezTo>
                <a:cubicBezTo>
                  <a:pt x="245693" y="2018804"/>
                  <a:pt x="79340" y="1896455"/>
                  <a:pt x="92219" y="1648537"/>
                </a:cubicBezTo>
                <a:cubicBezTo>
                  <a:pt x="105098" y="1400619"/>
                  <a:pt x="368042" y="720184"/>
                  <a:pt x="369115" y="637545"/>
                </a:cubicBezTo>
                <a:cubicBezTo>
                  <a:pt x="370188" y="554905"/>
                  <a:pt x="94365" y="1255731"/>
                  <a:pt x="98658" y="1152700"/>
                </a:cubicBezTo>
                <a:cubicBezTo>
                  <a:pt x="102951" y="1049669"/>
                  <a:pt x="378774" y="133122"/>
                  <a:pt x="394873" y="19359"/>
                </a:cubicBezTo>
                <a:cubicBezTo>
                  <a:pt x="410972" y="-94404"/>
                  <a:pt x="258571" y="324159"/>
                  <a:pt x="195250" y="470120"/>
                </a:cubicBezTo>
                <a:cubicBezTo>
                  <a:pt x="131929" y="616081"/>
                  <a:pt x="-19398" y="974542"/>
                  <a:pt x="2067" y="9144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2149740-BAFA-ACCD-5378-094D71C118E6}"/>
              </a:ext>
            </a:extLst>
          </p:cNvPr>
          <p:cNvSpPr/>
          <p:nvPr/>
        </p:nvSpPr>
        <p:spPr>
          <a:xfrm>
            <a:off x="6245839" y="8208577"/>
            <a:ext cx="1121392" cy="1514819"/>
          </a:xfrm>
          <a:custGeom>
            <a:avLst/>
            <a:gdLst>
              <a:gd name="connsiteX0" fmla="*/ 193598 w 1121392"/>
              <a:gd name="connsiteY0" fmla="*/ 1705 h 1514819"/>
              <a:gd name="connsiteX1" fmla="*/ 142082 w 1121392"/>
              <a:gd name="connsiteY1" fmla="*/ 529738 h 1514819"/>
              <a:gd name="connsiteX2" fmla="*/ 637919 w 1121392"/>
              <a:gd name="connsiteY2" fmla="*/ 1283153 h 1514819"/>
              <a:gd name="connsiteX3" fmla="*/ 386781 w 1121392"/>
              <a:gd name="connsiteY3" fmla="*/ 1109288 h 1514819"/>
              <a:gd name="connsiteX4" fmla="*/ 1107998 w 1121392"/>
              <a:gd name="connsiteY4" fmla="*/ 1502093 h 1514819"/>
              <a:gd name="connsiteX5" fmla="*/ 811784 w 1121392"/>
              <a:gd name="connsiteY5" fmla="*/ 1366865 h 1514819"/>
              <a:gd name="connsiteX6" fmla="*/ 264431 w 1121392"/>
              <a:gd name="connsiteY6" fmla="*/ 858150 h 1514819"/>
              <a:gd name="connsiteX7" fmla="*/ 415 w 1121392"/>
              <a:gd name="connsiteY7" fmla="*/ 465344 h 1514819"/>
              <a:gd name="connsiteX8" fmla="*/ 200037 w 1121392"/>
              <a:gd name="connsiteY8" fmla="*/ 619891 h 1514819"/>
              <a:gd name="connsiteX9" fmla="*/ 58369 w 1121392"/>
              <a:gd name="connsiteY9" fmla="*/ 368753 h 1514819"/>
              <a:gd name="connsiteX10" fmla="*/ 193598 w 1121392"/>
              <a:gd name="connsiteY10" fmla="*/ 1705 h 151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1392" h="1514819">
                <a:moveTo>
                  <a:pt x="193598" y="1705"/>
                </a:moveTo>
                <a:cubicBezTo>
                  <a:pt x="207550" y="28536"/>
                  <a:pt x="68028" y="316163"/>
                  <a:pt x="142082" y="529738"/>
                </a:cubicBezTo>
                <a:cubicBezTo>
                  <a:pt x="216136" y="743313"/>
                  <a:pt x="597136" y="1186561"/>
                  <a:pt x="637919" y="1283153"/>
                </a:cubicBezTo>
                <a:cubicBezTo>
                  <a:pt x="678702" y="1379745"/>
                  <a:pt x="308435" y="1072798"/>
                  <a:pt x="386781" y="1109288"/>
                </a:cubicBezTo>
                <a:cubicBezTo>
                  <a:pt x="465128" y="1145778"/>
                  <a:pt x="1037164" y="1459164"/>
                  <a:pt x="1107998" y="1502093"/>
                </a:cubicBezTo>
                <a:cubicBezTo>
                  <a:pt x="1178832" y="1545022"/>
                  <a:pt x="952378" y="1474189"/>
                  <a:pt x="811784" y="1366865"/>
                </a:cubicBezTo>
                <a:cubicBezTo>
                  <a:pt x="671190" y="1259541"/>
                  <a:pt x="399659" y="1008403"/>
                  <a:pt x="264431" y="858150"/>
                </a:cubicBezTo>
                <a:cubicBezTo>
                  <a:pt x="129203" y="707897"/>
                  <a:pt x="11147" y="505054"/>
                  <a:pt x="415" y="465344"/>
                </a:cubicBezTo>
                <a:cubicBezTo>
                  <a:pt x="-10317" y="425634"/>
                  <a:pt x="190378" y="635990"/>
                  <a:pt x="200037" y="619891"/>
                </a:cubicBezTo>
                <a:cubicBezTo>
                  <a:pt x="209696" y="603793"/>
                  <a:pt x="60515" y="465345"/>
                  <a:pt x="58369" y="368753"/>
                </a:cubicBezTo>
                <a:cubicBezTo>
                  <a:pt x="56223" y="272161"/>
                  <a:pt x="179646" y="-25126"/>
                  <a:pt x="193598" y="170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F2AD7FEF-466E-5F65-F2A5-2C203BBE9FA9}"/>
              </a:ext>
            </a:extLst>
          </p:cNvPr>
          <p:cNvSpPr/>
          <p:nvPr/>
        </p:nvSpPr>
        <p:spPr>
          <a:xfrm>
            <a:off x="5762178" y="1396508"/>
            <a:ext cx="1705612" cy="2195537"/>
          </a:xfrm>
          <a:custGeom>
            <a:avLst/>
            <a:gdLst>
              <a:gd name="connsiteX0" fmla="*/ 1118 w 1705612"/>
              <a:gd name="connsiteY0" fmla="*/ 850 h 2195537"/>
              <a:gd name="connsiteX1" fmla="*/ 928397 w 1705612"/>
              <a:gd name="connsiteY1" fmla="*/ 528884 h 2195537"/>
              <a:gd name="connsiteX2" fmla="*/ 864002 w 1705612"/>
              <a:gd name="connsiteY2" fmla="*/ 412974 h 2195537"/>
              <a:gd name="connsiteX3" fmla="*/ 1424233 w 1705612"/>
              <a:gd name="connsiteY3" fmla="*/ 1366010 h 2195537"/>
              <a:gd name="connsiteX4" fmla="*/ 1340521 w 1705612"/>
              <a:gd name="connsiteY4" fmla="*/ 1198585 h 2195537"/>
              <a:gd name="connsiteX5" fmla="*/ 1694690 w 1705612"/>
              <a:gd name="connsiteY5" fmla="*/ 2177379 h 2195537"/>
              <a:gd name="connsiteX6" fmla="*/ 1565901 w 1705612"/>
              <a:gd name="connsiteY6" fmla="*/ 1745937 h 2195537"/>
              <a:gd name="connsiteX7" fmla="*/ 1076504 w 1705612"/>
              <a:gd name="connsiteY7" fmla="*/ 657672 h 2195537"/>
              <a:gd name="connsiteX8" fmla="*/ 599985 w 1705612"/>
              <a:gd name="connsiteY8" fmla="*/ 194033 h 2195537"/>
              <a:gd name="connsiteX9" fmla="*/ 735214 w 1705612"/>
              <a:gd name="connsiteY9" fmla="*/ 400095 h 2195537"/>
              <a:gd name="connsiteX10" fmla="*/ 1118 w 1705612"/>
              <a:gd name="connsiteY10" fmla="*/ 850 h 219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5612" h="2195537">
                <a:moveTo>
                  <a:pt x="1118" y="850"/>
                </a:moveTo>
                <a:cubicBezTo>
                  <a:pt x="33315" y="22315"/>
                  <a:pt x="784583" y="460197"/>
                  <a:pt x="928397" y="528884"/>
                </a:cubicBezTo>
                <a:cubicBezTo>
                  <a:pt x="1072211" y="597571"/>
                  <a:pt x="781363" y="273453"/>
                  <a:pt x="864002" y="412974"/>
                </a:cubicBezTo>
                <a:cubicBezTo>
                  <a:pt x="946641" y="552495"/>
                  <a:pt x="1344813" y="1235075"/>
                  <a:pt x="1424233" y="1366010"/>
                </a:cubicBezTo>
                <a:cubicBezTo>
                  <a:pt x="1503653" y="1496945"/>
                  <a:pt x="1295445" y="1063357"/>
                  <a:pt x="1340521" y="1198585"/>
                </a:cubicBezTo>
                <a:cubicBezTo>
                  <a:pt x="1385597" y="1333813"/>
                  <a:pt x="1657127" y="2086154"/>
                  <a:pt x="1694690" y="2177379"/>
                </a:cubicBezTo>
                <a:cubicBezTo>
                  <a:pt x="1732253" y="2268604"/>
                  <a:pt x="1668932" y="1999221"/>
                  <a:pt x="1565901" y="1745937"/>
                </a:cubicBezTo>
                <a:cubicBezTo>
                  <a:pt x="1462870" y="1492653"/>
                  <a:pt x="1237490" y="916323"/>
                  <a:pt x="1076504" y="657672"/>
                </a:cubicBezTo>
                <a:cubicBezTo>
                  <a:pt x="915518" y="399021"/>
                  <a:pt x="656867" y="236963"/>
                  <a:pt x="599985" y="194033"/>
                </a:cubicBezTo>
                <a:cubicBezTo>
                  <a:pt x="543103" y="151103"/>
                  <a:pt x="828586" y="429072"/>
                  <a:pt x="735214" y="400095"/>
                </a:cubicBezTo>
                <a:cubicBezTo>
                  <a:pt x="641842" y="371118"/>
                  <a:pt x="-31079" y="-20615"/>
                  <a:pt x="1118" y="8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E38B26F6-5F27-8B09-9A68-192860EF9EEA}"/>
              </a:ext>
            </a:extLst>
          </p:cNvPr>
          <p:cNvSpPr/>
          <p:nvPr/>
        </p:nvSpPr>
        <p:spPr>
          <a:xfrm>
            <a:off x="5785665" y="2352181"/>
            <a:ext cx="1227049" cy="2150139"/>
          </a:xfrm>
          <a:custGeom>
            <a:avLst/>
            <a:gdLst>
              <a:gd name="connsiteX0" fmla="*/ 3389 w 1227049"/>
              <a:gd name="connsiteY0" fmla="*/ 11092 h 2150139"/>
              <a:gd name="connsiteX1" fmla="*/ 937107 w 1227049"/>
              <a:gd name="connsiteY1" fmla="*/ 1762619 h 2150139"/>
              <a:gd name="connsiteX2" fmla="*/ 904910 w 1227049"/>
              <a:gd name="connsiteY2" fmla="*/ 1627391 h 2150139"/>
              <a:gd name="connsiteX3" fmla="*/ 1226881 w 1227049"/>
              <a:gd name="connsiteY3" fmla="*/ 2148985 h 2150139"/>
              <a:gd name="connsiteX4" fmla="*/ 943546 w 1227049"/>
              <a:gd name="connsiteY4" fmla="*/ 1736861 h 2150139"/>
              <a:gd name="connsiteX5" fmla="*/ 563620 w 1227049"/>
              <a:gd name="connsiteY5" fmla="*/ 770946 h 2150139"/>
              <a:gd name="connsiteX6" fmla="*/ 621574 w 1227049"/>
              <a:gd name="connsiteY6" fmla="*/ 1002765 h 2150139"/>
              <a:gd name="connsiteX7" fmla="*/ 3389 w 1227049"/>
              <a:gd name="connsiteY7" fmla="*/ 11092 h 215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7049" h="2150139">
                <a:moveTo>
                  <a:pt x="3389" y="11092"/>
                </a:moveTo>
                <a:cubicBezTo>
                  <a:pt x="55978" y="137734"/>
                  <a:pt x="786854" y="1493236"/>
                  <a:pt x="937107" y="1762619"/>
                </a:cubicBezTo>
                <a:cubicBezTo>
                  <a:pt x="1087360" y="2032002"/>
                  <a:pt x="856614" y="1562997"/>
                  <a:pt x="904910" y="1627391"/>
                </a:cubicBezTo>
                <a:cubicBezTo>
                  <a:pt x="953206" y="1691785"/>
                  <a:pt x="1220442" y="2130740"/>
                  <a:pt x="1226881" y="2148985"/>
                </a:cubicBezTo>
                <a:cubicBezTo>
                  <a:pt x="1233320" y="2167230"/>
                  <a:pt x="1054089" y="1966534"/>
                  <a:pt x="943546" y="1736861"/>
                </a:cubicBezTo>
                <a:cubicBezTo>
                  <a:pt x="833003" y="1507188"/>
                  <a:pt x="617282" y="893295"/>
                  <a:pt x="563620" y="770946"/>
                </a:cubicBezTo>
                <a:cubicBezTo>
                  <a:pt x="509958" y="648597"/>
                  <a:pt x="717092" y="1124041"/>
                  <a:pt x="621574" y="1002765"/>
                </a:cubicBezTo>
                <a:cubicBezTo>
                  <a:pt x="526056" y="881489"/>
                  <a:pt x="-49200" y="-115550"/>
                  <a:pt x="3389" y="110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0EFDA28-089B-7206-8005-7CEB7F6CC032}"/>
              </a:ext>
            </a:extLst>
          </p:cNvPr>
          <p:cNvSpPr/>
          <p:nvPr/>
        </p:nvSpPr>
        <p:spPr>
          <a:xfrm>
            <a:off x="7475824" y="3507498"/>
            <a:ext cx="632574" cy="2759221"/>
          </a:xfrm>
          <a:custGeom>
            <a:avLst/>
            <a:gdLst>
              <a:gd name="connsiteX0" fmla="*/ 32559 w 632574"/>
              <a:gd name="connsiteY0" fmla="*/ 1995 h 2759221"/>
              <a:gd name="connsiteX1" fmla="*/ 6801 w 632574"/>
              <a:gd name="connsiteY1" fmla="*/ 356164 h 2759221"/>
              <a:gd name="connsiteX2" fmla="*/ 167787 w 632574"/>
              <a:gd name="connsiteY2" fmla="*/ 1128896 h 2759221"/>
              <a:gd name="connsiteX3" fmla="*/ 84075 w 632574"/>
              <a:gd name="connsiteY3" fmla="*/ 1000108 h 2759221"/>
              <a:gd name="connsiteX4" fmla="*/ 438244 w 632574"/>
              <a:gd name="connsiteY4" fmla="*/ 1425110 h 2759221"/>
              <a:gd name="connsiteX5" fmla="*/ 612108 w 632574"/>
              <a:gd name="connsiteY5" fmla="*/ 1785719 h 2759221"/>
              <a:gd name="connsiteX6" fmla="*/ 476880 w 632574"/>
              <a:gd name="connsiteY6" fmla="*/ 2706558 h 2759221"/>
              <a:gd name="connsiteX7" fmla="*/ 509077 w 632574"/>
              <a:gd name="connsiteY7" fmla="*/ 2577770 h 2759221"/>
              <a:gd name="connsiteX8" fmla="*/ 618548 w 632574"/>
              <a:gd name="connsiteY8" fmla="*/ 2004660 h 2759221"/>
              <a:gd name="connsiteX9" fmla="*/ 154908 w 632574"/>
              <a:gd name="connsiteY9" fmla="*/ 1058063 h 2759221"/>
              <a:gd name="connsiteX10" fmla="*/ 6801 w 632574"/>
              <a:gd name="connsiteY10" fmla="*/ 497832 h 2759221"/>
              <a:gd name="connsiteX11" fmla="*/ 32559 w 632574"/>
              <a:gd name="connsiteY11" fmla="*/ 1995 h 275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2574" h="2759221">
                <a:moveTo>
                  <a:pt x="32559" y="1995"/>
                </a:moveTo>
                <a:cubicBezTo>
                  <a:pt x="32559" y="-21616"/>
                  <a:pt x="-15737" y="168347"/>
                  <a:pt x="6801" y="356164"/>
                </a:cubicBezTo>
                <a:cubicBezTo>
                  <a:pt x="29339" y="543981"/>
                  <a:pt x="154908" y="1021572"/>
                  <a:pt x="167787" y="1128896"/>
                </a:cubicBezTo>
                <a:cubicBezTo>
                  <a:pt x="180666" y="1236220"/>
                  <a:pt x="38999" y="950739"/>
                  <a:pt x="84075" y="1000108"/>
                </a:cubicBezTo>
                <a:cubicBezTo>
                  <a:pt x="129151" y="1049477"/>
                  <a:pt x="350239" y="1294175"/>
                  <a:pt x="438244" y="1425110"/>
                </a:cubicBezTo>
                <a:cubicBezTo>
                  <a:pt x="526249" y="1556045"/>
                  <a:pt x="605669" y="1572144"/>
                  <a:pt x="612108" y="1785719"/>
                </a:cubicBezTo>
                <a:cubicBezTo>
                  <a:pt x="618547" y="1999294"/>
                  <a:pt x="494052" y="2574550"/>
                  <a:pt x="476880" y="2706558"/>
                </a:cubicBezTo>
                <a:cubicBezTo>
                  <a:pt x="459708" y="2838566"/>
                  <a:pt x="485466" y="2694753"/>
                  <a:pt x="509077" y="2577770"/>
                </a:cubicBezTo>
                <a:cubicBezTo>
                  <a:pt x="532688" y="2460787"/>
                  <a:pt x="677576" y="2257944"/>
                  <a:pt x="618548" y="2004660"/>
                </a:cubicBezTo>
                <a:cubicBezTo>
                  <a:pt x="559520" y="1751376"/>
                  <a:pt x="256866" y="1309201"/>
                  <a:pt x="154908" y="1058063"/>
                </a:cubicBezTo>
                <a:cubicBezTo>
                  <a:pt x="52950" y="806925"/>
                  <a:pt x="31485" y="667404"/>
                  <a:pt x="6801" y="497832"/>
                </a:cubicBezTo>
                <a:cubicBezTo>
                  <a:pt x="-17883" y="328260"/>
                  <a:pt x="32559" y="25606"/>
                  <a:pt x="32559" y="19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29191407-6025-FCF4-F94D-BCC44A33497F}"/>
              </a:ext>
            </a:extLst>
          </p:cNvPr>
          <p:cNvSpPr/>
          <p:nvPr/>
        </p:nvSpPr>
        <p:spPr>
          <a:xfrm>
            <a:off x="7685894" y="6116282"/>
            <a:ext cx="903764" cy="2326283"/>
          </a:xfrm>
          <a:custGeom>
            <a:avLst/>
            <a:gdLst>
              <a:gd name="connsiteX0" fmla="*/ 286129 w 903764"/>
              <a:gd name="connsiteY0" fmla="*/ 1183 h 2326283"/>
              <a:gd name="connsiteX1" fmla="*/ 67188 w 903764"/>
              <a:gd name="connsiteY1" fmla="*/ 535656 h 2326283"/>
              <a:gd name="connsiteX2" fmla="*/ 318326 w 903764"/>
              <a:gd name="connsiteY2" fmla="*/ 1623921 h 2326283"/>
              <a:gd name="connsiteX3" fmla="*/ 202416 w 903764"/>
              <a:gd name="connsiteY3" fmla="*/ 1424298 h 2326283"/>
              <a:gd name="connsiteX4" fmla="*/ 872117 w 903764"/>
              <a:gd name="connsiteY4" fmla="*/ 2293622 h 2326283"/>
              <a:gd name="connsiteX5" fmla="*/ 743329 w 903764"/>
              <a:gd name="connsiteY5" fmla="*/ 2081121 h 2326283"/>
              <a:gd name="connsiteX6" fmla="*/ 286129 w 903764"/>
              <a:gd name="connsiteY6" fmla="*/ 1501572 h 2326283"/>
              <a:gd name="connsiteX7" fmla="*/ 9233 w 903764"/>
              <a:gd name="connsiteY7" fmla="*/ 754597 h 2326283"/>
              <a:gd name="connsiteX8" fmla="*/ 67188 w 903764"/>
              <a:gd name="connsiteY8" fmla="*/ 915583 h 2326283"/>
              <a:gd name="connsiteX9" fmla="*/ 80067 w 903764"/>
              <a:gd name="connsiteY9" fmla="*/ 406867 h 2326283"/>
              <a:gd name="connsiteX10" fmla="*/ 286129 w 903764"/>
              <a:gd name="connsiteY10" fmla="*/ 1183 h 232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3764" h="2326283">
                <a:moveTo>
                  <a:pt x="286129" y="1183"/>
                </a:moveTo>
                <a:cubicBezTo>
                  <a:pt x="283982" y="22648"/>
                  <a:pt x="61822" y="265200"/>
                  <a:pt x="67188" y="535656"/>
                </a:cubicBezTo>
                <a:cubicBezTo>
                  <a:pt x="72554" y="806112"/>
                  <a:pt x="295788" y="1475814"/>
                  <a:pt x="318326" y="1623921"/>
                </a:cubicBezTo>
                <a:cubicBezTo>
                  <a:pt x="340864" y="1772028"/>
                  <a:pt x="110118" y="1312681"/>
                  <a:pt x="202416" y="1424298"/>
                </a:cubicBezTo>
                <a:cubicBezTo>
                  <a:pt x="294714" y="1535915"/>
                  <a:pt x="781965" y="2184152"/>
                  <a:pt x="872117" y="2293622"/>
                </a:cubicBezTo>
                <a:cubicBezTo>
                  <a:pt x="962269" y="2403092"/>
                  <a:pt x="840994" y="2213129"/>
                  <a:pt x="743329" y="2081121"/>
                </a:cubicBezTo>
                <a:cubicBezTo>
                  <a:pt x="645664" y="1949113"/>
                  <a:pt x="408478" y="1722659"/>
                  <a:pt x="286129" y="1501572"/>
                </a:cubicBezTo>
                <a:cubicBezTo>
                  <a:pt x="163780" y="1280485"/>
                  <a:pt x="45723" y="852262"/>
                  <a:pt x="9233" y="754597"/>
                </a:cubicBezTo>
                <a:cubicBezTo>
                  <a:pt x="-27257" y="656932"/>
                  <a:pt x="55382" y="973538"/>
                  <a:pt x="67188" y="915583"/>
                </a:cubicBezTo>
                <a:cubicBezTo>
                  <a:pt x="78994" y="857628"/>
                  <a:pt x="46797" y="558194"/>
                  <a:pt x="80067" y="406867"/>
                </a:cubicBezTo>
                <a:cubicBezTo>
                  <a:pt x="113337" y="255540"/>
                  <a:pt x="288276" y="-20282"/>
                  <a:pt x="286129" y="11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61EDAD38-4C8B-6267-A3CC-8336512EE1AB}"/>
              </a:ext>
            </a:extLst>
          </p:cNvPr>
          <p:cNvSpPr/>
          <p:nvPr/>
        </p:nvSpPr>
        <p:spPr>
          <a:xfrm>
            <a:off x="7965568" y="5544354"/>
            <a:ext cx="351923" cy="2028482"/>
          </a:xfrm>
          <a:custGeom>
            <a:avLst/>
            <a:gdLst>
              <a:gd name="connsiteX0" fmla="*/ 15 w 351923"/>
              <a:gd name="connsiteY0" fmla="*/ 1 h 2028482"/>
              <a:gd name="connsiteX1" fmla="*/ 270471 w 351923"/>
              <a:gd name="connsiteY1" fmla="*/ 817809 h 2028482"/>
              <a:gd name="connsiteX2" fmla="*/ 289790 w 351923"/>
              <a:gd name="connsiteY2" fmla="*/ 1242812 h 2028482"/>
              <a:gd name="connsiteX3" fmla="*/ 341305 w 351923"/>
              <a:gd name="connsiteY3" fmla="*/ 1030311 h 2028482"/>
              <a:gd name="connsiteX4" fmla="*/ 57970 w 351923"/>
              <a:gd name="connsiteY4" fmla="*/ 2015545 h 2028482"/>
              <a:gd name="connsiteX5" fmla="*/ 167440 w 351923"/>
              <a:gd name="connsiteY5" fmla="*/ 1564784 h 2028482"/>
              <a:gd name="connsiteX6" fmla="*/ 341305 w 351923"/>
              <a:gd name="connsiteY6" fmla="*/ 1146221 h 2028482"/>
              <a:gd name="connsiteX7" fmla="*/ 257593 w 351923"/>
              <a:gd name="connsiteY7" fmla="*/ 386367 h 2028482"/>
              <a:gd name="connsiteX8" fmla="*/ 283350 w 351923"/>
              <a:gd name="connsiteY8" fmla="*/ 824249 h 2028482"/>
              <a:gd name="connsiteX9" fmla="*/ 15 w 351923"/>
              <a:gd name="connsiteY9" fmla="*/ 1 h 202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23" h="2028482">
                <a:moveTo>
                  <a:pt x="15" y="1"/>
                </a:moveTo>
                <a:cubicBezTo>
                  <a:pt x="-2131" y="-1072"/>
                  <a:pt x="222175" y="610674"/>
                  <a:pt x="270471" y="817809"/>
                </a:cubicBezTo>
                <a:cubicBezTo>
                  <a:pt x="318767" y="1024944"/>
                  <a:pt x="277984" y="1207395"/>
                  <a:pt x="289790" y="1242812"/>
                </a:cubicBezTo>
                <a:cubicBezTo>
                  <a:pt x="301596" y="1278229"/>
                  <a:pt x="379942" y="901522"/>
                  <a:pt x="341305" y="1030311"/>
                </a:cubicBezTo>
                <a:cubicBezTo>
                  <a:pt x="302668" y="1159100"/>
                  <a:pt x="86947" y="1926466"/>
                  <a:pt x="57970" y="2015545"/>
                </a:cubicBezTo>
                <a:cubicBezTo>
                  <a:pt x="28993" y="2104624"/>
                  <a:pt x="120218" y="1709671"/>
                  <a:pt x="167440" y="1564784"/>
                </a:cubicBezTo>
                <a:cubicBezTo>
                  <a:pt x="214663" y="1419897"/>
                  <a:pt x="326280" y="1342624"/>
                  <a:pt x="341305" y="1146221"/>
                </a:cubicBezTo>
                <a:cubicBezTo>
                  <a:pt x="356331" y="949818"/>
                  <a:pt x="267252" y="440029"/>
                  <a:pt x="257593" y="386367"/>
                </a:cubicBezTo>
                <a:cubicBezTo>
                  <a:pt x="247934" y="332705"/>
                  <a:pt x="321987" y="883277"/>
                  <a:pt x="283350" y="824249"/>
                </a:cubicBezTo>
                <a:cubicBezTo>
                  <a:pt x="244713" y="765221"/>
                  <a:pt x="2161" y="1074"/>
                  <a:pt x="1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B546D33-3B00-292B-27C6-9FF0B72E20BF}"/>
              </a:ext>
            </a:extLst>
          </p:cNvPr>
          <p:cNvSpPr/>
          <p:nvPr/>
        </p:nvSpPr>
        <p:spPr>
          <a:xfrm>
            <a:off x="6426155" y="2239489"/>
            <a:ext cx="1146849" cy="3120878"/>
          </a:xfrm>
          <a:custGeom>
            <a:avLst/>
            <a:gdLst>
              <a:gd name="connsiteX0" fmla="*/ 51918 w 1146849"/>
              <a:gd name="connsiteY0" fmla="*/ 110905 h 3120878"/>
              <a:gd name="connsiteX1" fmla="*/ 84115 w 1146849"/>
              <a:gd name="connsiteY1" fmla="*/ 155981 h 3120878"/>
              <a:gd name="connsiteX2" fmla="*/ 786014 w 1146849"/>
              <a:gd name="connsiteY2" fmla="*/ 1630612 h 3120878"/>
              <a:gd name="connsiteX3" fmla="*/ 734499 w 1146849"/>
              <a:gd name="connsiteY3" fmla="*/ 1424550 h 3120878"/>
              <a:gd name="connsiteX4" fmla="*/ 1114425 w 1146849"/>
              <a:gd name="connsiteY4" fmla="*/ 3002212 h 3120878"/>
              <a:gd name="connsiteX5" fmla="*/ 1062910 w 1146849"/>
              <a:gd name="connsiteY5" fmla="*/ 2751074 h 3120878"/>
              <a:gd name="connsiteX6" fmla="*/ 554194 w 1146849"/>
              <a:gd name="connsiteY6" fmla="*/ 709773 h 3120878"/>
              <a:gd name="connsiteX7" fmla="*/ 676544 w 1146849"/>
              <a:gd name="connsiteY7" fmla="*/ 1373035 h 3120878"/>
              <a:gd name="connsiteX8" fmla="*/ 361011 w 1146849"/>
              <a:gd name="connsiteY8" fmla="*/ 561666 h 3120878"/>
              <a:gd name="connsiteX9" fmla="*/ 438284 w 1146849"/>
              <a:gd name="connsiteY9" fmla="*/ 754849 h 3120878"/>
              <a:gd name="connsiteX10" fmla="*/ 51918 w 1146849"/>
              <a:gd name="connsiteY10" fmla="*/ 110905 h 3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6849" h="3120878">
                <a:moveTo>
                  <a:pt x="51918" y="110905"/>
                </a:moveTo>
                <a:cubicBezTo>
                  <a:pt x="-7110" y="11094"/>
                  <a:pt x="-38234" y="-97303"/>
                  <a:pt x="84115" y="155981"/>
                </a:cubicBezTo>
                <a:cubicBezTo>
                  <a:pt x="206464" y="409265"/>
                  <a:pt x="677617" y="1419184"/>
                  <a:pt x="786014" y="1630612"/>
                </a:cubicBezTo>
                <a:cubicBezTo>
                  <a:pt x="894411" y="1842040"/>
                  <a:pt x="679764" y="1195950"/>
                  <a:pt x="734499" y="1424550"/>
                </a:cubicBezTo>
                <a:cubicBezTo>
                  <a:pt x="789234" y="1653150"/>
                  <a:pt x="1059690" y="2781125"/>
                  <a:pt x="1114425" y="3002212"/>
                </a:cubicBezTo>
                <a:cubicBezTo>
                  <a:pt x="1169160" y="3223299"/>
                  <a:pt x="1156282" y="3133147"/>
                  <a:pt x="1062910" y="2751074"/>
                </a:cubicBezTo>
                <a:cubicBezTo>
                  <a:pt x="969538" y="2369001"/>
                  <a:pt x="618588" y="939446"/>
                  <a:pt x="554194" y="709773"/>
                </a:cubicBezTo>
                <a:cubicBezTo>
                  <a:pt x="489800" y="480100"/>
                  <a:pt x="708741" y="1397719"/>
                  <a:pt x="676544" y="1373035"/>
                </a:cubicBezTo>
                <a:cubicBezTo>
                  <a:pt x="644347" y="1348351"/>
                  <a:pt x="400721" y="664697"/>
                  <a:pt x="361011" y="561666"/>
                </a:cubicBezTo>
                <a:cubicBezTo>
                  <a:pt x="321301" y="458635"/>
                  <a:pt x="489799" y="835342"/>
                  <a:pt x="438284" y="754849"/>
                </a:cubicBezTo>
                <a:cubicBezTo>
                  <a:pt x="386769" y="674356"/>
                  <a:pt x="110946" y="210716"/>
                  <a:pt x="51918" y="11090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E655DA43-D754-3928-E792-3972EAF54A65}"/>
              </a:ext>
            </a:extLst>
          </p:cNvPr>
          <p:cNvSpPr/>
          <p:nvPr/>
        </p:nvSpPr>
        <p:spPr>
          <a:xfrm>
            <a:off x="7102219" y="4090406"/>
            <a:ext cx="157974" cy="2654918"/>
          </a:xfrm>
          <a:custGeom>
            <a:avLst/>
            <a:gdLst>
              <a:gd name="connsiteX0" fmla="*/ 13358 w 157974"/>
              <a:gd name="connsiteY0" fmla="*/ 50152 h 2654918"/>
              <a:gd name="connsiteX1" fmla="*/ 13358 w 157974"/>
              <a:gd name="connsiteY1" fmla="*/ 140304 h 2654918"/>
              <a:gd name="connsiteX2" fmla="*/ 480 w 157974"/>
              <a:gd name="connsiteY2" fmla="*/ 1106219 h 2654918"/>
              <a:gd name="connsiteX3" fmla="*/ 32677 w 157974"/>
              <a:gd name="connsiteY3" fmla="*/ 919476 h 2654918"/>
              <a:gd name="connsiteX4" fmla="*/ 109950 w 157974"/>
              <a:gd name="connsiteY4" fmla="*/ 1924028 h 2654918"/>
              <a:gd name="connsiteX5" fmla="*/ 103511 w 157974"/>
              <a:gd name="connsiteY5" fmla="*/ 1827436 h 2654918"/>
              <a:gd name="connsiteX6" fmla="*/ 155026 w 157974"/>
              <a:gd name="connsiteY6" fmla="*/ 2645245 h 2654918"/>
              <a:gd name="connsiteX7" fmla="*/ 148587 w 157974"/>
              <a:gd name="connsiteY7" fmla="*/ 2175166 h 2654918"/>
              <a:gd name="connsiteX8" fmla="*/ 122829 w 157974"/>
              <a:gd name="connsiteY8" fmla="*/ 726293 h 2654918"/>
              <a:gd name="connsiteX9" fmla="*/ 77753 w 157974"/>
              <a:gd name="connsiteY9" fmla="*/ 1041825 h 2654918"/>
              <a:gd name="connsiteX10" fmla="*/ 13358 w 157974"/>
              <a:gd name="connsiteY10" fmla="*/ 571746 h 2654918"/>
              <a:gd name="connsiteX11" fmla="*/ 13358 w 157974"/>
              <a:gd name="connsiteY11" fmla="*/ 50152 h 265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7974" h="2654918">
                <a:moveTo>
                  <a:pt x="13358" y="50152"/>
                </a:moveTo>
                <a:cubicBezTo>
                  <a:pt x="13358" y="-21755"/>
                  <a:pt x="15504" y="-35707"/>
                  <a:pt x="13358" y="140304"/>
                </a:cubicBezTo>
                <a:cubicBezTo>
                  <a:pt x="11212" y="316315"/>
                  <a:pt x="-2740" y="976357"/>
                  <a:pt x="480" y="1106219"/>
                </a:cubicBezTo>
                <a:cubicBezTo>
                  <a:pt x="3700" y="1236081"/>
                  <a:pt x="14432" y="783175"/>
                  <a:pt x="32677" y="919476"/>
                </a:cubicBezTo>
                <a:cubicBezTo>
                  <a:pt x="50922" y="1055777"/>
                  <a:pt x="98144" y="1772702"/>
                  <a:pt x="109950" y="1924028"/>
                </a:cubicBezTo>
                <a:cubicBezTo>
                  <a:pt x="121756" y="2075354"/>
                  <a:pt x="95998" y="1707233"/>
                  <a:pt x="103511" y="1827436"/>
                </a:cubicBezTo>
                <a:cubicBezTo>
                  <a:pt x="111024" y="1947639"/>
                  <a:pt x="147513" y="2587290"/>
                  <a:pt x="155026" y="2645245"/>
                </a:cubicBezTo>
                <a:cubicBezTo>
                  <a:pt x="162539" y="2703200"/>
                  <a:pt x="153953" y="2494991"/>
                  <a:pt x="148587" y="2175166"/>
                </a:cubicBezTo>
                <a:cubicBezTo>
                  <a:pt x="143221" y="1855341"/>
                  <a:pt x="134635" y="915183"/>
                  <a:pt x="122829" y="726293"/>
                </a:cubicBezTo>
                <a:cubicBezTo>
                  <a:pt x="111023" y="537403"/>
                  <a:pt x="95998" y="1067583"/>
                  <a:pt x="77753" y="1041825"/>
                </a:cubicBezTo>
                <a:cubicBezTo>
                  <a:pt x="59508" y="1016067"/>
                  <a:pt x="20871" y="739171"/>
                  <a:pt x="13358" y="571746"/>
                </a:cubicBezTo>
                <a:cubicBezTo>
                  <a:pt x="5845" y="404321"/>
                  <a:pt x="13358" y="122059"/>
                  <a:pt x="13358" y="501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CB1F68D-B83D-AB35-FBC9-BFA5576FC79E}"/>
              </a:ext>
            </a:extLst>
          </p:cNvPr>
          <p:cNvSpPr/>
          <p:nvPr/>
        </p:nvSpPr>
        <p:spPr>
          <a:xfrm>
            <a:off x="7482018" y="5859619"/>
            <a:ext cx="1060173" cy="2814064"/>
          </a:xfrm>
          <a:custGeom>
            <a:avLst/>
            <a:gdLst>
              <a:gd name="connsiteX0" fmla="*/ 354776 w 1060173"/>
              <a:gd name="connsiteY0" fmla="*/ 268 h 2814064"/>
              <a:gd name="connsiteX1" fmla="*/ 110078 w 1060173"/>
              <a:gd name="connsiteY1" fmla="*/ 798758 h 2814064"/>
              <a:gd name="connsiteX2" fmla="*/ 135836 w 1060173"/>
              <a:gd name="connsiteY2" fmla="*/ 1719598 h 2814064"/>
              <a:gd name="connsiteX3" fmla="*/ 58562 w 1060173"/>
              <a:gd name="connsiteY3" fmla="*/ 1571491 h 2814064"/>
              <a:gd name="connsiteX4" fmla="*/ 393413 w 1060173"/>
              <a:gd name="connsiteY4" fmla="*/ 2402178 h 2814064"/>
              <a:gd name="connsiteX5" fmla="*/ 303261 w 1060173"/>
              <a:gd name="connsiteY5" fmla="*/ 2312026 h 2814064"/>
              <a:gd name="connsiteX6" fmla="*/ 1030917 w 1060173"/>
              <a:gd name="connsiteY6" fmla="*/ 2788544 h 2814064"/>
              <a:gd name="connsiteX7" fmla="*/ 857052 w 1060173"/>
              <a:gd name="connsiteY7" fmla="*/ 2698392 h 2814064"/>
              <a:gd name="connsiteX8" fmla="*/ 303261 w 1060173"/>
              <a:gd name="connsiteY8" fmla="*/ 2266950 h 2814064"/>
              <a:gd name="connsiteX9" fmla="*/ 361216 w 1060173"/>
              <a:gd name="connsiteY9" fmla="*/ 2318466 h 2814064"/>
              <a:gd name="connsiteX10" fmla="*/ 116517 w 1060173"/>
              <a:gd name="connsiteY10" fmla="*/ 1442702 h 2814064"/>
              <a:gd name="connsiteX11" fmla="*/ 607 w 1060173"/>
              <a:gd name="connsiteY11" fmla="*/ 966184 h 2814064"/>
              <a:gd name="connsiteX12" fmla="*/ 71441 w 1060173"/>
              <a:gd name="connsiteY12" fmla="*/ 1159367 h 2814064"/>
              <a:gd name="connsiteX13" fmla="*/ 84320 w 1060173"/>
              <a:gd name="connsiteY13" fmla="*/ 715046 h 2814064"/>
              <a:gd name="connsiteX14" fmla="*/ 354776 w 1060173"/>
              <a:gd name="connsiteY14" fmla="*/ 268 h 281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0173" h="2814064">
                <a:moveTo>
                  <a:pt x="354776" y="268"/>
                </a:moveTo>
                <a:cubicBezTo>
                  <a:pt x="359069" y="14220"/>
                  <a:pt x="146568" y="512203"/>
                  <a:pt x="110078" y="798758"/>
                </a:cubicBezTo>
                <a:cubicBezTo>
                  <a:pt x="73588" y="1085313"/>
                  <a:pt x="144422" y="1590809"/>
                  <a:pt x="135836" y="1719598"/>
                </a:cubicBezTo>
                <a:cubicBezTo>
                  <a:pt x="127250" y="1848387"/>
                  <a:pt x="15633" y="1457728"/>
                  <a:pt x="58562" y="1571491"/>
                </a:cubicBezTo>
                <a:cubicBezTo>
                  <a:pt x="101491" y="1685254"/>
                  <a:pt x="352630" y="2278755"/>
                  <a:pt x="393413" y="2402178"/>
                </a:cubicBezTo>
                <a:cubicBezTo>
                  <a:pt x="434196" y="2525601"/>
                  <a:pt x="197010" y="2247632"/>
                  <a:pt x="303261" y="2312026"/>
                </a:cubicBezTo>
                <a:cubicBezTo>
                  <a:pt x="409512" y="2376420"/>
                  <a:pt x="938619" y="2724150"/>
                  <a:pt x="1030917" y="2788544"/>
                </a:cubicBezTo>
                <a:cubicBezTo>
                  <a:pt x="1123216" y="2852938"/>
                  <a:pt x="978328" y="2785324"/>
                  <a:pt x="857052" y="2698392"/>
                </a:cubicBezTo>
                <a:cubicBezTo>
                  <a:pt x="735776" y="2611460"/>
                  <a:pt x="385900" y="2330271"/>
                  <a:pt x="303261" y="2266950"/>
                </a:cubicBezTo>
                <a:cubicBezTo>
                  <a:pt x="220622" y="2203629"/>
                  <a:pt x="392340" y="2455841"/>
                  <a:pt x="361216" y="2318466"/>
                </a:cubicBezTo>
                <a:cubicBezTo>
                  <a:pt x="330092" y="2181091"/>
                  <a:pt x="176618" y="1668082"/>
                  <a:pt x="116517" y="1442702"/>
                </a:cubicBezTo>
                <a:cubicBezTo>
                  <a:pt x="56416" y="1217322"/>
                  <a:pt x="8120" y="1013407"/>
                  <a:pt x="607" y="966184"/>
                </a:cubicBezTo>
                <a:cubicBezTo>
                  <a:pt x="-6906" y="918961"/>
                  <a:pt x="57489" y="1201223"/>
                  <a:pt x="71441" y="1159367"/>
                </a:cubicBezTo>
                <a:cubicBezTo>
                  <a:pt x="85393" y="1117511"/>
                  <a:pt x="29585" y="909302"/>
                  <a:pt x="84320" y="715046"/>
                </a:cubicBezTo>
                <a:cubicBezTo>
                  <a:pt x="139055" y="520790"/>
                  <a:pt x="350483" y="-13684"/>
                  <a:pt x="354776" y="26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8ADAF546-3F60-F10E-F6A8-2EE40DFA2652}"/>
              </a:ext>
            </a:extLst>
          </p:cNvPr>
          <p:cNvSpPr/>
          <p:nvPr/>
        </p:nvSpPr>
        <p:spPr>
          <a:xfrm>
            <a:off x="7212112" y="4634786"/>
            <a:ext cx="484838" cy="2599536"/>
          </a:xfrm>
          <a:custGeom>
            <a:avLst/>
            <a:gdLst>
              <a:gd name="connsiteX0" fmla="*/ 57 w 484838"/>
              <a:gd name="connsiteY0" fmla="*/ 1608 h 2599536"/>
              <a:gd name="connsiteX1" fmla="*/ 244756 w 484838"/>
              <a:gd name="connsiteY1" fmla="*/ 1270177 h 2599536"/>
              <a:gd name="connsiteX2" fmla="*/ 77330 w 484838"/>
              <a:gd name="connsiteY2" fmla="*/ 2551625 h 2599536"/>
              <a:gd name="connsiteX3" fmla="*/ 141725 w 484838"/>
              <a:gd name="connsiteY3" fmla="*/ 2210335 h 2599536"/>
              <a:gd name="connsiteX4" fmla="*/ 483015 w 484838"/>
              <a:gd name="connsiteY4" fmla="*/ 1109191 h 2599536"/>
              <a:gd name="connsiteX5" fmla="*/ 276953 w 484838"/>
              <a:gd name="connsiteY5" fmla="*/ 1630786 h 2599536"/>
              <a:gd name="connsiteX6" fmla="*/ 270513 w 484838"/>
              <a:gd name="connsiteY6" fmla="*/ 1019039 h 2599536"/>
              <a:gd name="connsiteX7" fmla="*/ 57 w 484838"/>
              <a:gd name="connsiteY7" fmla="*/ 1608 h 259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838" h="2599536">
                <a:moveTo>
                  <a:pt x="57" y="1608"/>
                </a:moveTo>
                <a:cubicBezTo>
                  <a:pt x="-4236" y="43464"/>
                  <a:pt x="231877" y="845174"/>
                  <a:pt x="244756" y="1270177"/>
                </a:cubicBezTo>
                <a:cubicBezTo>
                  <a:pt x="257635" y="1695180"/>
                  <a:pt x="94502" y="2394932"/>
                  <a:pt x="77330" y="2551625"/>
                </a:cubicBezTo>
                <a:cubicBezTo>
                  <a:pt x="60158" y="2708318"/>
                  <a:pt x="74111" y="2450741"/>
                  <a:pt x="141725" y="2210335"/>
                </a:cubicBezTo>
                <a:cubicBezTo>
                  <a:pt x="209339" y="1969929"/>
                  <a:pt x="460477" y="1205783"/>
                  <a:pt x="483015" y="1109191"/>
                </a:cubicBezTo>
                <a:cubicBezTo>
                  <a:pt x="505553" y="1012600"/>
                  <a:pt x="312370" y="1645811"/>
                  <a:pt x="276953" y="1630786"/>
                </a:cubicBezTo>
                <a:cubicBezTo>
                  <a:pt x="241536" y="1615761"/>
                  <a:pt x="314516" y="1291642"/>
                  <a:pt x="270513" y="1019039"/>
                </a:cubicBezTo>
                <a:cubicBezTo>
                  <a:pt x="226510" y="746436"/>
                  <a:pt x="4350" y="-40248"/>
                  <a:pt x="57" y="16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E4EB1D9-AFEF-CF6F-59DB-3B066AA35C32}"/>
              </a:ext>
            </a:extLst>
          </p:cNvPr>
          <p:cNvSpPr/>
          <p:nvPr/>
        </p:nvSpPr>
        <p:spPr>
          <a:xfrm>
            <a:off x="7275650" y="7469021"/>
            <a:ext cx="1033443" cy="1498360"/>
          </a:xfrm>
          <a:custGeom>
            <a:avLst/>
            <a:gdLst>
              <a:gd name="connsiteX0" fmla="*/ 91065 w 1033443"/>
              <a:gd name="connsiteY0" fmla="*/ 725 h 1498360"/>
              <a:gd name="connsiteX1" fmla="*/ 58868 w 1033443"/>
              <a:gd name="connsiteY1" fmla="*/ 432168 h 1498360"/>
              <a:gd name="connsiteX2" fmla="*/ 322885 w 1033443"/>
              <a:gd name="connsiteY2" fmla="*/ 940883 h 1498360"/>
              <a:gd name="connsiteX3" fmla="*/ 129702 w 1033443"/>
              <a:gd name="connsiteY3" fmla="*/ 863610 h 1498360"/>
              <a:gd name="connsiteX4" fmla="*/ 999026 w 1033443"/>
              <a:gd name="connsiteY4" fmla="*/ 1475356 h 1498360"/>
              <a:gd name="connsiteX5" fmla="*/ 792964 w 1033443"/>
              <a:gd name="connsiteY5" fmla="*/ 1314371 h 1498360"/>
              <a:gd name="connsiteX6" fmla="*/ 174778 w 1033443"/>
              <a:gd name="connsiteY6" fmla="*/ 799216 h 1498360"/>
              <a:gd name="connsiteX7" fmla="*/ 20232 w 1033443"/>
              <a:gd name="connsiteY7" fmla="*/ 342016 h 1498360"/>
              <a:gd name="connsiteX8" fmla="*/ 7353 w 1033443"/>
              <a:gd name="connsiteY8" fmla="*/ 535199 h 1498360"/>
              <a:gd name="connsiteX9" fmla="*/ 91065 w 1033443"/>
              <a:gd name="connsiteY9" fmla="*/ 725 h 149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443" h="1498360">
                <a:moveTo>
                  <a:pt x="91065" y="725"/>
                </a:moveTo>
                <a:cubicBezTo>
                  <a:pt x="99651" y="-16447"/>
                  <a:pt x="20231" y="275475"/>
                  <a:pt x="58868" y="432168"/>
                </a:cubicBezTo>
                <a:cubicBezTo>
                  <a:pt x="97505" y="588861"/>
                  <a:pt x="311079" y="868976"/>
                  <a:pt x="322885" y="940883"/>
                </a:cubicBezTo>
                <a:cubicBezTo>
                  <a:pt x="334691" y="1012790"/>
                  <a:pt x="17012" y="774531"/>
                  <a:pt x="129702" y="863610"/>
                </a:cubicBezTo>
                <a:cubicBezTo>
                  <a:pt x="242392" y="952689"/>
                  <a:pt x="888482" y="1400229"/>
                  <a:pt x="999026" y="1475356"/>
                </a:cubicBezTo>
                <a:cubicBezTo>
                  <a:pt x="1109570" y="1550483"/>
                  <a:pt x="930339" y="1427061"/>
                  <a:pt x="792964" y="1314371"/>
                </a:cubicBezTo>
                <a:cubicBezTo>
                  <a:pt x="655589" y="1201681"/>
                  <a:pt x="303567" y="961275"/>
                  <a:pt x="174778" y="799216"/>
                </a:cubicBezTo>
                <a:cubicBezTo>
                  <a:pt x="45989" y="637157"/>
                  <a:pt x="48136" y="386019"/>
                  <a:pt x="20232" y="342016"/>
                </a:cubicBezTo>
                <a:cubicBezTo>
                  <a:pt x="-7672" y="298013"/>
                  <a:pt x="-1233" y="588861"/>
                  <a:pt x="7353" y="535199"/>
                </a:cubicBezTo>
                <a:cubicBezTo>
                  <a:pt x="15939" y="481537"/>
                  <a:pt x="82479" y="17897"/>
                  <a:pt x="91065" y="7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FC56EA4-5AA9-D216-2C98-D3404AF868C8}"/>
              </a:ext>
            </a:extLst>
          </p:cNvPr>
          <p:cNvSpPr/>
          <p:nvPr/>
        </p:nvSpPr>
        <p:spPr>
          <a:xfrm>
            <a:off x="6741746" y="7018050"/>
            <a:ext cx="705387" cy="1683794"/>
          </a:xfrm>
          <a:custGeom>
            <a:avLst/>
            <a:gdLst>
              <a:gd name="connsiteX0" fmla="*/ 344 w 705387"/>
              <a:gd name="connsiteY0" fmla="*/ 936 h 1683794"/>
              <a:gd name="connsiteX1" fmla="*/ 154891 w 705387"/>
              <a:gd name="connsiteY1" fmla="*/ 1024806 h 1683794"/>
              <a:gd name="connsiteX2" fmla="*/ 51860 w 705387"/>
              <a:gd name="connsiteY2" fmla="*/ 1630113 h 1683794"/>
              <a:gd name="connsiteX3" fmla="*/ 90496 w 705387"/>
              <a:gd name="connsiteY3" fmla="*/ 1488446 h 1683794"/>
              <a:gd name="connsiteX4" fmla="*/ 702243 w 705387"/>
              <a:gd name="connsiteY4" fmla="*/ 168361 h 1683794"/>
              <a:gd name="connsiteX5" fmla="*/ 322316 w 705387"/>
              <a:gd name="connsiteY5" fmla="*/ 928215 h 1683794"/>
              <a:gd name="connsiteX6" fmla="*/ 161330 w 705387"/>
              <a:gd name="connsiteY6" fmla="*/ 1243747 h 1683794"/>
              <a:gd name="connsiteX7" fmla="*/ 154891 w 705387"/>
              <a:gd name="connsiteY7" fmla="*/ 1018367 h 1683794"/>
              <a:gd name="connsiteX8" fmla="*/ 206406 w 705387"/>
              <a:gd name="connsiteY8" fmla="*/ 709274 h 1683794"/>
              <a:gd name="connsiteX9" fmla="*/ 206406 w 705387"/>
              <a:gd name="connsiteY9" fmla="*/ 838063 h 1683794"/>
              <a:gd name="connsiteX10" fmla="*/ 344 w 705387"/>
              <a:gd name="connsiteY10" fmla="*/ 936 h 168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5387" h="1683794">
                <a:moveTo>
                  <a:pt x="344" y="936"/>
                </a:moveTo>
                <a:cubicBezTo>
                  <a:pt x="-8242" y="32060"/>
                  <a:pt x="146305" y="753277"/>
                  <a:pt x="154891" y="1024806"/>
                </a:cubicBezTo>
                <a:cubicBezTo>
                  <a:pt x="163477" y="1296335"/>
                  <a:pt x="62593" y="1552840"/>
                  <a:pt x="51860" y="1630113"/>
                </a:cubicBezTo>
                <a:cubicBezTo>
                  <a:pt x="41128" y="1707386"/>
                  <a:pt x="-17901" y="1732071"/>
                  <a:pt x="90496" y="1488446"/>
                </a:cubicBezTo>
                <a:cubicBezTo>
                  <a:pt x="198893" y="1244821"/>
                  <a:pt x="663606" y="261733"/>
                  <a:pt x="702243" y="168361"/>
                </a:cubicBezTo>
                <a:cubicBezTo>
                  <a:pt x="740880" y="74989"/>
                  <a:pt x="412468" y="748984"/>
                  <a:pt x="322316" y="928215"/>
                </a:cubicBezTo>
                <a:cubicBezTo>
                  <a:pt x="232164" y="1107446"/>
                  <a:pt x="189234" y="1228722"/>
                  <a:pt x="161330" y="1243747"/>
                </a:cubicBezTo>
                <a:cubicBezTo>
                  <a:pt x="133426" y="1258772"/>
                  <a:pt x="147378" y="1107446"/>
                  <a:pt x="154891" y="1018367"/>
                </a:cubicBezTo>
                <a:cubicBezTo>
                  <a:pt x="162404" y="929288"/>
                  <a:pt x="197820" y="739325"/>
                  <a:pt x="206406" y="709274"/>
                </a:cubicBezTo>
                <a:cubicBezTo>
                  <a:pt x="214992" y="679223"/>
                  <a:pt x="237530" y="951826"/>
                  <a:pt x="206406" y="838063"/>
                </a:cubicBezTo>
                <a:cubicBezTo>
                  <a:pt x="175282" y="724300"/>
                  <a:pt x="8930" y="-30188"/>
                  <a:pt x="344" y="93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8A8D26A5-02D7-54BA-B12E-F2C5892BA175}"/>
              </a:ext>
            </a:extLst>
          </p:cNvPr>
          <p:cNvSpPr/>
          <p:nvPr/>
        </p:nvSpPr>
        <p:spPr>
          <a:xfrm>
            <a:off x="6849442" y="5086688"/>
            <a:ext cx="713423" cy="2663228"/>
          </a:xfrm>
          <a:custGeom>
            <a:avLst/>
            <a:gdLst>
              <a:gd name="connsiteX0" fmla="*/ 118028 w 713423"/>
              <a:gd name="connsiteY0" fmla="*/ 467 h 2663228"/>
              <a:gd name="connsiteX1" fmla="*/ 53634 w 713423"/>
              <a:gd name="connsiteY1" fmla="*/ 1005019 h 2663228"/>
              <a:gd name="connsiteX2" fmla="*/ 665381 w 713423"/>
              <a:gd name="connsiteY2" fmla="*/ 2524726 h 2663228"/>
              <a:gd name="connsiteX3" fmla="*/ 600986 w 713423"/>
              <a:gd name="connsiteY3" fmla="*/ 2408816 h 2663228"/>
              <a:gd name="connsiteX4" fmla="*/ 21437 w 713423"/>
              <a:gd name="connsiteY4" fmla="*/ 895549 h 2663228"/>
              <a:gd name="connsiteX5" fmla="*/ 118028 w 713423"/>
              <a:gd name="connsiteY5" fmla="*/ 467 h 266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423" h="2663228">
                <a:moveTo>
                  <a:pt x="118028" y="467"/>
                </a:moveTo>
                <a:cubicBezTo>
                  <a:pt x="123394" y="18712"/>
                  <a:pt x="-37591" y="584309"/>
                  <a:pt x="53634" y="1005019"/>
                </a:cubicBezTo>
                <a:cubicBezTo>
                  <a:pt x="144859" y="1425729"/>
                  <a:pt x="574156" y="2290760"/>
                  <a:pt x="665381" y="2524726"/>
                </a:cubicBezTo>
                <a:cubicBezTo>
                  <a:pt x="756606" y="2758692"/>
                  <a:pt x="708310" y="2680346"/>
                  <a:pt x="600986" y="2408816"/>
                </a:cubicBezTo>
                <a:cubicBezTo>
                  <a:pt x="493662" y="2137287"/>
                  <a:pt x="101930" y="1289428"/>
                  <a:pt x="21437" y="895549"/>
                </a:cubicBezTo>
                <a:cubicBezTo>
                  <a:pt x="-59056" y="501670"/>
                  <a:pt x="112662" y="-17778"/>
                  <a:pt x="118028" y="4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A80EA71F-AE30-23C2-9813-E7F04B002ACD}"/>
              </a:ext>
            </a:extLst>
          </p:cNvPr>
          <p:cNvSpPr/>
          <p:nvPr/>
        </p:nvSpPr>
        <p:spPr>
          <a:xfrm>
            <a:off x="5573936" y="1796152"/>
            <a:ext cx="2020263" cy="2611973"/>
          </a:xfrm>
          <a:custGeom>
            <a:avLst/>
            <a:gdLst>
              <a:gd name="connsiteX0" fmla="*/ 21934 w 2020263"/>
              <a:gd name="connsiteY0" fmla="*/ 19769 h 2611973"/>
              <a:gd name="connsiteX1" fmla="*/ 884819 w 2020263"/>
              <a:gd name="connsiteY1" fmla="*/ 1043640 h 2611973"/>
              <a:gd name="connsiteX2" fmla="*/ 852622 w 2020263"/>
              <a:gd name="connsiteY2" fmla="*/ 959927 h 2611973"/>
              <a:gd name="connsiteX3" fmla="*/ 1535202 w 2020263"/>
              <a:gd name="connsiteY3" fmla="*/ 1951600 h 2611973"/>
              <a:gd name="connsiteX4" fmla="*/ 1535202 w 2020263"/>
              <a:gd name="connsiteY4" fmla="*/ 1938721 h 2611973"/>
              <a:gd name="connsiteX5" fmla="*/ 1985963 w 2020263"/>
              <a:gd name="connsiteY5" fmla="*/ 2582665 h 2611973"/>
              <a:gd name="connsiteX6" fmla="*/ 1863613 w 2020263"/>
              <a:gd name="connsiteY6" fmla="*/ 2344406 h 2611973"/>
              <a:gd name="connsiteX7" fmla="*/ 871940 w 2020263"/>
              <a:gd name="connsiteY7" fmla="*/ 972806 h 2611973"/>
              <a:gd name="connsiteX8" fmla="*/ 305270 w 2020263"/>
              <a:gd name="connsiteY8" fmla="*/ 412575 h 2611973"/>
              <a:gd name="connsiteX9" fmla="*/ 21934 w 2020263"/>
              <a:gd name="connsiteY9" fmla="*/ 19769 h 261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0263" h="2611973">
                <a:moveTo>
                  <a:pt x="21934" y="19769"/>
                </a:moveTo>
                <a:cubicBezTo>
                  <a:pt x="118525" y="124946"/>
                  <a:pt x="746371" y="886947"/>
                  <a:pt x="884819" y="1043640"/>
                </a:cubicBezTo>
                <a:cubicBezTo>
                  <a:pt x="1023267" y="1200333"/>
                  <a:pt x="744225" y="808600"/>
                  <a:pt x="852622" y="959927"/>
                </a:cubicBezTo>
                <a:cubicBezTo>
                  <a:pt x="961019" y="1111254"/>
                  <a:pt x="1421439" y="1788468"/>
                  <a:pt x="1535202" y="1951600"/>
                </a:cubicBezTo>
                <a:cubicBezTo>
                  <a:pt x="1648965" y="2114732"/>
                  <a:pt x="1460075" y="1833544"/>
                  <a:pt x="1535202" y="1938721"/>
                </a:cubicBezTo>
                <a:cubicBezTo>
                  <a:pt x="1610329" y="2043898"/>
                  <a:pt x="1931228" y="2515051"/>
                  <a:pt x="1985963" y="2582665"/>
                </a:cubicBezTo>
                <a:cubicBezTo>
                  <a:pt x="2040698" y="2650279"/>
                  <a:pt x="2049283" y="2612716"/>
                  <a:pt x="1863613" y="2344406"/>
                </a:cubicBezTo>
                <a:cubicBezTo>
                  <a:pt x="1677943" y="2076096"/>
                  <a:pt x="1131664" y="1294778"/>
                  <a:pt x="871940" y="972806"/>
                </a:cubicBezTo>
                <a:cubicBezTo>
                  <a:pt x="612216" y="650834"/>
                  <a:pt x="439425" y="569268"/>
                  <a:pt x="305270" y="412575"/>
                </a:cubicBezTo>
                <a:cubicBezTo>
                  <a:pt x="171115" y="255882"/>
                  <a:pt x="-74657" y="-85408"/>
                  <a:pt x="21934" y="197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E5C173C4-7952-50EA-2F30-46EA1C376093}"/>
              </a:ext>
            </a:extLst>
          </p:cNvPr>
          <p:cNvSpPr/>
          <p:nvPr/>
        </p:nvSpPr>
        <p:spPr>
          <a:xfrm>
            <a:off x="7375983" y="4525994"/>
            <a:ext cx="609000" cy="2228227"/>
          </a:xfrm>
          <a:custGeom>
            <a:avLst/>
            <a:gdLst>
              <a:gd name="connsiteX0" fmla="*/ 42248 w 609000"/>
              <a:gd name="connsiteY0" fmla="*/ 930 h 2228227"/>
              <a:gd name="connsiteX1" fmla="*/ 518766 w 609000"/>
              <a:gd name="connsiteY1" fmla="*/ 921769 h 2228227"/>
              <a:gd name="connsiteX2" fmla="*/ 3611 w 609000"/>
              <a:gd name="connsiteY2" fmla="*/ 1842609 h 2228227"/>
              <a:gd name="connsiteX3" fmla="*/ 280507 w 609000"/>
              <a:gd name="connsiteY3" fmla="*/ 1417606 h 2228227"/>
              <a:gd name="connsiteX4" fmla="*/ 100203 w 609000"/>
              <a:gd name="connsiteY4" fmla="*/ 2222536 h 2228227"/>
              <a:gd name="connsiteX5" fmla="*/ 151718 w 609000"/>
              <a:gd name="connsiteY5" fmla="*/ 1752457 h 2228227"/>
              <a:gd name="connsiteX6" fmla="*/ 312704 w 609000"/>
              <a:gd name="connsiteY6" fmla="*/ 1282378 h 2228227"/>
              <a:gd name="connsiteX7" fmla="*/ 293386 w 609000"/>
              <a:gd name="connsiteY7" fmla="*/ 805860 h 2228227"/>
              <a:gd name="connsiteX8" fmla="*/ 608918 w 609000"/>
              <a:gd name="connsiteY8" fmla="*/ 1230862 h 2228227"/>
              <a:gd name="connsiteX9" fmla="*/ 325583 w 609000"/>
              <a:gd name="connsiteY9" fmla="*/ 1037679 h 2228227"/>
              <a:gd name="connsiteX10" fmla="*/ 428614 w 609000"/>
              <a:gd name="connsiteY10" fmla="*/ 754344 h 2228227"/>
              <a:gd name="connsiteX11" fmla="*/ 42248 w 609000"/>
              <a:gd name="connsiteY11" fmla="*/ 930 h 222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000" h="2228227">
                <a:moveTo>
                  <a:pt x="42248" y="930"/>
                </a:moveTo>
                <a:cubicBezTo>
                  <a:pt x="57273" y="28834"/>
                  <a:pt x="525205" y="614823"/>
                  <a:pt x="518766" y="921769"/>
                </a:cubicBezTo>
                <a:cubicBezTo>
                  <a:pt x="512327" y="1228715"/>
                  <a:pt x="43321" y="1759970"/>
                  <a:pt x="3611" y="1842609"/>
                </a:cubicBezTo>
                <a:cubicBezTo>
                  <a:pt x="-36099" y="1925248"/>
                  <a:pt x="264408" y="1354285"/>
                  <a:pt x="280507" y="1417606"/>
                </a:cubicBezTo>
                <a:cubicBezTo>
                  <a:pt x="296606" y="1480927"/>
                  <a:pt x="121668" y="2166728"/>
                  <a:pt x="100203" y="2222536"/>
                </a:cubicBezTo>
                <a:cubicBezTo>
                  <a:pt x="78738" y="2278344"/>
                  <a:pt x="116301" y="1909150"/>
                  <a:pt x="151718" y="1752457"/>
                </a:cubicBezTo>
                <a:cubicBezTo>
                  <a:pt x="187135" y="1595764"/>
                  <a:pt x="289093" y="1440144"/>
                  <a:pt x="312704" y="1282378"/>
                </a:cubicBezTo>
                <a:cubicBezTo>
                  <a:pt x="336315" y="1124612"/>
                  <a:pt x="244017" y="814446"/>
                  <a:pt x="293386" y="805860"/>
                </a:cubicBezTo>
                <a:cubicBezTo>
                  <a:pt x="342755" y="797274"/>
                  <a:pt x="603552" y="1192226"/>
                  <a:pt x="608918" y="1230862"/>
                </a:cubicBezTo>
                <a:cubicBezTo>
                  <a:pt x="614284" y="1269498"/>
                  <a:pt x="355634" y="1117099"/>
                  <a:pt x="325583" y="1037679"/>
                </a:cubicBezTo>
                <a:cubicBezTo>
                  <a:pt x="295532" y="958259"/>
                  <a:pt x="470470" y="928209"/>
                  <a:pt x="428614" y="754344"/>
                </a:cubicBezTo>
                <a:cubicBezTo>
                  <a:pt x="386758" y="580479"/>
                  <a:pt x="27223" y="-26974"/>
                  <a:pt x="42248" y="9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D0F0675A-8469-9D53-8C3F-43E728990ADD}"/>
              </a:ext>
            </a:extLst>
          </p:cNvPr>
          <p:cNvSpPr/>
          <p:nvPr/>
        </p:nvSpPr>
        <p:spPr>
          <a:xfrm>
            <a:off x="4457605" y="4278515"/>
            <a:ext cx="118198" cy="179228"/>
          </a:xfrm>
          <a:custGeom>
            <a:avLst/>
            <a:gdLst>
              <a:gd name="connsiteX0" fmla="*/ 95 w 118198"/>
              <a:gd name="connsiteY0" fmla="*/ 179185 h 179228"/>
              <a:gd name="connsiteX1" fmla="*/ 54070 w 118198"/>
              <a:gd name="connsiteY1" fmla="*/ 109335 h 179228"/>
              <a:gd name="connsiteX2" fmla="*/ 117570 w 118198"/>
              <a:gd name="connsiteY2" fmla="*/ 1385 h 179228"/>
              <a:gd name="connsiteX3" fmla="*/ 85820 w 118198"/>
              <a:gd name="connsiteY3" fmla="*/ 49010 h 179228"/>
              <a:gd name="connsiteX4" fmla="*/ 73120 w 118198"/>
              <a:gd name="connsiteY4" fmla="*/ 61710 h 179228"/>
              <a:gd name="connsiteX5" fmla="*/ 41370 w 118198"/>
              <a:gd name="connsiteY5" fmla="*/ 99810 h 179228"/>
              <a:gd name="connsiteX6" fmla="*/ 95 w 118198"/>
              <a:gd name="connsiteY6" fmla="*/ 179185 h 17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98" h="179228">
                <a:moveTo>
                  <a:pt x="95" y="179185"/>
                </a:moveTo>
                <a:cubicBezTo>
                  <a:pt x="2212" y="180773"/>
                  <a:pt x="34491" y="138968"/>
                  <a:pt x="54070" y="109335"/>
                </a:cubicBezTo>
                <a:cubicBezTo>
                  <a:pt x="73649" y="79702"/>
                  <a:pt x="112278" y="11439"/>
                  <a:pt x="117570" y="1385"/>
                </a:cubicBezTo>
                <a:cubicBezTo>
                  <a:pt x="122862" y="-8669"/>
                  <a:pt x="93228" y="38956"/>
                  <a:pt x="85820" y="49010"/>
                </a:cubicBezTo>
                <a:cubicBezTo>
                  <a:pt x="78412" y="59064"/>
                  <a:pt x="80528" y="53243"/>
                  <a:pt x="73120" y="61710"/>
                </a:cubicBezTo>
                <a:cubicBezTo>
                  <a:pt x="65712" y="70177"/>
                  <a:pt x="50895" y="82347"/>
                  <a:pt x="41370" y="99810"/>
                </a:cubicBezTo>
                <a:cubicBezTo>
                  <a:pt x="31845" y="117272"/>
                  <a:pt x="-2022" y="177597"/>
                  <a:pt x="95" y="1791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A9891235-53A4-3982-9A72-44D0143137C6}"/>
              </a:ext>
            </a:extLst>
          </p:cNvPr>
          <p:cNvSpPr/>
          <p:nvPr/>
        </p:nvSpPr>
        <p:spPr>
          <a:xfrm>
            <a:off x="3831718" y="2477071"/>
            <a:ext cx="289784" cy="1277547"/>
          </a:xfrm>
          <a:custGeom>
            <a:avLst/>
            <a:gdLst>
              <a:gd name="connsiteX0" fmla="*/ 289432 w 289784"/>
              <a:gd name="connsiteY0" fmla="*/ 2604 h 1277547"/>
              <a:gd name="connsiteX1" fmla="*/ 29082 w 289784"/>
              <a:gd name="connsiteY1" fmla="*/ 529654 h 1277547"/>
              <a:gd name="connsiteX2" fmla="*/ 83057 w 289784"/>
              <a:gd name="connsiteY2" fmla="*/ 447104 h 1277547"/>
              <a:gd name="connsiteX3" fmla="*/ 35432 w 289784"/>
              <a:gd name="connsiteY3" fmla="*/ 742379 h 1277547"/>
              <a:gd name="connsiteX4" fmla="*/ 6857 w 289784"/>
              <a:gd name="connsiteY4" fmla="*/ 1224979 h 1277547"/>
              <a:gd name="connsiteX5" fmla="*/ 6857 w 289784"/>
              <a:gd name="connsiteY5" fmla="*/ 1167829 h 1277547"/>
              <a:gd name="connsiteX6" fmla="*/ 83057 w 289784"/>
              <a:gd name="connsiteY6" fmla="*/ 364554 h 1277547"/>
              <a:gd name="connsiteX7" fmla="*/ 289432 w 289784"/>
              <a:gd name="connsiteY7" fmla="*/ 2604 h 127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784" h="1277547">
                <a:moveTo>
                  <a:pt x="289432" y="2604"/>
                </a:moveTo>
                <a:cubicBezTo>
                  <a:pt x="280436" y="30121"/>
                  <a:pt x="63478" y="455571"/>
                  <a:pt x="29082" y="529654"/>
                </a:cubicBezTo>
                <a:cubicBezTo>
                  <a:pt x="-5314" y="603737"/>
                  <a:pt x="81999" y="411650"/>
                  <a:pt x="83057" y="447104"/>
                </a:cubicBezTo>
                <a:cubicBezTo>
                  <a:pt x="84115" y="482558"/>
                  <a:pt x="48132" y="612733"/>
                  <a:pt x="35432" y="742379"/>
                </a:cubicBezTo>
                <a:cubicBezTo>
                  <a:pt x="22732" y="872025"/>
                  <a:pt x="11619" y="1154071"/>
                  <a:pt x="6857" y="1224979"/>
                </a:cubicBezTo>
                <a:cubicBezTo>
                  <a:pt x="2095" y="1295887"/>
                  <a:pt x="-5843" y="1311233"/>
                  <a:pt x="6857" y="1167829"/>
                </a:cubicBezTo>
                <a:cubicBezTo>
                  <a:pt x="19557" y="1024425"/>
                  <a:pt x="33315" y="558758"/>
                  <a:pt x="83057" y="364554"/>
                </a:cubicBezTo>
                <a:cubicBezTo>
                  <a:pt x="132799" y="170350"/>
                  <a:pt x="298428" y="-24913"/>
                  <a:pt x="289432" y="26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538410A-0953-6A28-70C6-B8AA6B655954}"/>
              </a:ext>
            </a:extLst>
          </p:cNvPr>
          <p:cNvSpPr/>
          <p:nvPr/>
        </p:nvSpPr>
        <p:spPr>
          <a:xfrm>
            <a:off x="3812358" y="3257442"/>
            <a:ext cx="368342" cy="1222310"/>
          </a:xfrm>
          <a:custGeom>
            <a:avLst/>
            <a:gdLst>
              <a:gd name="connsiteX0" fmla="*/ 67492 w 368342"/>
              <a:gd name="connsiteY0" fmla="*/ 108 h 1222310"/>
              <a:gd name="connsiteX1" fmla="*/ 45267 w 368342"/>
              <a:gd name="connsiteY1" fmla="*/ 377933 h 1222310"/>
              <a:gd name="connsiteX2" fmla="*/ 146867 w 368342"/>
              <a:gd name="connsiteY2" fmla="*/ 797033 h 1222310"/>
              <a:gd name="connsiteX3" fmla="*/ 115117 w 368342"/>
              <a:gd name="connsiteY3" fmla="*/ 711308 h 1222310"/>
              <a:gd name="connsiteX4" fmla="*/ 359592 w 368342"/>
              <a:gd name="connsiteY4" fmla="*/ 1200258 h 1222310"/>
              <a:gd name="connsiteX5" fmla="*/ 289742 w 368342"/>
              <a:gd name="connsiteY5" fmla="*/ 1095483 h 1222310"/>
              <a:gd name="connsiteX6" fmla="*/ 57967 w 368342"/>
              <a:gd name="connsiteY6" fmla="*/ 714483 h 1222310"/>
              <a:gd name="connsiteX7" fmla="*/ 124642 w 368342"/>
              <a:gd name="connsiteY7" fmla="*/ 793858 h 1222310"/>
              <a:gd name="connsiteX8" fmla="*/ 42092 w 368342"/>
              <a:gd name="connsiteY8" fmla="*/ 438258 h 1222310"/>
              <a:gd name="connsiteX9" fmla="*/ 817 w 368342"/>
              <a:gd name="connsiteY9" fmla="*/ 339833 h 1222310"/>
              <a:gd name="connsiteX10" fmla="*/ 67492 w 368342"/>
              <a:gd name="connsiteY10" fmla="*/ 108 h 122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342" h="1222310">
                <a:moveTo>
                  <a:pt x="67492" y="108"/>
                </a:moveTo>
                <a:cubicBezTo>
                  <a:pt x="74900" y="6458"/>
                  <a:pt x="32038" y="245112"/>
                  <a:pt x="45267" y="377933"/>
                </a:cubicBezTo>
                <a:cubicBezTo>
                  <a:pt x="58496" y="510754"/>
                  <a:pt x="135225" y="741471"/>
                  <a:pt x="146867" y="797033"/>
                </a:cubicBezTo>
                <a:cubicBezTo>
                  <a:pt x="158509" y="852595"/>
                  <a:pt x="79663" y="644104"/>
                  <a:pt x="115117" y="711308"/>
                </a:cubicBezTo>
                <a:cubicBezTo>
                  <a:pt x="150571" y="778512"/>
                  <a:pt x="330488" y="1136229"/>
                  <a:pt x="359592" y="1200258"/>
                </a:cubicBezTo>
                <a:cubicBezTo>
                  <a:pt x="388696" y="1264287"/>
                  <a:pt x="340013" y="1176445"/>
                  <a:pt x="289742" y="1095483"/>
                </a:cubicBezTo>
                <a:cubicBezTo>
                  <a:pt x="239471" y="1014521"/>
                  <a:pt x="85484" y="764754"/>
                  <a:pt x="57967" y="714483"/>
                </a:cubicBezTo>
                <a:cubicBezTo>
                  <a:pt x="30450" y="664212"/>
                  <a:pt x="127288" y="839895"/>
                  <a:pt x="124642" y="793858"/>
                </a:cubicBezTo>
                <a:cubicBezTo>
                  <a:pt x="121996" y="747821"/>
                  <a:pt x="62729" y="513929"/>
                  <a:pt x="42092" y="438258"/>
                </a:cubicBezTo>
                <a:cubicBezTo>
                  <a:pt x="21454" y="362587"/>
                  <a:pt x="-5004" y="412858"/>
                  <a:pt x="817" y="339833"/>
                </a:cubicBezTo>
                <a:cubicBezTo>
                  <a:pt x="6638" y="266808"/>
                  <a:pt x="60084" y="-6242"/>
                  <a:pt x="67492" y="1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FB4ED6A-5CFC-F19F-878F-922682BB3383}"/>
              </a:ext>
            </a:extLst>
          </p:cNvPr>
          <p:cNvSpPr/>
          <p:nvPr/>
        </p:nvSpPr>
        <p:spPr>
          <a:xfrm>
            <a:off x="4104662" y="2332472"/>
            <a:ext cx="276892" cy="1221920"/>
          </a:xfrm>
          <a:custGeom>
            <a:avLst/>
            <a:gdLst>
              <a:gd name="connsiteX0" fmla="*/ 276838 w 276892"/>
              <a:gd name="connsiteY0" fmla="*/ 1153 h 1221920"/>
              <a:gd name="connsiteX1" fmla="*/ 45063 w 276892"/>
              <a:gd name="connsiteY1" fmla="*/ 483753 h 1221920"/>
              <a:gd name="connsiteX2" fmla="*/ 29188 w 276892"/>
              <a:gd name="connsiteY2" fmla="*/ 893328 h 1221920"/>
              <a:gd name="connsiteX3" fmla="*/ 613 w 276892"/>
              <a:gd name="connsiteY3" fmla="*/ 725053 h 1221920"/>
              <a:gd name="connsiteX4" fmla="*/ 10138 w 276892"/>
              <a:gd name="connsiteY4" fmla="*/ 1214003 h 1221920"/>
              <a:gd name="connsiteX5" fmla="*/ 16488 w 276892"/>
              <a:gd name="connsiteY5" fmla="*/ 988578 h 1221920"/>
              <a:gd name="connsiteX6" fmla="*/ 13313 w 276892"/>
              <a:gd name="connsiteY6" fmla="*/ 483753 h 1221920"/>
              <a:gd name="connsiteX7" fmla="*/ 121263 w 276892"/>
              <a:gd name="connsiteY7" fmla="*/ 204353 h 1221920"/>
              <a:gd name="connsiteX8" fmla="*/ 67288 w 276892"/>
              <a:gd name="connsiteY8" fmla="*/ 344053 h 1221920"/>
              <a:gd name="connsiteX9" fmla="*/ 276838 w 276892"/>
              <a:gd name="connsiteY9" fmla="*/ 1153 h 122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892" h="1221920">
                <a:moveTo>
                  <a:pt x="276838" y="1153"/>
                </a:moveTo>
                <a:cubicBezTo>
                  <a:pt x="273134" y="24436"/>
                  <a:pt x="86338" y="335057"/>
                  <a:pt x="45063" y="483753"/>
                </a:cubicBezTo>
                <a:cubicBezTo>
                  <a:pt x="3788" y="632449"/>
                  <a:pt x="36596" y="853111"/>
                  <a:pt x="29188" y="893328"/>
                </a:cubicBezTo>
                <a:cubicBezTo>
                  <a:pt x="21780" y="933545"/>
                  <a:pt x="3788" y="671607"/>
                  <a:pt x="613" y="725053"/>
                </a:cubicBezTo>
                <a:cubicBezTo>
                  <a:pt x="-2562" y="778499"/>
                  <a:pt x="7492" y="1170082"/>
                  <a:pt x="10138" y="1214003"/>
                </a:cubicBezTo>
                <a:cubicBezTo>
                  <a:pt x="12784" y="1257924"/>
                  <a:pt x="15959" y="1110286"/>
                  <a:pt x="16488" y="988578"/>
                </a:cubicBezTo>
                <a:cubicBezTo>
                  <a:pt x="17017" y="866870"/>
                  <a:pt x="-4149" y="614457"/>
                  <a:pt x="13313" y="483753"/>
                </a:cubicBezTo>
                <a:cubicBezTo>
                  <a:pt x="30775" y="353049"/>
                  <a:pt x="121263" y="204353"/>
                  <a:pt x="121263" y="204353"/>
                </a:cubicBezTo>
                <a:cubicBezTo>
                  <a:pt x="130259" y="181070"/>
                  <a:pt x="41359" y="373686"/>
                  <a:pt x="67288" y="344053"/>
                </a:cubicBezTo>
                <a:cubicBezTo>
                  <a:pt x="93217" y="314420"/>
                  <a:pt x="280542" y="-22130"/>
                  <a:pt x="276838" y="11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1C28B983-13DA-F1E6-C17B-FC5D7423ACDF}"/>
              </a:ext>
            </a:extLst>
          </p:cNvPr>
          <p:cNvSpPr/>
          <p:nvPr/>
        </p:nvSpPr>
        <p:spPr>
          <a:xfrm>
            <a:off x="3954649" y="2681629"/>
            <a:ext cx="250614" cy="1400189"/>
          </a:xfrm>
          <a:custGeom>
            <a:avLst/>
            <a:gdLst>
              <a:gd name="connsiteX0" fmla="*/ 118876 w 250614"/>
              <a:gd name="connsiteY0" fmla="*/ 1246 h 1400189"/>
              <a:gd name="connsiteX1" fmla="*/ 52201 w 250614"/>
              <a:gd name="connsiteY1" fmla="*/ 614021 h 1400189"/>
              <a:gd name="connsiteX2" fmla="*/ 80776 w 250614"/>
              <a:gd name="connsiteY2" fmla="*/ 1083921 h 1400189"/>
              <a:gd name="connsiteX3" fmla="*/ 58551 w 250614"/>
              <a:gd name="connsiteY3" fmla="*/ 966446 h 1400189"/>
              <a:gd name="connsiteX4" fmla="*/ 249051 w 250614"/>
              <a:gd name="connsiteY4" fmla="*/ 1391896 h 1400189"/>
              <a:gd name="connsiteX5" fmla="*/ 141101 w 250614"/>
              <a:gd name="connsiteY5" fmla="*/ 1195046 h 1400189"/>
              <a:gd name="connsiteX6" fmla="*/ 1401 w 250614"/>
              <a:gd name="connsiteY6" fmla="*/ 569571 h 1400189"/>
              <a:gd name="connsiteX7" fmla="*/ 68076 w 250614"/>
              <a:gd name="connsiteY7" fmla="*/ 874371 h 1400189"/>
              <a:gd name="connsiteX8" fmla="*/ 49026 w 250614"/>
              <a:gd name="connsiteY8" fmla="*/ 344146 h 1400189"/>
              <a:gd name="connsiteX9" fmla="*/ 23626 w 250614"/>
              <a:gd name="connsiteY9" fmla="*/ 452096 h 1400189"/>
              <a:gd name="connsiteX10" fmla="*/ 118876 w 250614"/>
              <a:gd name="connsiteY10" fmla="*/ 1246 h 140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0614" h="1400189">
                <a:moveTo>
                  <a:pt x="118876" y="1246"/>
                </a:moveTo>
                <a:cubicBezTo>
                  <a:pt x="123638" y="28233"/>
                  <a:pt x="58551" y="433575"/>
                  <a:pt x="52201" y="614021"/>
                </a:cubicBezTo>
                <a:cubicBezTo>
                  <a:pt x="45851" y="794467"/>
                  <a:pt x="79718" y="1025184"/>
                  <a:pt x="80776" y="1083921"/>
                </a:cubicBezTo>
                <a:cubicBezTo>
                  <a:pt x="81834" y="1142658"/>
                  <a:pt x="30505" y="915117"/>
                  <a:pt x="58551" y="966446"/>
                </a:cubicBezTo>
                <a:cubicBezTo>
                  <a:pt x="86597" y="1017775"/>
                  <a:pt x="235293" y="1353796"/>
                  <a:pt x="249051" y="1391896"/>
                </a:cubicBezTo>
                <a:cubicBezTo>
                  <a:pt x="262809" y="1429996"/>
                  <a:pt x="182376" y="1332100"/>
                  <a:pt x="141101" y="1195046"/>
                </a:cubicBezTo>
                <a:cubicBezTo>
                  <a:pt x="99826" y="1057992"/>
                  <a:pt x="13572" y="623017"/>
                  <a:pt x="1401" y="569571"/>
                </a:cubicBezTo>
                <a:cubicBezTo>
                  <a:pt x="-10770" y="516125"/>
                  <a:pt x="60139" y="911942"/>
                  <a:pt x="68076" y="874371"/>
                </a:cubicBezTo>
                <a:cubicBezTo>
                  <a:pt x="76013" y="836800"/>
                  <a:pt x="56434" y="414525"/>
                  <a:pt x="49026" y="344146"/>
                </a:cubicBezTo>
                <a:cubicBezTo>
                  <a:pt x="41618" y="273767"/>
                  <a:pt x="15159" y="510304"/>
                  <a:pt x="23626" y="452096"/>
                </a:cubicBezTo>
                <a:cubicBezTo>
                  <a:pt x="32093" y="393888"/>
                  <a:pt x="114114" y="-25741"/>
                  <a:pt x="118876" y="12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5237B1E-06A4-FE96-79AA-59ED9363C1E6}"/>
              </a:ext>
            </a:extLst>
          </p:cNvPr>
          <p:cNvSpPr/>
          <p:nvPr/>
        </p:nvSpPr>
        <p:spPr>
          <a:xfrm>
            <a:off x="4099916" y="3669237"/>
            <a:ext cx="591066" cy="811339"/>
          </a:xfrm>
          <a:custGeom>
            <a:avLst/>
            <a:gdLst>
              <a:gd name="connsiteX0" fmla="*/ 2184 w 591066"/>
              <a:gd name="connsiteY0" fmla="*/ 1063 h 811339"/>
              <a:gd name="connsiteX1" fmla="*/ 65684 w 591066"/>
              <a:gd name="connsiteY1" fmla="*/ 216963 h 811339"/>
              <a:gd name="connsiteX2" fmla="*/ 560984 w 591066"/>
              <a:gd name="connsiteY2" fmla="*/ 775763 h 811339"/>
              <a:gd name="connsiteX3" fmla="*/ 538759 w 591066"/>
              <a:gd name="connsiteY3" fmla="*/ 756713 h 811339"/>
              <a:gd name="connsiteX4" fmla="*/ 164109 w 591066"/>
              <a:gd name="connsiteY4" fmla="*/ 458263 h 811339"/>
              <a:gd name="connsiteX5" fmla="*/ 395884 w 591066"/>
              <a:gd name="connsiteY5" fmla="*/ 696388 h 811339"/>
              <a:gd name="connsiteX6" fmla="*/ 208559 w 591066"/>
              <a:gd name="connsiteY6" fmla="*/ 515413 h 811339"/>
              <a:gd name="connsiteX7" fmla="*/ 338734 w 591066"/>
              <a:gd name="connsiteY7" fmla="*/ 721788 h 811339"/>
              <a:gd name="connsiteX8" fmla="*/ 103784 w 591066"/>
              <a:gd name="connsiteY8" fmla="*/ 407463 h 811339"/>
              <a:gd name="connsiteX9" fmla="*/ 319684 w 591066"/>
              <a:gd name="connsiteY9" fmla="*/ 556688 h 811339"/>
              <a:gd name="connsiteX10" fmla="*/ 243484 w 591066"/>
              <a:gd name="connsiteY10" fmla="*/ 448738 h 811339"/>
              <a:gd name="connsiteX11" fmla="*/ 148234 w 591066"/>
              <a:gd name="connsiteY11" fmla="*/ 328088 h 811339"/>
              <a:gd name="connsiteX12" fmla="*/ 33934 w 591066"/>
              <a:gd name="connsiteY12" fmla="*/ 140763 h 811339"/>
              <a:gd name="connsiteX13" fmla="*/ 2184 w 591066"/>
              <a:gd name="connsiteY13" fmla="*/ 1063 h 81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1066" h="811339">
                <a:moveTo>
                  <a:pt x="2184" y="1063"/>
                </a:moveTo>
                <a:cubicBezTo>
                  <a:pt x="7476" y="13763"/>
                  <a:pt x="-27449" y="87846"/>
                  <a:pt x="65684" y="216963"/>
                </a:cubicBezTo>
                <a:cubicBezTo>
                  <a:pt x="158817" y="346080"/>
                  <a:pt x="482138" y="685805"/>
                  <a:pt x="560984" y="775763"/>
                </a:cubicBezTo>
                <a:cubicBezTo>
                  <a:pt x="639830" y="865721"/>
                  <a:pt x="538759" y="756713"/>
                  <a:pt x="538759" y="756713"/>
                </a:cubicBezTo>
                <a:cubicBezTo>
                  <a:pt x="472613" y="703796"/>
                  <a:pt x="187921" y="468317"/>
                  <a:pt x="164109" y="458263"/>
                </a:cubicBezTo>
                <a:cubicBezTo>
                  <a:pt x="140297" y="448209"/>
                  <a:pt x="388476" y="686863"/>
                  <a:pt x="395884" y="696388"/>
                </a:cubicBezTo>
                <a:cubicBezTo>
                  <a:pt x="403292" y="705913"/>
                  <a:pt x="218084" y="511180"/>
                  <a:pt x="208559" y="515413"/>
                </a:cubicBezTo>
                <a:cubicBezTo>
                  <a:pt x="199034" y="519646"/>
                  <a:pt x="356196" y="739780"/>
                  <a:pt x="338734" y="721788"/>
                </a:cubicBezTo>
                <a:cubicBezTo>
                  <a:pt x="321272" y="703796"/>
                  <a:pt x="106959" y="434980"/>
                  <a:pt x="103784" y="407463"/>
                </a:cubicBezTo>
                <a:cubicBezTo>
                  <a:pt x="100609" y="379946"/>
                  <a:pt x="296401" y="549809"/>
                  <a:pt x="319684" y="556688"/>
                </a:cubicBezTo>
                <a:cubicBezTo>
                  <a:pt x="342967" y="563567"/>
                  <a:pt x="272059" y="486838"/>
                  <a:pt x="243484" y="448738"/>
                </a:cubicBezTo>
                <a:cubicBezTo>
                  <a:pt x="214909" y="410638"/>
                  <a:pt x="183159" y="379417"/>
                  <a:pt x="148234" y="328088"/>
                </a:cubicBezTo>
                <a:cubicBezTo>
                  <a:pt x="113309" y="276759"/>
                  <a:pt x="56688" y="188917"/>
                  <a:pt x="33934" y="140763"/>
                </a:cubicBezTo>
                <a:cubicBezTo>
                  <a:pt x="11180" y="92609"/>
                  <a:pt x="-3108" y="-11637"/>
                  <a:pt x="2184" y="10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785376D9-BECB-7B1D-EC7B-63D9886A70D9}"/>
              </a:ext>
            </a:extLst>
          </p:cNvPr>
          <p:cNvSpPr/>
          <p:nvPr/>
        </p:nvSpPr>
        <p:spPr>
          <a:xfrm>
            <a:off x="4201100" y="2796977"/>
            <a:ext cx="472767" cy="1644295"/>
          </a:xfrm>
          <a:custGeom>
            <a:avLst/>
            <a:gdLst>
              <a:gd name="connsiteX0" fmla="*/ 85150 w 472767"/>
              <a:gd name="connsiteY0" fmla="*/ 198 h 1644295"/>
              <a:gd name="connsiteX1" fmla="*/ 18475 w 472767"/>
              <a:gd name="connsiteY1" fmla="*/ 343098 h 1644295"/>
              <a:gd name="connsiteX2" fmla="*/ 53400 w 472767"/>
              <a:gd name="connsiteY2" fmla="*/ 895548 h 1644295"/>
              <a:gd name="connsiteX3" fmla="*/ 59750 w 472767"/>
              <a:gd name="connsiteY3" fmla="*/ 822523 h 1644295"/>
              <a:gd name="connsiteX4" fmla="*/ 447100 w 472767"/>
              <a:gd name="connsiteY4" fmla="*/ 1597223 h 1644295"/>
              <a:gd name="connsiteX5" fmla="*/ 396300 w 472767"/>
              <a:gd name="connsiteY5" fmla="*/ 1486098 h 1644295"/>
              <a:gd name="connsiteX6" fmla="*/ 72450 w 472767"/>
              <a:gd name="connsiteY6" fmla="*/ 889198 h 1644295"/>
              <a:gd name="connsiteX7" fmla="*/ 2600 w 472767"/>
              <a:gd name="connsiteY7" fmla="*/ 422473 h 1644295"/>
              <a:gd name="connsiteX8" fmla="*/ 21650 w 472767"/>
              <a:gd name="connsiteY8" fmla="*/ 387548 h 1644295"/>
              <a:gd name="connsiteX9" fmla="*/ 85150 w 472767"/>
              <a:gd name="connsiteY9" fmla="*/ 198 h 164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2767" h="1644295">
                <a:moveTo>
                  <a:pt x="85150" y="198"/>
                </a:moveTo>
                <a:cubicBezTo>
                  <a:pt x="84621" y="-7210"/>
                  <a:pt x="23767" y="193873"/>
                  <a:pt x="18475" y="343098"/>
                </a:cubicBezTo>
                <a:cubicBezTo>
                  <a:pt x="13183" y="492323"/>
                  <a:pt x="46521" y="815644"/>
                  <a:pt x="53400" y="895548"/>
                </a:cubicBezTo>
                <a:cubicBezTo>
                  <a:pt x="60279" y="975452"/>
                  <a:pt x="-5867" y="705577"/>
                  <a:pt x="59750" y="822523"/>
                </a:cubicBezTo>
                <a:cubicBezTo>
                  <a:pt x="125367" y="939469"/>
                  <a:pt x="391008" y="1486627"/>
                  <a:pt x="447100" y="1597223"/>
                </a:cubicBezTo>
                <a:cubicBezTo>
                  <a:pt x="503192" y="1707819"/>
                  <a:pt x="458742" y="1604102"/>
                  <a:pt x="396300" y="1486098"/>
                </a:cubicBezTo>
                <a:cubicBezTo>
                  <a:pt x="333858" y="1368094"/>
                  <a:pt x="138067" y="1066469"/>
                  <a:pt x="72450" y="889198"/>
                </a:cubicBezTo>
                <a:cubicBezTo>
                  <a:pt x="6833" y="711927"/>
                  <a:pt x="11067" y="506081"/>
                  <a:pt x="2600" y="422473"/>
                </a:cubicBezTo>
                <a:cubicBezTo>
                  <a:pt x="-5867" y="338865"/>
                  <a:pt x="7892" y="453165"/>
                  <a:pt x="21650" y="387548"/>
                </a:cubicBezTo>
                <a:cubicBezTo>
                  <a:pt x="35408" y="321931"/>
                  <a:pt x="85679" y="7606"/>
                  <a:pt x="85150" y="1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5FF5CB4-8019-2829-9755-E9E78BE03A90}"/>
              </a:ext>
            </a:extLst>
          </p:cNvPr>
          <p:cNvSpPr/>
          <p:nvPr/>
        </p:nvSpPr>
        <p:spPr>
          <a:xfrm>
            <a:off x="4430283" y="2382820"/>
            <a:ext cx="626311" cy="1490638"/>
          </a:xfrm>
          <a:custGeom>
            <a:avLst/>
            <a:gdLst>
              <a:gd name="connsiteX0" fmla="*/ 2017 w 626311"/>
              <a:gd name="connsiteY0" fmla="*/ 7955 h 1490638"/>
              <a:gd name="connsiteX1" fmla="*/ 138542 w 626311"/>
              <a:gd name="connsiteY1" fmla="*/ 881080 h 1490638"/>
              <a:gd name="connsiteX2" fmla="*/ 602092 w 626311"/>
              <a:gd name="connsiteY2" fmla="*/ 1458930 h 1490638"/>
              <a:gd name="connsiteX3" fmla="*/ 529067 w 626311"/>
              <a:gd name="connsiteY3" fmla="*/ 1389080 h 1490638"/>
              <a:gd name="connsiteX4" fmla="*/ 256017 w 626311"/>
              <a:gd name="connsiteY4" fmla="*/ 1170005 h 1490638"/>
              <a:gd name="connsiteX5" fmla="*/ 94092 w 626311"/>
              <a:gd name="connsiteY5" fmla="*/ 814405 h 1490638"/>
              <a:gd name="connsiteX6" fmla="*/ 100442 w 626311"/>
              <a:gd name="connsiteY6" fmla="*/ 382605 h 1490638"/>
              <a:gd name="connsiteX7" fmla="*/ 300467 w 626311"/>
              <a:gd name="connsiteY7" fmla="*/ 1008080 h 1490638"/>
              <a:gd name="connsiteX8" fmla="*/ 62342 w 626311"/>
              <a:gd name="connsiteY8" fmla="*/ 192105 h 1490638"/>
              <a:gd name="connsiteX9" fmla="*/ 55992 w 626311"/>
              <a:gd name="connsiteY9" fmla="*/ 433405 h 1490638"/>
              <a:gd name="connsiteX10" fmla="*/ 2017 w 626311"/>
              <a:gd name="connsiteY10" fmla="*/ 7955 h 149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6311" h="1490638">
                <a:moveTo>
                  <a:pt x="2017" y="7955"/>
                </a:moveTo>
                <a:cubicBezTo>
                  <a:pt x="15775" y="82568"/>
                  <a:pt x="38530" y="639251"/>
                  <a:pt x="138542" y="881080"/>
                </a:cubicBezTo>
                <a:cubicBezTo>
                  <a:pt x="238554" y="1122909"/>
                  <a:pt x="537004" y="1374263"/>
                  <a:pt x="602092" y="1458930"/>
                </a:cubicBezTo>
                <a:cubicBezTo>
                  <a:pt x="667180" y="1543597"/>
                  <a:pt x="586746" y="1437234"/>
                  <a:pt x="529067" y="1389080"/>
                </a:cubicBezTo>
                <a:cubicBezTo>
                  <a:pt x="471388" y="1340926"/>
                  <a:pt x="328513" y="1265784"/>
                  <a:pt x="256017" y="1170005"/>
                </a:cubicBezTo>
                <a:cubicBezTo>
                  <a:pt x="183521" y="1074226"/>
                  <a:pt x="120021" y="945638"/>
                  <a:pt x="94092" y="814405"/>
                </a:cubicBezTo>
                <a:cubicBezTo>
                  <a:pt x="68163" y="683172"/>
                  <a:pt x="66046" y="350326"/>
                  <a:pt x="100442" y="382605"/>
                </a:cubicBezTo>
                <a:cubicBezTo>
                  <a:pt x="134838" y="414884"/>
                  <a:pt x="306817" y="1039830"/>
                  <a:pt x="300467" y="1008080"/>
                </a:cubicBezTo>
                <a:cubicBezTo>
                  <a:pt x="294117" y="976330"/>
                  <a:pt x="103088" y="287884"/>
                  <a:pt x="62342" y="192105"/>
                </a:cubicBezTo>
                <a:cubicBezTo>
                  <a:pt x="21596" y="96326"/>
                  <a:pt x="62871" y="459334"/>
                  <a:pt x="55992" y="433405"/>
                </a:cubicBezTo>
                <a:cubicBezTo>
                  <a:pt x="49113" y="407476"/>
                  <a:pt x="-11741" y="-66658"/>
                  <a:pt x="2017" y="79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8FC3C6EB-1159-0830-FD91-18896873A070}"/>
              </a:ext>
            </a:extLst>
          </p:cNvPr>
          <p:cNvSpPr/>
          <p:nvPr/>
        </p:nvSpPr>
        <p:spPr>
          <a:xfrm>
            <a:off x="4879714" y="3790447"/>
            <a:ext cx="410187" cy="783178"/>
          </a:xfrm>
          <a:custGeom>
            <a:avLst/>
            <a:gdLst>
              <a:gd name="connsiteX0" fmla="*/ 47886 w 410187"/>
              <a:gd name="connsiteY0" fmla="*/ 503 h 783178"/>
              <a:gd name="connsiteX1" fmla="*/ 98686 w 410187"/>
              <a:gd name="connsiteY1" fmla="*/ 191003 h 783178"/>
              <a:gd name="connsiteX2" fmla="*/ 397136 w 410187"/>
              <a:gd name="connsiteY2" fmla="*/ 467228 h 783178"/>
              <a:gd name="connsiteX3" fmla="*/ 333636 w 410187"/>
              <a:gd name="connsiteY3" fmla="*/ 419603 h 783178"/>
              <a:gd name="connsiteX4" fmla="*/ 124086 w 410187"/>
              <a:gd name="connsiteY4" fmla="*/ 244978 h 783178"/>
              <a:gd name="connsiteX5" fmla="*/ 130436 w 410187"/>
              <a:gd name="connsiteY5" fmla="*/ 295778 h 783178"/>
              <a:gd name="connsiteX6" fmla="*/ 295536 w 410187"/>
              <a:gd name="connsiteY6" fmla="*/ 749803 h 783178"/>
              <a:gd name="connsiteX7" fmla="*/ 266961 w 410187"/>
              <a:gd name="connsiteY7" fmla="*/ 679953 h 783178"/>
              <a:gd name="connsiteX8" fmla="*/ 3436 w 410187"/>
              <a:gd name="connsiteY8" fmla="*/ 130678 h 783178"/>
              <a:gd name="connsiteX9" fmla="*/ 114561 w 410187"/>
              <a:gd name="connsiteY9" fmla="*/ 302128 h 783178"/>
              <a:gd name="connsiteX10" fmla="*/ 82811 w 410187"/>
              <a:gd name="connsiteY10" fmla="*/ 140203 h 783178"/>
              <a:gd name="connsiteX11" fmla="*/ 47886 w 410187"/>
              <a:gd name="connsiteY11" fmla="*/ 503 h 78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187" h="783178">
                <a:moveTo>
                  <a:pt x="47886" y="503"/>
                </a:moveTo>
                <a:cubicBezTo>
                  <a:pt x="50532" y="8970"/>
                  <a:pt x="40478" y="113216"/>
                  <a:pt x="98686" y="191003"/>
                </a:cubicBezTo>
                <a:cubicBezTo>
                  <a:pt x="156894" y="268791"/>
                  <a:pt x="357978" y="429128"/>
                  <a:pt x="397136" y="467228"/>
                </a:cubicBezTo>
                <a:cubicBezTo>
                  <a:pt x="436294" y="505328"/>
                  <a:pt x="379144" y="456645"/>
                  <a:pt x="333636" y="419603"/>
                </a:cubicBezTo>
                <a:cubicBezTo>
                  <a:pt x="288128" y="382561"/>
                  <a:pt x="157953" y="265616"/>
                  <a:pt x="124086" y="244978"/>
                </a:cubicBezTo>
                <a:cubicBezTo>
                  <a:pt x="90219" y="224341"/>
                  <a:pt x="101861" y="211641"/>
                  <a:pt x="130436" y="295778"/>
                </a:cubicBezTo>
                <a:cubicBezTo>
                  <a:pt x="159011" y="379915"/>
                  <a:pt x="272782" y="685774"/>
                  <a:pt x="295536" y="749803"/>
                </a:cubicBezTo>
                <a:cubicBezTo>
                  <a:pt x="318290" y="813832"/>
                  <a:pt x="315644" y="783141"/>
                  <a:pt x="266961" y="679953"/>
                </a:cubicBezTo>
                <a:cubicBezTo>
                  <a:pt x="218278" y="576765"/>
                  <a:pt x="28836" y="193649"/>
                  <a:pt x="3436" y="130678"/>
                </a:cubicBezTo>
                <a:cubicBezTo>
                  <a:pt x="-21964" y="67707"/>
                  <a:pt x="101332" y="300541"/>
                  <a:pt x="114561" y="302128"/>
                </a:cubicBezTo>
                <a:cubicBezTo>
                  <a:pt x="127790" y="303715"/>
                  <a:pt x="92336" y="187828"/>
                  <a:pt x="82811" y="140203"/>
                </a:cubicBezTo>
                <a:cubicBezTo>
                  <a:pt x="73286" y="92578"/>
                  <a:pt x="45240" y="-7964"/>
                  <a:pt x="47886" y="5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A410AF1-BC17-CDDA-2C3E-B5915699281F}"/>
              </a:ext>
            </a:extLst>
          </p:cNvPr>
          <p:cNvSpPr/>
          <p:nvPr/>
        </p:nvSpPr>
        <p:spPr>
          <a:xfrm>
            <a:off x="1779160" y="1764860"/>
            <a:ext cx="2576942" cy="3479854"/>
          </a:xfrm>
          <a:custGeom>
            <a:avLst/>
            <a:gdLst>
              <a:gd name="connsiteX0" fmla="*/ 2576940 w 2576942"/>
              <a:gd name="connsiteY0" fmla="*/ 440 h 3479854"/>
              <a:gd name="connsiteX1" fmla="*/ 1116440 w 2576942"/>
              <a:gd name="connsiteY1" fmla="*/ 724340 h 3479854"/>
              <a:gd name="connsiteX2" fmla="*/ 1218040 w 2576942"/>
              <a:gd name="connsiteY2" fmla="*/ 698940 h 3479854"/>
              <a:gd name="connsiteX3" fmla="*/ 468740 w 2576942"/>
              <a:gd name="connsiteY3" fmla="*/ 1689540 h 3479854"/>
              <a:gd name="connsiteX4" fmla="*/ 697340 w 2576942"/>
              <a:gd name="connsiteY4" fmla="*/ 1308540 h 3479854"/>
              <a:gd name="connsiteX5" fmla="*/ 49640 w 2576942"/>
              <a:gd name="connsiteY5" fmla="*/ 3365940 h 3479854"/>
              <a:gd name="connsiteX6" fmla="*/ 125840 w 2576942"/>
              <a:gd name="connsiteY6" fmla="*/ 3010340 h 3479854"/>
              <a:gd name="connsiteX7" fmla="*/ 773540 w 2576942"/>
              <a:gd name="connsiteY7" fmla="*/ 1295840 h 3479854"/>
              <a:gd name="connsiteX8" fmla="*/ 1446640 w 2576942"/>
              <a:gd name="connsiteY8" fmla="*/ 737040 h 3479854"/>
              <a:gd name="connsiteX9" fmla="*/ 811640 w 2576942"/>
              <a:gd name="connsiteY9" fmla="*/ 1194240 h 3479854"/>
              <a:gd name="connsiteX10" fmla="*/ 1789540 w 2576942"/>
              <a:gd name="connsiteY10" fmla="*/ 140140 h 3479854"/>
              <a:gd name="connsiteX11" fmla="*/ 1129140 w 2576942"/>
              <a:gd name="connsiteY11" fmla="*/ 610040 h 3479854"/>
              <a:gd name="connsiteX12" fmla="*/ 2576940 w 2576942"/>
              <a:gd name="connsiteY12" fmla="*/ 440 h 347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6942" h="3479854">
                <a:moveTo>
                  <a:pt x="2576940" y="440"/>
                </a:moveTo>
                <a:cubicBezTo>
                  <a:pt x="2574823" y="19490"/>
                  <a:pt x="1342923" y="607923"/>
                  <a:pt x="1116440" y="724340"/>
                </a:cubicBezTo>
                <a:cubicBezTo>
                  <a:pt x="889957" y="840757"/>
                  <a:pt x="1325990" y="538073"/>
                  <a:pt x="1218040" y="698940"/>
                </a:cubicBezTo>
                <a:cubicBezTo>
                  <a:pt x="1110090" y="859807"/>
                  <a:pt x="555523" y="1587940"/>
                  <a:pt x="468740" y="1689540"/>
                </a:cubicBezTo>
                <a:cubicBezTo>
                  <a:pt x="381957" y="1791140"/>
                  <a:pt x="767190" y="1029140"/>
                  <a:pt x="697340" y="1308540"/>
                </a:cubicBezTo>
                <a:cubicBezTo>
                  <a:pt x="627490" y="1587940"/>
                  <a:pt x="144890" y="3082307"/>
                  <a:pt x="49640" y="3365940"/>
                </a:cubicBezTo>
                <a:cubicBezTo>
                  <a:pt x="-45610" y="3649573"/>
                  <a:pt x="5190" y="3355357"/>
                  <a:pt x="125840" y="3010340"/>
                </a:cubicBezTo>
                <a:cubicBezTo>
                  <a:pt x="246490" y="2665323"/>
                  <a:pt x="553407" y="1674723"/>
                  <a:pt x="773540" y="1295840"/>
                </a:cubicBezTo>
                <a:cubicBezTo>
                  <a:pt x="993673" y="916957"/>
                  <a:pt x="1440290" y="753973"/>
                  <a:pt x="1446640" y="737040"/>
                </a:cubicBezTo>
                <a:cubicBezTo>
                  <a:pt x="1452990" y="720107"/>
                  <a:pt x="754490" y="1293723"/>
                  <a:pt x="811640" y="1194240"/>
                </a:cubicBezTo>
                <a:cubicBezTo>
                  <a:pt x="868790" y="1094757"/>
                  <a:pt x="1736623" y="237507"/>
                  <a:pt x="1789540" y="140140"/>
                </a:cubicBezTo>
                <a:cubicBezTo>
                  <a:pt x="1842457" y="42773"/>
                  <a:pt x="1002140" y="633323"/>
                  <a:pt x="1129140" y="610040"/>
                </a:cubicBezTo>
                <a:cubicBezTo>
                  <a:pt x="1256140" y="586757"/>
                  <a:pt x="2579057" y="-18610"/>
                  <a:pt x="2576940" y="4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A6239DD-4664-AAE9-922A-1F6636E9892B}"/>
              </a:ext>
            </a:extLst>
          </p:cNvPr>
          <p:cNvSpPr/>
          <p:nvPr/>
        </p:nvSpPr>
        <p:spPr>
          <a:xfrm>
            <a:off x="1626816" y="3438471"/>
            <a:ext cx="715503" cy="3717514"/>
          </a:xfrm>
          <a:custGeom>
            <a:avLst/>
            <a:gdLst>
              <a:gd name="connsiteX0" fmla="*/ 557584 w 715503"/>
              <a:gd name="connsiteY0" fmla="*/ 3229 h 3717514"/>
              <a:gd name="connsiteX1" fmla="*/ 74984 w 715503"/>
              <a:gd name="connsiteY1" fmla="*/ 866829 h 3717514"/>
              <a:gd name="connsiteX2" fmla="*/ 24184 w 715503"/>
              <a:gd name="connsiteY2" fmla="*/ 2708329 h 3717514"/>
              <a:gd name="connsiteX3" fmla="*/ 303584 w 715503"/>
              <a:gd name="connsiteY3" fmla="*/ 1285929 h 3717514"/>
              <a:gd name="connsiteX4" fmla="*/ 684584 w 715503"/>
              <a:gd name="connsiteY4" fmla="*/ 3673529 h 3717514"/>
              <a:gd name="connsiteX5" fmla="*/ 646484 w 715503"/>
              <a:gd name="connsiteY5" fmla="*/ 2721029 h 3717514"/>
              <a:gd name="connsiteX6" fmla="*/ 278184 w 715503"/>
              <a:gd name="connsiteY6" fmla="*/ 1298629 h 3717514"/>
              <a:gd name="connsiteX7" fmla="*/ 24184 w 715503"/>
              <a:gd name="connsiteY7" fmla="*/ 2238429 h 3717514"/>
              <a:gd name="connsiteX8" fmla="*/ 36884 w 715503"/>
              <a:gd name="connsiteY8" fmla="*/ 1641529 h 3717514"/>
              <a:gd name="connsiteX9" fmla="*/ 189284 w 715503"/>
              <a:gd name="connsiteY9" fmla="*/ 866829 h 3717514"/>
              <a:gd name="connsiteX10" fmla="*/ 11484 w 715503"/>
              <a:gd name="connsiteY10" fmla="*/ 981129 h 3717514"/>
              <a:gd name="connsiteX11" fmla="*/ 125784 w 715503"/>
              <a:gd name="connsiteY11" fmla="*/ 587429 h 3717514"/>
              <a:gd name="connsiteX12" fmla="*/ 557584 w 715503"/>
              <a:gd name="connsiteY12" fmla="*/ 3229 h 371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5503" h="3717514">
                <a:moveTo>
                  <a:pt x="557584" y="3229"/>
                </a:moveTo>
                <a:cubicBezTo>
                  <a:pt x="549117" y="49796"/>
                  <a:pt x="163884" y="415979"/>
                  <a:pt x="74984" y="866829"/>
                </a:cubicBezTo>
                <a:cubicBezTo>
                  <a:pt x="-13916" y="1317679"/>
                  <a:pt x="-13916" y="2638479"/>
                  <a:pt x="24184" y="2708329"/>
                </a:cubicBezTo>
                <a:cubicBezTo>
                  <a:pt x="62284" y="2778179"/>
                  <a:pt x="193517" y="1125062"/>
                  <a:pt x="303584" y="1285929"/>
                </a:cubicBezTo>
                <a:cubicBezTo>
                  <a:pt x="413651" y="1446796"/>
                  <a:pt x="627434" y="3434346"/>
                  <a:pt x="684584" y="3673529"/>
                </a:cubicBezTo>
                <a:cubicBezTo>
                  <a:pt x="741734" y="3912712"/>
                  <a:pt x="714217" y="3116846"/>
                  <a:pt x="646484" y="2721029"/>
                </a:cubicBezTo>
                <a:cubicBezTo>
                  <a:pt x="578751" y="2325212"/>
                  <a:pt x="381901" y="1379062"/>
                  <a:pt x="278184" y="1298629"/>
                </a:cubicBezTo>
                <a:cubicBezTo>
                  <a:pt x="174467" y="1218196"/>
                  <a:pt x="64401" y="2181279"/>
                  <a:pt x="24184" y="2238429"/>
                </a:cubicBezTo>
                <a:cubicBezTo>
                  <a:pt x="-16033" y="2295579"/>
                  <a:pt x="9367" y="1870129"/>
                  <a:pt x="36884" y="1641529"/>
                </a:cubicBezTo>
                <a:cubicBezTo>
                  <a:pt x="64401" y="1412929"/>
                  <a:pt x="193517" y="976896"/>
                  <a:pt x="189284" y="866829"/>
                </a:cubicBezTo>
                <a:cubicBezTo>
                  <a:pt x="185051" y="756762"/>
                  <a:pt x="22067" y="1027696"/>
                  <a:pt x="11484" y="981129"/>
                </a:cubicBezTo>
                <a:cubicBezTo>
                  <a:pt x="901" y="934562"/>
                  <a:pt x="30534" y="748296"/>
                  <a:pt x="125784" y="587429"/>
                </a:cubicBezTo>
                <a:cubicBezTo>
                  <a:pt x="221034" y="426562"/>
                  <a:pt x="566051" y="-43338"/>
                  <a:pt x="557584" y="32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F8326734-B664-B610-6F01-01909FB2CFDE}"/>
              </a:ext>
            </a:extLst>
          </p:cNvPr>
          <p:cNvSpPr/>
          <p:nvPr/>
        </p:nvSpPr>
        <p:spPr>
          <a:xfrm>
            <a:off x="1814884" y="3687783"/>
            <a:ext cx="794614" cy="3902046"/>
          </a:xfrm>
          <a:custGeom>
            <a:avLst/>
            <a:gdLst>
              <a:gd name="connsiteX0" fmla="*/ 13916 w 794614"/>
              <a:gd name="connsiteY0" fmla="*/ 46017 h 3902046"/>
              <a:gd name="connsiteX1" fmla="*/ 725116 w 794614"/>
              <a:gd name="connsiteY1" fmla="*/ 1836717 h 3902046"/>
              <a:gd name="connsiteX2" fmla="*/ 598116 w 794614"/>
              <a:gd name="connsiteY2" fmla="*/ 1506517 h 3902046"/>
              <a:gd name="connsiteX3" fmla="*/ 788616 w 794614"/>
              <a:gd name="connsiteY3" fmla="*/ 3779817 h 3902046"/>
              <a:gd name="connsiteX4" fmla="*/ 725116 w 794614"/>
              <a:gd name="connsiteY4" fmla="*/ 3398817 h 3902046"/>
              <a:gd name="connsiteX5" fmla="*/ 509216 w 794614"/>
              <a:gd name="connsiteY5" fmla="*/ 1735117 h 3902046"/>
              <a:gd name="connsiteX6" fmla="*/ 534616 w 794614"/>
              <a:gd name="connsiteY6" fmla="*/ 1862117 h 3902046"/>
              <a:gd name="connsiteX7" fmla="*/ 306016 w 794614"/>
              <a:gd name="connsiteY7" fmla="*/ 960417 h 3902046"/>
              <a:gd name="connsiteX8" fmla="*/ 458416 w 794614"/>
              <a:gd name="connsiteY8" fmla="*/ 2039917 h 3902046"/>
              <a:gd name="connsiteX9" fmla="*/ 267916 w 794614"/>
              <a:gd name="connsiteY9" fmla="*/ 655617 h 3902046"/>
              <a:gd name="connsiteX10" fmla="*/ 13916 w 794614"/>
              <a:gd name="connsiteY10" fmla="*/ 46017 h 390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4614" h="3902046">
                <a:moveTo>
                  <a:pt x="13916" y="46017"/>
                </a:moveTo>
                <a:cubicBezTo>
                  <a:pt x="90116" y="242867"/>
                  <a:pt x="627749" y="1593300"/>
                  <a:pt x="725116" y="1836717"/>
                </a:cubicBezTo>
                <a:cubicBezTo>
                  <a:pt x="822483" y="2080134"/>
                  <a:pt x="587533" y="1182667"/>
                  <a:pt x="598116" y="1506517"/>
                </a:cubicBezTo>
                <a:cubicBezTo>
                  <a:pt x="608699" y="1830367"/>
                  <a:pt x="767449" y="3464434"/>
                  <a:pt x="788616" y="3779817"/>
                </a:cubicBezTo>
                <a:cubicBezTo>
                  <a:pt x="809783" y="4095200"/>
                  <a:pt x="771683" y="3739600"/>
                  <a:pt x="725116" y="3398817"/>
                </a:cubicBezTo>
                <a:cubicBezTo>
                  <a:pt x="678549" y="3058034"/>
                  <a:pt x="540966" y="1991234"/>
                  <a:pt x="509216" y="1735117"/>
                </a:cubicBezTo>
                <a:cubicBezTo>
                  <a:pt x="477466" y="1479000"/>
                  <a:pt x="568483" y="1991234"/>
                  <a:pt x="534616" y="1862117"/>
                </a:cubicBezTo>
                <a:cubicBezTo>
                  <a:pt x="500749" y="1733000"/>
                  <a:pt x="318716" y="930784"/>
                  <a:pt x="306016" y="960417"/>
                </a:cubicBezTo>
                <a:cubicBezTo>
                  <a:pt x="293316" y="990050"/>
                  <a:pt x="464766" y="2090717"/>
                  <a:pt x="458416" y="2039917"/>
                </a:cubicBezTo>
                <a:cubicBezTo>
                  <a:pt x="452066" y="1989117"/>
                  <a:pt x="339883" y="983700"/>
                  <a:pt x="267916" y="655617"/>
                </a:cubicBezTo>
                <a:cubicBezTo>
                  <a:pt x="195949" y="327534"/>
                  <a:pt x="-62284" y="-150833"/>
                  <a:pt x="13916" y="460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F34C29A4-DD89-B2F0-5C7D-749F7592256D}"/>
              </a:ext>
            </a:extLst>
          </p:cNvPr>
          <p:cNvSpPr/>
          <p:nvPr/>
        </p:nvSpPr>
        <p:spPr>
          <a:xfrm>
            <a:off x="1751350" y="5039042"/>
            <a:ext cx="433160" cy="4408984"/>
          </a:xfrm>
          <a:custGeom>
            <a:avLst/>
            <a:gdLst>
              <a:gd name="connsiteX0" fmla="*/ 433050 w 433160"/>
              <a:gd name="connsiteY0" fmla="*/ 2858 h 4408984"/>
              <a:gd name="connsiteX1" fmla="*/ 140950 w 433160"/>
              <a:gd name="connsiteY1" fmla="*/ 1310958 h 4408984"/>
              <a:gd name="connsiteX2" fmla="*/ 255250 w 433160"/>
              <a:gd name="connsiteY2" fmla="*/ 1323658 h 4408984"/>
              <a:gd name="connsiteX3" fmla="*/ 204450 w 433160"/>
              <a:gd name="connsiteY3" fmla="*/ 2060258 h 4408984"/>
              <a:gd name="connsiteX4" fmla="*/ 267950 w 433160"/>
              <a:gd name="connsiteY4" fmla="*/ 1984058 h 4408984"/>
              <a:gd name="connsiteX5" fmla="*/ 1250 w 433160"/>
              <a:gd name="connsiteY5" fmla="*/ 2746058 h 4408984"/>
              <a:gd name="connsiteX6" fmla="*/ 394950 w 433160"/>
              <a:gd name="connsiteY6" fmla="*/ 2225358 h 4408984"/>
              <a:gd name="connsiteX7" fmla="*/ 229850 w 433160"/>
              <a:gd name="connsiteY7" fmla="*/ 3292158 h 4408984"/>
              <a:gd name="connsiteX8" fmla="*/ 394950 w 433160"/>
              <a:gd name="connsiteY8" fmla="*/ 3076258 h 4408984"/>
              <a:gd name="connsiteX9" fmla="*/ 420350 w 433160"/>
              <a:gd name="connsiteY9" fmla="*/ 4384358 h 4408984"/>
              <a:gd name="connsiteX10" fmla="*/ 420350 w 433160"/>
              <a:gd name="connsiteY10" fmla="*/ 3876358 h 4408984"/>
              <a:gd name="connsiteX11" fmla="*/ 318750 w 433160"/>
              <a:gd name="connsiteY11" fmla="*/ 3190558 h 4408984"/>
              <a:gd name="connsiteX12" fmla="*/ 344150 w 433160"/>
              <a:gd name="connsiteY12" fmla="*/ 2060258 h 4408984"/>
              <a:gd name="connsiteX13" fmla="*/ 217150 w 433160"/>
              <a:gd name="connsiteY13" fmla="*/ 2301558 h 4408984"/>
              <a:gd name="connsiteX14" fmla="*/ 382250 w 433160"/>
              <a:gd name="connsiteY14" fmla="*/ 1272858 h 4408984"/>
              <a:gd name="connsiteX15" fmla="*/ 153650 w 433160"/>
              <a:gd name="connsiteY15" fmla="*/ 1590358 h 4408984"/>
              <a:gd name="connsiteX16" fmla="*/ 179050 w 433160"/>
              <a:gd name="connsiteY16" fmla="*/ 1247458 h 4408984"/>
              <a:gd name="connsiteX17" fmla="*/ 102850 w 433160"/>
              <a:gd name="connsiteY17" fmla="*/ 1298258 h 4408984"/>
              <a:gd name="connsiteX18" fmla="*/ 191750 w 433160"/>
              <a:gd name="connsiteY18" fmla="*/ 790258 h 4408984"/>
              <a:gd name="connsiteX19" fmla="*/ 102850 w 433160"/>
              <a:gd name="connsiteY19" fmla="*/ 955358 h 4408984"/>
              <a:gd name="connsiteX20" fmla="*/ 433050 w 433160"/>
              <a:gd name="connsiteY20" fmla="*/ 2858 h 4408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3160" h="4408984">
                <a:moveTo>
                  <a:pt x="433050" y="2858"/>
                </a:moveTo>
                <a:cubicBezTo>
                  <a:pt x="439400" y="62125"/>
                  <a:pt x="170583" y="1090825"/>
                  <a:pt x="140950" y="1310958"/>
                </a:cubicBezTo>
                <a:cubicBezTo>
                  <a:pt x="111317" y="1531091"/>
                  <a:pt x="244667" y="1198775"/>
                  <a:pt x="255250" y="1323658"/>
                </a:cubicBezTo>
                <a:cubicBezTo>
                  <a:pt x="265833" y="1448541"/>
                  <a:pt x="202333" y="1950191"/>
                  <a:pt x="204450" y="2060258"/>
                </a:cubicBezTo>
                <a:cubicBezTo>
                  <a:pt x="206567" y="2170325"/>
                  <a:pt x="301817" y="1869758"/>
                  <a:pt x="267950" y="1984058"/>
                </a:cubicBezTo>
                <a:cubicBezTo>
                  <a:pt x="234083" y="2098358"/>
                  <a:pt x="-19917" y="2705841"/>
                  <a:pt x="1250" y="2746058"/>
                </a:cubicBezTo>
                <a:cubicBezTo>
                  <a:pt x="22417" y="2786275"/>
                  <a:pt x="356850" y="2134341"/>
                  <a:pt x="394950" y="2225358"/>
                </a:cubicBezTo>
                <a:cubicBezTo>
                  <a:pt x="433050" y="2316375"/>
                  <a:pt x="229850" y="3150341"/>
                  <a:pt x="229850" y="3292158"/>
                </a:cubicBezTo>
                <a:cubicBezTo>
                  <a:pt x="229850" y="3433975"/>
                  <a:pt x="363200" y="2894225"/>
                  <a:pt x="394950" y="3076258"/>
                </a:cubicBezTo>
                <a:cubicBezTo>
                  <a:pt x="426700" y="3258291"/>
                  <a:pt x="416117" y="4251008"/>
                  <a:pt x="420350" y="4384358"/>
                </a:cubicBezTo>
                <a:cubicBezTo>
                  <a:pt x="424583" y="4517708"/>
                  <a:pt x="437283" y="4075325"/>
                  <a:pt x="420350" y="3876358"/>
                </a:cubicBezTo>
                <a:cubicBezTo>
                  <a:pt x="403417" y="3677391"/>
                  <a:pt x="331450" y="3493241"/>
                  <a:pt x="318750" y="3190558"/>
                </a:cubicBezTo>
                <a:cubicBezTo>
                  <a:pt x="306050" y="2887875"/>
                  <a:pt x="361083" y="2208425"/>
                  <a:pt x="344150" y="2060258"/>
                </a:cubicBezTo>
                <a:cubicBezTo>
                  <a:pt x="327217" y="1912091"/>
                  <a:pt x="210800" y="2432791"/>
                  <a:pt x="217150" y="2301558"/>
                </a:cubicBezTo>
                <a:cubicBezTo>
                  <a:pt x="223500" y="2170325"/>
                  <a:pt x="392833" y="1391391"/>
                  <a:pt x="382250" y="1272858"/>
                </a:cubicBezTo>
                <a:cubicBezTo>
                  <a:pt x="371667" y="1154325"/>
                  <a:pt x="187517" y="1594591"/>
                  <a:pt x="153650" y="1590358"/>
                </a:cubicBezTo>
                <a:cubicBezTo>
                  <a:pt x="119783" y="1586125"/>
                  <a:pt x="179050" y="1247458"/>
                  <a:pt x="179050" y="1247458"/>
                </a:cubicBezTo>
                <a:cubicBezTo>
                  <a:pt x="170583" y="1198775"/>
                  <a:pt x="100733" y="1374458"/>
                  <a:pt x="102850" y="1298258"/>
                </a:cubicBezTo>
                <a:cubicBezTo>
                  <a:pt x="104967" y="1222058"/>
                  <a:pt x="191750" y="847408"/>
                  <a:pt x="191750" y="790258"/>
                </a:cubicBezTo>
                <a:cubicBezTo>
                  <a:pt x="191750" y="733108"/>
                  <a:pt x="60517" y="1086591"/>
                  <a:pt x="102850" y="955358"/>
                </a:cubicBezTo>
                <a:cubicBezTo>
                  <a:pt x="145183" y="824125"/>
                  <a:pt x="426700" y="-56409"/>
                  <a:pt x="433050" y="28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E0A29EA-7E43-C381-5A42-300FC7C33D07}"/>
              </a:ext>
            </a:extLst>
          </p:cNvPr>
          <p:cNvSpPr/>
          <p:nvPr/>
        </p:nvSpPr>
        <p:spPr>
          <a:xfrm>
            <a:off x="2904501" y="7365915"/>
            <a:ext cx="1121399" cy="2374985"/>
          </a:xfrm>
          <a:custGeom>
            <a:avLst/>
            <a:gdLst>
              <a:gd name="connsiteX0" fmla="*/ 422899 w 1121399"/>
              <a:gd name="connsiteY0" fmla="*/ 85 h 2374985"/>
              <a:gd name="connsiteX1" fmla="*/ 397499 w 1121399"/>
              <a:gd name="connsiteY1" fmla="*/ 774785 h 2374985"/>
              <a:gd name="connsiteX2" fmla="*/ 740399 w 1121399"/>
              <a:gd name="connsiteY2" fmla="*/ 1714585 h 2374985"/>
              <a:gd name="connsiteX3" fmla="*/ 689599 w 1121399"/>
              <a:gd name="connsiteY3" fmla="*/ 1612985 h 2374985"/>
              <a:gd name="connsiteX4" fmla="*/ 1121399 w 1121399"/>
              <a:gd name="connsiteY4" fmla="*/ 2374985 h 2374985"/>
              <a:gd name="connsiteX5" fmla="*/ 854699 w 1121399"/>
              <a:gd name="connsiteY5" fmla="*/ 1905085 h 2374985"/>
              <a:gd name="connsiteX6" fmla="*/ 245099 w 1121399"/>
              <a:gd name="connsiteY6" fmla="*/ 838285 h 2374985"/>
              <a:gd name="connsiteX7" fmla="*/ 791199 w 1121399"/>
              <a:gd name="connsiteY7" fmla="*/ 2197185 h 2374985"/>
              <a:gd name="connsiteX8" fmla="*/ 194299 w 1121399"/>
              <a:gd name="connsiteY8" fmla="*/ 800185 h 2374985"/>
              <a:gd name="connsiteX9" fmla="*/ 702299 w 1121399"/>
              <a:gd name="connsiteY9" fmla="*/ 2273385 h 2374985"/>
              <a:gd name="connsiteX10" fmla="*/ 118099 w 1121399"/>
              <a:gd name="connsiteY10" fmla="*/ 1181185 h 2374985"/>
              <a:gd name="connsiteX11" fmla="*/ 29199 w 1121399"/>
              <a:gd name="connsiteY11" fmla="*/ 635085 h 2374985"/>
              <a:gd name="connsiteX12" fmla="*/ 486399 w 1121399"/>
              <a:gd name="connsiteY12" fmla="*/ 1498685 h 2374985"/>
              <a:gd name="connsiteX13" fmla="*/ 194299 w 1121399"/>
              <a:gd name="connsiteY13" fmla="*/ 647785 h 2374985"/>
              <a:gd name="connsiteX14" fmla="*/ 321299 w 1121399"/>
              <a:gd name="connsiteY14" fmla="*/ 723985 h 2374985"/>
              <a:gd name="connsiteX15" fmla="*/ 422899 w 1121399"/>
              <a:gd name="connsiteY15" fmla="*/ 85 h 237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1399" h="2374985">
                <a:moveTo>
                  <a:pt x="422899" y="85"/>
                </a:moveTo>
                <a:cubicBezTo>
                  <a:pt x="435599" y="8552"/>
                  <a:pt x="344582" y="489035"/>
                  <a:pt x="397499" y="774785"/>
                </a:cubicBezTo>
                <a:cubicBezTo>
                  <a:pt x="450416" y="1060535"/>
                  <a:pt x="691716" y="1574885"/>
                  <a:pt x="740399" y="1714585"/>
                </a:cubicBezTo>
                <a:cubicBezTo>
                  <a:pt x="789082" y="1854285"/>
                  <a:pt x="626099" y="1502918"/>
                  <a:pt x="689599" y="1612985"/>
                </a:cubicBezTo>
                <a:cubicBezTo>
                  <a:pt x="753099" y="1723052"/>
                  <a:pt x="1121399" y="2374985"/>
                  <a:pt x="1121399" y="2374985"/>
                </a:cubicBezTo>
                <a:lnTo>
                  <a:pt x="854699" y="1905085"/>
                </a:lnTo>
                <a:cubicBezTo>
                  <a:pt x="708649" y="1648968"/>
                  <a:pt x="255682" y="789602"/>
                  <a:pt x="245099" y="838285"/>
                </a:cubicBezTo>
                <a:cubicBezTo>
                  <a:pt x="234516" y="886968"/>
                  <a:pt x="799666" y="2203535"/>
                  <a:pt x="791199" y="2197185"/>
                </a:cubicBezTo>
                <a:cubicBezTo>
                  <a:pt x="782732" y="2190835"/>
                  <a:pt x="209116" y="787485"/>
                  <a:pt x="194299" y="800185"/>
                </a:cubicBezTo>
                <a:cubicBezTo>
                  <a:pt x="179482" y="812885"/>
                  <a:pt x="714999" y="2209885"/>
                  <a:pt x="702299" y="2273385"/>
                </a:cubicBezTo>
                <a:cubicBezTo>
                  <a:pt x="689599" y="2336885"/>
                  <a:pt x="230282" y="1454235"/>
                  <a:pt x="118099" y="1181185"/>
                </a:cubicBezTo>
                <a:cubicBezTo>
                  <a:pt x="5916" y="908135"/>
                  <a:pt x="-32184" y="582168"/>
                  <a:pt x="29199" y="635085"/>
                </a:cubicBezTo>
                <a:cubicBezTo>
                  <a:pt x="90582" y="688002"/>
                  <a:pt x="458882" y="1496568"/>
                  <a:pt x="486399" y="1498685"/>
                </a:cubicBezTo>
                <a:cubicBezTo>
                  <a:pt x="513916" y="1500802"/>
                  <a:pt x="221816" y="776902"/>
                  <a:pt x="194299" y="647785"/>
                </a:cubicBezTo>
                <a:cubicBezTo>
                  <a:pt x="166782" y="518668"/>
                  <a:pt x="285316" y="831935"/>
                  <a:pt x="321299" y="723985"/>
                </a:cubicBezTo>
                <a:cubicBezTo>
                  <a:pt x="357282" y="616035"/>
                  <a:pt x="410199" y="-8382"/>
                  <a:pt x="422899" y="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67751F60-C645-AB91-56C5-E1A129CF9F23}"/>
              </a:ext>
            </a:extLst>
          </p:cNvPr>
          <p:cNvSpPr/>
          <p:nvPr/>
        </p:nvSpPr>
        <p:spPr>
          <a:xfrm>
            <a:off x="6781577" y="6080136"/>
            <a:ext cx="2197859" cy="3056856"/>
          </a:xfrm>
          <a:custGeom>
            <a:avLst/>
            <a:gdLst>
              <a:gd name="connsiteX0" fmla="*/ 343123 w 2197859"/>
              <a:gd name="connsiteY0" fmla="*/ 155564 h 3056856"/>
              <a:gd name="connsiteX1" fmla="*/ 343123 w 2197859"/>
              <a:gd name="connsiteY1" fmla="*/ 219064 h 3056856"/>
              <a:gd name="connsiteX2" fmla="*/ 190723 w 2197859"/>
              <a:gd name="connsiteY2" fmla="*/ 2124064 h 3056856"/>
              <a:gd name="connsiteX3" fmla="*/ 698723 w 2197859"/>
              <a:gd name="connsiteY3" fmla="*/ 2733664 h 3056856"/>
              <a:gd name="connsiteX4" fmla="*/ 305023 w 2197859"/>
              <a:gd name="connsiteY4" fmla="*/ 2530464 h 3056856"/>
              <a:gd name="connsiteX5" fmla="*/ 2095723 w 2197859"/>
              <a:gd name="connsiteY5" fmla="*/ 3038464 h 3056856"/>
              <a:gd name="connsiteX6" fmla="*/ 1854423 w 2197859"/>
              <a:gd name="connsiteY6" fmla="*/ 2924164 h 3056856"/>
              <a:gd name="connsiteX7" fmla="*/ 825723 w 2197859"/>
              <a:gd name="connsiteY7" fmla="*/ 2720964 h 3056856"/>
              <a:gd name="connsiteX8" fmla="*/ 444723 w 2197859"/>
              <a:gd name="connsiteY8" fmla="*/ 2365364 h 3056856"/>
              <a:gd name="connsiteX9" fmla="*/ 330423 w 2197859"/>
              <a:gd name="connsiteY9" fmla="*/ 1222364 h 3056856"/>
              <a:gd name="connsiteX10" fmla="*/ 223 w 2197859"/>
              <a:gd name="connsiteY10" fmla="*/ 1654164 h 3056856"/>
              <a:gd name="connsiteX11" fmla="*/ 279623 w 2197859"/>
              <a:gd name="connsiteY11" fmla="*/ 2022464 h 3056856"/>
              <a:gd name="connsiteX12" fmla="*/ 317723 w 2197859"/>
              <a:gd name="connsiteY12" fmla="*/ 1628764 h 3056856"/>
              <a:gd name="connsiteX13" fmla="*/ 546323 w 2197859"/>
              <a:gd name="connsiteY13" fmla="*/ 2378064 h 3056856"/>
              <a:gd name="connsiteX14" fmla="*/ 343123 w 2197859"/>
              <a:gd name="connsiteY14" fmla="*/ 1704964 h 3056856"/>
              <a:gd name="connsiteX15" fmla="*/ 63723 w 2197859"/>
              <a:gd name="connsiteY15" fmla="*/ 1158864 h 3056856"/>
              <a:gd name="connsiteX16" fmla="*/ 38323 w 2197859"/>
              <a:gd name="connsiteY16" fmla="*/ 1552564 h 3056856"/>
              <a:gd name="connsiteX17" fmla="*/ 393923 w 2197859"/>
              <a:gd name="connsiteY17" fmla="*/ 92064 h 3056856"/>
              <a:gd name="connsiteX18" fmla="*/ 343123 w 2197859"/>
              <a:gd name="connsiteY18" fmla="*/ 155564 h 305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7859" h="3056856">
                <a:moveTo>
                  <a:pt x="343123" y="155564"/>
                </a:moveTo>
                <a:cubicBezTo>
                  <a:pt x="334656" y="176731"/>
                  <a:pt x="368523" y="-109019"/>
                  <a:pt x="343123" y="219064"/>
                </a:cubicBezTo>
                <a:cubicBezTo>
                  <a:pt x="317723" y="547147"/>
                  <a:pt x="131456" y="1704964"/>
                  <a:pt x="190723" y="2124064"/>
                </a:cubicBezTo>
                <a:cubicBezTo>
                  <a:pt x="249990" y="2543164"/>
                  <a:pt x="679673" y="2665931"/>
                  <a:pt x="698723" y="2733664"/>
                </a:cubicBezTo>
                <a:cubicBezTo>
                  <a:pt x="717773" y="2801397"/>
                  <a:pt x="72190" y="2479664"/>
                  <a:pt x="305023" y="2530464"/>
                </a:cubicBezTo>
                <a:cubicBezTo>
                  <a:pt x="537856" y="2581264"/>
                  <a:pt x="1837490" y="2972847"/>
                  <a:pt x="2095723" y="3038464"/>
                </a:cubicBezTo>
                <a:cubicBezTo>
                  <a:pt x="2353956" y="3104081"/>
                  <a:pt x="2066090" y="2977081"/>
                  <a:pt x="1854423" y="2924164"/>
                </a:cubicBezTo>
                <a:cubicBezTo>
                  <a:pt x="1642756" y="2871247"/>
                  <a:pt x="1060673" y="2814097"/>
                  <a:pt x="825723" y="2720964"/>
                </a:cubicBezTo>
                <a:cubicBezTo>
                  <a:pt x="590773" y="2627831"/>
                  <a:pt x="527273" y="2615131"/>
                  <a:pt x="444723" y="2365364"/>
                </a:cubicBezTo>
                <a:cubicBezTo>
                  <a:pt x="362173" y="2115597"/>
                  <a:pt x="404506" y="1340897"/>
                  <a:pt x="330423" y="1222364"/>
                </a:cubicBezTo>
                <a:cubicBezTo>
                  <a:pt x="256340" y="1103831"/>
                  <a:pt x="8690" y="1520814"/>
                  <a:pt x="223" y="1654164"/>
                </a:cubicBezTo>
                <a:cubicBezTo>
                  <a:pt x="-8244" y="1787514"/>
                  <a:pt x="226706" y="2026697"/>
                  <a:pt x="279623" y="2022464"/>
                </a:cubicBezTo>
                <a:cubicBezTo>
                  <a:pt x="332540" y="2018231"/>
                  <a:pt x="273273" y="1569497"/>
                  <a:pt x="317723" y="1628764"/>
                </a:cubicBezTo>
                <a:cubicBezTo>
                  <a:pt x="362173" y="1688031"/>
                  <a:pt x="542090" y="2365364"/>
                  <a:pt x="546323" y="2378064"/>
                </a:cubicBezTo>
                <a:cubicBezTo>
                  <a:pt x="550556" y="2390764"/>
                  <a:pt x="423556" y="1908164"/>
                  <a:pt x="343123" y="1704964"/>
                </a:cubicBezTo>
                <a:cubicBezTo>
                  <a:pt x="262690" y="1501764"/>
                  <a:pt x="114523" y="1184264"/>
                  <a:pt x="63723" y="1158864"/>
                </a:cubicBezTo>
                <a:cubicBezTo>
                  <a:pt x="12923" y="1133464"/>
                  <a:pt x="-16710" y="1730364"/>
                  <a:pt x="38323" y="1552564"/>
                </a:cubicBezTo>
                <a:cubicBezTo>
                  <a:pt x="93356" y="1374764"/>
                  <a:pt x="336773" y="322781"/>
                  <a:pt x="393923" y="92064"/>
                </a:cubicBezTo>
                <a:cubicBezTo>
                  <a:pt x="451073" y="-138653"/>
                  <a:pt x="351590" y="134397"/>
                  <a:pt x="343123" y="1555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69A0D51-528E-7E3F-6E71-403E18D6E1B0}"/>
              </a:ext>
            </a:extLst>
          </p:cNvPr>
          <p:cNvSpPr/>
          <p:nvPr/>
        </p:nvSpPr>
        <p:spPr>
          <a:xfrm>
            <a:off x="6033279" y="3029599"/>
            <a:ext cx="1493638" cy="2586124"/>
          </a:xfrm>
          <a:custGeom>
            <a:avLst/>
            <a:gdLst>
              <a:gd name="connsiteX0" fmla="*/ 88121 w 1493638"/>
              <a:gd name="connsiteY0" fmla="*/ 158101 h 2586124"/>
              <a:gd name="connsiteX1" fmla="*/ 100821 w 1493638"/>
              <a:gd name="connsiteY1" fmla="*/ 208901 h 2586124"/>
              <a:gd name="connsiteX2" fmla="*/ 900921 w 1493638"/>
              <a:gd name="connsiteY2" fmla="*/ 1847201 h 2586124"/>
              <a:gd name="connsiteX3" fmla="*/ 812021 w 1493638"/>
              <a:gd name="connsiteY3" fmla="*/ 1504301 h 2586124"/>
              <a:gd name="connsiteX4" fmla="*/ 1485121 w 1493638"/>
              <a:gd name="connsiteY4" fmla="*/ 2583801 h 2586124"/>
              <a:gd name="connsiteX5" fmla="*/ 1180321 w 1493638"/>
              <a:gd name="connsiteY5" fmla="*/ 1758301 h 2586124"/>
              <a:gd name="connsiteX6" fmla="*/ 1015221 w 1493638"/>
              <a:gd name="connsiteY6" fmla="*/ 653401 h 2586124"/>
              <a:gd name="connsiteX7" fmla="*/ 1002521 w 1493638"/>
              <a:gd name="connsiteY7" fmla="*/ 1885301 h 2586124"/>
              <a:gd name="connsiteX8" fmla="*/ 799321 w 1493638"/>
              <a:gd name="connsiteY8" fmla="*/ 1453501 h 2586124"/>
              <a:gd name="connsiteX9" fmla="*/ 88121 w 1493638"/>
              <a:gd name="connsiteY9" fmla="*/ 158101 h 258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3638" h="2586124">
                <a:moveTo>
                  <a:pt x="88121" y="158101"/>
                </a:moveTo>
                <a:cubicBezTo>
                  <a:pt x="-28296" y="-49332"/>
                  <a:pt x="-34646" y="-72615"/>
                  <a:pt x="100821" y="208901"/>
                </a:cubicBezTo>
                <a:cubicBezTo>
                  <a:pt x="236288" y="490417"/>
                  <a:pt x="782388" y="1631301"/>
                  <a:pt x="900921" y="1847201"/>
                </a:cubicBezTo>
                <a:cubicBezTo>
                  <a:pt x="1019454" y="2063101"/>
                  <a:pt x="714654" y="1381534"/>
                  <a:pt x="812021" y="1504301"/>
                </a:cubicBezTo>
                <a:cubicBezTo>
                  <a:pt x="909388" y="1627068"/>
                  <a:pt x="1423738" y="2541468"/>
                  <a:pt x="1485121" y="2583801"/>
                </a:cubicBezTo>
                <a:cubicBezTo>
                  <a:pt x="1546504" y="2626134"/>
                  <a:pt x="1258638" y="2080034"/>
                  <a:pt x="1180321" y="1758301"/>
                </a:cubicBezTo>
                <a:cubicBezTo>
                  <a:pt x="1102004" y="1436568"/>
                  <a:pt x="1044854" y="632234"/>
                  <a:pt x="1015221" y="653401"/>
                </a:cubicBezTo>
                <a:cubicBezTo>
                  <a:pt x="985588" y="674568"/>
                  <a:pt x="1038504" y="1751951"/>
                  <a:pt x="1002521" y="1885301"/>
                </a:cubicBezTo>
                <a:cubicBezTo>
                  <a:pt x="966538" y="2018651"/>
                  <a:pt x="949604" y="1745601"/>
                  <a:pt x="799321" y="1453501"/>
                </a:cubicBezTo>
                <a:cubicBezTo>
                  <a:pt x="649038" y="1161401"/>
                  <a:pt x="204538" y="365534"/>
                  <a:pt x="88121" y="1581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F37192B-E087-00EC-05AE-92AC43DF0C41}"/>
              </a:ext>
            </a:extLst>
          </p:cNvPr>
          <p:cNvSpPr/>
          <p:nvPr/>
        </p:nvSpPr>
        <p:spPr>
          <a:xfrm>
            <a:off x="2184115" y="6454653"/>
            <a:ext cx="588168" cy="2959456"/>
          </a:xfrm>
          <a:custGeom>
            <a:avLst/>
            <a:gdLst>
              <a:gd name="connsiteX0" fmla="*/ 533685 w 588168"/>
              <a:gd name="connsiteY0" fmla="*/ 9647 h 2959456"/>
              <a:gd name="connsiteX1" fmla="*/ 279685 w 588168"/>
              <a:gd name="connsiteY1" fmla="*/ 809747 h 2959456"/>
              <a:gd name="connsiteX2" fmla="*/ 254285 w 588168"/>
              <a:gd name="connsiteY2" fmla="*/ 2067047 h 2959456"/>
              <a:gd name="connsiteX3" fmla="*/ 152685 w 588168"/>
              <a:gd name="connsiteY3" fmla="*/ 1355847 h 2959456"/>
              <a:gd name="connsiteX4" fmla="*/ 203485 w 588168"/>
              <a:gd name="connsiteY4" fmla="*/ 2130547 h 2959456"/>
              <a:gd name="connsiteX5" fmla="*/ 444785 w 588168"/>
              <a:gd name="connsiteY5" fmla="*/ 2956047 h 2959456"/>
              <a:gd name="connsiteX6" fmla="*/ 266985 w 588168"/>
              <a:gd name="connsiteY6" fmla="*/ 2346447 h 2959456"/>
              <a:gd name="connsiteX7" fmla="*/ 285 w 588168"/>
              <a:gd name="connsiteY7" fmla="*/ 593847 h 2959456"/>
              <a:gd name="connsiteX8" fmla="*/ 216185 w 588168"/>
              <a:gd name="connsiteY8" fmla="*/ 1647947 h 2959456"/>
              <a:gd name="connsiteX9" fmla="*/ 254285 w 588168"/>
              <a:gd name="connsiteY9" fmla="*/ 1089147 h 2959456"/>
              <a:gd name="connsiteX10" fmla="*/ 393985 w 588168"/>
              <a:gd name="connsiteY10" fmla="*/ 797047 h 2959456"/>
              <a:gd name="connsiteX11" fmla="*/ 584485 w 588168"/>
              <a:gd name="connsiteY11" fmla="*/ 1736847 h 2959456"/>
              <a:gd name="connsiteX12" fmla="*/ 508285 w 588168"/>
              <a:gd name="connsiteY12" fmla="*/ 1292347 h 2959456"/>
              <a:gd name="connsiteX13" fmla="*/ 368585 w 588168"/>
              <a:gd name="connsiteY13" fmla="*/ 581147 h 2959456"/>
              <a:gd name="connsiteX14" fmla="*/ 368585 w 588168"/>
              <a:gd name="connsiteY14" fmla="*/ 377947 h 2959456"/>
              <a:gd name="connsiteX15" fmla="*/ 533685 w 588168"/>
              <a:gd name="connsiteY15" fmla="*/ 9647 h 295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168" h="2959456">
                <a:moveTo>
                  <a:pt x="533685" y="9647"/>
                </a:moveTo>
                <a:cubicBezTo>
                  <a:pt x="518868" y="81614"/>
                  <a:pt x="326252" y="466847"/>
                  <a:pt x="279685" y="809747"/>
                </a:cubicBezTo>
                <a:cubicBezTo>
                  <a:pt x="233118" y="1152647"/>
                  <a:pt x="275452" y="1976030"/>
                  <a:pt x="254285" y="2067047"/>
                </a:cubicBezTo>
                <a:cubicBezTo>
                  <a:pt x="233118" y="2158064"/>
                  <a:pt x="161152" y="1345264"/>
                  <a:pt x="152685" y="1355847"/>
                </a:cubicBezTo>
                <a:cubicBezTo>
                  <a:pt x="144218" y="1366430"/>
                  <a:pt x="154802" y="1863847"/>
                  <a:pt x="203485" y="2130547"/>
                </a:cubicBezTo>
                <a:cubicBezTo>
                  <a:pt x="252168" y="2397247"/>
                  <a:pt x="434202" y="2920064"/>
                  <a:pt x="444785" y="2956047"/>
                </a:cubicBezTo>
                <a:cubicBezTo>
                  <a:pt x="455368" y="2992030"/>
                  <a:pt x="341068" y="2740147"/>
                  <a:pt x="266985" y="2346447"/>
                </a:cubicBezTo>
                <a:cubicBezTo>
                  <a:pt x="192902" y="1952747"/>
                  <a:pt x="8752" y="710264"/>
                  <a:pt x="285" y="593847"/>
                </a:cubicBezTo>
                <a:cubicBezTo>
                  <a:pt x="-8182" y="477430"/>
                  <a:pt x="173852" y="1565397"/>
                  <a:pt x="216185" y="1647947"/>
                </a:cubicBezTo>
                <a:cubicBezTo>
                  <a:pt x="258518" y="1730497"/>
                  <a:pt x="224652" y="1230964"/>
                  <a:pt x="254285" y="1089147"/>
                </a:cubicBezTo>
                <a:cubicBezTo>
                  <a:pt x="283918" y="947330"/>
                  <a:pt x="338952" y="689097"/>
                  <a:pt x="393985" y="797047"/>
                </a:cubicBezTo>
                <a:cubicBezTo>
                  <a:pt x="449018" y="904997"/>
                  <a:pt x="565435" y="1654297"/>
                  <a:pt x="584485" y="1736847"/>
                </a:cubicBezTo>
                <a:cubicBezTo>
                  <a:pt x="603535" y="1819397"/>
                  <a:pt x="544268" y="1484964"/>
                  <a:pt x="508285" y="1292347"/>
                </a:cubicBezTo>
                <a:cubicBezTo>
                  <a:pt x="472302" y="1099730"/>
                  <a:pt x="391868" y="733547"/>
                  <a:pt x="368585" y="581147"/>
                </a:cubicBezTo>
                <a:cubicBezTo>
                  <a:pt x="345302" y="428747"/>
                  <a:pt x="343185" y="466847"/>
                  <a:pt x="368585" y="377947"/>
                </a:cubicBezTo>
                <a:cubicBezTo>
                  <a:pt x="393985" y="289047"/>
                  <a:pt x="548502" y="-62320"/>
                  <a:pt x="533685" y="96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7068111-6990-2B0B-8A13-88BD5AA72822}"/>
              </a:ext>
            </a:extLst>
          </p:cNvPr>
          <p:cNvSpPr/>
          <p:nvPr/>
        </p:nvSpPr>
        <p:spPr>
          <a:xfrm>
            <a:off x="2729598" y="7327296"/>
            <a:ext cx="816127" cy="1835223"/>
          </a:xfrm>
          <a:custGeom>
            <a:avLst/>
            <a:gdLst>
              <a:gd name="connsiteX0" fmla="*/ 432702 w 816127"/>
              <a:gd name="connsiteY0" fmla="*/ 604 h 1835223"/>
              <a:gd name="connsiteX1" fmla="*/ 191402 w 816127"/>
              <a:gd name="connsiteY1" fmla="*/ 483204 h 1835223"/>
              <a:gd name="connsiteX2" fmla="*/ 242202 w 816127"/>
              <a:gd name="connsiteY2" fmla="*/ 940404 h 1835223"/>
              <a:gd name="connsiteX3" fmla="*/ 902 w 816127"/>
              <a:gd name="connsiteY3" fmla="*/ 724504 h 1835223"/>
              <a:gd name="connsiteX4" fmla="*/ 343802 w 816127"/>
              <a:gd name="connsiteY4" fmla="*/ 1473804 h 1835223"/>
              <a:gd name="connsiteX5" fmla="*/ 369202 w 816127"/>
              <a:gd name="connsiteY5" fmla="*/ 1384904 h 1835223"/>
              <a:gd name="connsiteX6" fmla="*/ 813702 w 816127"/>
              <a:gd name="connsiteY6" fmla="*/ 1829404 h 1835223"/>
              <a:gd name="connsiteX7" fmla="*/ 534302 w 816127"/>
              <a:gd name="connsiteY7" fmla="*/ 1600804 h 1835223"/>
              <a:gd name="connsiteX8" fmla="*/ 254902 w 816127"/>
              <a:gd name="connsiteY8" fmla="*/ 1067404 h 1835223"/>
              <a:gd name="connsiteX9" fmla="*/ 216802 w 816127"/>
              <a:gd name="connsiteY9" fmla="*/ 584804 h 1835223"/>
              <a:gd name="connsiteX10" fmla="*/ 432702 w 816127"/>
              <a:gd name="connsiteY10" fmla="*/ 604 h 183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6127" h="1835223">
                <a:moveTo>
                  <a:pt x="432702" y="604"/>
                </a:moveTo>
                <a:cubicBezTo>
                  <a:pt x="428469" y="-16329"/>
                  <a:pt x="223152" y="326571"/>
                  <a:pt x="191402" y="483204"/>
                </a:cubicBezTo>
                <a:cubicBezTo>
                  <a:pt x="159652" y="639837"/>
                  <a:pt x="273952" y="900187"/>
                  <a:pt x="242202" y="940404"/>
                </a:cubicBezTo>
                <a:cubicBezTo>
                  <a:pt x="210452" y="980621"/>
                  <a:pt x="-16031" y="635604"/>
                  <a:pt x="902" y="724504"/>
                </a:cubicBezTo>
                <a:cubicBezTo>
                  <a:pt x="17835" y="813404"/>
                  <a:pt x="282419" y="1363737"/>
                  <a:pt x="343802" y="1473804"/>
                </a:cubicBezTo>
                <a:cubicBezTo>
                  <a:pt x="405185" y="1583871"/>
                  <a:pt x="290885" y="1325637"/>
                  <a:pt x="369202" y="1384904"/>
                </a:cubicBezTo>
                <a:cubicBezTo>
                  <a:pt x="447519" y="1444171"/>
                  <a:pt x="786185" y="1793421"/>
                  <a:pt x="813702" y="1829404"/>
                </a:cubicBezTo>
                <a:cubicBezTo>
                  <a:pt x="841219" y="1865387"/>
                  <a:pt x="627435" y="1727804"/>
                  <a:pt x="534302" y="1600804"/>
                </a:cubicBezTo>
                <a:cubicBezTo>
                  <a:pt x="441169" y="1473804"/>
                  <a:pt x="307819" y="1236737"/>
                  <a:pt x="254902" y="1067404"/>
                </a:cubicBezTo>
                <a:cubicBezTo>
                  <a:pt x="201985" y="898071"/>
                  <a:pt x="189285" y="758371"/>
                  <a:pt x="216802" y="584804"/>
                </a:cubicBezTo>
                <a:cubicBezTo>
                  <a:pt x="244319" y="411237"/>
                  <a:pt x="436935" y="17537"/>
                  <a:pt x="432702" y="6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1CA2D17A-8F3E-CD41-9526-A8E8F895FC38}"/>
              </a:ext>
            </a:extLst>
          </p:cNvPr>
          <p:cNvSpPr/>
          <p:nvPr/>
        </p:nvSpPr>
        <p:spPr>
          <a:xfrm>
            <a:off x="3529882" y="2082795"/>
            <a:ext cx="1106904" cy="2387616"/>
          </a:xfrm>
          <a:custGeom>
            <a:avLst/>
            <a:gdLst>
              <a:gd name="connsiteX0" fmla="*/ 1092918 w 1106904"/>
              <a:gd name="connsiteY0" fmla="*/ 5 h 2387616"/>
              <a:gd name="connsiteX1" fmla="*/ 661118 w 1106904"/>
              <a:gd name="connsiteY1" fmla="*/ 838205 h 2387616"/>
              <a:gd name="connsiteX2" fmla="*/ 673818 w 1106904"/>
              <a:gd name="connsiteY2" fmla="*/ 1574805 h 2387616"/>
              <a:gd name="connsiteX3" fmla="*/ 623018 w 1106904"/>
              <a:gd name="connsiteY3" fmla="*/ 1371605 h 2387616"/>
              <a:gd name="connsiteX4" fmla="*/ 1080218 w 1106904"/>
              <a:gd name="connsiteY4" fmla="*/ 2374905 h 2387616"/>
              <a:gd name="connsiteX5" fmla="*/ 737318 w 1106904"/>
              <a:gd name="connsiteY5" fmla="*/ 1955805 h 2387616"/>
              <a:gd name="connsiteX6" fmla="*/ 711918 w 1106904"/>
              <a:gd name="connsiteY6" fmla="*/ 2235205 h 2387616"/>
              <a:gd name="connsiteX7" fmla="*/ 216618 w 1106904"/>
              <a:gd name="connsiteY7" fmla="*/ 1917705 h 2387616"/>
              <a:gd name="connsiteX8" fmla="*/ 718 w 1106904"/>
              <a:gd name="connsiteY8" fmla="*/ 1206505 h 2387616"/>
              <a:gd name="connsiteX9" fmla="*/ 280118 w 1106904"/>
              <a:gd name="connsiteY9" fmla="*/ 177805 h 2387616"/>
              <a:gd name="connsiteX10" fmla="*/ 64218 w 1106904"/>
              <a:gd name="connsiteY10" fmla="*/ 850905 h 2387616"/>
              <a:gd name="connsiteX11" fmla="*/ 1092918 w 1106904"/>
              <a:gd name="connsiteY11" fmla="*/ 5 h 238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6904" h="2387616">
                <a:moveTo>
                  <a:pt x="1092918" y="5"/>
                </a:moveTo>
                <a:cubicBezTo>
                  <a:pt x="1192401" y="-2112"/>
                  <a:pt x="730968" y="575738"/>
                  <a:pt x="661118" y="838205"/>
                </a:cubicBezTo>
                <a:cubicBezTo>
                  <a:pt x="591268" y="1100672"/>
                  <a:pt x="680168" y="1485905"/>
                  <a:pt x="673818" y="1574805"/>
                </a:cubicBezTo>
                <a:cubicBezTo>
                  <a:pt x="667468" y="1663705"/>
                  <a:pt x="555285" y="1238255"/>
                  <a:pt x="623018" y="1371605"/>
                </a:cubicBezTo>
                <a:cubicBezTo>
                  <a:pt x="690751" y="1504955"/>
                  <a:pt x="1061168" y="2277538"/>
                  <a:pt x="1080218" y="2374905"/>
                </a:cubicBezTo>
                <a:cubicBezTo>
                  <a:pt x="1099268" y="2472272"/>
                  <a:pt x="798701" y="1979088"/>
                  <a:pt x="737318" y="1955805"/>
                </a:cubicBezTo>
                <a:cubicBezTo>
                  <a:pt x="675935" y="1932522"/>
                  <a:pt x="798701" y="2241555"/>
                  <a:pt x="711918" y="2235205"/>
                </a:cubicBezTo>
                <a:cubicBezTo>
                  <a:pt x="625135" y="2228855"/>
                  <a:pt x="335151" y="2089155"/>
                  <a:pt x="216618" y="1917705"/>
                </a:cubicBezTo>
                <a:cubicBezTo>
                  <a:pt x="98085" y="1746255"/>
                  <a:pt x="-9865" y="1496488"/>
                  <a:pt x="718" y="1206505"/>
                </a:cubicBezTo>
                <a:cubicBezTo>
                  <a:pt x="11301" y="916522"/>
                  <a:pt x="269535" y="237072"/>
                  <a:pt x="280118" y="177805"/>
                </a:cubicBezTo>
                <a:cubicBezTo>
                  <a:pt x="290701" y="118538"/>
                  <a:pt x="-73365" y="886888"/>
                  <a:pt x="64218" y="850905"/>
                </a:cubicBezTo>
                <a:cubicBezTo>
                  <a:pt x="201801" y="814922"/>
                  <a:pt x="993435" y="2122"/>
                  <a:pt x="1092918" y="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5E6D7DCF-1262-AF8E-77C7-224E1B61CA6C}"/>
              </a:ext>
            </a:extLst>
          </p:cNvPr>
          <p:cNvSpPr/>
          <p:nvPr/>
        </p:nvSpPr>
        <p:spPr>
          <a:xfrm>
            <a:off x="1809001" y="839389"/>
            <a:ext cx="3706753" cy="3898488"/>
          </a:xfrm>
          <a:custGeom>
            <a:avLst/>
            <a:gdLst>
              <a:gd name="connsiteX0" fmla="*/ 2813799 w 3706753"/>
              <a:gd name="connsiteY0" fmla="*/ 1230711 h 3898488"/>
              <a:gd name="connsiteX1" fmla="*/ 1353299 w 3706753"/>
              <a:gd name="connsiteY1" fmla="*/ 2373711 h 3898488"/>
              <a:gd name="connsiteX2" fmla="*/ 1467599 w 3706753"/>
              <a:gd name="connsiteY2" fmla="*/ 2195911 h 3898488"/>
              <a:gd name="connsiteX3" fmla="*/ 921499 w 3706753"/>
              <a:gd name="connsiteY3" fmla="*/ 3846911 h 3898488"/>
              <a:gd name="connsiteX4" fmla="*/ 946899 w 3706753"/>
              <a:gd name="connsiteY4" fmla="*/ 3351611 h 3898488"/>
              <a:gd name="connsiteX5" fmla="*/ 1150099 w 3706753"/>
              <a:gd name="connsiteY5" fmla="*/ 2043511 h 3898488"/>
              <a:gd name="connsiteX6" fmla="*/ 718299 w 3706753"/>
              <a:gd name="connsiteY6" fmla="*/ 2818211 h 3898488"/>
              <a:gd name="connsiteX7" fmla="*/ 1048499 w 3706753"/>
              <a:gd name="connsiteY7" fmla="*/ 1802211 h 3898488"/>
              <a:gd name="connsiteX8" fmla="*/ 476999 w 3706753"/>
              <a:gd name="connsiteY8" fmla="*/ 2411811 h 3898488"/>
              <a:gd name="connsiteX9" fmla="*/ 883399 w 3706753"/>
              <a:gd name="connsiteY9" fmla="*/ 1446611 h 3898488"/>
              <a:gd name="connsiteX10" fmla="*/ 7099 w 3706753"/>
              <a:gd name="connsiteY10" fmla="*/ 2602311 h 3898488"/>
              <a:gd name="connsiteX11" fmla="*/ 1454899 w 3706753"/>
              <a:gd name="connsiteY11" fmla="*/ 405211 h 3898488"/>
              <a:gd name="connsiteX12" fmla="*/ 959599 w 3706753"/>
              <a:gd name="connsiteY12" fmla="*/ 1179911 h 3898488"/>
              <a:gd name="connsiteX13" fmla="*/ 2331199 w 3706753"/>
              <a:gd name="connsiteY13" fmla="*/ 11511 h 3898488"/>
              <a:gd name="connsiteX14" fmla="*/ 3258299 w 3706753"/>
              <a:gd name="connsiteY14" fmla="*/ 557611 h 3898488"/>
              <a:gd name="connsiteX15" fmla="*/ 3105899 w 3706753"/>
              <a:gd name="connsiteY15" fmla="*/ 125811 h 3898488"/>
              <a:gd name="connsiteX16" fmla="*/ 3702799 w 3706753"/>
              <a:gd name="connsiteY16" fmla="*/ 1052911 h 3898488"/>
              <a:gd name="connsiteX17" fmla="*/ 2762999 w 3706753"/>
              <a:gd name="connsiteY17" fmla="*/ 494111 h 3898488"/>
              <a:gd name="connsiteX18" fmla="*/ 3220199 w 3706753"/>
              <a:gd name="connsiteY18" fmla="*/ 1129111 h 3898488"/>
              <a:gd name="connsiteX19" fmla="*/ 2216899 w 3706753"/>
              <a:gd name="connsiteY19" fmla="*/ 570311 h 3898488"/>
              <a:gd name="connsiteX20" fmla="*/ 2813799 w 3706753"/>
              <a:gd name="connsiteY20" fmla="*/ 1230711 h 389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06753" h="3898488">
                <a:moveTo>
                  <a:pt x="2813799" y="1230711"/>
                </a:moveTo>
                <a:cubicBezTo>
                  <a:pt x="2669866" y="1531278"/>
                  <a:pt x="1577666" y="2212844"/>
                  <a:pt x="1353299" y="2373711"/>
                </a:cubicBezTo>
                <a:cubicBezTo>
                  <a:pt x="1128932" y="2534578"/>
                  <a:pt x="1539566" y="1950378"/>
                  <a:pt x="1467599" y="2195911"/>
                </a:cubicBezTo>
                <a:cubicBezTo>
                  <a:pt x="1395632" y="2441444"/>
                  <a:pt x="1008282" y="3654294"/>
                  <a:pt x="921499" y="3846911"/>
                </a:cubicBezTo>
                <a:cubicBezTo>
                  <a:pt x="834716" y="4039528"/>
                  <a:pt x="908799" y="3652178"/>
                  <a:pt x="946899" y="3351611"/>
                </a:cubicBezTo>
                <a:cubicBezTo>
                  <a:pt x="984999" y="3051044"/>
                  <a:pt x="1188199" y="2132411"/>
                  <a:pt x="1150099" y="2043511"/>
                </a:cubicBezTo>
                <a:cubicBezTo>
                  <a:pt x="1111999" y="1954611"/>
                  <a:pt x="735232" y="2858428"/>
                  <a:pt x="718299" y="2818211"/>
                </a:cubicBezTo>
                <a:cubicBezTo>
                  <a:pt x="701366" y="2777994"/>
                  <a:pt x="1088716" y="1869944"/>
                  <a:pt x="1048499" y="1802211"/>
                </a:cubicBezTo>
                <a:cubicBezTo>
                  <a:pt x="1008282" y="1734478"/>
                  <a:pt x="504516" y="2471078"/>
                  <a:pt x="476999" y="2411811"/>
                </a:cubicBezTo>
                <a:cubicBezTo>
                  <a:pt x="449482" y="2352544"/>
                  <a:pt x="961716" y="1414861"/>
                  <a:pt x="883399" y="1446611"/>
                </a:cubicBezTo>
                <a:cubicBezTo>
                  <a:pt x="805082" y="1478361"/>
                  <a:pt x="-88151" y="2775878"/>
                  <a:pt x="7099" y="2602311"/>
                </a:cubicBezTo>
                <a:cubicBezTo>
                  <a:pt x="102349" y="2428744"/>
                  <a:pt x="1296149" y="642278"/>
                  <a:pt x="1454899" y="405211"/>
                </a:cubicBezTo>
                <a:cubicBezTo>
                  <a:pt x="1613649" y="168144"/>
                  <a:pt x="813549" y="1245528"/>
                  <a:pt x="959599" y="1179911"/>
                </a:cubicBezTo>
                <a:cubicBezTo>
                  <a:pt x="1105649" y="1114294"/>
                  <a:pt x="1948082" y="115228"/>
                  <a:pt x="2331199" y="11511"/>
                </a:cubicBezTo>
                <a:cubicBezTo>
                  <a:pt x="2714316" y="-92206"/>
                  <a:pt x="3129182" y="538561"/>
                  <a:pt x="3258299" y="557611"/>
                </a:cubicBezTo>
                <a:cubicBezTo>
                  <a:pt x="3387416" y="576661"/>
                  <a:pt x="3031816" y="43261"/>
                  <a:pt x="3105899" y="125811"/>
                </a:cubicBezTo>
                <a:cubicBezTo>
                  <a:pt x="3179982" y="208361"/>
                  <a:pt x="3759949" y="991528"/>
                  <a:pt x="3702799" y="1052911"/>
                </a:cubicBezTo>
                <a:cubicBezTo>
                  <a:pt x="3645649" y="1114294"/>
                  <a:pt x="2843432" y="481411"/>
                  <a:pt x="2762999" y="494111"/>
                </a:cubicBezTo>
                <a:cubicBezTo>
                  <a:pt x="2682566" y="506811"/>
                  <a:pt x="3311216" y="1116411"/>
                  <a:pt x="3220199" y="1129111"/>
                </a:cubicBezTo>
                <a:cubicBezTo>
                  <a:pt x="3129182" y="1141811"/>
                  <a:pt x="2280399" y="555494"/>
                  <a:pt x="2216899" y="570311"/>
                </a:cubicBezTo>
                <a:cubicBezTo>
                  <a:pt x="2153399" y="585128"/>
                  <a:pt x="2957732" y="930144"/>
                  <a:pt x="2813799" y="123071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B2027A8E-C4C5-E76B-F159-C49808DCDB3D}"/>
              </a:ext>
            </a:extLst>
          </p:cNvPr>
          <p:cNvSpPr/>
          <p:nvPr/>
        </p:nvSpPr>
        <p:spPr>
          <a:xfrm>
            <a:off x="1404257" y="896914"/>
            <a:ext cx="2636557" cy="5959160"/>
          </a:xfrm>
          <a:custGeom>
            <a:avLst/>
            <a:gdLst>
              <a:gd name="connsiteX0" fmla="*/ 2634343 w 2636557"/>
              <a:gd name="connsiteY0" fmla="*/ 4786 h 5959160"/>
              <a:gd name="connsiteX1" fmla="*/ 1123043 w 2636557"/>
              <a:gd name="connsiteY1" fmla="*/ 1185886 h 5959160"/>
              <a:gd name="connsiteX2" fmla="*/ 322943 w 2636557"/>
              <a:gd name="connsiteY2" fmla="*/ 2989286 h 5959160"/>
              <a:gd name="connsiteX3" fmla="*/ 399143 w 2636557"/>
              <a:gd name="connsiteY3" fmla="*/ 2773386 h 5959160"/>
              <a:gd name="connsiteX4" fmla="*/ 30843 w 2636557"/>
              <a:gd name="connsiteY4" fmla="*/ 4602186 h 5959160"/>
              <a:gd name="connsiteX5" fmla="*/ 43543 w 2636557"/>
              <a:gd name="connsiteY5" fmla="*/ 3967186 h 5959160"/>
              <a:gd name="connsiteX6" fmla="*/ 5443 w 2636557"/>
              <a:gd name="connsiteY6" fmla="*/ 5795986 h 5959160"/>
              <a:gd name="connsiteX7" fmla="*/ 170543 w 2636557"/>
              <a:gd name="connsiteY7" fmla="*/ 5516586 h 5959160"/>
              <a:gd name="connsiteX8" fmla="*/ 1516743 w 2636557"/>
              <a:gd name="connsiteY8" fmla="*/ 2671786 h 5959160"/>
              <a:gd name="connsiteX9" fmla="*/ 1135743 w 2636557"/>
              <a:gd name="connsiteY9" fmla="*/ 3306786 h 5959160"/>
              <a:gd name="connsiteX10" fmla="*/ 2227943 w 2636557"/>
              <a:gd name="connsiteY10" fmla="*/ 1033486 h 5959160"/>
              <a:gd name="connsiteX11" fmla="*/ 1478643 w 2636557"/>
              <a:gd name="connsiteY11" fmla="*/ 1617686 h 5959160"/>
              <a:gd name="connsiteX12" fmla="*/ 2634343 w 2636557"/>
              <a:gd name="connsiteY12" fmla="*/ 4786 h 595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6557" h="5959160">
                <a:moveTo>
                  <a:pt x="2634343" y="4786"/>
                </a:moveTo>
                <a:cubicBezTo>
                  <a:pt x="2575076" y="-67181"/>
                  <a:pt x="1508276" y="688469"/>
                  <a:pt x="1123043" y="1185886"/>
                </a:cubicBezTo>
                <a:cubicBezTo>
                  <a:pt x="737810" y="1683303"/>
                  <a:pt x="443593" y="2724703"/>
                  <a:pt x="322943" y="2989286"/>
                </a:cubicBezTo>
                <a:cubicBezTo>
                  <a:pt x="202293" y="3253869"/>
                  <a:pt x="447826" y="2504569"/>
                  <a:pt x="399143" y="2773386"/>
                </a:cubicBezTo>
                <a:cubicBezTo>
                  <a:pt x="350460" y="3042203"/>
                  <a:pt x="90110" y="4403219"/>
                  <a:pt x="30843" y="4602186"/>
                </a:cubicBezTo>
                <a:cubicBezTo>
                  <a:pt x="-28424" y="4801153"/>
                  <a:pt x="47776" y="3768219"/>
                  <a:pt x="43543" y="3967186"/>
                </a:cubicBezTo>
                <a:cubicBezTo>
                  <a:pt x="39310" y="4166153"/>
                  <a:pt x="-15724" y="5537753"/>
                  <a:pt x="5443" y="5795986"/>
                </a:cubicBezTo>
                <a:cubicBezTo>
                  <a:pt x="26610" y="6054219"/>
                  <a:pt x="-81340" y="6037286"/>
                  <a:pt x="170543" y="5516586"/>
                </a:cubicBezTo>
                <a:cubicBezTo>
                  <a:pt x="422426" y="4995886"/>
                  <a:pt x="1355876" y="3040086"/>
                  <a:pt x="1516743" y="2671786"/>
                </a:cubicBezTo>
                <a:cubicBezTo>
                  <a:pt x="1677610" y="2303486"/>
                  <a:pt x="1017210" y="3579836"/>
                  <a:pt x="1135743" y="3306786"/>
                </a:cubicBezTo>
                <a:cubicBezTo>
                  <a:pt x="1254276" y="3033736"/>
                  <a:pt x="2170793" y="1315003"/>
                  <a:pt x="2227943" y="1033486"/>
                </a:cubicBezTo>
                <a:cubicBezTo>
                  <a:pt x="2285093" y="751969"/>
                  <a:pt x="1413026" y="1782786"/>
                  <a:pt x="1478643" y="1617686"/>
                </a:cubicBezTo>
                <a:cubicBezTo>
                  <a:pt x="1544260" y="1452586"/>
                  <a:pt x="2693610" y="76753"/>
                  <a:pt x="2634343" y="478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1CBD7AEF-AEC7-00C2-0139-291E394F5089}"/>
              </a:ext>
            </a:extLst>
          </p:cNvPr>
          <p:cNvSpPr/>
          <p:nvPr/>
        </p:nvSpPr>
        <p:spPr>
          <a:xfrm>
            <a:off x="2257398" y="4640990"/>
            <a:ext cx="1582640" cy="4811196"/>
          </a:xfrm>
          <a:custGeom>
            <a:avLst/>
            <a:gdLst>
              <a:gd name="connsiteX0" fmla="*/ 3202 w 1582640"/>
              <a:gd name="connsiteY0" fmla="*/ 19910 h 4811196"/>
              <a:gd name="connsiteX1" fmla="*/ 435002 w 1582640"/>
              <a:gd name="connsiteY1" fmla="*/ 1772510 h 4811196"/>
              <a:gd name="connsiteX2" fmla="*/ 409602 w 1582640"/>
              <a:gd name="connsiteY2" fmla="*/ 1632810 h 4811196"/>
              <a:gd name="connsiteX3" fmla="*/ 1044602 w 1582640"/>
              <a:gd name="connsiteY3" fmla="*/ 2623410 h 4811196"/>
              <a:gd name="connsiteX4" fmla="*/ 1006502 w 1582640"/>
              <a:gd name="connsiteY4" fmla="*/ 3372710 h 4811196"/>
              <a:gd name="connsiteX5" fmla="*/ 1006502 w 1582640"/>
              <a:gd name="connsiteY5" fmla="*/ 3080610 h 4811196"/>
              <a:gd name="connsiteX6" fmla="*/ 1578002 w 1582640"/>
              <a:gd name="connsiteY6" fmla="*/ 4706210 h 4811196"/>
              <a:gd name="connsiteX7" fmla="*/ 1209702 w 1582640"/>
              <a:gd name="connsiteY7" fmla="*/ 4401410 h 4811196"/>
              <a:gd name="connsiteX8" fmla="*/ 92102 w 1582640"/>
              <a:gd name="connsiteY8" fmla="*/ 2382110 h 4811196"/>
              <a:gd name="connsiteX9" fmla="*/ 231802 w 1582640"/>
              <a:gd name="connsiteY9" fmla="*/ 3106010 h 4811196"/>
              <a:gd name="connsiteX10" fmla="*/ 3202 w 1582640"/>
              <a:gd name="connsiteY10" fmla="*/ 19910 h 481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2640" h="4811196">
                <a:moveTo>
                  <a:pt x="3202" y="19910"/>
                </a:moveTo>
                <a:cubicBezTo>
                  <a:pt x="37069" y="-202340"/>
                  <a:pt x="367269" y="1503693"/>
                  <a:pt x="435002" y="1772510"/>
                </a:cubicBezTo>
                <a:cubicBezTo>
                  <a:pt x="502735" y="2041327"/>
                  <a:pt x="308002" y="1490993"/>
                  <a:pt x="409602" y="1632810"/>
                </a:cubicBezTo>
                <a:cubicBezTo>
                  <a:pt x="511202" y="1774627"/>
                  <a:pt x="945119" y="2333427"/>
                  <a:pt x="1044602" y="2623410"/>
                </a:cubicBezTo>
                <a:cubicBezTo>
                  <a:pt x="1144085" y="2913393"/>
                  <a:pt x="1012852" y="3296510"/>
                  <a:pt x="1006502" y="3372710"/>
                </a:cubicBezTo>
                <a:cubicBezTo>
                  <a:pt x="1000152" y="3448910"/>
                  <a:pt x="911252" y="2858360"/>
                  <a:pt x="1006502" y="3080610"/>
                </a:cubicBezTo>
                <a:cubicBezTo>
                  <a:pt x="1101752" y="3302860"/>
                  <a:pt x="1544135" y="4486077"/>
                  <a:pt x="1578002" y="4706210"/>
                </a:cubicBezTo>
                <a:cubicBezTo>
                  <a:pt x="1611869" y="4926343"/>
                  <a:pt x="1457352" y="4788760"/>
                  <a:pt x="1209702" y="4401410"/>
                </a:cubicBezTo>
                <a:cubicBezTo>
                  <a:pt x="962052" y="4014060"/>
                  <a:pt x="255085" y="2598010"/>
                  <a:pt x="92102" y="2382110"/>
                </a:cubicBezTo>
                <a:cubicBezTo>
                  <a:pt x="-70881" y="2166210"/>
                  <a:pt x="248735" y="3501827"/>
                  <a:pt x="231802" y="3106010"/>
                </a:cubicBezTo>
                <a:cubicBezTo>
                  <a:pt x="214869" y="2710193"/>
                  <a:pt x="-30665" y="242160"/>
                  <a:pt x="3202" y="1991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B6D5C4B5-99E2-D803-DB1E-FB371CE52D58}"/>
              </a:ext>
            </a:extLst>
          </p:cNvPr>
          <p:cNvSpPr/>
          <p:nvPr/>
        </p:nvSpPr>
        <p:spPr>
          <a:xfrm>
            <a:off x="1252923" y="4131856"/>
            <a:ext cx="2341353" cy="5851785"/>
          </a:xfrm>
          <a:custGeom>
            <a:avLst/>
            <a:gdLst>
              <a:gd name="connsiteX0" fmla="*/ 1033077 w 2341353"/>
              <a:gd name="connsiteY0" fmla="*/ 33744 h 5851785"/>
              <a:gd name="connsiteX1" fmla="*/ 194877 w 2341353"/>
              <a:gd name="connsiteY1" fmla="*/ 2903944 h 5851785"/>
              <a:gd name="connsiteX2" fmla="*/ 334577 w 2341353"/>
              <a:gd name="connsiteY2" fmla="*/ 2611844 h 5851785"/>
              <a:gd name="connsiteX3" fmla="*/ 194877 w 2341353"/>
              <a:gd name="connsiteY3" fmla="*/ 3805644 h 5851785"/>
              <a:gd name="connsiteX4" fmla="*/ 448877 w 2341353"/>
              <a:gd name="connsiteY4" fmla="*/ 3437344 h 5851785"/>
              <a:gd name="connsiteX5" fmla="*/ 4377 w 2341353"/>
              <a:gd name="connsiteY5" fmla="*/ 4542244 h 5851785"/>
              <a:gd name="connsiteX6" fmla="*/ 220277 w 2341353"/>
              <a:gd name="connsiteY6" fmla="*/ 4313644 h 5851785"/>
              <a:gd name="connsiteX7" fmla="*/ 194877 w 2341353"/>
              <a:gd name="connsiteY7" fmla="*/ 5812244 h 5851785"/>
              <a:gd name="connsiteX8" fmla="*/ 283777 w 2341353"/>
              <a:gd name="connsiteY8" fmla="*/ 5304244 h 5851785"/>
              <a:gd name="connsiteX9" fmla="*/ 766377 w 2341353"/>
              <a:gd name="connsiteY9" fmla="*/ 4097744 h 5851785"/>
              <a:gd name="connsiteX10" fmla="*/ 1350577 w 2341353"/>
              <a:gd name="connsiteY10" fmla="*/ 5469344 h 5851785"/>
              <a:gd name="connsiteX11" fmla="*/ 1617277 w 2341353"/>
              <a:gd name="connsiteY11" fmla="*/ 5151844 h 5851785"/>
              <a:gd name="connsiteX12" fmla="*/ 1807777 w 2341353"/>
              <a:gd name="connsiteY12" fmla="*/ 5291544 h 5851785"/>
              <a:gd name="connsiteX13" fmla="*/ 1795077 w 2341353"/>
              <a:gd name="connsiteY13" fmla="*/ 4593044 h 5851785"/>
              <a:gd name="connsiteX14" fmla="*/ 2341177 w 2341353"/>
              <a:gd name="connsiteY14" fmla="*/ 5456644 h 5851785"/>
              <a:gd name="connsiteX15" fmla="*/ 1731577 w 2341353"/>
              <a:gd name="connsiteY15" fmla="*/ 4199344 h 5851785"/>
              <a:gd name="connsiteX16" fmla="*/ 1109277 w 2341353"/>
              <a:gd name="connsiteY16" fmla="*/ 630644 h 5851785"/>
              <a:gd name="connsiteX17" fmla="*/ 829877 w 2341353"/>
              <a:gd name="connsiteY17" fmla="*/ 1291044 h 5851785"/>
              <a:gd name="connsiteX18" fmla="*/ 1033077 w 2341353"/>
              <a:gd name="connsiteY18" fmla="*/ 33744 h 585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41353" h="5851785">
                <a:moveTo>
                  <a:pt x="1033077" y="33744"/>
                </a:moveTo>
                <a:cubicBezTo>
                  <a:pt x="927244" y="302561"/>
                  <a:pt x="311294" y="2474261"/>
                  <a:pt x="194877" y="2903944"/>
                </a:cubicBezTo>
                <a:cubicBezTo>
                  <a:pt x="78460" y="3333627"/>
                  <a:pt x="334577" y="2461561"/>
                  <a:pt x="334577" y="2611844"/>
                </a:cubicBezTo>
                <a:cubicBezTo>
                  <a:pt x="334577" y="2762127"/>
                  <a:pt x="175827" y="3668061"/>
                  <a:pt x="194877" y="3805644"/>
                </a:cubicBezTo>
                <a:cubicBezTo>
                  <a:pt x="213927" y="3943227"/>
                  <a:pt x="480627" y="3314577"/>
                  <a:pt x="448877" y="3437344"/>
                </a:cubicBezTo>
                <a:cubicBezTo>
                  <a:pt x="417127" y="3560111"/>
                  <a:pt x="42477" y="4396194"/>
                  <a:pt x="4377" y="4542244"/>
                </a:cubicBezTo>
                <a:cubicBezTo>
                  <a:pt x="-33723" y="4688294"/>
                  <a:pt x="188527" y="4101977"/>
                  <a:pt x="220277" y="4313644"/>
                </a:cubicBezTo>
                <a:cubicBezTo>
                  <a:pt x="252027" y="4525311"/>
                  <a:pt x="184294" y="5647144"/>
                  <a:pt x="194877" y="5812244"/>
                </a:cubicBezTo>
                <a:cubicBezTo>
                  <a:pt x="205460" y="5977344"/>
                  <a:pt x="188527" y="5589994"/>
                  <a:pt x="283777" y="5304244"/>
                </a:cubicBezTo>
                <a:cubicBezTo>
                  <a:pt x="379027" y="5018494"/>
                  <a:pt x="588577" y="4070227"/>
                  <a:pt x="766377" y="4097744"/>
                </a:cubicBezTo>
                <a:cubicBezTo>
                  <a:pt x="944177" y="4125261"/>
                  <a:pt x="1208760" y="5293661"/>
                  <a:pt x="1350577" y="5469344"/>
                </a:cubicBezTo>
                <a:cubicBezTo>
                  <a:pt x="1492394" y="5645027"/>
                  <a:pt x="1541077" y="5181477"/>
                  <a:pt x="1617277" y="5151844"/>
                </a:cubicBezTo>
                <a:cubicBezTo>
                  <a:pt x="1693477" y="5122211"/>
                  <a:pt x="1778144" y="5384677"/>
                  <a:pt x="1807777" y="5291544"/>
                </a:cubicBezTo>
                <a:cubicBezTo>
                  <a:pt x="1837410" y="5198411"/>
                  <a:pt x="1706177" y="4565527"/>
                  <a:pt x="1795077" y="4593044"/>
                </a:cubicBezTo>
                <a:cubicBezTo>
                  <a:pt x="1883977" y="4620561"/>
                  <a:pt x="2351760" y="5522261"/>
                  <a:pt x="2341177" y="5456644"/>
                </a:cubicBezTo>
                <a:cubicBezTo>
                  <a:pt x="2330594" y="5391027"/>
                  <a:pt x="1936894" y="5003677"/>
                  <a:pt x="1731577" y="4199344"/>
                </a:cubicBezTo>
                <a:cubicBezTo>
                  <a:pt x="1526260" y="3395011"/>
                  <a:pt x="1259560" y="1115361"/>
                  <a:pt x="1109277" y="630644"/>
                </a:cubicBezTo>
                <a:cubicBezTo>
                  <a:pt x="958994" y="145927"/>
                  <a:pt x="842577" y="1394761"/>
                  <a:pt x="829877" y="1291044"/>
                </a:cubicBezTo>
                <a:cubicBezTo>
                  <a:pt x="817177" y="1187327"/>
                  <a:pt x="1138910" y="-235073"/>
                  <a:pt x="1033077" y="3374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73E378C-8DB6-D1CD-B50B-19544E9230D1}"/>
              </a:ext>
            </a:extLst>
          </p:cNvPr>
          <p:cNvSpPr/>
          <p:nvPr/>
        </p:nvSpPr>
        <p:spPr>
          <a:xfrm>
            <a:off x="2888849" y="2516926"/>
            <a:ext cx="1087063" cy="1980730"/>
          </a:xfrm>
          <a:custGeom>
            <a:avLst/>
            <a:gdLst>
              <a:gd name="connsiteX0" fmla="*/ 806851 w 1087063"/>
              <a:gd name="connsiteY0" fmla="*/ 10374 h 1980730"/>
              <a:gd name="connsiteX1" fmla="*/ 578251 w 1087063"/>
              <a:gd name="connsiteY1" fmla="*/ 619974 h 1980730"/>
              <a:gd name="connsiteX2" fmla="*/ 1086251 w 1087063"/>
              <a:gd name="connsiteY2" fmla="*/ 1978874 h 1980730"/>
              <a:gd name="connsiteX3" fmla="*/ 438551 w 1087063"/>
              <a:gd name="connsiteY3" fmla="*/ 924774 h 1980730"/>
              <a:gd name="connsiteX4" fmla="*/ 400451 w 1087063"/>
              <a:gd name="connsiteY4" fmla="*/ 1394674 h 1980730"/>
              <a:gd name="connsiteX5" fmla="*/ 171851 w 1087063"/>
              <a:gd name="connsiteY5" fmla="*/ 365974 h 1980730"/>
              <a:gd name="connsiteX6" fmla="*/ 32151 w 1087063"/>
              <a:gd name="connsiteY6" fmla="*/ 1077174 h 1980730"/>
              <a:gd name="connsiteX7" fmla="*/ 806851 w 1087063"/>
              <a:gd name="connsiteY7" fmla="*/ 10374 h 198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063" h="1980730">
                <a:moveTo>
                  <a:pt x="806851" y="10374"/>
                </a:moveTo>
                <a:cubicBezTo>
                  <a:pt x="897868" y="-65826"/>
                  <a:pt x="531684" y="291891"/>
                  <a:pt x="578251" y="619974"/>
                </a:cubicBezTo>
                <a:cubicBezTo>
                  <a:pt x="624818" y="948057"/>
                  <a:pt x="1109534" y="1928074"/>
                  <a:pt x="1086251" y="1978874"/>
                </a:cubicBezTo>
                <a:cubicBezTo>
                  <a:pt x="1062968" y="2029674"/>
                  <a:pt x="552851" y="1022141"/>
                  <a:pt x="438551" y="924774"/>
                </a:cubicBezTo>
                <a:cubicBezTo>
                  <a:pt x="324251" y="827407"/>
                  <a:pt x="444901" y="1487807"/>
                  <a:pt x="400451" y="1394674"/>
                </a:cubicBezTo>
                <a:cubicBezTo>
                  <a:pt x="356001" y="1301541"/>
                  <a:pt x="233234" y="418891"/>
                  <a:pt x="171851" y="365974"/>
                </a:cubicBezTo>
                <a:cubicBezTo>
                  <a:pt x="110468" y="313057"/>
                  <a:pt x="-73682" y="1136441"/>
                  <a:pt x="32151" y="1077174"/>
                </a:cubicBezTo>
                <a:cubicBezTo>
                  <a:pt x="137984" y="1017907"/>
                  <a:pt x="715834" y="86574"/>
                  <a:pt x="806851" y="1037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5E7FE00-46F9-C828-8A76-FB61C5F7C58E}"/>
              </a:ext>
            </a:extLst>
          </p:cNvPr>
          <p:cNvSpPr/>
          <p:nvPr/>
        </p:nvSpPr>
        <p:spPr>
          <a:xfrm>
            <a:off x="3872510" y="888121"/>
            <a:ext cx="3892808" cy="3456942"/>
          </a:xfrm>
          <a:custGeom>
            <a:avLst/>
            <a:gdLst>
              <a:gd name="connsiteX0" fmla="*/ 990 w 3892808"/>
              <a:gd name="connsiteY0" fmla="*/ 178679 h 3456942"/>
              <a:gd name="connsiteX1" fmla="*/ 1296390 w 3892808"/>
              <a:gd name="connsiteY1" fmla="*/ 13579 h 3456942"/>
              <a:gd name="connsiteX2" fmla="*/ 2134590 w 3892808"/>
              <a:gd name="connsiteY2" fmla="*/ 407279 h 3456942"/>
              <a:gd name="connsiteX3" fmla="*/ 2109190 w 3892808"/>
              <a:gd name="connsiteY3" fmla="*/ 305679 h 3456942"/>
              <a:gd name="connsiteX4" fmla="*/ 3137890 w 3892808"/>
              <a:gd name="connsiteY4" fmla="*/ 1575679 h 3456942"/>
              <a:gd name="connsiteX5" fmla="*/ 3214090 w 3892808"/>
              <a:gd name="connsiteY5" fmla="*/ 1385179 h 3456942"/>
              <a:gd name="connsiteX6" fmla="*/ 3874490 w 3892808"/>
              <a:gd name="connsiteY6" fmla="*/ 3353679 h 3456942"/>
              <a:gd name="connsiteX7" fmla="*/ 3531590 w 3892808"/>
              <a:gd name="connsiteY7" fmla="*/ 3023479 h 3456942"/>
              <a:gd name="connsiteX8" fmla="*/ 1778990 w 3892808"/>
              <a:gd name="connsiteY8" fmla="*/ 1677279 h 3456942"/>
              <a:gd name="connsiteX9" fmla="*/ 2629890 w 3892808"/>
              <a:gd name="connsiteY9" fmla="*/ 3442579 h 3456942"/>
              <a:gd name="connsiteX10" fmla="*/ 1905990 w 3892808"/>
              <a:gd name="connsiteY10" fmla="*/ 2324979 h 3456942"/>
              <a:gd name="connsiteX11" fmla="*/ 216890 w 3892808"/>
              <a:gd name="connsiteY11" fmla="*/ 661279 h 3456942"/>
              <a:gd name="connsiteX12" fmla="*/ 1067790 w 3892808"/>
              <a:gd name="connsiteY12" fmla="*/ 1004179 h 3456942"/>
              <a:gd name="connsiteX13" fmla="*/ 990 w 3892808"/>
              <a:gd name="connsiteY13" fmla="*/ 178679 h 345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92808" h="3456942">
                <a:moveTo>
                  <a:pt x="990" y="178679"/>
                </a:moveTo>
                <a:cubicBezTo>
                  <a:pt x="39090" y="13579"/>
                  <a:pt x="940790" y="-24521"/>
                  <a:pt x="1296390" y="13579"/>
                </a:cubicBezTo>
                <a:cubicBezTo>
                  <a:pt x="1651990" y="51679"/>
                  <a:pt x="1999123" y="358596"/>
                  <a:pt x="2134590" y="407279"/>
                </a:cubicBezTo>
                <a:cubicBezTo>
                  <a:pt x="2270057" y="455962"/>
                  <a:pt x="1941973" y="110946"/>
                  <a:pt x="2109190" y="305679"/>
                </a:cubicBezTo>
                <a:cubicBezTo>
                  <a:pt x="2276407" y="500412"/>
                  <a:pt x="2953740" y="1395762"/>
                  <a:pt x="3137890" y="1575679"/>
                </a:cubicBezTo>
                <a:cubicBezTo>
                  <a:pt x="3322040" y="1755596"/>
                  <a:pt x="3091323" y="1088846"/>
                  <a:pt x="3214090" y="1385179"/>
                </a:cubicBezTo>
                <a:cubicBezTo>
                  <a:pt x="3336857" y="1681512"/>
                  <a:pt x="3821573" y="3080629"/>
                  <a:pt x="3874490" y="3353679"/>
                </a:cubicBezTo>
                <a:cubicBezTo>
                  <a:pt x="3927407" y="3626729"/>
                  <a:pt x="3880840" y="3302879"/>
                  <a:pt x="3531590" y="3023479"/>
                </a:cubicBezTo>
                <a:cubicBezTo>
                  <a:pt x="3182340" y="2744079"/>
                  <a:pt x="1929273" y="1607429"/>
                  <a:pt x="1778990" y="1677279"/>
                </a:cubicBezTo>
                <a:cubicBezTo>
                  <a:pt x="1628707" y="1747129"/>
                  <a:pt x="2608723" y="3334629"/>
                  <a:pt x="2629890" y="3442579"/>
                </a:cubicBezTo>
                <a:cubicBezTo>
                  <a:pt x="2651057" y="3550529"/>
                  <a:pt x="2308157" y="2788529"/>
                  <a:pt x="1905990" y="2324979"/>
                </a:cubicBezTo>
                <a:cubicBezTo>
                  <a:pt x="1503823" y="1861429"/>
                  <a:pt x="356590" y="881412"/>
                  <a:pt x="216890" y="661279"/>
                </a:cubicBezTo>
                <a:cubicBezTo>
                  <a:pt x="77190" y="441146"/>
                  <a:pt x="1099540" y="1086729"/>
                  <a:pt x="1067790" y="1004179"/>
                </a:cubicBezTo>
                <a:cubicBezTo>
                  <a:pt x="1036040" y="921629"/>
                  <a:pt x="-37110" y="343779"/>
                  <a:pt x="990" y="17867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E0A59FC0-FD7A-27A1-6903-D83B2B0016B7}"/>
              </a:ext>
            </a:extLst>
          </p:cNvPr>
          <p:cNvSpPr/>
          <p:nvPr/>
        </p:nvSpPr>
        <p:spPr>
          <a:xfrm>
            <a:off x="4024814" y="1490032"/>
            <a:ext cx="1974415" cy="3083505"/>
          </a:xfrm>
          <a:custGeom>
            <a:avLst/>
            <a:gdLst>
              <a:gd name="connsiteX0" fmla="*/ 483686 w 1974415"/>
              <a:gd name="connsiteY0" fmla="*/ 122868 h 3083505"/>
              <a:gd name="connsiteX1" fmla="*/ 483686 w 1974415"/>
              <a:gd name="connsiteY1" fmla="*/ 224468 h 3083505"/>
              <a:gd name="connsiteX2" fmla="*/ 1086 w 1974415"/>
              <a:gd name="connsiteY2" fmla="*/ 1735768 h 3083505"/>
              <a:gd name="connsiteX3" fmla="*/ 636086 w 1974415"/>
              <a:gd name="connsiteY3" fmla="*/ 2942268 h 3083505"/>
              <a:gd name="connsiteX4" fmla="*/ 407486 w 1974415"/>
              <a:gd name="connsiteY4" fmla="*/ 2523168 h 3083505"/>
              <a:gd name="connsiteX5" fmla="*/ 1004386 w 1974415"/>
              <a:gd name="connsiteY5" fmla="*/ 3081968 h 3083505"/>
              <a:gd name="connsiteX6" fmla="*/ 953586 w 1974415"/>
              <a:gd name="connsiteY6" fmla="*/ 2700968 h 3083505"/>
              <a:gd name="connsiteX7" fmla="*/ 1448886 w 1974415"/>
              <a:gd name="connsiteY7" fmla="*/ 3069268 h 3083505"/>
              <a:gd name="connsiteX8" fmla="*/ 1398086 w 1974415"/>
              <a:gd name="connsiteY8" fmla="*/ 2535868 h 3083505"/>
              <a:gd name="connsiteX9" fmla="*/ 1804486 w 1974415"/>
              <a:gd name="connsiteY9" fmla="*/ 3031168 h 3083505"/>
              <a:gd name="connsiteX10" fmla="*/ 1525086 w 1974415"/>
              <a:gd name="connsiteY10" fmla="*/ 2485068 h 3083505"/>
              <a:gd name="connsiteX11" fmla="*/ 1372686 w 1974415"/>
              <a:gd name="connsiteY11" fmla="*/ 1926268 h 3083505"/>
              <a:gd name="connsiteX12" fmla="*/ 1956886 w 1974415"/>
              <a:gd name="connsiteY12" fmla="*/ 2764468 h 3083505"/>
              <a:gd name="connsiteX13" fmla="*/ 1804486 w 1974415"/>
              <a:gd name="connsiteY13" fmla="*/ 2319968 h 3083505"/>
              <a:gd name="connsiteX14" fmla="*/ 1626686 w 1974415"/>
              <a:gd name="connsiteY14" fmla="*/ 1342068 h 3083505"/>
              <a:gd name="connsiteX15" fmla="*/ 483686 w 1974415"/>
              <a:gd name="connsiteY15" fmla="*/ 122868 h 308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4415" h="3083505">
                <a:moveTo>
                  <a:pt x="483686" y="122868"/>
                </a:moveTo>
                <a:cubicBezTo>
                  <a:pt x="293186" y="-63399"/>
                  <a:pt x="564119" y="-44349"/>
                  <a:pt x="483686" y="224468"/>
                </a:cubicBezTo>
                <a:cubicBezTo>
                  <a:pt x="403253" y="493285"/>
                  <a:pt x="-24314" y="1282801"/>
                  <a:pt x="1086" y="1735768"/>
                </a:cubicBezTo>
                <a:cubicBezTo>
                  <a:pt x="26486" y="2188735"/>
                  <a:pt x="568353" y="2811035"/>
                  <a:pt x="636086" y="2942268"/>
                </a:cubicBezTo>
                <a:cubicBezTo>
                  <a:pt x="703819" y="3073501"/>
                  <a:pt x="346103" y="2499885"/>
                  <a:pt x="407486" y="2523168"/>
                </a:cubicBezTo>
                <a:cubicBezTo>
                  <a:pt x="468869" y="2546451"/>
                  <a:pt x="913369" y="3052335"/>
                  <a:pt x="1004386" y="3081968"/>
                </a:cubicBezTo>
                <a:cubicBezTo>
                  <a:pt x="1095403" y="3111601"/>
                  <a:pt x="879503" y="2703085"/>
                  <a:pt x="953586" y="2700968"/>
                </a:cubicBezTo>
                <a:cubicBezTo>
                  <a:pt x="1027669" y="2698851"/>
                  <a:pt x="1374803" y="3096785"/>
                  <a:pt x="1448886" y="3069268"/>
                </a:cubicBezTo>
                <a:cubicBezTo>
                  <a:pt x="1522969" y="3041751"/>
                  <a:pt x="1338819" y="2542218"/>
                  <a:pt x="1398086" y="2535868"/>
                </a:cubicBezTo>
                <a:cubicBezTo>
                  <a:pt x="1457353" y="2529518"/>
                  <a:pt x="1783319" y="3039635"/>
                  <a:pt x="1804486" y="3031168"/>
                </a:cubicBezTo>
                <a:cubicBezTo>
                  <a:pt x="1825653" y="3022701"/>
                  <a:pt x="1597053" y="2669218"/>
                  <a:pt x="1525086" y="2485068"/>
                </a:cubicBezTo>
                <a:cubicBezTo>
                  <a:pt x="1453119" y="2300918"/>
                  <a:pt x="1300719" y="1879701"/>
                  <a:pt x="1372686" y="1926268"/>
                </a:cubicBezTo>
                <a:cubicBezTo>
                  <a:pt x="1444653" y="1972835"/>
                  <a:pt x="1884920" y="2698852"/>
                  <a:pt x="1956886" y="2764468"/>
                </a:cubicBezTo>
                <a:cubicBezTo>
                  <a:pt x="2028852" y="2830084"/>
                  <a:pt x="1859519" y="2557035"/>
                  <a:pt x="1804486" y="2319968"/>
                </a:cubicBezTo>
                <a:cubicBezTo>
                  <a:pt x="1749453" y="2082901"/>
                  <a:pt x="1842586" y="1706135"/>
                  <a:pt x="1626686" y="1342068"/>
                </a:cubicBezTo>
                <a:cubicBezTo>
                  <a:pt x="1410786" y="978001"/>
                  <a:pt x="674186" y="309135"/>
                  <a:pt x="483686" y="12286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4164946-D20F-DE28-1B41-F0081C04DD6F}"/>
              </a:ext>
            </a:extLst>
          </p:cNvPr>
          <p:cNvSpPr/>
          <p:nvPr/>
        </p:nvSpPr>
        <p:spPr>
          <a:xfrm>
            <a:off x="5569549" y="3429000"/>
            <a:ext cx="1875704" cy="4763675"/>
          </a:xfrm>
          <a:custGeom>
            <a:avLst/>
            <a:gdLst>
              <a:gd name="connsiteX0" fmla="*/ 18451 w 1875704"/>
              <a:gd name="connsiteY0" fmla="*/ 0 h 4763675"/>
              <a:gd name="connsiteX1" fmla="*/ 742351 w 1875704"/>
              <a:gd name="connsiteY1" fmla="*/ 1346200 h 4763675"/>
              <a:gd name="connsiteX2" fmla="*/ 907451 w 1875704"/>
              <a:gd name="connsiteY2" fmla="*/ 1841500 h 4763675"/>
              <a:gd name="connsiteX3" fmla="*/ 996351 w 1875704"/>
              <a:gd name="connsiteY3" fmla="*/ 1651000 h 4763675"/>
              <a:gd name="connsiteX4" fmla="*/ 843951 w 1875704"/>
              <a:gd name="connsiteY4" fmla="*/ 2565400 h 4763675"/>
              <a:gd name="connsiteX5" fmla="*/ 1021751 w 1875704"/>
              <a:gd name="connsiteY5" fmla="*/ 2336800 h 4763675"/>
              <a:gd name="connsiteX6" fmla="*/ 1034451 w 1875704"/>
              <a:gd name="connsiteY6" fmla="*/ 3073400 h 4763675"/>
              <a:gd name="connsiteX7" fmla="*/ 1085251 w 1875704"/>
              <a:gd name="connsiteY7" fmla="*/ 2882900 h 4763675"/>
              <a:gd name="connsiteX8" fmla="*/ 856651 w 1875704"/>
              <a:gd name="connsiteY8" fmla="*/ 3416300 h 4763675"/>
              <a:gd name="connsiteX9" fmla="*/ 970951 w 1875704"/>
              <a:gd name="connsiteY9" fmla="*/ 2882900 h 4763675"/>
              <a:gd name="connsiteX10" fmla="*/ 221651 w 1875704"/>
              <a:gd name="connsiteY10" fmla="*/ 4229100 h 4763675"/>
              <a:gd name="connsiteX11" fmla="*/ 437551 w 1875704"/>
              <a:gd name="connsiteY11" fmla="*/ 4305300 h 4763675"/>
              <a:gd name="connsiteX12" fmla="*/ 412151 w 1875704"/>
              <a:gd name="connsiteY12" fmla="*/ 4762500 h 4763675"/>
              <a:gd name="connsiteX13" fmla="*/ 856651 w 1875704"/>
              <a:gd name="connsiteY13" fmla="*/ 4152900 h 4763675"/>
              <a:gd name="connsiteX14" fmla="*/ 1732951 w 1875704"/>
              <a:gd name="connsiteY14" fmla="*/ 3035300 h 4763675"/>
              <a:gd name="connsiteX15" fmla="*/ 1097951 w 1875704"/>
              <a:gd name="connsiteY15" fmla="*/ 1638300 h 4763675"/>
              <a:gd name="connsiteX16" fmla="*/ 1834551 w 1875704"/>
              <a:gd name="connsiteY16" fmla="*/ 2082800 h 4763675"/>
              <a:gd name="connsiteX17" fmla="*/ 1593251 w 1875704"/>
              <a:gd name="connsiteY17" fmla="*/ 1346200 h 4763675"/>
              <a:gd name="connsiteX18" fmla="*/ 18451 w 1875704"/>
              <a:gd name="connsiteY18" fmla="*/ 0 h 47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75704" h="4763675">
                <a:moveTo>
                  <a:pt x="18451" y="0"/>
                </a:moveTo>
                <a:cubicBezTo>
                  <a:pt x="-123366" y="0"/>
                  <a:pt x="594184" y="1039283"/>
                  <a:pt x="742351" y="1346200"/>
                </a:cubicBezTo>
                <a:cubicBezTo>
                  <a:pt x="890518" y="1653117"/>
                  <a:pt x="865118" y="1790700"/>
                  <a:pt x="907451" y="1841500"/>
                </a:cubicBezTo>
                <a:cubicBezTo>
                  <a:pt x="949784" y="1892300"/>
                  <a:pt x="1006934" y="1530350"/>
                  <a:pt x="996351" y="1651000"/>
                </a:cubicBezTo>
                <a:cubicBezTo>
                  <a:pt x="985768" y="1771650"/>
                  <a:pt x="839718" y="2451100"/>
                  <a:pt x="843951" y="2565400"/>
                </a:cubicBezTo>
                <a:cubicBezTo>
                  <a:pt x="848184" y="2679700"/>
                  <a:pt x="990001" y="2252133"/>
                  <a:pt x="1021751" y="2336800"/>
                </a:cubicBezTo>
                <a:cubicBezTo>
                  <a:pt x="1053501" y="2421467"/>
                  <a:pt x="1023868" y="2982383"/>
                  <a:pt x="1034451" y="3073400"/>
                </a:cubicBezTo>
                <a:cubicBezTo>
                  <a:pt x="1045034" y="3164417"/>
                  <a:pt x="1114884" y="2825750"/>
                  <a:pt x="1085251" y="2882900"/>
                </a:cubicBezTo>
                <a:cubicBezTo>
                  <a:pt x="1055618" y="2940050"/>
                  <a:pt x="875701" y="3416300"/>
                  <a:pt x="856651" y="3416300"/>
                </a:cubicBezTo>
                <a:cubicBezTo>
                  <a:pt x="837601" y="3416300"/>
                  <a:pt x="1076784" y="2747434"/>
                  <a:pt x="970951" y="2882900"/>
                </a:cubicBezTo>
                <a:cubicBezTo>
                  <a:pt x="865118" y="3018366"/>
                  <a:pt x="310551" y="3992033"/>
                  <a:pt x="221651" y="4229100"/>
                </a:cubicBezTo>
                <a:cubicBezTo>
                  <a:pt x="132751" y="4466167"/>
                  <a:pt x="405801" y="4216400"/>
                  <a:pt x="437551" y="4305300"/>
                </a:cubicBezTo>
                <a:cubicBezTo>
                  <a:pt x="469301" y="4394200"/>
                  <a:pt x="342301" y="4787900"/>
                  <a:pt x="412151" y="4762500"/>
                </a:cubicBezTo>
                <a:cubicBezTo>
                  <a:pt x="482001" y="4737100"/>
                  <a:pt x="636518" y="4440767"/>
                  <a:pt x="856651" y="4152900"/>
                </a:cubicBezTo>
                <a:cubicBezTo>
                  <a:pt x="1076784" y="3865033"/>
                  <a:pt x="1692734" y="3454400"/>
                  <a:pt x="1732951" y="3035300"/>
                </a:cubicBezTo>
                <a:cubicBezTo>
                  <a:pt x="1773168" y="2616200"/>
                  <a:pt x="1081018" y="1797050"/>
                  <a:pt x="1097951" y="1638300"/>
                </a:cubicBezTo>
                <a:cubicBezTo>
                  <a:pt x="1114884" y="1479550"/>
                  <a:pt x="1752001" y="2131483"/>
                  <a:pt x="1834551" y="2082800"/>
                </a:cubicBezTo>
                <a:cubicBezTo>
                  <a:pt x="1917101" y="2034117"/>
                  <a:pt x="1893818" y="1691217"/>
                  <a:pt x="1593251" y="1346200"/>
                </a:cubicBezTo>
                <a:cubicBezTo>
                  <a:pt x="1292684" y="1001183"/>
                  <a:pt x="160268" y="0"/>
                  <a:pt x="18451" y="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301387B3-F359-680E-353B-58630616B5C7}"/>
              </a:ext>
            </a:extLst>
          </p:cNvPr>
          <p:cNvSpPr/>
          <p:nvPr/>
        </p:nvSpPr>
        <p:spPr>
          <a:xfrm>
            <a:off x="5410200" y="2303407"/>
            <a:ext cx="2947264" cy="3956070"/>
          </a:xfrm>
          <a:custGeom>
            <a:avLst/>
            <a:gdLst>
              <a:gd name="connsiteX0" fmla="*/ 444500 w 2947264"/>
              <a:gd name="connsiteY0" fmla="*/ 7993 h 3956070"/>
              <a:gd name="connsiteX1" fmla="*/ 2019300 w 2947264"/>
              <a:gd name="connsiteY1" fmla="*/ 1392293 h 3956070"/>
              <a:gd name="connsiteX2" fmla="*/ 2463800 w 2947264"/>
              <a:gd name="connsiteY2" fmla="*/ 2319393 h 3956070"/>
              <a:gd name="connsiteX3" fmla="*/ 2197100 w 2947264"/>
              <a:gd name="connsiteY3" fmla="*/ 1963793 h 3956070"/>
              <a:gd name="connsiteX4" fmla="*/ 2603500 w 2947264"/>
              <a:gd name="connsiteY4" fmla="*/ 2535293 h 3956070"/>
              <a:gd name="connsiteX5" fmla="*/ 2527300 w 2947264"/>
              <a:gd name="connsiteY5" fmla="*/ 3576693 h 3956070"/>
              <a:gd name="connsiteX6" fmla="*/ 2933700 w 2947264"/>
              <a:gd name="connsiteY6" fmla="*/ 3932293 h 3956070"/>
              <a:gd name="connsiteX7" fmla="*/ 2616200 w 2947264"/>
              <a:gd name="connsiteY7" fmla="*/ 3652893 h 3956070"/>
              <a:gd name="connsiteX8" fmla="*/ 533400 w 2947264"/>
              <a:gd name="connsiteY8" fmla="*/ 1506593 h 3956070"/>
              <a:gd name="connsiteX9" fmla="*/ 127000 w 2947264"/>
              <a:gd name="connsiteY9" fmla="*/ 554093 h 3956070"/>
              <a:gd name="connsiteX10" fmla="*/ 876300 w 2947264"/>
              <a:gd name="connsiteY10" fmla="*/ 1379593 h 3956070"/>
              <a:gd name="connsiteX11" fmla="*/ 0 w 2947264"/>
              <a:gd name="connsiteY11" fmla="*/ 160393 h 3956070"/>
              <a:gd name="connsiteX12" fmla="*/ 876300 w 2947264"/>
              <a:gd name="connsiteY12" fmla="*/ 795393 h 3956070"/>
              <a:gd name="connsiteX13" fmla="*/ 444500 w 2947264"/>
              <a:gd name="connsiteY13" fmla="*/ 7993 h 395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47264" h="3956070">
                <a:moveTo>
                  <a:pt x="444500" y="7993"/>
                </a:moveTo>
                <a:cubicBezTo>
                  <a:pt x="635000" y="107476"/>
                  <a:pt x="1682750" y="1007060"/>
                  <a:pt x="2019300" y="1392293"/>
                </a:cubicBezTo>
                <a:cubicBezTo>
                  <a:pt x="2355850" y="1777526"/>
                  <a:pt x="2434167" y="2224143"/>
                  <a:pt x="2463800" y="2319393"/>
                </a:cubicBezTo>
                <a:cubicBezTo>
                  <a:pt x="2493433" y="2414643"/>
                  <a:pt x="2173817" y="1927810"/>
                  <a:pt x="2197100" y="1963793"/>
                </a:cubicBezTo>
                <a:cubicBezTo>
                  <a:pt x="2220383" y="1999776"/>
                  <a:pt x="2548467" y="2266476"/>
                  <a:pt x="2603500" y="2535293"/>
                </a:cubicBezTo>
                <a:cubicBezTo>
                  <a:pt x="2658533" y="2804110"/>
                  <a:pt x="2472267" y="3343860"/>
                  <a:pt x="2527300" y="3576693"/>
                </a:cubicBezTo>
                <a:cubicBezTo>
                  <a:pt x="2582333" y="3809526"/>
                  <a:pt x="2918883" y="3919593"/>
                  <a:pt x="2933700" y="3932293"/>
                </a:cubicBezTo>
                <a:cubicBezTo>
                  <a:pt x="2948517" y="3944993"/>
                  <a:pt x="3016250" y="4057176"/>
                  <a:pt x="2616200" y="3652893"/>
                </a:cubicBezTo>
                <a:cubicBezTo>
                  <a:pt x="2216150" y="3248610"/>
                  <a:pt x="948267" y="2023060"/>
                  <a:pt x="533400" y="1506593"/>
                </a:cubicBezTo>
                <a:cubicBezTo>
                  <a:pt x="118533" y="990126"/>
                  <a:pt x="69850" y="575260"/>
                  <a:pt x="127000" y="554093"/>
                </a:cubicBezTo>
                <a:cubicBezTo>
                  <a:pt x="184150" y="532926"/>
                  <a:pt x="897467" y="1445210"/>
                  <a:pt x="876300" y="1379593"/>
                </a:cubicBezTo>
                <a:cubicBezTo>
                  <a:pt x="855133" y="1313976"/>
                  <a:pt x="0" y="257760"/>
                  <a:pt x="0" y="160393"/>
                </a:cubicBezTo>
                <a:cubicBezTo>
                  <a:pt x="0" y="63026"/>
                  <a:pt x="804333" y="820793"/>
                  <a:pt x="876300" y="795393"/>
                </a:cubicBezTo>
                <a:cubicBezTo>
                  <a:pt x="948267" y="769993"/>
                  <a:pt x="254000" y="-91490"/>
                  <a:pt x="444500" y="799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7EC93D5-CD54-B46A-E3A1-9303A1015E77}"/>
              </a:ext>
            </a:extLst>
          </p:cNvPr>
          <p:cNvSpPr/>
          <p:nvPr/>
        </p:nvSpPr>
        <p:spPr>
          <a:xfrm>
            <a:off x="6296114" y="4758331"/>
            <a:ext cx="2772508" cy="4992863"/>
          </a:xfrm>
          <a:custGeom>
            <a:avLst/>
            <a:gdLst>
              <a:gd name="connsiteX0" fmla="*/ 1374686 w 2772508"/>
              <a:gd name="connsiteY0" fmla="*/ 4169 h 4992863"/>
              <a:gd name="connsiteX1" fmla="*/ 1781086 w 2772508"/>
              <a:gd name="connsiteY1" fmla="*/ 1083669 h 4992863"/>
              <a:gd name="connsiteX2" fmla="*/ 1514386 w 2772508"/>
              <a:gd name="connsiteY2" fmla="*/ 2086969 h 4992863"/>
              <a:gd name="connsiteX3" fmla="*/ 1577886 w 2772508"/>
              <a:gd name="connsiteY3" fmla="*/ 2074269 h 4992863"/>
              <a:gd name="connsiteX4" fmla="*/ 1590586 w 2772508"/>
              <a:gd name="connsiteY4" fmla="*/ 2417169 h 4992863"/>
              <a:gd name="connsiteX5" fmla="*/ 1882686 w 2772508"/>
              <a:gd name="connsiteY5" fmla="*/ 2963269 h 4992863"/>
              <a:gd name="connsiteX6" fmla="*/ 1374686 w 2772508"/>
              <a:gd name="connsiteY6" fmla="*/ 2696569 h 4992863"/>
              <a:gd name="connsiteX7" fmla="*/ 2136686 w 2772508"/>
              <a:gd name="connsiteY7" fmla="*/ 3395069 h 4992863"/>
              <a:gd name="connsiteX8" fmla="*/ 1400086 w 2772508"/>
              <a:gd name="connsiteY8" fmla="*/ 3407769 h 4992863"/>
              <a:gd name="connsiteX9" fmla="*/ 2746286 w 2772508"/>
              <a:gd name="connsiteY9" fmla="*/ 4499969 h 4992863"/>
              <a:gd name="connsiteX10" fmla="*/ 2136686 w 2772508"/>
              <a:gd name="connsiteY10" fmla="*/ 4284069 h 4992863"/>
              <a:gd name="connsiteX11" fmla="*/ 307886 w 2772508"/>
              <a:gd name="connsiteY11" fmla="*/ 3826869 h 4992863"/>
              <a:gd name="connsiteX12" fmla="*/ 1069886 w 2772508"/>
              <a:gd name="connsiteY12" fmla="*/ 4957169 h 4992863"/>
              <a:gd name="connsiteX13" fmla="*/ 472986 w 2772508"/>
              <a:gd name="connsiteY13" fmla="*/ 4665069 h 4992863"/>
              <a:gd name="connsiteX14" fmla="*/ 180886 w 2772508"/>
              <a:gd name="connsiteY14" fmla="*/ 4207869 h 4992863"/>
              <a:gd name="connsiteX15" fmla="*/ 345986 w 2772508"/>
              <a:gd name="connsiteY15" fmla="*/ 1909169 h 4992863"/>
              <a:gd name="connsiteX16" fmla="*/ 15786 w 2772508"/>
              <a:gd name="connsiteY16" fmla="*/ 2607669 h 4992863"/>
              <a:gd name="connsiteX17" fmla="*/ 942886 w 2772508"/>
              <a:gd name="connsiteY17" fmla="*/ 1553569 h 4992863"/>
              <a:gd name="connsiteX18" fmla="*/ 485686 w 2772508"/>
              <a:gd name="connsiteY18" fmla="*/ 702669 h 4992863"/>
              <a:gd name="connsiteX19" fmla="*/ 1146086 w 2772508"/>
              <a:gd name="connsiteY19" fmla="*/ 1261469 h 4992863"/>
              <a:gd name="connsiteX20" fmla="*/ 1019086 w 2772508"/>
              <a:gd name="connsiteY20" fmla="*/ 512169 h 4992863"/>
              <a:gd name="connsiteX21" fmla="*/ 1577886 w 2772508"/>
              <a:gd name="connsiteY21" fmla="*/ 702669 h 4992863"/>
              <a:gd name="connsiteX22" fmla="*/ 1374686 w 2772508"/>
              <a:gd name="connsiteY22" fmla="*/ 4169 h 49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72508" h="4992863">
                <a:moveTo>
                  <a:pt x="1374686" y="4169"/>
                </a:moveTo>
                <a:cubicBezTo>
                  <a:pt x="1408553" y="67669"/>
                  <a:pt x="1757803" y="736536"/>
                  <a:pt x="1781086" y="1083669"/>
                </a:cubicBezTo>
                <a:cubicBezTo>
                  <a:pt x="1804369" y="1430802"/>
                  <a:pt x="1514386" y="2086969"/>
                  <a:pt x="1514386" y="2086969"/>
                </a:cubicBezTo>
                <a:cubicBezTo>
                  <a:pt x="1480519" y="2252069"/>
                  <a:pt x="1565186" y="2019236"/>
                  <a:pt x="1577886" y="2074269"/>
                </a:cubicBezTo>
                <a:cubicBezTo>
                  <a:pt x="1590586" y="2129302"/>
                  <a:pt x="1539786" y="2269002"/>
                  <a:pt x="1590586" y="2417169"/>
                </a:cubicBezTo>
                <a:cubicBezTo>
                  <a:pt x="1641386" y="2565336"/>
                  <a:pt x="1918669" y="2916702"/>
                  <a:pt x="1882686" y="2963269"/>
                </a:cubicBezTo>
                <a:cubicBezTo>
                  <a:pt x="1846703" y="3009836"/>
                  <a:pt x="1332353" y="2624602"/>
                  <a:pt x="1374686" y="2696569"/>
                </a:cubicBezTo>
                <a:cubicBezTo>
                  <a:pt x="1417019" y="2768536"/>
                  <a:pt x="2132453" y="3276536"/>
                  <a:pt x="2136686" y="3395069"/>
                </a:cubicBezTo>
                <a:cubicBezTo>
                  <a:pt x="2140919" y="3513602"/>
                  <a:pt x="1298486" y="3223619"/>
                  <a:pt x="1400086" y="3407769"/>
                </a:cubicBezTo>
                <a:cubicBezTo>
                  <a:pt x="1501686" y="3591919"/>
                  <a:pt x="2623519" y="4353919"/>
                  <a:pt x="2746286" y="4499969"/>
                </a:cubicBezTo>
                <a:cubicBezTo>
                  <a:pt x="2869053" y="4646019"/>
                  <a:pt x="2543086" y="4396252"/>
                  <a:pt x="2136686" y="4284069"/>
                </a:cubicBezTo>
                <a:cubicBezTo>
                  <a:pt x="1730286" y="4171886"/>
                  <a:pt x="485686" y="3714686"/>
                  <a:pt x="307886" y="3826869"/>
                </a:cubicBezTo>
                <a:cubicBezTo>
                  <a:pt x="130086" y="3939052"/>
                  <a:pt x="1042369" y="4817469"/>
                  <a:pt x="1069886" y="4957169"/>
                </a:cubicBezTo>
                <a:cubicBezTo>
                  <a:pt x="1097403" y="5096869"/>
                  <a:pt x="621153" y="4789952"/>
                  <a:pt x="472986" y="4665069"/>
                </a:cubicBezTo>
                <a:cubicBezTo>
                  <a:pt x="324819" y="4540186"/>
                  <a:pt x="202053" y="4667186"/>
                  <a:pt x="180886" y="4207869"/>
                </a:cubicBezTo>
                <a:cubicBezTo>
                  <a:pt x="159719" y="3748552"/>
                  <a:pt x="373503" y="2175869"/>
                  <a:pt x="345986" y="1909169"/>
                </a:cubicBezTo>
                <a:cubicBezTo>
                  <a:pt x="318469" y="1642469"/>
                  <a:pt x="-83697" y="2666936"/>
                  <a:pt x="15786" y="2607669"/>
                </a:cubicBezTo>
                <a:cubicBezTo>
                  <a:pt x="115269" y="2548402"/>
                  <a:pt x="864569" y="1871069"/>
                  <a:pt x="942886" y="1553569"/>
                </a:cubicBezTo>
                <a:cubicBezTo>
                  <a:pt x="1021203" y="1236069"/>
                  <a:pt x="451819" y="751352"/>
                  <a:pt x="485686" y="702669"/>
                </a:cubicBezTo>
                <a:cubicBezTo>
                  <a:pt x="519553" y="653986"/>
                  <a:pt x="1057186" y="1293219"/>
                  <a:pt x="1146086" y="1261469"/>
                </a:cubicBezTo>
                <a:cubicBezTo>
                  <a:pt x="1234986" y="1229719"/>
                  <a:pt x="947119" y="605302"/>
                  <a:pt x="1019086" y="512169"/>
                </a:cubicBezTo>
                <a:cubicBezTo>
                  <a:pt x="1091053" y="419036"/>
                  <a:pt x="1516503" y="783102"/>
                  <a:pt x="1577886" y="702669"/>
                </a:cubicBezTo>
                <a:cubicBezTo>
                  <a:pt x="1639269" y="622236"/>
                  <a:pt x="1340819" y="-59331"/>
                  <a:pt x="1374686" y="416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D155D586-B708-B8A0-38A2-AC1377FD3068}"/>
              </a:ext>
            </a:extLst>
          </p:cNvPr>
          <p:cNvSpPr/>
          <p:nvPr/>
        </p:nvSpPr>
        <p:spPr>
          <a:xfrm>
            <a:off x="5909443" y="5053188"/>
            <a:ext cx="2287506" cy="4827882"/>
          </a:xfrm>
          <a:custGeom>
            <a:avLst/>
            <a:gdLst>
              <a:gd name="connsiteX0" fmla="*/ 1380357 w 2287506"/>
              <a:gd name="connsiteY0" fmla="*/ 14112 h 4827882"/>
              <a:gd name="connsiteX1" fmla="*/ 351657 w 2287506"/>
              <a:gd name="connsiteY1" fmla="*/ 2516012 h 4827882"/>
              <a:gd name="connsiteX2" fmla="*/ 529457 w 2287506"/>
              <a:gd name="connsiteY2" fmla="*/ 3138312 h 4827882"/>
              <a:gd name="connsiteX3" fmla="*/ 59557 w 2287506"/>
              <a:gd name="connsiteY3" fmla="*/ 3112912 h 4827882"/>
              <a:gd name="connsiteX4" fmla="*/ 46857 w 2287506"/>
              <a:gd name="connsiteY4" fmla="*/ 3582812 h 4827882"/>
              <a:gd name="connsiteX5" fmla="*/ 427857 w 2287506"/>
              <a:gd name="connsiteY5" fmla="*/ 4116212 h 4827882"/>
              <a:gd name="connsiteX6" fmla="*/ 288157 w 2287506"/>
              <a:gd name="connsiteY6" fmla="*/ 4078112 h 4827882"/>
              <a:gd name="connsiteX7" fmla="*/ 1659757 w 2287506"/>
              <a:gd name="connsiteY7" fmla="*/ 4802012 h 4827882"/>
              <a:gd name="connsiteX8" fmla="*/ 1316857 w 2287506"/>
              <a:gd name="connsiteY8" fmla="*/ 4548012 h 4827882"/>
              <a:gd name="connsiteX9" fmla="*/ 872357 w 2287506"/>
              <a:gd name="connsiteY9" fmla="*/ 3430412 h 4827882"/>
              <a:gd name="connsiteX10" fmla="*/ 2015357 w 2287506"/>
              <a:gd name="connsiteY10" fmla="*/ 3709812 h 4827882"/>
              <a:gd name="connsiteX11" fmla="*/ 1545457 w 2287506"/>
              <a:gd name="connsiteY11" fmla="*/ 3024012 h 4827882"/>
              <a:gd name="connsiteX12" fmla="*/ 2256657 w 2287506"/>
              <a:gd name="connsiteY12" fmla="*/ 1919112 h 4827882"/>
              <a:gd name="connsiteX13" fmla="*/ 2155057 w 2287506"/>
              <a:gd name="connsiteY13" fmla="*/ 2198512 h 4827882"/>
              <a:gd name="connsiteX14" fmla="*/ 2116957 w 2287506"/>
              <a:gd name="connsiteY14" fmla="*/ 433212 h 4827882"/>
              <a:gd name="connsiteX15" fmla="*/ 1240657 w 2287506"/>
              <a:gd name="connsiteY15" fmla="*/ 1830212 h 4827882"/>
              <a:gd name="connsiteX16" fmla="*/ 1685157 w 2287506"/>
              <a:gd name="connsiteY16" fmla="*/ 357012 h 4827882"/>
              <a:gd name="connsiteX17" fmla="*/ 1139057 w 2287506"/>
              <a:gd name="connsiteY17" fmla="*/ 1449212 h 4827882"/>
              <a:gd name="connsiteX18" fmla="*/ 1380357 w 2287506"/>
              <a:gd name="connsiteY18" fmla="*/ 14112 h 482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87506" h="4827882">
                <a:moveTo>
                  <a:pt x="1380357" y="14112"/>
                </a:moveTo>
                <a:cubicBezTo>
                  <a:pt x="1249124" y="191912"/>
                  <a:pt x="493474" y="1995312"/>
                  <a:pt x="351657" y="2516012"/>
                </a:cubicBezTo>
                <a:cubicBezTo>
                  <a:pt x="209840" y="3036712"/>
                  <a:pt x="578140" y="3038829"/>
                  <a:pt x="529457" y="3138312"/>
                </a:cubicBezTo>
                <a:cubicBezTo>
                  <a:pt x="480774" y="3237795"/>
                  <a:pt x="139990" y="3038829"/>
                  <a:pt x="59557" y="3112912"/>
                </a:cubicBezTo>
                <a:cubicBezTo>
                  <a:pt x="-20876" y="3186995"/>
                  <a:pt x="-14526" y="3415595"/>
                  <a:pt x="46857" y="3582812"/>
                </a:cubicBezTo>
                <a:cubicBezTo>
                  <a:pt x="108240" y="3750029"/>
                  <a:pt x="387640" y="4033662"/>
                  <a:pt x="427857" y="4116212"/>
                </a:cubicBezTo>
                <a:cubicBezTo>
                  <a:pt x="468074" y="4198762"/>
                  <a:pt x="82840" y="3963812"/>
                  <a:pt x="288157" y="4078112"/>
                </a:cubicBezTo>
                <a:cubicBezTo>
                  <a:pt x="493474" y="4192412"/>
                  <a:pt x="1488307" y="4723695"/>
                  <a:pt x="1659757" y="4802012"/>
                </a:cubicBezTo>
                <a:cubicBezTo>
                  <a:pt x="1831207" y="4880329"/>
                  <a:pt x="1448090" y="4776612"/>
                  <a:pt x="1316857" y="4548012"/>
                </a:cubicBezTo>
                <a:cubicBezTo>
                  <a:pt x="1185624" y="4319412"/>
                  <a:pt x="755940" y="3570112"/>
                  <a:pt x="872357" y="3430412"/>
                </a:cubicBezTo>
                <a:cubicBezTo>
                  <a:pt x="988774" y="3290712"/>
                  <a:pt x="1903174" y="3777545"/>
                  <a:pt x="2015357" y="3709812"/>
                </a:cubicBezTo>
                <a:cubicBezTo>
                  <a:pt x="2127540" y="3642079"/>
                  <a:pt x="1505240" y="3322462"/>
                  <a:pt x="1545457" y="3024012"/>
                </a:cubicBezTo>
                <a:cubicBezTo>
                  <a:pt x="1585674" y="2725562"/>
                  <a:pt x="2155057" y="2056695"/>
                  <a:pt x="2256657" y="1919112"/>
                </a:cubicBezTo>
                <a:cubicBezTo>
                  <a:pt x="2358257" y="1781529"/>
                  <a:pt x="2178340" y="2446162"/>
                  <a:pt x="2155057" y="2198512"/>
                </a:cubicBezTo>
                <a:cubicBezTo>
                  <a:pt x="2131774" y="1950862"/>
                  <a:pt x="2269357" y="494595"/>
                  <a:pt x="2116957" y="433212"/>
                </a:cubicBezTo>
                <a:cubicBezTo>
                  <a:pt x="1964557" y="371829"/>
                  <a:pt x="1312624" y="1842912"/>
                  <a:pt x="1240657" y="1830212"/>
                </a:cubicBezTo>
                <a:cubicBezTo>
                  <a:pt x="1168690" y="1817512"/>
                  <a:pt x="1702090" y="420512"/>
                  <a:pt x="1685157" y="357012"/>
                </a:cubicBezTo>
                <a:cubicBezTo>
                  <a:pt x="1668224" y="293512"/>
                  <a:pt x="1189857" y="1502129"/>
                  <a:pt x="1139057" y="1449212"/>
                </a:cubicBezTo>
                <a:cubicBezTo>
                  <a:pt x="1088257" y="1396295"/>
                  <a:pt x="1511590" y="-163688"/>
                  <a:pt x="1380357" y="141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794B8998-5C65-2F3C-A2C8-1380932592D8}"/>
              </a:ext>
            </a:extLst>
          </p:cNvPr>
          <p:cNvSpPr/>
          <p:nvPr/>
        </p:nvSpPr>
        <p:spPr>
          <a:xfrm>
            <a:off x="3076046" y="4897146"/>
            <a:ext cx="736281" cy="315578"/>
          </a:xfrm>
          <a:custGeom>
            <a:avLst/>
            <a:gdLst>
              <a:gd name="connsiteX0" fmla="*/ 63179 w 736281"/>
              <a:gd name="connsiteY0" fmla="*/ 46 h 315578"/>
              <a:gd name="connsiteX1" fmla="*/ 298219 w 736281"/>
              <a:gd name="connsiteY1" fmla="*/ 61220 h 315578"/>
              <a:gd name="connsiteX2" fmla="*/ 191968 w 736281"/>
              <a:gd name="connsiteY2" fmla="*/ 67660 h 315578"/>
              <a:gd name="connsiteX3" fmla="*/ 2005 w 736281"/>
              <a:gd name="connsiteY3" fmla="*/ 74099 h 315578"/>
              <a:gd name="connsiteX4" fmla="*/ 105036 w 736281"/>
              <a:gd name="connsiteY4" fmla="*/ 80539 h 315578"/>
              <a:gd name="connsiteX5" fmla="*/ 304658 w 736281"/>
              <a:gd name="connsiteY5" fmla="*/ 177130 h 315578"/>
              <a:gd name="connsiteX6" fmla="*/ 214506 w 736281"/>
              <a:gd name="connsiteY6" fmla="*/ 173910 h 315578"/>
              <a:gd name="connsiteX7" fmla="*/ 523599 w 736281"/>
              <a:gd name="connsiteY7" fmla="*/ 209327 h 315578"/>
              <a:gd name="connsiteX8" fmla="*/ 407689 w 736281"/>
              <a:gd name="connsiteY8" fmla="*/ 238305 h 315578"/>
              <a:gd name="connsiteX9" fmla="*/ 597653 w 736281"/>
              <a:gd name="connsiteY9" fmla="*/ 241524 h 315578"/>
              <a:gd name="connsiteX10" fmla="*/ 333636 w 736281"/>
              <a:gd name="connsiteY10" fmla="*/ 315578 h 315578"/>
              <a:gd name="connsiteX11" fmla="*/ 723222 w 736281"/>
              <a:gd name="connsiteY11" fmla="*/ 206108 h 315578"/>
              <a:gd name="connsiteX12" fmla="*/ 620191 w 736281"/>
              <a:gd name="connsiteY12" fmla="*/ 225426 h 315578"/>
              <a:gd name="connsiteX13" fmla="*/ 385151 w 736281"/>
              <a:gd name="connsiteY13" fmla="*/ 173910 h 315578"/>
              <a:gd name="connsiteX14" fmla="*/ 130793 w 736281"/>
              <a:gd name="connsiteY14" fmla="*/ 93417 h 315578"/>
              <a:gd name="connsiteX15" fmla="*/ 301439 w 736281"/>
              <a:gd name="connsiteY15" fmla="*/ 86978 h 315578"/>
              <a:gd name="connsiteX16" fmla="*/ 240264 w 736281"/>
              <a:gd name="connsiteY16" fmla="*/ 51561 h 315578"/>
              <a:gd name="connsiteX17" fmla="*/ 63179 w 736281"/>
              <a:gd name="connsiteY17" fmla="*/ 46 h 31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6281" h="315578">
                <a:moveTo>
                  <a:pt x="63179" y="46"/>
                </a:moveTo>
                <a:cubicBezTo>
                  <a:pt x="72838" y="1656"/>
                  <a:pt x="276754" y="49951"/>
                  <a:pt x="298219" y="61220"/>
                </a:cubicBezTo>
                <a:cubicBezTo>
                  <a:pt x="319684" y="72489"/>
                  <a:pt x="191968" y="67660"/>
                  <a:pt x="191968" y="67660"/>
                </a:cubicBezTo>
                <a:lnTo>
                  <a:pt x="2005" y="74099"/>
                </a:lnTo>
                <a:cubicBezTo>
                  <a:pt x="-12484" y="76245"/>
                  <a:pt x="54594" y="63367"/>
                  <a:pt x="105036" y="80539"/>
                </a:cubicBezTo>
                <a:cubicBezTo>
                  <a:pt x="155478" y="97711"/>
                  <a:pt x="286413" y="161568"/>
                  <a:pt x="304658" y="177130"/>
                </a:cubicBezTo>
                <a:cubicBezTo>
                  <a:pt x="322903" y="192692"/>
                  <a:pt x="178016" y="168544"/>
                  <a:pt x="214506" y="173910"/>
                </a:cubicBezTo>
                <a:cubicBezTo>
                  <a:pt x="250996" y="179276"/>
                  <a:pt x="491402" y="198594"/>
                  <a:pt x="523599" y="209327"/>
                </a:cubicBezTo>
                <a:cubicBezTo>
                  <a:pt x="555796" y="220060"/>
                  <a:pt x="395347" y="232939"/>
                  <a:pt x="407689" y="238305"/>
                </a:cubicBezTo>
                <a:cubicBezTo>
                  <a:pt x="420031" y="243671"/>
                  <a:pt x="609995" y="228645"/>
                  <a:pt x="597653" y="241524"/>
                </a:cubicBezTo>
                <a:cubicBezTo>
                  <a:pt x="585311" y="254403"/>
                  <a:pt x="333636" y="315578"/>
                  <a:pt x="333636" y="315578"/>
                </a:cubicBezTo>
                <a:lnTo>
                  <a:pt x="723222" y="206108"/>
                </a:lnTo>
                <a:cubicBezTo>
                  <a:pt x="770981" y="191083"/>
                  <a:pt x="676536" y="230792"/>
                  <a:pt x="620191" y="225426"/>
                </a:cubicBezTo>
                <a:cubicBezTo>
                  <a:pt x="563846" y="220060"/>
                  <a:pt x="466717" y="195911"/>
                  <a:pt x="385151" y="173910"/>
                </a:cubicBezTo>
                <a:cubicBezTo>
                  <a:pt x="303585" y="151909"/>
                  <a:pt x="144745" y="107906"/>
                  <a:pt x="130793" y="93417"/>
                </a:cubicBezTo>
                <a:cubicBezTo>
                  <a:pt x="116841" y="78928"/>
                  <a:pt x="283194" y="93954"/>
                  <a:pt x="301439" y="86978"/>
                </a:cubicBezTo>
                <a:cubicBezTo>
                  <a:pt x="319684" y="80002"/>
                  <a:pt x="273534" y="63903"/>
                  <a:pt x="240264" y="51561"/>
                </a:cubicBezTo>
                <a:cubicBezTo>
                  <a:pt x="206994" y="39219"/>
                  <a:pt x="53520" y="-1564"/>
                  <a:pt x="63179" y="4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014B47E8-E842-52A9-A0DD-FC25EB5B799A}"/>
              </a:ext>
            </a:extLst>
          </p:cNvPr>
          <p:cNvSpPr/>
          <p:nvPr/>
        </p:nvSpPr>
        <p:spPr>
          <a:xfrm>
            <a:off x="3794125" y="4862778"/>
            <a:ext cx="258528" cy="217222"/>
          </a:xfrm>
          <a:custGeom>
            <a:avLst/>
            <a:gdLst>
              <a:gd name="connsiteX0" fmla="*/ 0 w 258528"/>
              <a:gd name="connsiteY0" fmla="*/ 217222 h 217222"/>
              <a:gd name="connsiteX1" fmla="*/ 241300 w 258528"/>
              <a:gd name="connsiteY1" fmla="*/ 7672 h 217222"/>
              <a:gd name="connsiteX2" fmla="*/ 180975 w 258528"/>
              <a:gd name="connsiteY2" fmla="*/ 52122 h 217222"/>
              <a:gd name="connsiteX3" fmla="*/ 44450 w 258528"/>
              <a:gd name="connsiteY3" fmla="*/ 115622 h 217222"/>
              <a:gd name="connsiteX4" fmla="*/ 257175 w 258528"/>
              <a:gd name="connsiteY4" fmla="*/ 17197 h 217222"/>
              <a:gd name="connsiteX5" fmla="*/ 130175 w 258528"/>
              <a:gd name="connsiteY5" fmla="*/ 106097 h 217222"/>
              <a:gd name="connsiteX6" fmla="*/ 0 w 258528"/>
              <a:gd name="connsiteY6" fmla="*/ 217222 h 21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528" h="217222">
                <a:moveTo>
                  <a:pt x="0" y="217222"/>
                </a:moveTo>
                <a:cubicBezTo>
                  <a:pt x="18521" y="200818"/>
                  <a:pt x="211138" y="35189"/>
                  <a:pt x="241300" y="7672"/>
                </a:cubicBezTo>
                <a:cubicBezTo>
                  <a:pt x="271462" y="-19845"/>
                  <a:pt x="213783" y="34130"/>
                  <a:pt x="180975" y="52122"/>
                </a:cubicBezTo>
                <a:cubicBezTo>
                  <a:pt x="148167" y="70114"/>
                  <a:pt x="44450" y="115622"/>
                  <a:pt x="44450" y="115622"/>
                </a:cubicBezTo>
                <a:cubicBezTo>
                  <a:pt x="57150" y="109801"/>
                  <a:pt x="242888" y="18784"/>
                  <a:pt x="257175" y="17197"/>
                </a:cubicBezTo>
                <a:cubicBezTo>
                  <a:pt x="271462" y="15610"/>
                  <a:pt x="168804" y="73289"/>
                  <a:pt x="130175" y="106097"/>
                </a:cubicBezTo>
                <a:lnTo>
                  <a:pt x="0" y="21722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D161EAE-4D4C-B327-2025-916CD4DF7BA0}"/>
              </a:ext>
            </a:extLst>
          </p:cNvPr>
          <p:cNvSpPr/>
          <p:nvPr/>
        </p:nvSpPr>
        <p:spPr>
          <a:xfrm>
            <a:off x="5390007" y="5034628"/>
            <a:ext cx="348076" cy="153611"/>
          </a:xfrm>
          <a:custGeom>
            <a:avLst/>
            <a:gdLst>
              <a:gd name="connsiteX0" fmla="*/ 1143 w 348076"/>
              <a:gd name="connsiteY0" fmla="*/ 153322 h 153611"/>
              <a:gd name="connsiteX1" fmla="*/ 64643 w 348076"/>
              <a:gd name="connsiteY1" fmla="*/ 73947 h 153611"/>
              <a:gd name="connsiteX2" fmla="*/ 347218 w 348076"/>
              <a:gd name="connsiteY2" fmla="*/ 922 h 153611"/>
              <a:gd name="connsiteX3" fmla="*/ 150368 w 348076"/>
              <a:gd name="connsiteY3" fmla="*/ 35847 h 153611"/>
              <a:gd name="connsiteX4" fmla="*/ 90043 w 348076"/>
              <a:gd name="connsiteY4" fmla="*/ 80297 h 153611"/>
              <a:gd name="connsiteX5" fmla="*/ 93218 w 348076"/>
              <a:gd name="connsiteY5" fmla="*/ 67597 h 153611"/>
              <a:gd name="connsiteX6" fmla="*/ 29718 w 348076"/>
              <a:gd name="connsiteY6" fmla="*/ 99347 h 153611"/>
              <a:gd name="connsiteX7" fmla="*/ 1143 w 348076"/>
              <a:gd name="connsiteY7" fmla="*/ 153322 h 15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076" h="153611">
                <a:moveTo>
                  <a:pt x="1143" y="153322"/>
                </a:moveTo>
                <a:cubicBezTo>
                  <a:pt x="6964" y="149089"/>
                  <a:pt x="6964" y="99347"/>
                  <a:pt x="64643" y="73947"/>
                </a:cubicBezTo>
                <a:cubicBezTo>
                  <a:pt x="122322" y="48547"/>
                  <a:pt x="332930" y="7272"/>
                  <a:pt x="347218" y="922"/>
                </a:cubicBezTo>
                <a:cubicBezTo>
                  <a:pt x="361506" y="-5428"/>
                  <a:pt x="193230" y="22618"/>
                  <a:pt x="150368" y="35847"/>
                </a:cubicBezTo>
                <a:cubicBezTo>
                  <a:pt x="107506" y="49076"/>
                  <a:pt x="99568" y="75005"/>
                  <a:pt x="90043" y="80297"/>
                </a:cubicBezTo>
                <a:cubicBezTo>
                  <a:pt x="80518" y="85589"/>
                  <a:pt x="103272" y="64422"/>
                  <a:pt x="93218" y="67597"/>
                </a:cubicBezTo>
                <a:cubicBezTo>
                  <a:pt x="83164" y="70772"/>
                  <a:pt x="46651" y="84530"/>
                  <a:pt x="29718" y="99347"/>
                </a:cubicBezTo>
                <a:cubicBezTo>
                  <a:pt x="12785" y="114164"/>
                  <a:pt x="-4678" y="157555"/>
                  <a:pt x="1143" y="153322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DF216D74-1367-73D1-225C-4F378EFEF380}"/>
              </a:ext>
            </a:extLst>
          </p:cNvPr>
          <p:cNvSpPr/>
          <p:nvPr/>
        </p:nvSpPr>
        <p:spPr>
          <a:xfrm>
            <a:off x="5248253" y="5502067"/>
            <a:ext cx="25444" cy="129723"/>
          </a:xfrm>
          <a:custGeom>
            <a:avLst/>
            <a:gdLst>
              <a:gd name="connsiteX0" fmla="*/ 19072 w 25444"/>
              <a:gd name="connsiteY0" fmla="*/ 208 h 129723"/>
              <a:gd name="connsiteX1" fmla="*/ 9547 w 25444"/>
              <a:gd name="connsiteY1" fmla="*/ 66883 h 129723"/>
              <a:gd name="connsiteX2" fmla="*/ 25422 w 25444"/>
              <a:gd name="connsiteY2" fmla="*/ 127208 h 129723"/>
              <a:gd name="connsiteX3" fmla="*/ 12722 w 25444"/>
              <a:gd name="connsiteY3" fmla="*/ 111333 h 129723"/>
              <a:gd name="connsiteX4" fmla="*/ 22 w 25444"/>
              <a:gd name="connsiteY4" fmla="*/ 47833 h 129723"/>
              <a:gd name="connsiteX5" fmla="*/ 19072 w 25444"/>
              <a:gd name="connsiteY5" fmla="*/ 208 h 12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44" h="129723">
                <a:moveTo>
                  <a:pt x="19072" y="208"/>
                </a:moveTo>
                <a:cubicBezTo>
                  <a:pt x="20659" y="3383"/>
                  <a:pt x="8489" y="45716"/>
                  <a:pt x="9547" y="66883"/>
                </a:cubicBezTo>
                <a:cubicBezTo>
                  <a:pt x="10605" y="88050"/>
                  <a:pt x="25422" y="127208"/>
                  <a:pt x="25422" y="127208"/>
                </a:cubicBezTo>
                <a:cubicBezTo>
                  <a:pt x="25951" y="134616"/>
                  <a:pt x="16955" y="124562"/>
                  <a:pt x="12722" y="111333"/>
                </a:cubicBezTo>
                <a:cubicBezTo>
                  <a:pt x="8489" y="98104"/>
                  <a:pt x="-507" y="64766"/>
                  <a:pt x="22" y="47833"/>
                </a:cubicBezTo>
                <a:cubicBezTo>
                  <a:pt x="551" y="30900"/>
                  <a:pt x="17485" y="-2967"/>
                  <a:pt x="19072" y="208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54F22E87-F317-57BA-3FBB-CC91382C49F9}"/>
              </a:ext>
            </a:extLst>
          </p:cNvPr>
          <p:cNvSpPr/>
          <p:nvPr/>
        </p:nvSpPr>
        <p:spPr>
          <a:xfrm>
            <a:off x="5829256" y="5397429"/>
            <a:ext cx="64785" cy="95418"/>
          </a:xfrm>
          <a:custGeom>
            <a:avLst/>
            <a:gdLst>
              <a:gd name="connsiteX0" fmla="*/ 44 w 64785"/>
              <a:gd name="connsiteY0" fmla="*/ 71 h 95418"/>
              <a:gd name="connsiteX1" fmla="*/ 50844 w 64785"/>
              <a:gd name="connsiteY1" fmla="*/ 41346 h 95418"/>
              <a:gd name="connsiteX2" fmla="*/ 63544 w 64785"/>
              <a:gd name="connsiteY2" fmla="*/ 95321 h 95418"/>
              <a:gd name="connsiteX3" fmla="*/ 63544 w 64785"/>
              <a:gd name="connsiteY3" fmla="*/ 54046 h 95418"/>
              <a:gd name="connsiteX4" fmla="*/ 60369 w 64785"/>
              <a:gd name="connsiteY4" fmla="*/ 31821 h 95418"/>
              <a:gd name="connsiteX5" fmla="*/ 44 w 64785"/>
              <a:gd name="connsiteY5" fmla="*/ 71 h 9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85" h="95418">
                <a:moveTo>
                  <a:pt x="44" y="71"/>
                </a:moveTo>
                <a:cubicBezTo>
                  <a:pt x="-1543" y="1658"/>
                  <a:pt x="40261" y="25471"/>
                  <a:pt x="50844" y="41346"/>
                </a:cubicBezTo>
                <a:cubicBezTo>
                  <a:pt x="61427" y="57221"/>
                  <a:pt x="61427" y="93204"/>
                  <a:pt x="63544" y="95321"/>
                </a:cubicBezTo>
                <a:cubicBezTo>
                  <a:pt x="65661" y="97438"/>
                  <a:pt x="64073" y="64629"/>
                  <a:pt x="63544" y="54046"/>
                </a:cubicBezTo>
                <a:cubicBezTo>
                  <a:pt x="63015" y="43463"/>
                  <a:pt x="68306" y="39758"/>
                  <a:pt x="60369" y="31821"/>
                </a:cubicBezTo>
                <a:cubicBezTo>
                  <a:pt x="52432" y="23884"/>
                  <a:pt x="1631" y="-1516"/>
                  <a:pt x="44" y="71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433D13CB-4728-0D12-A857-1882DD542255}"/>
              </a:ext>
            </a:extLst>
          </p:cNvPr>
          <p:cNvSpPr/>
          <p:nvPr/>
        </p:nvSpPr>
        <p:spPr>
          <a:xfrm>
            <a:off x="5654287" y="6118219"/>
            <a:ext cx="112258" cy="38106"/>
          </a:xfrm>
          <a:custGeom>
            <a:avLst/>
            <a:gdLst>
              <a:gd name="connsiteX0" fmla="*/ 388 w 112258"/>
              <a:gd name="connsiteY0" fmla="*/ 6 h 38106"/>
              <a:gd name="connsiteX1" fmla="*/ 54363 w 112258"/>
              <a:gd name="connsiteY1" fmla="*/ 34931 h 38106"/>
              <a:gd name="connsiteX2" fmla="*/ 111513 w 112258"/>
              <a:gd name="connsiteY2" fmla="*/ 9531 h 38106"/>
              <a:gd name="connsiteX3" fmla="*/ 82938 w 112258"/>
              <a:gd name="connsiteY3" fmla="*/ 38106 h 38106"/>
              <a:gd name="connsiteX4" fmla="*/ 388 w 112258"/>
              <a:gd name="connsiteY4" fmla="*/ 6 h 3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58" h="38106">
                <a:moveTo>
                  <a:pt x="388" y="6"/>
                </a:moveTo>
                <a:cubicBezTo>
                  <a:pt x="-4375" y="-523"/>
                  <a:pt x="35842" y="33344"/>
                  <a:pt x="54363" y="34931"/>
                </a:cubicBezTo>
                <a:cubicBezTo>
                  <a:pt x="72884" y="36518"/>
                  <a:pt x="106751" y="9002"/>
                  <a:pt x="111513" y="9531"/>
                </a:cubicBezTo>
                <a:cubicBezTo>
                  <a:pt x="116276" y="10060"/>
                  <a:pt x="97225" y="38106"/>
                  <a:pt x="82938" y="38106"/>
                </a:cubicBezTo>
                <a:cubicBezTo>
                  <a:pt x="68651" y="38106"/>
                  <a:pt x="5151" y="535"/>
                  <a:pt x="388" y="6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BFC4849B-5B70-4627-8A8B-3AB94FA578D3}"/>
              </a:ext>
            </a:extLst>
          </p:cNvPr>
          <p:cNvSpPr/>
          <p:nvPr/>
        </p:nvSpPr>
        <p:spPr>
          <a:xfrm>
            <a:off x="3990756" y="6276956"/>
            <a:ext cx="57495" cy="101655"/>
          </a:xfrm>
          <a:custGeom>
            <a:avLst/>
            <a:gdLst>
              <a:gd name="connsiteX0" fmla="*/ 31969 w 57495"/>
              <a:gd name="connsiteY0" fmla="*/ 19 h 101655"/>
              <a:gd name="connsiteX1" fmla="*/ 16094 w 57495"/>
              <a:gd name="connsiteY1" fmla="*/ 63519 h 101655"/>
              <a:gd name="connsiteX2" fmla="*/ 57369 w 57495"/>
              <a:gd name="connsiteY2" fmla="*/ 101619 h 101655"/>
              <a:gd name="connsiteX3" fmla="*/ 219 w 57495"/>
              <a:gd name="connsiteY3" fmla="*/ 57169 h 101655"/>
              <a:gd name="connsiteX4" fmla="*/ 31969 w 57495"/>
              <a:gd name="connsiteY4" fmla="*/ 19 h 10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95" h="101655">
                <a:moveTo>
                  <a:pt x="31969" y="19"/>
                </a:moveTo>
                <a:cubicBezTo>
                  <a:pt x="34615" y="1077"/>
                  <a:pt x="11861" y="46586"/>
                  <a:pt x="16094" y="63519"/>
                </a:cubicBezTo>
                <a:cubicBezTo>
                  <a:pt x="20327" y="80452"/>
                  <a:pt x="60015" y="102677"/>
                  <a:pt x="57369" y="101619"/>
                </a:cubicBezTo>
                <a:cubicBezTo>
                  <a:pt x="54723" y="100561"/>
                  <a:pt x="3394" y="73573"/>
                  <a:pt x="219" y="57169"/>
                </a:cubicBezTo>
                <a:cubicBezTo>
                  <a:pt x="-2956" y="40765"/>
                  <a:pt x="29323" y="-1039"/>
                  <a:pt x="31969" y="1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11B6D025-2220-B103-4F61-2AFF60A3B7B9}"/>
              </a:ext>
            </a:extLst>
          </p:cNvPr>
          <p:cNvSpPr/>
          <p:nvPr/>
        </p:nvSpPr>
        <p:spPr>
          <a:xfrm>
            <a:off x="5406998" y="6378570"/>
            <a:ext cx="92399" cy="88915"/>
          </a:xfrm>
          <a:custGeom>
            <a:avLst/>
            <a:gdLst>
              <a:gd name="connsiteX0" fmla="*/ 27 w 92399"/>
              <a:gd name="connsiteY0" fmla="*/ 5 h 88915"/>
              <a:gd name="connsiteX1" fmla="*/ 79402 w 92399"/>
              <a:gd name="connsiteY1" fmla="*/ 53980 h 88915"/>
              <a:gd name="connsiteX2" fmla="*/ 82577 w 92399"/>
              <a:gd name="connsiteY2" fmla="*/ 88905 h 88915"/>
              <a:gd name="connsiteX3" fmla="*/ 88927 w 92399"/>
              <a:gd name="connsiteY3" fmla="*/ 57155 h 88915"/>
              <a:gd name="connsiteX4" fmla="*/ 27 w 92399"/>
              <a:gd name="connsiteY4" fmla="*/ 5 h 8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9" h="88915">
                <a:moveTo>
                  <a:pt x="27" y="5"/>
                </a:moveTo>
                <a:cubicBezTo>
                  <a:pt x="-1560" y="-524"/>
                  <a:pt x="65644" y="39163"/>
                  <a:pt x="79402" y="53980"/>
                </a:cubicBezTo>
                <a:cubicBezTo>
                  <a:pt x="93160" y="68797"/>
                  <a:pt x="80990" y="88376"/>
                  <a:pt x="82577" y="88905"/>
                </a:cubicBezTo>
                <a:cubicBezTo>
                  <a:pt x="84164" y="89434"/>
                  <a:pt x="98981" y="70384"/>
                  <a:pt x="88927" y="57155"/>
                </a:cubicBezTo>
                <a:cubicBezTo>
                  <a:pt x="78873" y="43926"/>
                  <a:pt x="1614" y="534"/>
                  <a:pt x="27" y="5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2CB52F7-23C0-5B50-C48C-D327F84485F4}"/>
              </a:ext>
            </a:extLst>
          </p:cNvPr>
          <p:cNvSpPr/>
          <p:nvPr/>
        </p:nvSpPr>
        <p:spPr>
          <a:xfrm>
            <a:off x="3800288" y="6499138"/>
            <a:ext cx="82766" cy="101712"/>
          </a:xfrm>
          <a:custGeom>
            <a:avLst/>
            <a:gdLst>
              <a:gd name="connsiteX0" fmla="*/ 187 w 82766"/>
              <a:gd name="connsiteY0" fmla="*/ 87 h 101712"/>
              <a:gd name="connsiteX1" fmla="*/ 57337 w 82766"/>
              <a:gd name="connsiteY1" fmla="*/ 54062 h 101712"/>
              <a:gd name="connsiteX2" fmla="*/ 50987 w 82766"/>
              <a:gd name="connsiteY2" fmla="*/ 101687 h 101712"/>
              <a:gd name="connsiteX3" fmla="*/ 70037 w 82766"/>
              <a:gd name="connsiteY3" fmla="*/ 60412 h 101712"/>
              <a:gd name="connsiteX4" fmla="*/ 79562 w 82766"/>
              <a:gd name="connsiteY4" fmla="*/ 41362 h 101712"/>
              <a:gd name="connsiteX5" fmla="*/ 187 w 82766"/>
              <a:gd name="connsiteY5" fmla="*/ 87 h 10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66" h="101712">
                <a:moveTo>
                  <a:pt x="187" y="87"/>
                </a:moveTo>
                <a:cubicBezTo>
                  <a:pt x="-3517" y="2204"/>
                  <a:pt x="48870" y="37129"/>
                  <a:pt x="57337" y="54062"/>
                </a:cubicBezTo>
                <a:cubicBezTo>
                  <a:pt x="65804" y="70995"/>
                  <a:pt x="48870" y="100629"/>
                  <a:pt x="50987" y="101687"/>
                </a:cubicBezTo>
                <a:cubicBezTo>
                  <a:pt x="53104" y="102745"/>
                  <a:pt x="65275" y="70466"/>
                  <a:pt x="70037" y="60412"/>
                </a:cubicBezTo>
                <a:cubicBezTo>
                  <a:pt x="74800" y="50358"/>
                  <a:pt x="89087" y="47712"/>
                  <a:pt x="79562" y="41362"/>
                </a:cubicBezTo>
                <a:cubicBezTo>
                  <a:pt x="70037" y="35012"/>
                  <a:pt x="3891" y="-2030"/>
                  <a:pt x="187" y="87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26391F4A-66E4-2143-95A9-5C273082F79B}"/>
              </a:ext>
            </a:extLst>
          </p:cNvPr>
          <p:cNvSpPr/>
          <p:nvPr/>
        </p:nvSpPr>
        <p:spPr>
          <a:xfrm>
            <a:off x="4054475" y="6464012"/>
            <a:ext cx="553709" cy="98771"/>
          </a:xfrm>
          <a:custGeom>
            <a:avLst/>
            <a:gdLst>
              <a:gd name="connsiteX0" fmla="*/ 0 w 553709"/>
              <a:gd name="connsiteY0" fmla="*/ 98713 h 98771"/>
              <a:gd name="connsiteX1" fmla="*/ 374650 w 553709"/>
              <a:gd name="connsiteY1" fmla="*/ 32038 h 98771"/>
              <a:gd name="connsiteX2" fmla="*/ 425450 w 553709"/>
              <a:gd name="connsiteY2" fmla="*/ 19338 h 98771"/>
              <a:gd name="connsiteX3" fmla="*/ 552450 w 553709"/>
              <a:gd name="connsiteY3" fmla="*/ 47913 h 98771"/>
              <a:gd name="connsiteX4" fmla="*/ 482600 w 553709"/>
              <a:gd name="connsiteY4" fmla="*/ 28863 h 98771"/>
              <a:gd name="connsiteX5" fmla="*/ 355600 w 553709"/>
              <a:gd name="connsiteY5" fmla="*/ 288 h 98771"/>
              <a:gd name="connsiteX6" fmla="*/ 377825 w 553709"/>
              <a:gd name="connsiteY6" fmla="*/ 19338 h 98771"/>
              <a:gd name="connsiteX7" fmla="*/ 0 w 553709"/>
              <a:gd name="connsiteY7" fmla="*/ 98713 h 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709" h="98771">
                <a:moveTo>
                  <a:pt x="0" y="98713"/>
                </a:moveTo>
                <a:cubicBezTo>
                  <a:pt x="-529" y="100830"/>
                  <a:pt x="303742" y="45267"/>
                  <a:pt x="374650" y="32038"/>
                </a:cubicBezTo>
                <a:cubicBezTo>
                  <a:pt x="445558" y="18809"/>
                  <a:pt x="395817" y="16692"/>
                  <a:pt x="425450" y="19338"/>
                </a:cubicBezTo>
                <a:cubicBezTo>
                  <a:pt x="455083" y="21984"/>
                  <a:pt x="542925" y="46325"/>
                  <a:pt x="552450" y="47913"/>
                </a:cubicBezTo>
                <a:cubicBezTo>
                  <a:pt x="561975" y="49500"/>
                  <a:pt x="515408" y="36800"/>
                  <a:pt x="482600" y="28863"/>
                </a:cubicBezTo>
                <a:cubicBezTo>
                  <a:pt x="449792" y="20926"/>
                  <a:pt x="373062" y="1875"/>
                  <a:pt x="355600" y="288"/>
                </a:cubicBezTo>
                <a:cubicBezTo>
                  <a:pt x="338138" y="-1299"/>
                  <a:pt x="434975" y="3463"/>
                  <a:pt x="377825" y="19338"/>
                </a:cubicBezTo>
                <a:cubicBezTo>
                  <a:pt x="320675" y="35213"/>
                  <a:pt x="529" y="96596"/>
                  <a:pt x="0" y="9871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C0C2A81-43E0-E609-A9FC-5BDA1FC46CBC}"/>
              </a:ext>
            </a:extLst>
          </p:cNvPr>
          <p:cNvSpPr/>
          <p:nvPr/>
        </p:nvSpPr>
        <p:spPr>
          <a:xfrm>
            <a:off x="4653800" y="6451596"/>
            <a:ext cx="667885" cy="106709"/>
          </a:xfrm>
          <a:custGeom>
            <a:avLst/>
            <a:gdLst>
              <a:gd name="connsiteX0" fmla="*/ 750 w 667885"/>
              <a:gd name="connsiteY0" fmla="*/ 50804 h 106709"/>
              <a:gd name="connsiteX1" fmla="*/ 181725 w 667885"/>
              <a:gd name="connsiteY1" fmla="*/ 22229 h 106709"/>
              <a:gd name="connsiteX2" fmla="*/ 327775 w 667885"/>
              <a:gd name="connsiteY2" fmla="*/ 57154 h 106709"/>
              <a:gd name="connsiteX3" fmla="*/ 562725 w 667885"/>
              <a:gd name="connsiteY3" fmla="*/ 85729 h 106709"/>
              <a:gd name="connsiteX4" fmla="*/ 543675 w 667885"/>
              <a:gd name="connsiteY4" fmla="*/ 50804 h 106709"/>
              <a:gd name="connsiteX5" fmla="*/ 661150 w 667885"/>
              <a:gd name="connsiteY5" fmla="*/ 104779 h 106709"/>
              <a:gd name="connsiteX6" fmla="*/ 626225 w 667885"/>
              <a:gd name="connsiteY6" fmla="*/ 92079 h 106709"/>
              <a:gd name="connsiteX7" fmla="*/ 400800 w 667885"/>
              <a:gd name="connsiteY7" fmla="*/ 66679 h 106709"/>
              <a:gd name="connsiteX8" fmla="*/ 238875 w 667885"/>
              <a:gd name="connsiteY8" fmla="*/ 4 h 106709"/>
              <a:gd name="connsiteX9" fmla="*/ 359525 w 667885"/>
              <a:gd name="connsiteY9" fmla="*/ 69854 h 106709"/>
              <a:gd name="connsiteX10" fmla="*/ 229350 w 667885"/>
              <a:gd name="connsiteY10" fmla="*/ 19054 h 106709"/>
              <a:gd name="connsiteX11" fmla="*/ 121400 w 667885"/>
              <a:gd name="connsiteY11" fmla="*/ 25404 h 106709"/>
              <a:gd name="connsiteX12" fmla="*/ 750 w 667885"/>
              <a:gd name="connsiteY12" fmla="*/ 50804 h 10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7885" h="106709">
                <a:moveTo>
                  <a:pt x="750" y="50804"/>
                </a:moveTo>
                <a:cubicBezTo>
                  <a:pt x="10804" y="50275"/>
                  <a:pt x="127221" y="21171"/>
                  <a:pt x="181725" y="22229"/>
                </a:cubicBezTo>
                <a:cubicBezTo>
                  <a:pt x="236229" y="23287"/>
                  <a:pt x="264275" y="46571"/>
                  <a:pt x="327775" y="57154"/>
                </a:cubicBezTo>
                <a:cubicBezTo>
                  <a:pt x="391275" y="67737"/>
                  <a:pt x="526742" y="86787"/>
                  <a:pt x="562725" y="85729"/>
                </a:cubicBezTo>
                <a:cubicBezTo>
                  <a:pt x="598708" y="84671"/>
                  <a:pt x="527271" y="47629"/>
                  <a:pt x="543675" y="50804"/>
                </a:cubicBezTo>
                <a:cubicBezTo>
                  <a:pt x="560079" y="53979"/>
                  <a:pt x="647392" y="97900"/>
                  <a:pt x="661150" y="104779"/>
                </a:cubicBezTo>
                <a:cubicBezTo>
                  <a:pt x="674908" y="111658"/>
                  <a:pt x="669617" y="98429"/>
                  <a:pt x="626225" y="92079"/>
                </a:cubicBezTo>
                <a:cubicBezTo>
                  <a:pt x="582833" y="85729"/>
                  <a:pt x="465358" y="82025"/>
                  <a:pt x="400800" y="66679"/>
                </a:cubicBezTo>
                <a:cubicBezTo>
                  <a:pt x="336242" y="51333"/>
                  <a:pt x="245754" y="-525"/>
                  <a:pt x="238875" y="4"/>
                </a:cubicBezTo>
                <a:cubicBezTo>
                  <a:pt x="231996" y="533"/>
                  <a:pt x="361112" y="66679"/>
                  <a:pt x="359525" y="69854"/>
                </a:cubicBezTo>
                <a:cubicBezTo>
                  <a:pt x="357938" y="73029"/>
                  <a:pt x="269037" y="26462"/>
                  <a:pt x="229350" y="19054"/>
                </a:cubicBezTo>
                <a:cubicBezTo>
                  <a:pt x="189663" y="11646"/>
                  <a:pt x="158442" y="21700"/>
                  <a:pt x="121400" y="25404"/>
                </a:cubicBezTo>
                <a:cubicBezTo>
                  <a:pt x="84358" y="29108"/>
                  <a:pt x="-9304" y="51333"/>
                  <a:pt x="750" y="5080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FFEE7B7-1E89-FC39-1F5E-22EDB373C8B7}"/>
              </a:ext>
            </a:extLst>
          </p:cNvPr>
          <p:cNvSpPr/>
          <p:nvPr/>
        </p:nvSpPr>
        <p:spPr>
          <a:xfrm>
            <a:off x="3971832" y="6870428"/>
            <a:ext cx="93583" cy="63904"/>
          </a:xfrm>
          <a:custGeom>
            <a:avLst/>
            <a:gdLst>
              <a:gd name="connsiteX0" fmla="*/ 93 w 93583"/>
              <a:gd name="connsiteY0" fmla="*/ 272 h 63904"/>
              <a:gd name="connsiteX1" fmla="*/ 66768 w 93583"/>
              <a:gd name="connsiteY1" fmla="*/ 19322 h 63904"/>
              <a:gd name="connsiteX2" fmla="*/ 92168 w 93583"/>
              <a:gd name="connsiteY2" fmla="*/ 63772 h 63904"/>
              <a:gd name="connsiteX3" fmla="*/ 82643 w 93583"/>
              <a:gd name="connsiteY3" fmla="*/ 32022 h 63904"/>
              <a:gd name="connsiteX4" fmla="*/ 93 w 93583"/>
              <a:gd name="connsiteY4" fmla="*/ 272 h 6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83" h="63904">
                <a:moveTo>
                  <a:pt x="93" y="272"/>
                </a:moveTo>
                <a:cubicBezTo>
                  <a:pt x="-2553" y="-1845"/>
                  <a:pt x="51422" y="8739"/>
                  <a:pt x="66768" y="19322"/>
                </a:cubicBezTo>
                <a:cubicBezTo>
                  <a:pt x="82114" y="29905"/>
                  <a:pt x="89522" y="61655"/>
                  <a:pt x="92168" y="63772"/>
                </a:cubicBezTo>
                <a:cubicBezTo>
                  <a:pt x="94814" y="65889"/>
                  <a:pt x="94814" y="42076"/>
                  <a:pt x="82643" y="32022"/>
                </a:cubicBezTo>
                <a:cubicBezTo>
                  <a:pt x="70472" y="21968"/>
                  <a:pt x="2739" y="2389"/>
                  <a:pt x="93" y="2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281E00FA-00C6-A329-F1FC-8F6E3E23F47E}"/>
              </a:ext>
            </a:extLst>
          </p:cNvPr>
          <p:cNvSpPr/>
          <p:nvPr/>
        </p:nvSpPr>
        <p:spPr>
          <a:xfrm>
            <a:off x="5066999" y="6806926"/>
            <a:ext cx="154759" cy="134061"/>
          </a:xfrm>
          <a:custGeom>
            <a:avLst/>
            <a:gdLst>
              <a:gd name="connsiteX0" fmla="*/ 301 w 154759"/>
              <a:gd name="connsiteY0" fmla="*/ 133624 h 134061"/>
              <a:gd name="connsiteX1" fmla="*/ 149526 w 154759"/>
              <a:gd name="connsiteY1" fmla="*/ 3449 h 134061"/>
              <a:gd name="connsiteX2" fmla="*/ 111426 w 154759"/>
              <a:gd name="connsiteY2" fmla="*/ 44724 h 134061"/>
              <a:gd name="connsiteX3" fmla="*/ 301 w 154759"/>
              <a:gd name="connsiteY3" fmla="*/ 133624 h 13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59" h="134061">
                <a:moveTo>
                  <a:pt x="301" y="133624"/>
                </a:moveTo>
                <a:cubicBezTo>
                  <a:pt x="6651" y="126745"/>
                  <a:pt x="131005" y="18266"/>
                  <a:pt x="149526" y="3449"/>
                </a:cubicBezTo>
                <a:cubicBezTo>
                  <a:pt x="168047" y="-11368"/>
                  <a:pt x="133122" y="25145"/>
                  <a:pt x="111426" y="44724"/>
                </a:cubicBezTo>
                <a:cubicBezTo>
                  <a:pt x="89730" y="64303"/>
                  <a:pt x="-6049" y="140503"/>
                  <a:pt x="301" y="1336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06CC5268-A609-1B2F-FD07-ADD2D99BBCF4}"/>
              </a:ext>
            </a:extLst>
          </p:cNvPr>
          <p:cNvSpPr/>
          <p:nvPr/>
        </p:nvSpPr>
        <p:spPr>
          <a:xfrm>
            <a:off x="4562086" y="7238973"/>
            <a:ext cx="70348" cy="92403"/>
          </a:xfrm>
          <a:custGeom>
            <a:avLst/>
            <a:gdLst>
              <a:gd name="connsiteX0" fmla="*/ 70239 w 70348"/>
              <a:gd name="connsiteY0" fmla="*/ 27 h 92403"/>
              <a:gd name="connsiteX1" fmla="*/ 19439 w 70348"/>
              <a:gd name="connsiteY1" fmla="*/ 44477 h 92403"/>
              <a:gd name="connsiteX2" fmla="*/ 25789 w 70348"/>
              <a:gd name="connsiteY2" fmla="*/ 92102 h 92403"/>
              <a:gd name="connsiteX3" fmla="*/ 9914 w 70348"/>
              <a:gd name="connsiteY3" fmla="*/ 63527 h 92403"/>
              <a:gd name="connsiteX4" fmla="*/ 3564 w 70348"/>
              <a:gd name="connsiteY4" fmla="*/ 38127 h 92403"/>
              <a:gd name="connsiteX5" fmla="*/ 70239 w 70348"/>
              <a:gd name="connsiteY5" fmla="*/ 27 h 9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48" h="92403">
                <a:moveTo>
                  <a:pt x="70239" y="27"/>
                </a:moveTo>
                <a:cubicBezTo>
                  <a:pt x="72885" y="1085"/>
                  <a:pt x="26847" y="29131"/>
                  <a:pt x="19439" y="44477"/>
                </a:cubicBezTo>
                <a:cubicBezTo>
                  <a:pt x="12031" y="59823"/>
                  <a:pt x="27376" y="88927"/>
                  <a:pt x="25789" y="92102"/>
                </a:cubicBezTo>
                <a:cubicBezTo>
                  <a:pt x="24202" y="95277"/>
                  <a:pt x="13618" y="72523"/>
                  <a:pt x="9914" y="63527"/>
                </a:cubicBezTo>
                <a:cubicBezTo>
                  <a:pt x="6210" y="54531"/>
                  <a:pt x="-5961" y="47123"/>
                  <a:pt x="3564" y="38127"/>
                </a:cubicBezTo>
                <a:cubicBezTo>
                  <a:pt x="13089" y="29131"/>
                  <a:pt x="67593" y="-1031"/>
                  <a:pt x="70239" y="2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591C4413-B2B6-CA48-E930-BFFCC47E08AC}"/>
              </a:ext>
            </a:extLst>
          </p:cNvPr>
          <p:cNvSpPr/>
          <p:nvPr/>
        </p:nvSpPr>
        <p:spPr>
          <a:xfrm>
            <a:off x="3428569" y="6550011"/>
            <a:ext cx="51553" cy="92221"/>
          </a:xfrm>
          <a:custGeom>
            <a:avLst/>
            <a:gdLst>
              <a:gd name="connsiteX0" fmla="*/ 431 w 51553"/>
              <a:gd name="connsiteY0" fmla="*/ 14 h 92221"/>
              <a:gd name="connsiteX1" fmla="*/ 16306 w 51553"/>
              <a:gd name="connsiteY1" fmla="*/ 69864 h 92221"/>
              <a:gd name="connsiteX2" fmla="*/ 51231 w 51553"/>
              <a:gd name="connsiteY2" fmla="*/ 92089 h 92221"/>
              <a:gd name="connsiteX3" fmla="*/ 32181 w 51553"/>
              <a:gd name="connsiteY3" fmla="*/ 76214 h 92221"/>
              <a:gd name="connsiteX4" fmla="*/ 431 w 51553"/>
              <a:gd name="connsiteY4" fmla="*/ 14 h 9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53" h="92221">
                <a:moveTo>
                  <a:pt x="431" y="14"/>
                </a:moveTo>
                <a:cubicBezTo>
                  <a:pt x="-2215" y="-1044"/>
                  <a:pt x="7839" y="54518"/>
                  <a:pt x="16306" y="69864"/>
                </a:cubicBezTo>
                <a:cubicBezTo>
                  <a:pt x="24773" y="85210"/>
                  <a:pt x="51231" y="92089"/>
                  <a:pt x="51231" y="92089"/>
                </a:cubicBezTo>
                <a:cubicBezTo>
                  <a:pt x="53877" y="93147"/>
                  <a:pt x="39589" y="87856"/>
                  <a:pt x="32181" y="76214"/>
                </a:cubicBezTo>
                <a:cubicBezTo>
                  <a:pt x="24773" y="64572"/>
                  <a:pt x="3077" y="1072"/>
                  <a:pt x="431" y="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EC050BF-AB7E-4511-70FC-866917410049}"/>
              </a:ext>
            </a:extLst>
          </p:cNvPr>
          <p:cNvSpPr/>
          <p:nvPr/>
        </p:nvSpPr>
        <p:spPr>
          <a:xfrm>
            <a:off x="5588794" y="6988103"/>
            <a:ext cx="65963" cy="123996"/>
          </a:xfrm>
          <a:custGeom>
            <a:avLst/>
            <a:gdLst>
              <a:gd name="connsiteX0" fmla="*/ 65881 w 65963"/>
              <a:gd name="connsiteY0" fmla="*/ 72 h 123996"/>
              <a:gd name="connsiteX1" fmla="*/ 18256 w 65963"/>
              <a:gd name="connsiteY1" fmla="*/ 63572 h 123996"/>
              <a:gd name="connsiteX2" fmla="*/ 2381 w 65963"/>
              <a:gd name="connsiteY2" fmla="*/ 123897 h 123996"/>
              <a:gd name="connsiteX3" fmla="*/ 5556 w 65963"/>
              <a:gd name="connsiteY3" fmla="*/ 76272 h 123996"/>
              <a:gd name="connsiteX4" fmla="*/ 65881 w 65963"/>
              <a:gd name="connsiteY4" fmla="*/ 72 h 12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63" h="123996">
                <a:moveTo>
                  <a:pt x="65881" y="72"/>
                </a:moveTo>
                <a:cubicBezTo>
                  <a:pt x="67998" y="-2045"/>
                  <a:pt x="28839" y="42935"/>
                  <a:pt x="18256" y="63572"/>
                </a:cubicBezTo>
                <a:cubicBezTo>
                  <a:pt x="7673" y="84210"/>
                  <a:pt x="4498" y="121780"/>
                  <a:pt x="2381" y="123897"/>
                </a:cubicBezTo>
                <a:cubicBezTo>
                  <a:pt x="264" y="126014"/>
                  <a:pt x="-2911" y="93734"/>
                  <a:pt x="5556" y="76272"/>
                </a:cubicBezTo>
                <a:cubicBezTo>
                  <a:pt x="14023" y="58810"/>
                  <a:pt x="63764" y="2189"/>
                  <a:pt x="65881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E109375-2571-D756-83CC-15BB826AA75E}"/>
              </a:ext>
            </a:extLst>
          </p:cNvPr>
          <p:cNvSpPr/>
          <p:nvPr/>
        </p:nvSpPr>
        <p:spPr>
          <a:xfrm>
            <a:off x="5936920" y="6718287"/>
            <a:ext cx="42004" cy="120674"/>
          </a:xfrm>
          <a:custGeom>
            <a:avLst/>
            <a:gdLst>
              <a:gd name="connsiteX0" fmla="*/ 28905 w 42004"/>
              <a:gd name="connsiteY0" fmla="*/ 13 h 120674"/>
              <a:gd name="connsiteX1" fmla="*/ 22555 w 42004"/>
              <a:gd name="connsiteY1" fmla="*/ 82563 h 120674"/>
              <a:gd name="connsiteX2" fmla="*/ 330 w 42004"/>
              <a:gd name="connsiteY2" fmla="*/ 120663 h 120674"/>
              <a:gd name="connsiteX3" fmla="*/ 41605 w 42004"/>
              <a:gd name="connsiteY3" fmla="*/ 79388 h 120674"/>
              <a:gd name="connsiteX4" fmla="*/ 22555 w 42004"/>
              <a:gd name="connsiteY4" fmla="*/ 88913 h 120674"/>
              <a:gd name="connsiteX5" fmla="*/ 28905 w 42004"/>
              <a:gd name="connsiteY5" fmla="*/ 13 h 12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04" h="120674">
                <a:moveTo>
                  <a:pt x="28905" y="13"/>
                </a:moveTo>
                <a:cubicBezTo>
                  <a:pt x="28905" y="-1045"/>
                  <a:pt x="27317" y="62455"/>
                  <a:pt x="22555" y="82563"/>
                </a:cubicBezTo>
                <a:cubicBezTo>
                  <a:pt x="17793" y="102671"/>
                  <a:pt x="-2845" y="121192"/>
                  <a:pt x="330" y="120663"/>
                </a:cubicBezTo>
                <a:cubicBezTo>
                  <a:pt x="3505" y="120134"/>
                  <a:pt x="37901" y="84680"/>
                  <a:pt x="41605" y="79388"/>
                </a:cubicBezTo>
                <a:cubicBezTo>
                  <a:pt x="45309" y="74096"/>
                  <a:pt x="22026" y="98967"/>
                  <a:pt x="22555" y="88913"/>
                </a:cubicBezTo>
                <a:cubicBezTo>
                  <a:pt x="23084" y="78859"/>
                  <a:pt x="28905" y="1071"/>
                  <a:pt x="28905" y="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C6CBC36E-D3E0-38AA-3F6B-C6AA33E0612F}"/>
              </a:ext>
            </a:extLst>
          </p:cNvPr>
          <p:cNvSpPr/>
          <p:nvPr/>
        </p:nvSpPr>
        <p:spPr>
          <a:xfrm>
            <a:off x="5813425" y="6219788"/>
            <a:ext cx="120731" cy="47662"/>
          </a:xfrm>
          <a:custGeom>
            <a:avLst/>
            <a:gdLst>
              <a:gd name="connsiteX0" fmla="*/ 0 w 120731"/>
              <a:gd name="connsiteY0" fmla="*/ 47662 h 47662"/>
              <a:gd name="connsiteX1" fmla="*/ 120650 w 120731"/>
              <a:gd name="connsiteY1" fmla="*/ 37 h 47662"/>
              <a:gd name="connsiteX2" fmla="*/ 0 w 120731"/>
              <a:gd name="connsiteY2" fmla="*/ 47662 h 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731" h="47662">
                <a:moveTo>
                  <a:pt x="0" y="47662"/>
                </a:moveTo>
                <a:cubicBezTo>
                  <a:pt x="0" y="47662"/>
                  <a:pt x="116946" y="-1550"/>
                  <a:pt x="120650" y="37"/>
                </a:cubicBezTo>
                <a:cubicBezTo>
                  <a:pt x="124354" y="1624"/>
                  <a:pt x="0" y="47662"/>
                  <a:pt x="0" y="47662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FD47669-A592-EFD9-3589-4258E3B6E63B}"/>
              </a:ext>
            </a:extLst>
          </p:cNvPr>
          <p:cNvSpPr/>
          <p:nvPr/>
        </p:nvSpPr>
        <p:spPr>
          <a:xfrm>
            <a:off x="4886316" y="6194380"/>
            <a:ext cx="26106" cy="92218"/>
          </a:xfrm>
          <a:custGeom>
            <a:avLst/>
            <a:gdLst>
              <a:gd name="connsiteX0" fmla="*/ 12709 w 26106"/>
              <a:gd name="connsiteY0" fmla="*/ 45 h 92218"/>
              <a:gd name="connsiteX1" fmla="*/ 22234 w 26106"/>
              <a:gd name="connsiteY1" fmla="*/ 54020 h 92218"/>
              <a:gd name="connsiteX2" fmla="*/ 9 w 26106"/>
              <a:gd name="connsiteY2" fmla="*/ 92120 h 92218"/>
              <a:gd name="connsiteX3" fmla="*/ 25409 w 26106"/>
              <a:gd name="connsiteY3" fmla="*/ 63545 h 92218"/>
              <a:gd name="connsiteX4" fmla="*/ 12709 w 26106"/>
              <a:gd name="connsiteY4" fmla="*/ 45 h 9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6" h="92218">
                <a:moveTo>
                  <a:pt x="12709" y="45"/>
                </a:moveTo>
                <a:cubicBezTo>
                  <a:pt x="12180" y="-1542"/>
                  <a:pt x="24351" y="38674"/>
                  <a:pt x="22234" y="54020"/>
                </a:cubicBezTo>
                <a:cubicBezTo>
                  <a:pt x="20117" y="69366"/>
                  <a:pt x="-520" y="90533"/>
                  <a:pt x="9" y="92120"/>
                </a:cubicBezTo>
                <a:cubicBezTo>
                  <a:pt x="538" y="93707"/>
                  <a:pt x="21176" y="75716"/>
                  <a:pt x="25409" y="63545"/>
                </a:cubicBezTo>
                <a:cubicBezTo>
                  <a:pt x="29642" y="51374"/>
                  <a:pt x="13238" y="1632"/>
                  <a:pt x="12709" y="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1C26A7F5-1FA4-13C4-115B-23194FF36295}"/>
              </a:ext>
            </a:extLst>
          </p:cNvPr>
          <p:cNvSpPr/>
          <p:nvPr/>
        </p:nvSpPr>
        <p:spPr>
          <a:xfrm>
            <a:off x="4431027" y="6102251"/>
            <a:ext cx="36230" cy="95478"/>
          </a:xfrm>
          <a:custGeom>
            <a:avLst/>
            <a:gdLst>
              <a:gd name="connsiteX0" fmla="*/ 36198 w 36230"/>
              <a:gd name="connsiteY0" fmla="*/ 99 h 95478"/>
              <a:gd name="connsiteX1" fmla="*/ 7623 w 36230"/>
              <a:gd name="connsiteY1" fmla="*/ 57249 h 95478"/>
              <a:gd name="connsiteX2" fmla="*/ 7623 w 36230"/>
              <a:gd name="connsiteY2" fmla="*/ 95349 h 95478"/>
              <a:gd name="connsiteX3" fmla="*/ 1273 w 36230"/>
              <a:gd name="connsiteY3" fmla="*/ 44549 h 95478"/>
              <a:gd name="connsiteX4" fmla="*/ 36198 w 36230"/>
              <a:gd name="connsiteY4" fmla="*/ 99 h 9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0" h="95478">
                <a:moveTo>
                  <a:pt x="36198" y="99"/>
                </a:moveTo>
                <a:cubicBezTo>
                  <a:pt x="37256" y="2216"/>
                  <a:pt x="12385" y="41374"/>
                  <a:pt x="7623" y="57249"/>
                </a:cubicBezTo>
                <a:cubicBezTo>
                  <a:pt x="2861" y="73124"/>
                  <a:pt x="8681" y="97466"/>
                  <a:pt x="7623" y="95349"/>
                </a:cubicBezTo>
                <a:cubicBezTo>
                  <a:pt x="6565" y="93232"/>
                  <a:pt x="-3490" y="58837"/>
                  <a:pt x="1273" y="44549"/>
                </a:cubicBezTo>
                <a:cubicBezTo>
                  <a:pt x="6036" y="30261"/>
                  <a:pt x="35140" y="-2018"/>
                  <a:pt x="36198" y="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C6F2ACA1-2476-A8C4-C37D-DD3ECD1B32AD}"/>
              </a:ext>
            </a:extLst>
          </p:cNvPr>
          <p:cNvSpPr/>
          <p:nvPr/>
        </p:nvSpPr>
        <p:spPr>
          <a:xfrm>
            <a:off x="4755946" y="6063422"/>
            <a:ext cx="118168" cy="61277"/>
          </a:xfrm>
          <a:custGeom>
            <a:avLst/>
            <a:gdLst>
              <a:gd name="connsiteX0" fmla="*/ 204 w 118168"/>
              <a:gd name="connsiteY0" fmla="*/ 61153 h 61277"/>
              <a:gd name="connsiteX1" fmla="*/ 63704 w 118168"/>
              <a:gd name="connsiteY1" fmla="*/ 16703 h 61277"/>
              <a:gd name="connsiteX2" fmla="*/ 117679 w 118168"/>
              <a:gd name="connsiteY2" fmla="*/ 19878 h 61277"/>
              <a:gd name="connsiteX3" fmla="*/ 85929 w 118168"/>
              <a:gd name="connsiteY3" fmla="*/ 828 h 61277"/>
              <a:gd name="connsiteX4" fmla="*/ 204 w 118168"/>
              <a:gd name="connsiteY4" fmla="*/ 61153 h 6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68" h="61277">
                <a:moveTo>
                  <a:pt x="204" y="61153"/>
                </a:moveTo>
                <a:cubicBezTo>
                  <a:pt x="-3500" y="63799"/>
                  <a:pt x="44125" y="23582"/>
                  <a:pt x="63704" y="16703"/>
                </a:cubicBezTo>
                <a:cubicBezTo>
                  <a:pt x="83283" y="9824"/>
                  <a:pt x="113975" y="22524"/>
                  <a:pt x="117679" y="19878"/>
                </a:cubicBezTo>
                <a:cubicBezTo>
                  <a:pt x="121383" y="17232"/>
                  <a:pt x="103391" y="-4464"/>
                  <a:pt x="85929" y="828"/>
                </a:cubicBezTo>
                <a:cubicBezTo>
                  <a:pt x="68467" y="6120"/>
                  <a:pt x="3908" y="58507"/>
                  <a:pt x="204" y="611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A4DB70DB-B9F5-F4B8-512E-62AD53315F2A}"/>
              </a:ext>
            </a:extLst>
          </p:cNvPr>
          <p:cNvSpPr/>
          <p:nvPr/>
        </p:nvSpPr>
        <p:spPr>
          <a:xfrm>
            <a:off x="5270027" y="5219587"/>
            <a:ext cx="51278" cy="111454"/>
          </a:xfrm>
          <a:custGeom>
            <a:avLst/>
            <a:gdLst>
              <a:gd name="connsiteX0" fmla="*/ 51273 w 51278"/>
              <a:gd name="connsiteY0" fmla="*/ 113 h 111454"/>
              <a:gd name="connsiteX1" fmla="*/ 3648 w 51278"/>
              <a:gd name="connsiteY1" fmla="*/ 60438 h 111454"/>
              <a:gd name="connsiteX2" fmla="*/ 3648 w 51278"/>
              <a:gd name="connsiteY2" fmla="*/ 111238 h 111454"/>
              <a:gd name="connsiteX3" fmla="*/ 6823 w 51278"/>
              <a:gd name="connsiteY3" fmla="*/ 76313 h 111454"/>
              <a:gd name="connsiteX4" fmla="*/ 51273 w 51278"/>
              <a:gd name="connsiteY4" fmla="*/ 113 h 1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78" h="111454">
                <a:moveTo>
                  <a:pt x="51273" y="113"/>
                </a:moveTo>
                <a:cubicBezTo>
                  <a:pt x="50744" y="-2533"/>
                  <a:pt x="11585" y="41917"/>
                  <a:pt x="3648" y="60438"/>
                </a:cubicBezTo>
                <a:cubicBezTo>
                  <a:pt x="-4289" y="78959"/>
                  <a:pt x="3119" y="108592"/>
                  <a:pt x="3648" y="111238"/>
                </a:cubicBezTo>
                <a:cubicBezTo>
                  <a:pt x="4177" y="113884"/>
                  <a:pt x="-1644" y="91659"/>
                  <a:pt x="6823" y="76313"/>
                </a:cubicBezTo>
                <a:cubicBezTo>
                  <a:pt x="15290" y="60967"/>
                  <a:pt x="51802" y="2759"/>
                  <a:pt x="51273" y="113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BB31932-633E-E47D-8BC6-502126797310}"/>
              </a:ext>
            </a:extLst>
          </p:cNvPr>
          <p:cNvSpPr/>
          <p:nvPr/>
        </p:nvSpPr>
        <p:spPr>
          <a:xfrm>
            <a:off x="3199705" y="5444656"/>
            <a:ext cx="45327" cy="131307"/>
          </a:xfrm>
          <a:custGeom>
            <a:avLst/>
            <a:gdLst>
              <a:gd name="connsiteX0" fmla="*/ 45145 w 45327"/>
              <a:gd name="connsiteY0" fmla="*/ 469 h 131307"/>
              <a:gd name="connsiteX1" fmla="*/ 16570 w 45327"/>
              <a:gd name="connsiteY1" fmla="*/ 57619 h 131307"/>
              <a:gd name="connsiteX2" fmla="*/ 19745 w 45327"/>
              <a:gd name="connsiteY2" fmla="*/ 130644 h 131307"/>
              <a:gd name="connsiteX3" fmla="*/ 695 w 45327"/>
              <a:gd name="connsiteY3" fmla="*/ 89369 h 131307"/>
              <a:gd name="connsiteX4" fmla="*/ 45145 w 45327"/>
              <a:gd name="connsiteY4" fmla="*/ 469 h 13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7" h="131307">
                <a:moveTo>
                  <a:pt x="45145" y="469"/>
                </a:moveTo>
                <a:cubicBezTo>
                  <a:pt x="47791" y="-4823"/>
                  <a:pt x="20803" y="35923"/>
                  <a:pt x="16570" y="57619"/>
                </a:cubicBezTo>
                <a:cubicBezTo>
                  <a:pt x="12337" y="79315"/>
                  <a:pt x="22391" y="125352"/>
                  <a:pt x="19745" y="130644"/>
                </a:cubicBezTo>
                <a:cubicBezTo>
                  <a:pt x="17099" y="135936"/>
                  <a:pt x="-4067" y="108419"/>
                  <a:pt x="695" y="89369"/>
                </a:cubicBezTo>
                <a:cubicBezTo>
                  <a:pt x="5457" y="70319"/>
                  <a:pt x="42499" y="5761"/>
                  <a:pt x="45145" y="46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099D4D0-92B8-CDBE-AC26-3BD0A4894B6E}"/>
              </a:ext>
            </a:extLst>
          </p:cNvPr>
          <p:cNvSpPr/>
          <p:nvPr/>
        </p:nvSpPr>
        <p:spPr>
          <a:xfrm>
            <a:off x="1829701" y="3936879"/>
            <a:ext cx="1152020" cy="3011850"/>
          </a:xfrm>
          <a:custGeom>
            <a:avLst/>
            <a:gdLst>
              <a:gd name="connsiteX0" fmla="*/ 799199 w 1152020"/>
              <a:gd name="connsiteY0" fmla="*/ 121 h 3011850"/>
              <a:gd name="connsiteX1" fmla="*/ 786499 w 1152020"/>
              <a:gd name="connsiteY1" fmla="*/ 2006721 h 3011850"/>
              <a:gd name="connsiteX2" fmla="*/ 786499 w 1152020"/>
              <a:gd name="connsiteY2" fmla="*/ 1892421 h 3011850"/>
              <a:gd name="connsiteX3" fmla="*/ 1129399 w 1152020"/>
              <a:gd name="connsiteY3" fmla="*/ 2921121 h 3011850"/>
              <a:gd name="connsiteX4" fmla="*/ 1015099 w 1152020"/>
              <a:gd name="connsiteY4" fmla="*/ 2743321 h 3011850"/>
              <a:gd name="connsiteX5" fmla="*/ 176899 w 1152020"/>
              <a:gd name="connsiteY5" fmla="*/ 1003421 h 3011850"/>
              <a:gd name="connsiteX6" fmla="*/ 49899 w 1152020"/>
              <a:gd name="connsiteY6" fmla="*/ 1905121 h 3011850"/>
              <a:gd name="connsiteX7" fmla="*/ 799199 w 1152020"/>
              <a:gd name="connsiteY7" fmla="*/ 121 h 301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2020" h="3011850">
                <a:moveTo>
                  <a:pt x="799199" y="121"/>
                </a:moveTo>
                <a:cubicBezTo>
                  <a:pt x="921966" y="17054"/>
                  <a:pt x="788616" y="1691338"/>
                  <a:pt x="786499" y="2006721"/>
                </a:cubicBezTo>
                <a:cubicBezTo>
                  <a:pt x="784382" y="2322104"/>
                  <a:pt x="729349" y="1740021"/>
                  <a:pt x="786499" y="1892421"/>
                </a:cubicBezTo>
                <a:cubicBezTo>
                  <a:pt x="843649" y="2044821"/>
                  <a:pt x="1091299" y="2779304"/>
                  <a:pt x="1129399" y="2921121"/>
                </a:cubicBezTo>
                <a:cubicBezTo>
                  <a:pt x="1167499" y="3062938"/>
                  <a:pt x="1173849" y="3062938"/>
                  <a:pt x="1015099" y="2743321"/>
                </a:cubicBezTo>
                <a:cubicBezTo>
                  <a:pt x="856349" y="2423704"/>
                  <a:pt x="337766" y="1143121"/>
                  <a:pt x="176899" y="1003421"/>
                </a:cubicBezTo>
                <a:cubicBezTo>
                  <a:pt x="16032" y="863721"/>
                  <a:pt x="-55934" y="2072338"/>
                  <a:pt x="49899" y="1905121"/>
                </a:cubicBezTo>
                <a:cubicBezTo>
                  <a:pt x="155732" y="1737904"/>
                  <a:pt x="676432" y="-16812"/>
                  <a:pt x="799199" y="12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8EC74FA7-EA45-D75C-4D59-66BFFB08B5EC}"/>
              </a:ext>
            </a:extLst>
          </p:cNvPr>
          <p:cNvSpPr/>
          <p:nvPr/>
        </p:nvSpPr>
        <p:spPr>
          <a:xfrm>
            <a:off x="4132998" y="5594329"/>
            <a:ext cx="86707" cy="255287"/>
          </a:xfrm>
          <a:custGeom>
            <a:avLst/>
            <a:gdLst>
              <a:gd name="connsiteX0" fmla="*/ 86577 w 86707"/>
              <a:gd name="connsiteY0" fmla="*/ 21 h 255287"/>
              <a:gd name="connsiteX1" fmla="*/ 58002 w 86707"/>
              <a:gd name="connsiteY1" fmla="*/ 123846 h 255287"/>
              <a:gd name="connsiteX2" fmla="*/ 48477 w 86707"/>
              <a:gd name="connsiteY2" fmla="*/ 212746 h 255287"/>
              <a:gd name="connsiteX3" fmla="*/ 48477 w 86707"/>
              <a:gd name="connsiteY3" fmla="*/ 136546 h 255287"/>
              <a:gd name="connsiteX4" fmla="*/ 852 w 86707"/>
              <a:gd name="connsiteY4" fmla="*/ 254021 h 255287"/>
              <a:gd name="connsiteX5" fmla="*/ 19902 w 86707"/>
              <a:gd name="connsiteY5" fmla="*/ 193696 h 255287"/>
              <a:gd name="connsiteX6" fmla="*/ 45302 w 86707"/>
              <a:gd name="connsiteY6" fmla="*/ 114321 h 255287"/>
              <a:gd name="connsiteX7" fmla="*/ 86577 w 86707"/>
              <a:gd name="connsiteY7" fmla="*/ 21 h 25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07" h="255287">
                <a:moveTo>
                  <a:pt x="86577" y="21"/>
                </a:moveTo>
                <a:cubicBezTo>
                  <a:pt x="88694" y="1609"/>
                  <a:pt x="64352" y="88392"/>
                  <a:pt x="58002" y="123846"/>
                </a:cubicBezTo>
                <a:cubicBezTo>
                  <a:pt x="51652" y="159300"/>
                  <a:pt x="50065" y="210629"/>
                  <a:pt x="48477" y="212746"/>
                </a:cubicBezTo>
                <a:cubicBezTo>
                  <a:pt x="46889" y="214863"/>
                  <a:pt x="56415" y="129667"/>
                  <a:pt x="48477" y="136546"/>
                </a:cubicBezTo>
                <a:cubicBezTo>
                  <a:pt x="40539" y="143425"/>
                  <a:pt x="5615" y="244496"/>
                  <a:pt x="852" y="254021"/>
                </a:cubicBezTo>
                <a:cubicBezTo>
                  <a:pt x="-3911" y="263546"/>
                  <a:pt x="12494" y="216979"/>
                  <a:pt x="19902" y="193696"/>
                </a:cubicBezTo>
                <a:cubicBezTo>
                  <a:pt x="27310" y="170413"/>
                  <a:pt x="36306" y="142896"/>
                  <a:pt x="45302" y="114321"/>
                </a:cubicBezTo>
                <a:cubicBezTo>
                  <a:pt x="54298" y="85746"/>
                  <a:pt x="84460" y="-1567"/>
                  <a:pt x="86577" y="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3C05CA7B-B568-AA5D-C5AF-289C9FEF17BA}"/>
              </a:ext>
            </a:extLst>
          </p:cNvPr>
          <p:cNvSpPr/>
          <p:nvPr/>
        </p:nvSpPr>
        <p:spPr>
          <a:xfrm>
            <a:off x="4247089" y="5737059"/>
            <a:ext cx="148156" cy="190666"/>
          </a:xfrm>
          <a:custGeom>
            <a:avLst/>
            <a:gdLst>
              <a:gd name="connsiteX0" fmla="*/ 7411 w 148156"/>
              <a:gd name="connsiteY0" fmla="*/ 166 h 190666"/>
              <a:gd name="connsiteX1" fmla="*/ 26461 w 148156"/>
              <a:gd name="connsiteY1" fmla="*/ 76366 h 190666"/>
              <a:gd name="connsiteX2" fmla="*/ 4236 w 148156"/>
              <a:gd name="connsiteY2" fmla="*/ 123991 h 190666"/>
              <a:gd name="connsiteX3" fmla="*/ 32811 w 148156"/>
              <a:gd name="connsiteY3" fmla="*/ 114466 h 190666"/>
              <a:gd name="connsiteX4" fmla="*/ 1061 w 148156"/>
              <a:gd name="connsiteY4" fmla="*/ 190666 h 190666"/>
              <a:gd name="connsiteX5" fmla="*/ 80436 w 148156"/>
              <a:gd name="connsiteY5" fmla="*/ 143041 h 190666"/>
              <a:gd name="connsiteX6" fmla="*/ 147111 w 148156"/>
              <a:gd name="connsiteY6" fmla="*/ 104941 h 190666"/>
              <a:gd name="connsiteX7" fmla="*/ 26461 w 148156"/>
              <a:gd name="connsiteY7" fmla="*/ 158916 h 190666"/>
              <a:gd name="connsiteX8" fmla="*/ 26461 w 148156"/>
              <a:gd name="connsiteY8" fmla="*/ 123991 h 190666"/>
              <a:gd name="connsiteX9" fmla="*/ 35986 w 148156"/>
              <a:gd name="connsiteY9" fmla="*/ 98591 h 190666"/>
              <a:gd name="connsiteX10" fmla="*/ 7411 w 148156"/>
              <a:gd name="connsiteY10" fmla="*/ 166 h 19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156" h="190666">
                <a:moveTo>
                  <a:pt x="7411" y="166"/>
                </a:moveTo>
                <a:cubicBezTo>
                  <a:pt x="5824" y="-3538"/>
                  <a:pt x="26990" y="55729"/>
                  <a:pt x="26461" y="76366"/>
                </a:cubicBezTo>
                <a:cubicBezTo>
                  <a:pt x="25932" y="97003"/>
                  <a:pt x="3178" y="117641"/>
                  <a:pt x="4236" y="123991"/>
                </a:cubicBezTo>
                <a:cubicBezTo>
                  <a:pt x="5294" y="130341"/>
                  <a:pt x="33340" y="103354"/>
                  <a:pt x="32811" y="114466"/>
                </a:cubicBezTo>
                <a:cubicBezTo>
                  <a:pt x="32282" y="125578"/>
                  <a:pt x="-6877" y="185904"/>
                  <a:pt x="1061" y="190666"/>
                </a:cubicBezTo>
                <a:lnTo>
                  <a:pt x="80436" y="143041"/>
                </a:lnTo>
                <a:cubicBezTo>
                  <a:pt x="104778" y="128754"/>
                  <a:pt x="156107" y="102295"/>
                  <a:pt x="147111" y="104941"/>
                </a:cubicBezTo>
                <a:cubicBezTo>
                  <a:pt x="138115" y="107587"/>
                  <a:pt x="46569" y="155741"/>
                  <a:pt x="26461" y="158916"/>
                </a:cubicBezTo>
                <a:cubicBezTo>
                  <a:pt x="6353" y="162091"/>
                  <a:pt x="24874" y="134045"/>
                  <a:pt x="26461" y="123991"/>
                </a:cubicBezTo>
                <a:cubicBezTo>
                  <a:pt x="28048" y="113937"/>
                  <a:pt x="35986" y="113408"/>
                  <a:pt x="35986" y="98591"/>
                </a:cubicBezTo>
                <a:cubicBezTo>
                  <a:pt x="35986" y="83774"/>
                  <a:pt x="8998" y="3870"/>
                  <a:pt x="7411" y="1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D56D0AAB-EB05-6AA7-DF28-4D7B646F0B40}"/>
              </a:ext>
            </a:extLst>
          </p:cNvPr>
          <p:cNvSpPr/>
          <p:nvPr/>
        </p:nvSpPr>
        <p:spPr>
          <a:xfrm>
            <a:off x="4747996" y="2514196"/>
            <a:ext cx="2052571" cy="4115564"/>
          </a:xfrm>
          <a:custGeom>
            <a:avLst/>
            <a:gdLst>
              <a:gd name="connsiteX0" fmla="*/ 9742 w 2052571"/>
              <a:gd name="connsiteY0" fmla="*/ 404 h 4115564"/>
              <a:gd name="connsiteX1" fmla="*/ 1081304 w 2052571"/>
              <a:gd name="connsiteY1" fmla="*/ 1657754 h 4115564"/>
              <a:gd name="connsiteX2" fmla="*/ 1581367 w 2052571"/>
              <a:gd name="connsiteY2" fmla="*/ 2586442 h 4115564"/>
              <a:gd name="connsiteX3" fmla="*/ 1581367 w 2052571"/>
              <a:gd name="connsiteY3" fmla="*/ 2429279 h 4115564"/>
              <a:gd name="connsiteX4" fmla="*/ 1552792 w 2052571"/>
              <a:gd name="connsiteY4" fmla="*/ 3057929 h 4115564"/>
              <a:gd name="connsiteX5" fmla="*/ 1624229 w 2052571"/>
              <a:gd name="connsiteY5" fmla="*/ 2929342 h 4115564"/>
              <a:gd name="connsiteX6" fmla="*/ 1481354 w 2052571"/>
              <a:gd name="connsiteY6" fmla="*/ 3557992 h 4115564"/>
              <a:gd name="connsiteX7" fmla="*/ 1181317 w 2052571"/>
              <a:gd name="connsiteY7" fmla="*/ 3772304 h 4115564"/>
              <a:gd name="connsiteX8" fmla="*/ 1438492 w 2052571"/>
              <a:gd name="connsiteY8" fmla="*/ 3658004 h 4115564"/>
              <a:gd name="connsiteX9" fmla="*/ 1138454 w 2052571"/>
              <a:gd name="connsiteY9" fmla="*/ 4115204 h 4115564"/>
              <a:gd name="connsiteX10" fmla="*/ 1995704 w 2052571"/>
              <a:gd name="connsiteY10" fmla="*/ 3572279 h 4115564"/>
              <a:gd name="connsiteX11" fmla="*/ 1938554 w 2052571"/>
              <a:gd name="connsiteY11" fmla="*/ 2929342 h 4115564"/>
              <a:gd name="connsiteX12" fmla="*/ 1667092 w 2052571"/>
              <a:gd name="connsiteY12" fmla="*/ 1343429 h 4115564"/>
              <a:gd name="connsiteX13" fmla="*/ 1767104 w 2052571"/>
              <a:gd name="connsiteY13" fmla="*/ 1814917 h 4115564"/>
              <a:gd name="connsiteX14" fmla="*/ 9742 w 2052571"/>
              <a:gd name="connsiteY14" fmla="*/ 404 h 411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52571" h="4115564">
                <a:moveTo>
                  <a:pt x="9742" y="404"/>
                </a:moveTo>
                <a:cubicBezTo>
                  <a:pt x="-104558" y="-25790"/>
                  <a:pt x="819367" y="1226748"/>
                  <a:pt x="1081304" y="1657754"/>
                </a:cubicBezTo>
                <a:cubicBezTo>
                  <a:pt x="1343241" y="2088760"/>
                  <a:pt x="1498023" y="2457854"/>
                  <a:pt x="1581367" y="2586442"/>
                </a:cubicBezTo>
                <a:cubicBezTo>
                  <a:pt x="1664711" y="2715030"/>
                  <a:pt x="1586130" y="2350698"/>
                  <a:pt x="1581367" y="2429279"/>
                </a:cubicBezTo>
                <a:cubicBezTo>
                  <a:pt x="1576604" y="2507860"/>
                  <a:pt x="1545648" y="2974585"/>
                  <a:pt x="1552792" y="3057929"/>
                </a:cubicBezTo>
                <a:cubicBezTo>
                  <a:pt x="1559936" y="3141273"/>
                  <a:pt x="1636135" y="2845998"/>
                  <a:pt x="1624229" y="2929342"/>
                </a:cubicBezTo>
                <a:cubicBezTo>
                  <a:pt x="1612323" y="3012686"/>
                  <a:pt x="1555173" y="3417498"/>
                  <a:pt x="1481354" y="3557992"/>
                </a:cubicBezTo>
                <a:cubicBezTo>
                  <a:pt x="1407535" y="3698486"/>
                  <a:pt x="1188461" y="3755635"/>
                  <a:pt x="1181317" y="3772304"/>
                </a:cubicBezTo>
                <a:cubicBezTo>
                  <a:pt x="1174173" y="3788973"/>
                  <a:pt x="1445636" y="3600854"/>
                  <a:pt x="1438492" y="3658004"/>
                </a:cubicBezTo>
                <a:cubicBezTo>
                  <a:pt x="1431348" y="3715154"/>
                  <a:pt x="1045585" y="4129491"/>
                  <a:pt x="1138454" y="4115204"/>
                </a:cubicBezTo>
                <a:cubicBezTo>
                  <a:pt x="1231323" y="4100917"/>
                  <a:pt x="1862354" y="3769923"/>
                  <a:pt x="1995704" y="3572279"/>
                </a:cubicBezTo>
                <a:cubicBezTo>
                  <a:pt x="2129054" y="3374635"/>
                  <a:pt x="1993323" y="3300817"/>
                  <a:pt x="1938554" y="2929342"/>
                </a:cubicBezTo>
                <a:cubicBezTo>
                  <a:pt x="1883785" y="2557867"/>
                  <a:pt x="1695667" y="1529167"/>
                  <a:pt x="1667092" y="1343429"/>
                </a:cubicBezTo>
                <a:cubicBezTo>
                  <a:pt x="1638517" y="1157692"/>
                  <a:pt x="2043329" y="2031611"/>
                  <a:pt x="1767104" y="1814917"/>
                </a:cubicBezTo>
                <a:cubicBezTo>
                  <a:pt x="1490879" y="1598223"/>
                  <a:pt x="124042" y="26598"/>
                  <a:pt x="9742" y="40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7D236A8-D74A-15F8-0E44-A72132408735}"/>
              </a:ext>
            </a:extLst>
          </p:cNvPr>
          <p:cNvSpPr/>
          <p:nvPr/>
        </p:nvSpPr>
        <p:spPr>
          <a:xfrm>
            <a:off x="4106940" y="4365358"/>
            <a:ext cx="461487" cy="1528373"/>
          </a:xfrm>
          <a:custGeom>
            <a:avLst/>
            <a:gdLst>
              <a:gd name="connsiteX0" fmla="*/ 38633 w 461487"/>
              <a:gd name="connsiteY0" fmla="*/ 23 h 1528373"/>
              <a:gd name="connsiteX1" fmla="*/ 346364 w 461487"/>
              <a:gd name="connsiteY1" fmla="*/ 338527 h 1528373"/>
              <a:gd name="connsiteX2" fmla="*/ 337572 w 461487"/>
              <a:gd name="connsiteY2" fmla="*/ 241811 h 1528373"/>
              <a:gd name="connsiteX3" fmla="*/ 399118 w 461487"/>
              <a:gd name="connsiteY3" fmla="*/ 580315 h 1528373"/>
              <a:gd name="connsiteX4" fmla="*/ 276025 w 461487"/>
              <a:gd name="connsiteY4" fmla="*/ 791330 h 1528373"/>
              <a:gd name="connsiteX5" fmla="*/ 363948 w 461487"/>
              <a:gd name="connsiteY5" fmla="*/ 1200173 h 1528373"/>
              <a:gd name="connsiteX6" fmla="*/ 258441 w 461487"/>
              <a:gd name="connsiteY6" fmla="*/ 1112250 h 1528373"/>
              <a:gd name="connsiteX7" fmla="*/ 456268 w 461487"/>
              <a:gd name="connsiteY7" fmla="*/ 1472734 h 1528373"/>
              <a:gd name="connsiteX8" fmla="*/ 394722 w 461487"/>
              <a:gd name="connsiteY8" fmla="*/ 1393604 h 1528373"/>
              <a:gd name="connsiteX9" fmla="*/ 293610 w 461487"/>
              <a:gd name="connsiteY9" fmla="*/ 1296888 h 1528373"/>
              <a:gd name="connsiteX10" fmla="*/ 25445 w 461487"/>
              <a:gd name="connsiteY10" fmla="*/ 1516696 h 1528373"/>
              <a:gd name="connsiteX11" fmla="*/ 34237 w 461487"/>
              <a:gd name="connsiteY11" fmla="*/ 1459546 h 1528373"/>
              <a:gd name="connsiteX12" fmla="*/ 12256 w 461487"/>
              <a:gd name="connsiteY12" fmla="*/ 1134230 h 1528373"/>
              <a:gd name="connsiteX13" fmla="*/ 12256 w 461487"/>
              <a:gd name="connsiteY13" fmla="*/ 1301284 h 1528373"/>
              <a:gd name="connsiteX14" fmla="*/ 166122 w 461487"/>
              <a:gd name="connsiteY14" fmla="*/ 1055100 h 1528373"/>
              <a:gd name="connsiteX15" fmla="*/ 192498 w 461487"/>
              <a:gd name="connsiteY15" fmla="*/ 967177 h 1528373"/>
              <a:gd name="connsiteX16" fmla="*/ 157329 w 461487"/>
              <a:gd name="connsiteY16" fmla="*/ 756161 h 1528373"/>
              <a:gd name="connsiteX17" fmla="*/ 214479 w 461487"/>
              <a:gd name="connsiteY17" fmla="*/ 650654 h 1528373"/>
              <a:gd name="connsiteX18" fmla="*/ 258441 w 461487"/>
              <a:gd name="connsiteY18" fmla="*/ 320942 h 1528373"/>
              <a:gd name="connsiteX19" fmla="*/ 227668 w 461487"/>
              <a:gd name="connsiteY19" fmla="*/ 320942 h 1528373"/>
              <a:gd name="connsiteX20" fmla="*/ 38633 w 461487"/>
              <a:gd name="connsiteY20" fmla="*/ 23 h 152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1487" h="1528373">
                <a:moveTo>
                  <a:pt x="38633" y="23"/>
                </a:moveTo>
                <a:cubicBezTo>
                  <a:pt x="58416" y="2954"/>
                  <a:pt x="296541" y="298229"/>
                  <a:pt x="346364" y="338527"/>
                </a:cubicBezTo>
                <a:cubicBezTo>
                  <a:pt x="396187" y="378825"/>
                  <a:pt x="328780" y="201513"/>
                  <a:pt x="337572" y="241811"/>
                </a:cubicBezTo>
                <a:cubicBezTo>
                  <a:pt x="346364" y="282109"/>
                  <a:pt x="409376" y="488729"/>
                  <a:pt x="399118" y="580315"/>
                </a:cubicBezTo>
                <a:cubicBezTo>
                  <a:pt x="388860" y="671901"/>
                  <a:pt x="281887" y="688020"/>
                  <a:pt x="276025" y="791330"/>
                </a:cubicBezTo>
                <a:cubicBezTo>
                  <a:pt x="270163" y="894640"/>
                  <a:pt x="366879" y="1146686"/>
                  <a:pt x="363948" y="1200173"/>
                </a:cubicBezTo>
                <a:cubicBezTo>
                  <a:pt x="361017" y="1253660"/>
                  <a:pt x="243054" y="1066823"/>
                  <a:pt x="258441" y="1112250"/>
                </a:cubicBezTo>
                <a:cubicBezTo>
                  <a:pt x="273828" y="1157677"/>
                  <a:pt x="433555" y="1425842"/>
                  <a:pt x="456268" y="1472734"/>
                </a:cubicBezTo>
                <a:cubicBezTo>
                  <a:pt x="478981" y="1519626"/>
                  <a:pt x="421832" y="1422912"/>
                  <a:pt x="394722" y="1393604"/>
                </a:cubicBezTo>
                <a:cubicBezTo>
                  <a:pt x="367612" y="1364296"/>
                  <a:pt x="355156" y="1276373"/>
                  <a:pt x="293610" y="1296888"/>
                </a:cubicBezTo>
                <a:cubicBezTo>
                  <a:pt x="232064" y="1317403"/>
                  <a:pt x="68674" y="1489586"/>
                  <a:pt x="25445" y="1516696"/>
                </a:cubicBezTo>
                <a:cubicBezTo>
                  <a:pt x="-17784" y="1543806"/>
                  <a:pt x="36435" y="1523290"/>
                  <a:pt x="34237" y="1459546"/>
                </a:cubicBezTo>
                <a:cubicBezTo>
                  <a:pt x="32039" y="1395802"/>
                  <a:pt x="15919" y="1160607"/>
                  <a:pt x="12256" y="1134230"/>
                </a:cubicBezTo>
                <a:cubicBezTo>
                  <a:pt x="8592" y="1107853"/>
                  <a:pt x="-13388" y="1314472"/>
                  <a:pt x="12256" y="1301284"/>
                </a:cubicBezTo>
                <a:cubicBezTo>
                  <a:pt x="37900" y="1288096"/>
                  <a:pt x="136082" y="1110785"/>
                  <a:pt x="166122" y="1055100"/>
                </a:cubicBezTo>
                <a:cubicBezTo>
                  <a:pt x="196162" y="999416"/>
                  <a:pt x="193963" y="1017000"/>
                  <a:pt x="192498" y="967177"/>
                </a:cubicBezTo>
                <a:cubicBezTo>
                  <a:pt x="191033" y="917354"/>
                  <a:pt x="153666" y="808915"/>
                  <a:pt x="157329" y="756161"/>
                </a:cubicBezTo>
                <a:cubicBezTo>
                  <a:pt x="160992" y="703407"/>
                  <a:pt x="197627" y="723191"/>
                  <a:pt x="214479" y="650654"/>
                </a:cubicBezTo>
                <a:cubicBezTo>
                  <a:pt x="231331" y="578117"/>
                  <a:pt x="256243" y="375894"/>
                  <a:pt x="258441" y="320942"/>
                </a:cubicBezTo>
                <a:cubicBezTo>
                  <a:pt x="260639" y="265990"/>
                  <a:pt x="260639" y="368567"/>
                  <a:pt x="227668" y="320942"/>
                </a:cubicBezTo>
                <a:cubicBezTo>
                  <a:pt x="194697" y="273317"/>
                  <a:pt x="18850" y="-2908"/>
                  <a:pt x="38633" y="2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E44E94BE-08B9-89EE-5D23-639213E2A2A6}"/>
              </a:ext>
            </a:extLst>
          </p:cNvPr>
          <p:cNvSpPr/>
          <p:nvPr/>
        </p:nvSpPr>
        <p:spPr>
          <a:xfrm>
            <a:off x="4098264" y="5442261"/>
            <a:ext cx="241527" cy="394165"/>
          </a:xfrm>
          <a:custGeom>
            <a:avLst/>
            <a:gdLst>
              <a:gd name="connsiteX0" fmla="*/ 240740 w 241527"/>
              <a:gd name="connsiteY0" fmla="*/ 177 h 394165"/>
              <a:gd name="connsiteX1" fmla="*/ 91271 w 241527"/>
              <a:gd name="connsiteY1" fmla="*/ 219985 h 394165"/>
              <a:gd name="connsiteX2" fmla="*/ 7744 w 241527"/>
              <a:gd name="connsiteY2" fmla="*/ 378247 h 394165"/>
              <a:gd name="connsiteX3" fmla="*/ 16536 w 241527"/>
              <a:gd name="connsiteY3" fmla="*/ 351870 h 394165"/>
              <a:gd name="connsiteX4" fmla="*/ 3348 w 241527"/>
              <a:gd name="connsiteY4" fmla="*/ 52931 h 394165"/>
              <a:gd name="connsiteX5" fmla="*/ 7744 w 241527"/>
              <a:gd name="connsiteY5" fmla="*/ 140854 h 394165"/>
              <a:gd name="connsiteX6" fmla="*/ 82478 w 241527"/>
              <a:gd name="connsiteY6" fmla="*/ 70516 h 394165"/>
              <a:gd name="connsiteX7" fmla="*/ 20932 w 241527"/>
              <a:gd name="connsiteY7" fmla="*/ 180420 h 394165"/>
              <a:gd name="connsiteX8" fmla="*/ 240740 w 241527"/>
              <a:gd name="connsiteY8" fmla="*/ 177 h 39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527" h="394165">
                <a:moveTo>
                  <a:pt x="240740" y="177"/>
                </a:moveTo>
                <a:cubicBezTo>
                  <a:pt x="252463" y="6771"/>
                  <a:pt x="130104" y="156973"/>
                  <a:pt x="91271" y="219985"/>
                </a:cubicBezTo>
                <a:cubicBezTo>
                  <a:pt x="52438" y="282997"/>
                  <a:pt x="7744" y="378247"/>
                  <a:pt x="7744" y="378247"/>
                </a:cubicBezTo>
                <a:cubicBezTo>
                  <a:pt x="-4712" y="400228"/>
                  <a:pt x="17269" y="406089"/>
                  <a:pt x="16536" y="351870"/>
                </a:cubicBezTo>
                <a:cubicBezTo>
                  <a:pt x="15803" y="297651"/>
                  <a:pt x="4813" y="88100"/>
                  <a:pt x="3348" y="52931"/>
                </a:cubicBezTo>
                <a:cubicBezTo>
                  <a:pt x="1883" y="17762"/>
                  <a:pt x="-5444" y="137923"/>
                  <a:pt x="7744" y="140854"/>
                </a:cubicBezTo>
                <a:cubicBezTo>
                  <a:pt x="20932" y="143785"/>
                  <a:pt x="80280" y="63922"/>
                  <a:pt x="82478" y="70516"/>
                </a:cubicBezTo>
                <a:cubicBezTo>
                  <a:pt x="84676" y="77110"/>
                  <a:pt x="-8376" y="187747"/>
                  <a:pt x="20932" y="180420"/>
                </a:cubicBezTo>
                <a:cubicBezTo>
                  <a:pt x="50240" y="173093"/>
                  <a:pt x="229017" y="-6417"/>
                  <a:pt x="240740" y="17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5B2CE602-3BBA-91CC-0B37-CD294597EBEF}"/>
              </a:ext>
            </a:extLst>
          </p:cNvPr>
          <p:cNvSpPr/>
          <p:nvPr/>
        </p:nvSpPr>
        <p:spPr>
          <a:xfrm>
            <a:off x="4681475" y="4273056"/>
            <a:ext cx="528249" cy="1623398"/>
          </a:xfrm>
          <a:custGeom>
            <a:avLst/>
            <a:gdLst>
              <a:gd name="connsiteX0" fmla="*/ 123521 w 528249"/>
              <a:gd name="connsiteY0" fmla="*/ 6 h 1623398"/>
              <a:gd name="connsiteX1" fmla="*/ 9221 w 528249"/>
              <a:gd name="connsiteY1" fmla="*/ 633052 h 1623398"/>
              <a:gd name="connsiteX2" fmla="*/ 22410 w 528249"/>
              <a:gd name="connsiteY2" fmla="*/ 637448 h 1623398"/>
              <a:gd name="connsiteX3" fmla="*/ 145502 w 528249"/>
              <a:gd name="connsiteY3" fmla="*/ 1094648 h 1623398"/>
              <a:gd name="connsiteX4" fmla="*/ 119125 w 528249"/>
              <a:gd name="connsiteY4" fmla="*/ 1094648 h 1623398"/>
              <a:gd name="connsiteX5" fmla="*/ 277387 w 528249"/>
              <a:gd name="connsiteY5" fmla="*/ 1270494 h 1623398"/>
              <a:gd name="connsiteX6" fmla="*/ 264198 w 528249"/>
              <a:gd name="connsiteY6" fmla="*/ 1230929 h 1623398"/>
              <a:gd name="connsiteX7" fmla="*/ 440044 w 528249"/>
              <a:gd name="connsiteY7" fmla="*/ 1380398 h 1623398"/>
              <a:gd name="connsiteX8" fmla="*/ 396083 w 528249"/>
              <a:gd name="connsiteY8" fmla="*/ 1354021 h 1623398"/>
              <a:gd name="connsiteX9" fmla="*/ 523571 w 528249"/>
              <a:gd name="connsiteY9" fmla="*/ 1622186 h 1623398"/>
              <a:gd name="connsiteX10" fmla="*/ 492798 w 528249"/>
              <a:gd name="connsiteY10" fmla="*/ 1441944 h 1623398"/>
              <a:gd name="connsiteX11" fmla="*/ 418063 w 528249"/>
              <a:gd name="connsiteY11" fmla="*/ 1182571 h 1623398"/>
              <a:gd name="connsiteX12" fmla="*/ 396083 w 528249"/>
              <a:gd name="connsiteY12" fmla="*/ 751748 h 1623398"/>
              <a:gd name="connsiteX13" fmla="*/ 312556 w 528249"/>
              <a:gd name="connsiteY13" fmla="*/ 989140 h 1623398"/>
              <a:gd name="connsiteX14" fmla="*/ 251010 w 528249"/>
              <a:gd name="connsiteY14" fmla="*/ 479186 h 1623398"/>
              <a:gd name="connsiteX15" fmla="*/ 334537 w 528249"/>
              <a:gd name="connsiteY15" fmla="*/ 619863 h 1623398"/>
              <a:gd name="connsiteX16" fmla="*/ 123521 w 528249"/>
              <a:gd name="connsiteY16" fmla="*/ 6 h 162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8249" h="1623398">
                <a:moveTo>
                  <a:pt x="123521" y="6"/>
                </a:moveTo>
                <a:cubicBezTo>
                  <a:pt x="69302" y="2204"/>
                  <a:pt x="9221" y="633052"/>
                  <a:pt x="9221" y="633052"/>
                </a:cubicBezTo>
                <a:cubicBezTo>
                  <a:pt x="-7631" y="739292"/>
                  <a:pt x="-303" y="560515"/>
                  <a:pt x="22410" y="637448"/>
                </a:cubicBezTo>
                <a:cubicBezTo>
                  <a:pt x="45123" y="714381"/>
                  <a:pt x="145502" y="1094648"/>
                  <a:pt x="145502" y="1094648"/>
                </a:cubicBezTo>
                <a:cubicBezTo>
                  <a:pt x="161621" y="1170848"/>
                  <a:pt x="97144" y="1065341"/>
                  <a:pt x="119125" y="1094648"/>
                </a:cubicBezTo>
                <a:cubicBezTo>
                  <a:pt x="141106" y="1123955"/>
                  <a:pt x="253208" y="1247781"/>
                  <a:pt x="277387" y="1270494"/>
                </a:cubicBezTo>
                <a:cubicBezTo>
                  <a:pt x="301566" y="1293207"/>
                  <a:pt x="237089" y="1212612"/>
                  <a:pt x="264198" y="1230929"/>
                </a:cubicBezTo>
                <a:cubicBezTo>
                  <a:pt x="291307" y="1249246"/>
                  <a:pt x="418063" y="1359883"/>
                  <a:pt x="440044" y="1380398"/>
                </a:cubicBezTo>
                <a:cubicBezTo>
                  <a:pt x="462025" y="1400913"/>
                  <a:pt x="382162" y="1313723"/>
                  <a:pt x="396083" y="1354021"/>
                </a:cubicBezTo>
                <a:cubicBezTo>
                  <a:pt x="410004" y="1394319"/>
                  <a:pt x="507452" y="1607532"/>
                  <a:pt x="523571" y="1622186"/>
                </a:cubicBezTo>
                <a:cubicBezTo>
                  <a:pt x="539690" y="1636840"/>
                  <a:pt x="510383" y="1515213"/>
                  <a:pt x="492798" y="1441944"/>
                </a:cubicBezTo>
                <a:cubicBezTo>
                  <a:pt x="475213" y="1368675"/>
                  <a:pt x="434182" y="1297604"/>
                  <a:pt x="418063" y="1182571"/>
                </a:cubicBezTo>
                <a:cubicBezTo>
                  <a:pt x="401944" y="1067538"/>
                  <a:pt x="413668" y="783987"/>
                  <a:pt x="396083" y="751748"/>
                </a:cubicBezTo>
                <a:cubicBezTo>
                  <a:pt x="378498" y="719509"/>
                  <a:pt x="336735" y="1034567"/>
                  <a:pt x="312556" y="989140"/>
                </a:cubicBezTo>
                <a:cubicBezTo>
                  <a:pt x="288377" y="943713"/>
                  <a:pt x="247347" y="540732"/>
                  <a:pt x="251010" y="479186"/>
                </a:cubicBezTo>
                <a:cubicBezTo>
                  <a:pt x="254673" y="417640"/>
                  <a:pt x="357983" y="693132"/>
                  <a:pt x="334537" y="619863"/>
                </a:cubicBezTo>
                <a:cubicBezTo>
                  <a:pt x="311091" y="546594"/>
                  <a:pt x="177740" y="-2192"/>
                  <a:pt x="123521" y="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15C85C11-7DD0-CC81-40B5-7C3B3B16E417}"/>
              </a:ext>
            </a:extLst>
          </p:cNvPr>
          <p:cNvSpPr/>
          <p:nvPr/>
        </p:nvSpPr>
        <p:spPr>
          <a:xfrm>
            <a:off x="4527582" y="5780933"/>
            <a:ext cx="423717" cy="169825"/>
          </a:xfrm>
          <a:custGeom>
            <a:avLst/>
            <a:gdLst>
              <a:gd name="connsiteX0" fmla="*/ 456 w 423717"/>
              <a:gd name="connsiteY0" fmla="*/ 96725 h 169825"/>
              <a:gd name="connsiteX1" fmla="*/ 180699 w 423717"/>
              <a:gd name="connsiteY1" fmla="*/ 57159 h 169825"/>
              <a:gd name="connsiteX2" fmla="*/ 418091 w 423717"/>
              <a:gd name="connsiteY2" fmla="*/ 9 h 169825"/>
              <a:gd name="connsiteX3" fmla="*/ 343356 w 423717"/>
              <a:gd name="connsiteY3" fmla="*/ 61555 h 169825"/>
              <a:gd name="connsiteX4" fmla="*/ 277414 w 423717"/>
              <a:gd name="connsiteY4" fmla="*/ 136290 h 169825"/>
              <a:gd name="connsiteX5" fmla="*/ 246641 w 423717"/>
              <a:gd name="connsiteY5" fmla="*/ 167063 h 169825"/>
              <a:gd name="connsiteX6" fmla="*/ 456 w 423717"/>
              <a:gd name="connsiteY6" fmla="*/ 96725 h 16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717" h="169825">
                <a:moveTo>
                  <a:pt x="456" y="96725"/>
                </a:moveTo>
                <a:cubicBezTo>
                  <a:pt x="-10534" y="78408"/>
                  <a:pt x="180699" y="57159"/>
                  <a:pt x="180699" y="57159"/>
                </a:cubicBezTo>
                <a:cubicBezTo>
                  <a:pt x="250305" y="41040"/>
                  <a:pt x="390982" y="-724"/>
                  <a:pt x="418091" y="9"/>
                </a:cubicBezTo>
                <a:cubicBezTo>
                  <a:pt x="445200" y="742"/>
                  <a:pt x="366802" y="38842"/>
                  <a:pt x="343356" y="61555"/>
                </a:cubicBezTo>
                <a:cubicBezTo>
                  <a:pt x="319910" y="84268"/>
                  <a:pt x="293533" y="118705"/>
                  <a:pt x="277414" y="136290"/>
                </a:cubicBezTo>
                <a:cubicBezTo>
                  <a:pt x="261295" y="153875"/>
                  <a:pt x="287672" y="178053"/>
                  <a:pt x="246641" y="167063"/>
                </a:cubicBezTo>
                <a:cubicBezTo>
                  <a:pt x="205610" y="156073"/>
                  <a:pt x="11446" y="115042"/>
                  <a:pt x="456" y="9672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2B968832-D107-99BF-4612-7CEFCF6D7801}"/>
              </a:ext>
            </a:extLst>
          </p:cNvPr>
          <p:cNvSpPr/>
          <p:nvPr/>
        </p:nvSpPr>
        <p:spPr>
          <a:xfrm>
            <a:off x="3657508" y="6299034"/>
            <a:ext cx="426844" cy="449605"/>
          </a:xfrm>
          <a:custGeom>
            <a:avLst/>
            <a:gdLst>
              <a:gd name="connsiteX0" fmla="*/ 92 w 426844"/>
              <a:gd name="connsiteY0" fmla="*/ 224858 h 449605"/>
              <a:gd name="connsiteX1" fmla="*/ 180334 w 426844"/>
              <a:gd name="connsiteY1" fmla="*/ 400704 h 449605"/>
              <a:gd name="connsiteX2" fmla="*/ 184730 w 426844"/>
              <a:gd name="connsiteY2" fmla="*/ 391912 h 449605"/>
              <a:gd name="connsiteX3" fmla="*/ 206711 w 426844"/>
              <a:gd name="connsiteY3" fmla="*/ 365535 h 449605"/>
              <a:gd name="connsiteX4" fmla="*/ 404538 w 426844"/>
              <a:gd name="connsiteY4" fmla="*/ 449062 h 449605"/>
              <a:gd name="connsiteX5" fmla="*/ 395746 w 426844"/>
              <a:gd name="connsiteY5" fmla="*/ 396308 h 449605"/>
              <a:gd name="connsiteX6" fmla="*/ 369369 w 426844"/>
              <a:gd name="connsiteY6" fmla="*/ 295197 h 449605"/>
              <a:gd name="connsiteX7" fmla="*/ 426519 w 426844"/>
              <a:gd name="connsiteY7" fmla="*/ 242443 h 449605"/>
              <a:gd name="connsiteX8" fmla="*/ 338596 w 426844"/>
              <a:gd name="connsiteY8" fmla="*/ 654 h 449605"/>
              <a:gd name="connsiteX9" fmla="*/ 347388 w 426844"/>
              <a:gd name="connsiteY9" fmla="*/ 167708 h 449605"/>
              <a:gd name="connsiteX10" fmla="*/ 246277 w 426844"/>
              <a:gd name="connsiteY10" fmla="*/ 62201 h 449605"/>
              <a:gd name="connsiteX11" fmla="*/ 189127 w 426844"/>
              <a:gd name="connsiteY11" fmla="*/ 207274 h 449605"/>
              <a:gd name="connsiteX12" fmla="*/ 224296 w 426844"/>
              <a:gd name="connsiteY12" fmla="*/ 282008 h 449605"/>
              <a:gd name="connsiteX13" fmla="*/ 206711 w 426844"/>
              <a:gd name="connsiteY13" fmla="*/ 325970 h 449605"/>
              <a:gd name="connsiteX14" fmla="*/ 92 w 426844"/>
              <a:gd name="connsiteY14" fmla="*/ 224858 h 4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6844" h="449605">
                <a:moveTo>
                  <a:pt x="92" y="224858"/>
                </a:moveTo>
                <a:cubicBezTo>
                  <a:pt x="-4304" y="237314"/>
                  <a:pt x="149561" y="372862"/>
                  <a:pt x="180334" y="400704"/>
                </a:cubicBezTo>
                <a:cubicBezTo>
                  <a:pt x="211107" y="428546"/>
                  <a:pt x="180334" y="397773"/>
                  <a:pt x="184730" y="391912"/>
                </a:cubicBezTo>
                <a:cubicBezTo>
                  <a:pt x="189126" y="386051"/>
                  <a:pt x="170076" y="356010"/>
                  <a:pt x="206711" y="365535"/>
                </a:cubicBezTo>
                <a:cubicBezTo>
                  <a:pt x="243346" y="375060"/>
                  <a:pt x="373032" y="443933"/>
                  <a:pt x="404538" y="449062"/>
                </a:cubicBezTo>
                <a:cubicBezTo>
                  <a:pt x="436044" y="454191"/>
                  <a:pt x="401607" y="421952"/>
                  <a:pt x="395746" y="396308"/>
                </a:cubicBezTo>
                <a:cubicBezTo>
                  <a:pt x="389885" y="370664"/>
                  <a:pt x="364240" y="320841"/>
                  <a:pt x="369369" y="295197"/>
                </a:cubicBezTo>
                <a:cubicBezTo>
                  <a:pt x="374498" y="269553"/>
                  <a:pt x="431648" y="291534"/>
                  <a:pt x="426519" y="242443"/>
                </a:cubicBezTo>
                <a:cubicBezTo>
                  <a:pt x="421390" y="193352"/>
                  <a:pt x="351784" y="13110"/>
                  <a:pt x="338596" y="654"/>
                </a:cubicBezTo>
                <a:cubicBezTo>
                  <a:pt x="325408" y="-11802"/>
                  <a:pt x="362775" y="157450"/>
                  <a:pt x="347388" y="167708"/>
                </a:cubicBezTo>
                <a:cubicBezTo>
                  <a:pt x="332001" y="177966"/>
                  <a:pt x="272654" y="55607"/>
                  <a:pt x="246277" y="62201"/>
                </a:cubicBezTo>
                <a:cubicBezTo>
                  <a:pt x="219900" y="68795"/>
                  <a:pt x="192790" y="170640"/>
                  <a:pt x="189127" y="207274"/>
                </a:cubicBezTo>
                <a:cubicBezTo>
                  <a:pt x="185464" y="243908"/>
                  <a:pt x="221365" y="262225"/>
                  <a:pt x="224296" y="282008"/>
                </a:cubicBezTo>
                <a:cubicBezTo>
                  <a:pt x="227227" y="301791"/>
                  <a:pt x="239682" y="333297"/>
                  <a:pt x="206711" y="325970"/>
                </a:cubicBezTo>
                <a:cubicBezTo>
                  <a:pt x="173740" y="318643"/>
                  <a:pt x="4488" y="212402"/>
                  <a:pt x="92" y="22485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BECB6097-3991-923F-0A2A-1B29AFDBEA65}"/>
              </a:ext>
            </a:extLst>
          </p:cNvPr>
          <p:cNvSpPr/>
          <p:nvPr/>
        </p:nvSpPr>
        <p:spPr>
          <a:xfrm>
            <a:off x="5042368" y="6369932"/>
            <a:ext cx="581798" cy="334322"/>
          </a:xfrm>
          <a:custGeom>
            <a:avLst/>
            <a:gdLst>
              <a:gd name="connsiteX0" fmla="*/ 20 w 581798"/>
              <a:gd name="connsiteY0" fmla="*/ 153960 h 334322"/>
              <a:gd name="connsiteX1" fmla="*/ 228620 w 581798"/>
              <a:gd name="connsiteY1" fmla="*/ 153960 h 334322"/>
              <a:gd name="connsiteX2" fmla="*/ 224224 w 581798"/>
              <a:gd name="connsiteY2" fmla="*/ 22076 h 334322"/>
              <a:gd name="connsiteX3" fmla="*/ 307751 w 581798"/>
              <a:gd name="connsiteY3" fmla="*/ 66037 h 334322"/>
              <a:gd name="connsiteX4" fmla="*/ 290167 w 581798"/>
              <a:gd name="connsiteY4" fmla="*/ 95 h 334322"/>
              <a:gd name="connsiteX5" fmla="*/ 422051 w 581798"/>
              <a:gd name="connsiteY5" fmla="*/ 83622 h 334322"/>
              <a:gd name="connsiteX6" fmla="*/ 422051 w 581798"/>
              <a:gd name="connsiteY6" fmla="*/ 127583 h 334322"/>
              <a:gd name="connsiteX7" fmla="*/ 553936 w 581798"/>
              <a:gd name="connsiteY7" fmla="*/ 307826 h 334322"/>
              <a:gd name="connsiteX8" fmla="*/ 580313 w 581798"/>
              <a:gd name="connsiteY8" fmla="*/ 329806 h 334322"/>
              <a:gd name="connsiteX9" fmla="*/ 527559 w 581798"/>
              <a:gd name="connsiteY9" fmla="*/ 277053 h 334322"/>
              <a:gd name="connsiteX10" fmla="*/ 479201 w 581798"/>
              <a:gd name="connsiteY10" fmla="*/ 334203 h 334322"/>
              <a:gd name="connsiteX11" fmla="*/ 254997 w 581798"/>
              <a:gd name="connsiteY11" fmla="*/ 290241 h 334322"/>
              <a:gd name="connsiteX12" fmla="*/ 285770 w 581798"/>
              <a:gd name="connsiteY12" fmla="*/ 228695 h 334322"/>
              <a:gd name="connsiteX13" fmla="*/ 303355 w 581798"/>
              <a:gd name="connsiteY13" fmla="*/ 211110 h 334322"/>
              <a:gd name="connsiteX14" fmla="*/ 215432 w 581798"/>
              <a:gd name="connsiteY14" fmla="*/ 224299 h 334322"/>
              <a:gd name="connsiteX15" fmla="*/ 20 w 581798"/>
              <a:gd name="connsiteY15" fmla="*/ 153960 h 33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1798" h="334322">
                <a:moveTo>
                  <a:pt x="20" y="153960"/>
                </a:moveTo>
                <a:cubicBezTo>
                  <a:pt x="2218" y="142237"/>
                  <a:pt x="191253" y="175941"/>
                  <a:pt x="228620" y="153960"/>
                </a:cubicBezTo>
                <a:cubicBezTo>
                  <a:pt x="265987" y="131979"/>
                  <a:pt x="211036" y="36730"/>
                  <a:pt x="224224" y="22076"/>
                </a:cubicBezTo>
                <a:cubicBezTo>
                  <a:pt x="237412" y="7422"/>
                  <a:pt x="296760" y="69701"/>
                  <a:pt x="307751" y="66037"/>
                </a:cubicBezTo>
                <a:cubicBezTo>
                  <a:pt x="318742" y="62373"/>
                  <a:pt x="271117" y="-2836"/>
                  <a:pt x="290167" y="95"/>
                </a:cubicBezTo>
                <a:cubicBezTo>
                  <a:pt x="309217" y="3026"/>
                  <a:pt x="400070" y="62374"/>
                  <a:pt x="422051" y="83622"/>
                </a:cubicBezTo>
                <a:cubicBezTo>
                  <a:pt x="444032" y="104870"/>
                  <a:pt x="400070" y="90216"/>
                  <a:pt x="422051" y="127583"/>
                </a:cubicBezTo>
                <a:cubicBezTo>
                  <a:pt x="444032" y="164950"/>
                  <a:pt x="527559" y="274122"/>
                  <a:pt x="553936" y="307826"/>
                </a:cubicBezTo>
                <a:cubicBezTo>
                  <a:pt x="580313" y="341530"/>
                  <a:pt x="584709" y="334935"/>
                  <a:pt x="580313" y="329806"/>
                </a:cubicBezTo>
                <a:cubicBezTo>
                  <a:pt x="575917" y="324677"/>
                  <a:pt x="544411" y="276320"/>
                  <a:pt x="527559" y="277053"/>
                </a:cubicBezTo>
                <a:cubicBezTo>
                  <a:pt x="510707" y="277786"/>
                  <a:pt x="524628" y="332005"/>
                  <a:pt x="479201" y="334203"/>
                </a:cubicBezTo>
                <a:cubicBezTo>
                  <a:pt x="433774" y="336401"/>
                  <a:pt x="287235" y="307826"/>
                  <a:pt x="254997" y="290241"/>
                </a:cubicBezTo>
                <a:cubicBezTo>
                  <a:pt x="222759" y="272656"/>
                  <a:pt x="277710" y="241883"/>
                  <a:pt x="285770" y="228695"/>
                </a:cubicBezTo>
                <a:cubicBezTo>
                  <a:pt x="293830" y="215507"/>
                  <a:pt x="315078" y="211843"/>
                  <a:pt x="303355" y="211110"/>
                </a:cubicBezTo>
                <a:cubicBezTo>
                  <a:pt x="291632" y="210377"/>
                  <a:pt x="258661" y="233824"/>
                  <a:pt x="215432" y="224299"/>
                </a:cubicBezTo>
                <a:cubicBezTo>
                  <a:pt x="172203" y="214774"/>
                  <a:pt x="-2178" y="165683"/>
                  <a:pt x="20" y="15396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86A2327C-1783-09D7-7A3A-13CDB370E241}"/>
              </a:ext>
            </a:extLst>
          </p:cNvPr>
          <p:cNvSpPr/>
          <p:nvPr/>
        </p:nvSpPr>
        <p:spPr>
          <a:xfrm>
            <a:off x="4307738" y="6893154"/>
            <a:ext cx="897339" cy="261724"/>
          </a:xfrm>
          <a:custGeom>
            <a:avLst/>
            <a:gdLst>
              <a:gd name="connsiteX0" fmla="*/ 13681 w 897339"/>
              <a:gd name="connsiteY0" fmla="*/ 105523 h 261724"/>
              <a:gd name="connsiteX1" fmla="*/ 207112 w 897339"/>
              <a:gd name="connsiteY1" fmla="*/ 158277 h 261724"/>
              <a:gd name="connsiteX2" fmla="*/ 343393 w 897339"/>
              <a:gd name="connsiteY2" fmla="*/ 123108 h 261724"/>
              <a:gd name="connsiteX3" fmla="*/ 492862 w 897339"/>
              <a:gd name="connsiteY3" fmla="*/ 167069 h 261724"/>
              <a:gd name="connsiteX4" fmla="*/ 514843 w 897339"/>
              <a:gd name="connsiteY4" fmla="*/ 136296 h 261724"/>
              <a:gd name="connsiteX5" fmla="*/ 699481 w 897339"/>
              <a:gd name="connsiteY5" fmla="*/ 153881 h 261724"/>
              <a:gd name="connsiteX6" fmla="*/ 897308 w 897339"/>
              <a:gd name="connsiteY6" fmla="*/ 15 h 261724"/>
              <a:gd name="connsiteX7" fmla="*/ 712670 w 897339"/>
              <a:gd name="connsiteY7" fmla="*/ 145088 h 261724"/>
              <a:gd name="connsiteX8" fmla="*/ 453297 w 897339"/>
              <a:gd name="connsiteY8" fmla="*/ 259388 h 261724"/>
              <a:gd name="connsiteX9" fmla="*/ 312620 w 897339"/>
              <a:gd name="connsiteY9" fmla="*/ 224219 h 261724"/>
              <a:gd name="connsiteX10" fmla="*/ 493 w 897339"/>
              <a:gd name="connsiteY10" fmla="*/ 250596 h 261724"/>
              <a:gd name="connsiteX11" fmla="*/ 237885 w 897339"/>
              <a:gd name="connsiteY11" fmla="*/ 211031 h 261724"/>
              <a:gd name="connsiteX12" fmla="*/ 136774 w 897339"/>
              <a:gd name="connsiteY12" fmla="*/ 206634 h 261724"/>
              <a:gd name="connsiteX13" fmla="*/ 13681 w 897339"/>
              <a:gd name="connsiteY13" fmla="*/ 105523 h 26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339" h="261724">
                <a:moveTo>
                  <a:pt x="13681" y="105523"/>
                </a:moveTo>
                <a:cubicBezTo>
                  <a:pt x="25404" y="97464"/>
                  <a:pt x="152160" y="155346"/>
                  <a:pt x="207112" y="158277"/>
                </a:cubicBezTo>
                <a:cubicBezTo>
                  <a:pt x="262064" y="161208"/>
                  <a:pt x="295768" y="121643"/>
                  <a:pt x="343393" y="123108"/>
                </a:cubicBezTo>
                <a:cubicBezTo>
                  <a:pt x="391018" y="124573"/>
                  <a:pt x="464287" y="164871"/>
                  <a:pt x="492862" y="167069"/>
                </a:cubicBezTo>
                <a:cubicBezTo>
                  <a:pt x="521437" y="169267"/>
                  <a:pt x="480407" y="138494"/>
                  <a:pt x="514843" y="136296"/>
                </a:cubicBezTo>
                <a:cubicBezTo>
                  <a:pt x="549279" y="134098"/>
                  <a:pt x="635737" y="176594"/>
                  <a:pt x="699481" y="153881"/>
                </a:cubicBezTo>
                <a:cubicBezTo>
                  <a:pt x="763225" y="131168"/>
                  <a:pt x="895110" y="1480"/>
                  <a:pt x="897308" y="15"/>
                </a:cubicBezTo>
                <a:cubicBezTo>
                  <a:pt x="899506" y="-1450"/>
                  <a:pt x="786672" y="101859"/>
                  <a:pt x="712670" y="145088"/>
                </a:cubicBezTo>
                <a:cubicBezTo>
                  <a:pt x="638668" y="188317"/>
                  <a:pt x="519972" y="246200"/>
                  <a:pt x="453297" y="259388"/>
                </a:cubicBezTo>
                <a:cubicBezTo>
                  <a:pt x="386622" y="272577"/>
                  <a:pt x="388087" y="225684"/>
                  <a:pt x="312620" y="224219"/>
                </a:cubicBezTo>
                <a:cubicBezTo>
                  <a:pt x="237153" y="222754"/>
                  <a:pt x="12949" y="252794"/>
                  <a:pt x="493" y="250596"/>
                </a:cubicBezTo>
                <a:cubicBezTo>
                  <a:pt x="-11963" y="248398"/>
                  <a:pt x="215172" y="218358"/>
                  <a:pt x="237885" y="211031"/>
                </a:cubicBezTo>
                <a:cubicBezTo>
                  <a:pt x="260599" y="203704"/>
                  <a:pt x="178537" y="227882"/>
                  <a:pt x="136774" y="206634"/>
                </a:cubicBezTo>
                <a:cubicBezTo>
                  <a:pt x="95011" y="185386"/>
                  <a:pt x="1958" y="113582"/>
                  <a:pt x="13681" y="10552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588F4A1C-0123-D997-5FBC-94A81FC02D65}"/>
              </a:ext>
            </a:extLst>
          </p:cNvPr>
          <p:cNvSpPr/>
          <p:nvPr/>
        </p:nvSpPr>
        <p:spPr>
          <a:xfrm>
            <a:off x="4197606" y="5925917"/>
            <a:ext cx="980292" cy="219915"/>
          </a:xfrm>
          <a:custGeom>
            <a:avLst/>
            <a:gdLst>
              <a:gd name="connsiteX0" fmla="*/ 5117 w 980292"/>
              <a:gd name="connsiteY0" fmla="*/ 39664 h 219915"/>
              <a:gd name="connsiteX1" fmla="*/ 264490 w 980292"/>
              <a:gd name="connsiteY1" fmla="*/ 39664 h 219915"/>
              <a:gd name="connsiteX2" fmla="*/ 391979 w 980292"/>
              <a:gd name="connsiteY2" fmla="*/ 123191 h 219915"/>
              <a:gd name="connsiteX3" fmla="*/ 629371 w 980292"/>
              <a:gd name="connsiteY3" fmla="*/ 92418 h 219915"/>
              <a:gd name="connsiteX4" fmla="*/ 739275 w 980292"/>
              <a:gd name="connsiteY4" fmla="*/ 39664 h 219915"/>
              <a:gd name="connsiteX5" fmla="*/ 739275 w 980292"/>
              <a:gd name="connsiteY5" fmla="*/ 70437 h 219915"/>
              <a:gd name="connsiteX6" fmla="*/ 972271 w 980292"/>
              <a:gd name="connsiteY6" fmla="*/ 98 h 219915"/>
              <a:gd name="connsiteX7" fmla="*/ 910725 w 980292"/>
              <a:gd name="connsiteY7" fmla="*/ 57248 h 219915"/>
              <a:gd name="connsiteX8" fmla="*/ 756859 w 980292"/>
              <a:gd name="connsiteY8" fmla="*/ 145171 h 219915"/>
              <a:gd name="connsiteX9" fmla="*/ 466713 w 980292"/>
              <a:gd name="connsiteY9" fmla="*/ 149568 h 219915"/>
              <a:gd name="connsiteX10" fmla="*/ 260094 w 980292"/>
              <a:gd name="connsiteY10" fmla="*/ 158360 h 219915"/>
              <a:gd name="connsiteX11" fmla="*/ 101832 w 980292"/>
              <a:gd name="connsiteY11" fmla="*/ 219906 h 219915"/>
              <a:gd name="connsiteX12" fmla="*/ 128209 w 980292"/>
              <a:gd name="connsiteY12" fmla="*/ 162756 h 219915"/>
              <a:gd name="connsiteX13" fmla="*/ 93040 w 980292"/>
              <a:gd name="connsiteY13" fmla="*/ 114398 h 219915"/>
              <a:gd name="connsiteX14" fmla="*/ 5117 w 980292"/>
              <a:gd name="connsiteY14" fmla="*/ 39664 h 21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0292" h="219915">
                <a:moveTo>
                  <a:pt x="5117" y="39664"/>
                </a:moveTo>
                <a:cubicBezTo>
                  <a:pt x="33692" y="27208"/>
                  <a:pt x="200013" y="25743"/>
                  <a:pt x="264490" y="39664"/>
                </a:cubicBezTo>
                <a:cubicBezTo>
                  <a:pt x="328967" y="53585"/>
                  <a:pt x="331166" y="114399"/>
                  <a:pt x="391979" y="123191"/>
                </a:cubicBezTo>
                <a:cubicBezTo>
                  <a:pt x="452792" y="131983"/>
                  <a:pt x="571488" y="106339"/>
                  <a:pt x="629371" y="92418"/>
                </a:cubicBezTo>
                <a:cubicBezTo>
                  <a:pt x="687254" y="78497"/>
                  <a:pt x="720958" y="43327"/>
                  <a:pt x="739275" y="39664"/>
                </a:cubicBezTo>
                <a:cubicBezTo>
                  <a:pt x="757592" y="36001"/>
                  <a:pt x="700442" y="77031"/>
                  <a:pt x="739275" y="70437"/>
                </a:cubicBezTo>
                <a:cubicBezTo>
                  <a:pt x="778108" y="63843"/>
                  <a:pt x="943696" y="2296"/>
                  <a:pt x="972271" y="98"/>
                </a:cubicBezTo>
                <a:cubicBezTo>
                  <a:pt x="1000846" y="-2100"/>
                  <a:pt x="946627" y="33069"/>
                  <a:pt x="910725" y="57248"/>
                </a:cubicBezTo>
                <a:cubicBezTo>
                  <a:pt x="874823" y="81427"/>
                  <a:pt x="830861" y="129784"/>
                  <a:pt x="756859" y="145171"/>
                </a:cubicBezTo>
                <a:cubicBezTo>
                  <a:pt x="682857" y="160558"/>
                  <a:pt x="549507" y="147370"/>
                  <a:pt x="466713" y="149568"/>
                </a:cubicBezTo>
                <a:cubicBezTo>
                  <a:pt x="383919" y="151766"/>
                  <a:pt x="320908" y="146637"/>
                  <a:pt x="260094" y="158360"/>
                </a:cubicBezTo>
                <a:cubicBezTo>
                  <a:pt x="199281" y="170083"/>
                  <a:pt x="123813" y="219173"/>
                  <a:pt x="101832" y="219906"/>
                </a:cubicBezTo>
                <a:cubicBezTo>
                  <a:pt x="79851" y="220639"/>
                  <a:pt x="129674" y="180341"/>
                  <a:pt x="128209" y="162756"/>
                </a:cubicBezTo>
                <a:cubicBezTo>
                  <a:pt x="126744" y="145171"/>
                  <a:pt x="109892" y="132715"/>
                  <a:pt x="93040" y="114398"/>
                </a:cubicBezTo>
                <a:cubicBezTo>
                  <a:pt x="76188" y="96081"/>
                  <a:pt x="-23458" y="52120"/>
                  <a:pt x="5117" y="3966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円/楕円 1231">
            <a:extLst>
              <a:ext uri="{FF2B5EF4-FFF2-40B4-BE49-F238E27FC236}">
                <a16:creationId xmlns:a16="http://schemas.microsoft.com/office/drawing/2014/main" id="{934AFBAB-0D1C-EC52-BB48-2873FF8321B6}"/>
              </a:ext>
            </a:extLst>
          </p:cNvPr>
          <p:cNvSpPr/>
          <p:nvPr/>
        </p:nvSpPr>
        <p:spPr>
          <a:xfrm>
            <a:off x="3055357" y="5331814"/>
            <a:ext cx="836850" cy="836850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円/楕円 1233">
            <a:extLst>
              <a:ext uri="{FF2B5EF4-FFF2-40B4-BE49-F238E27FC236}">
                <a16:creationId xmlns:a16="http://schemas.microsoft.com/office/drawing/2014/main" id="{2E39798D-5CB9-2E4A-0FF2-E192142E3459}"/>
              </a:ext>
            </a:extLst>
          </p:cNvPr>
          <p:cNvSpPr/>
          <p:nvPr/>
        </p:nvSpPr>
        <p:spPr>
          <a:xfrm>
            <a:off x="5341425" y="5325964"/>
            <a:ext cx="836850" cy="836850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C4284BB-066F-65F9-5D3E-EBB41EBDEB6E}"/>
              </a:ext>
            </a:extLst>
          </p:cNvPr>
          <p:cNvSpPr/>
          <p:nvPr/>
        </p:nvSpPr>
        <p:spPr>
          <a:xfrm>
            <a:off x="2344274" y="920879"/>
            <a:ext cx="2781547" cy="4035282"/>
          </a:xfrm>
          <a:custGeom>
            <a:avLst/>
            <a:gdLst>
              <a:gd name="connsiteX0" fmla="*/ 2758304 w 2781547"/>
              <a:gd name="connsiteY0" fmla="*/ 761165 h 4035282"/>
              <a:gd name="connsiteX1" fmla="*/ 1358482 w 2781547"/>
              <a:gd name="connsiteY1" fmla="*/ 1822321 h 4035282"/>
              <a:gd name="connsiteX2" fmla="*/ 545682 w 2781547"/>
              <a:gd name="connsiteY2" fmla="*/ 2725432 h 4035282"/>
              <a:gd name="connsiteX3" fmla="*/ 805326 w 2781547"/>
              <a:gd name="connsiteY3" fmla="*/ 2477077 h 4035282"/>
              <a:gd name="connsiteX4" fmla="*/ 477948 w 2781547"/>
              <a:gd name="connsiteY4" fmla="*/ 3289877 h 4035282"/>
              <a:gd name="connsiteX5" fmla="*/ 229593 w 2781547"/>
              <a:gd name="connsiteY5" fmla="*/ 3978499 h 4035282"/>
              <a:gd name="connsiteX6" fmla="*/ 252170 w 2781547"/>
              <a:gd name="connsiteY6" fmla="*/ 3549521 h 4035282"/>
              <a:gd name="connsiteX7" fmla="*/ 3815 w 2781547"/>
              <a:gd name="connsiteY7" fmla="*/ 4034943 h 4035282"/>
              <a:gd name="connsiteX8" fmla="*/ 116704 w 2781547"/>
              <a:gd name="connsiteY8" fmla="*/ 3459210 h 4035282"/>
              <a:gd name="connsiteX9" fmla="*/ 319904 w 2781547"/>
              <a:gd name="connsiteY9" fmla="*/ 975654 h 4035282"/>
              <a:gd name="connsiteX10" fmla="*/ 918215 w 2781547"/>
              <a:gd name="connsiteY10" fmla="*/ 287032 h 4035282"/>
              <a:gd name="connsiteX11" fmla="*/ 681148 w 2781547"/>
              <a:gd name="connsiteY11" fmla="*/ 682143 h 4035282"/>
              <a:gd name="connsiteX12" fmla="*/ 1731015 w 2781547"/>
              <a:gd name="connsiteY12" fmla="*/ 4810 h 4035282"/>
              <a:gd name="connsiteX13" fmla="*/ 2171282 w 2781547"/>
              <a:gd name="connsiteY13" fmla="*/ 366054 h 4035282"/>
              <a:gd name="connsiteX14" fmla="*/ 2227726 w 2781547"/>
              <a:gd name="connsiteY14" fmla="*/ 106410 h 4035282"/>
              <a:gd name="connsiteX15" fmla="*/ 2758304 w 2781547"/>
              <a:gd name="connsiteY15" fmla="*/ 761165 h 403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81547" h="4035282">
                <a:moveTo>
                  <a:pt x="2758304" y="761165"/>
                </a:moveTo>
                <a:cubicBezTo>
                  <a:pt x="2613430" y="1047150"/>
                  <a:pt x="1727252" y="1494943"/>
                  <a:pt x="1358482" y="1822321"/>
                </a:cubicBezTo>
                <a:cubicBezTo>
                  <a:pt x="989712" y="2149699"/>
                  <a:pt x="637875" y="2616306"/>
                  <a:pt x="545682" y="2725432"/>
                </a:cubicBezTo>
                <a:cubicBezTo>
                  <a:pt x="453489" y="2834558"/>
                  <a:pt x="816615" y="2383003"/>
                  <a:pt x="805326" y="2477077"/>
                </a:cubicBezTo>
                <a:cubicBezTo>
                  <a:pt x="794037" y="2571151"/>
                  <a:pt x="573903" y="3039640"/>
                  <a:pt x="477948" y="3289877"/>
                </a:cubicBezTo>
                <a:cubicBezTo>
                  <a:pt x="381993" y="3540114"/>
                  <a:pt x="267223" y="3935225"/>
                  <a:pt x="229593" y="3978499"/>
                </a:cubicBezTo>
                <a:cubicBezTo>
                  <a:pt x="191963" y="4021773"/>
                  <a:pt x="289800" y="3540114"/>
                  <a:pt x="252170" y="3549521"/>
                </a:cubicBezTo>
                <a:cubicBezTo>
                  <a:pt x="214540" y="3558928"/>
                  <a:pt x="26393" y="4049995"/>
                  <a:pt x="3815" y="4034943"/>
                </a:cubicBezTo>
                <a:cubicBezTo>
                  <a:pt x="-18763" y="4019891"/>
                  <a:pt x="64023" y="3969091"/>
                  <a:pt x="116704" y="3459210"/>
                </a:cubicBezTo>
                <a:cubicBezTo>
                  <a:pt x="169385" y="2949329"/>
                  <a:pt x="186319" y="1504350"/>
                  <a:pt x="319904" y="975654"/>
                </a:cubicBezTo>
                <a:cubicBezTo>
                  <a:pt x="453489" y="446958"/>
                  <a:pt x="858008" y="335950"/>
                  <a:pt x="918215" y="287032"/>
                </a:cubicBezTo>
                <a:cubicBezTo>
                  <a:pt x="978422" y="238114"/>
                  <a:pt x="545681" y="729180"/>
                  <a:pt x="681148" y="682143"/>
                </a:cubicBezTo>
                <a:cubicBezTo>
                  <a:pt x="816615" y="635106"/>
                  <a:pt x="1482659" y="57492"/>
                  <a:pt x="1731015" y="4810"/>
                </a:cubicBezTo>
                <a:cubicBezTo>
                  <a:pt x="1979371" y="-47872"/>
                  <a:pt x="2088497" y="349121"/>
                  <a:pt x="2171282" y="366054"/>
                </a:cubicBezTo>
                <a:cubicBezTo>
                  <a:pt x="2254067" y="382987"/>
                  <a:pt x="2128008" y="40558"/>
                  <a:pt x="2227726" y="106410"/>
                </a:cubicBezTo>
                <a:cubicBezTo>
                  <a:pt x="2327444" y="172262"/>
                  <a:pt x="2903178" y="475180"/>
                  <a:pt x="2758304" y="76116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77CF49EF-2542-F7CF-BFA8-E89326BBC9AF}"/>
              </a:ext>
            </a:extLst>
          </p:cNvPr>
          <p:cNvSpPr/>
          <p:nvPr/>
        </p:nvSpPr>
        <p:spPr>
          <a:xfrm>
            <a:off x="2675408" y="3950889"/>
            <a:ext cx="1332229" cy="542466"/>
          </a:xfrm>
          <a:custGeom>
            <a:avLst/>
            <a:gdLst>
              <a:gd name="connsiteX0" fmla="*/ 33925 w 1332229"/>
              <a:gd name="connsiteY0" fmla="*/ 259867 h 542466"/>
              <a:gd name="connsiteX1" fmla="*/ 383881 w 1332229"/>
              <a:gd name="connsiteY1" fmla="*/ 22800 h 542466"/>
              <a:gd name="connsiteX2" fmla="*/ 654814 w 1332229"/>
              <a:gd name="connsiteY2" fmla="*/ 45378 h 542466"/>
              <a:gd name="connsiteX3" fmla="*/ 654814 w 1332229"/>
              <a:gd name="connsiteY3" fmla="*/ 222 h 542466"/>
              <a:gd name="connsiteX4" fmla="*/ 1095081 w 1332229"/>
              <a:gd name="connsiteY4" fmla="*/ 67955 h 542466"/>
              <a:gd name="connsiteX5" fmla="*/ 1332148 w 1332229"/>
              <a:gd name="connsiteY5" fmla="*/ 282444 h 542466"/>
              <a:gd name="connsiteX6" fmla="*/ 1072503 w 1332229"/>
              <a:gd name="connsiteY6" fmla="*/ 259867 h 542466"/>
              <a:gd name="connsiteX7" fmla="*/ 643525 w 1332229"/>
              <a:gd name="connsiteY7" fmla="*/ 305022 h 542466"/>
              <a:gd name="connsiteX8" fmla="*/ 56503 w 1332229"/>
              <a:gd name="connsiteY8" fmla="*/ 542089 h 542466"/>
              <a:gd name="connsiteX9" fmla="*/ 203259 w 1332229"/>
              <a:gd name="connsiteY9" fmla="*/ 361467 h 542466"/>
              <a:gd name="connsiteX10" fmla="*/ 59 w 1332229"/>
              <a:gd name="connsiteY10" fmla="*/ 417911 h 542466"/>
              <a:gd name="connsiteX11" fmla="*/ 180681 w 1332229"/>
              <a:gd name="connsiteY11" fmla="*/ 316311 h 542466"/>
              <a:gd name="connsiteX12" fmla="*/ 33925 w 1332229"/>
              <a:gd name="connsiteY12" fmla="*/ 259867 h 5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2229" h="542466">
                <a:moveTo>
                  <a:pt x="33925" y="259867"/>
                </a:moveTo>
                <a:cubicBezTo>
                  <a:pt x="67792" y="210948"/>
                  <a:pt x="280400" y="58548"/>
                  <a:pt x="383881" y="22800"/>
                </a:cubicBezTo>
                <a:cubicBezTo>
                  <a:pt x="487363" y="-12948"/>
                  <a:pt x="654814" y="45378"/>
                  <a:pt x="654814" y="45378"/>
                </a:cubicBezTo>
                <a:cubicBezTo>
                  <a:pt x="699969" y="41615"/>
                  <a:pt x="581436" y="-3541"/>
                  <a:pt x="654814" y="222"/>
                </a:cubicBezTo>
                <a:cubicBezTo>
                  <a:pt x="728192" y="3985"/>
                  <a:pt x="982192" y="20918"/>
                  <a:pt x="1095081" y="67955"/>
                </a:cubicBezTo>
                <a:cubicBezTo>
                  <a:pt x="1207970" y="114992"/>
                  <a:pt x="1335911" y="250459"/>
                  <a:pt x="1332148" y="282444"/>
                </a:cubicBezTo>
                <a:cubicBezTo>
                  <a:pt x="1328385" y="314429"/>
                  <a:pt x="1187273" y="256104"/>
                  <a:pt x="1072503" y="259867"/>
                </a:cubicBezTo>
                <a:cubicBezTo>
                  <a:pt x="957733" y="263630"/>
                  <a:pt x="812858" y="257985"/>
                  <a:pt x="643525" y="305022"/>
                </a:cubicBezTo>
                <a:cubicBezTo>
                  <a:pt x="474192" y="352059"/>
                  <a:pt x="129881" y="532682"/>
                  <a:pt x="56503" y="542089"/>
                </a:cubicBezTo>
                <a:cubicBezTo>
                  <a:pt x="-16875" y="551497"/>
                  <a:pt x="212666" y="382163"/>
                  <a:pt x="203259" y="361467"/>
                </a:cubicBezTo>
                <a:cubicBezTo>
                  <a:pt x="193852" y="340771"/>
                  <a:pt x="3822" y="425437"/>
                  <a:pt x="59" y="417911"/>
                </a:cubicBezTo>
                <a:cubicBezTo>
                  <a:pt x="-3704" y="410385"/>
                  <a:pt x="173155" y="338889"/>
                  <a:pt x="180681" y="316311"/>
                </a:cubicBezTo>
                <a:cubicBezTo>
                  <a:pt x="188207" y="293733"/>
                  <a:pt x="58" y="308786"/>
                  <a:pt x="33925" y="25986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AC6E2847-8B13-C87A-4F7D-BBCB8830AFFE}"/>
              </a:ext>
            </a:extLst>
          </p:cNvPr>
          <p:cNvSpPr/>
          <p:nvPr/>
        </p:nvSpPr>
        <p:spPr>
          <a:xfrm>
            <a:off x="5023543" y="3889198"/>
            <a:ext cx="1062587" cy="319854"/>
          </a:xfrm>
          <a:custGeom>
            <a:avLst/>
            <a:gdLst>
              <a:gd name="connsiteX0" fmla="*/ 13 w 1062587"/>
              <a:gd name="connsiteY0" fmla="*/ 118358 h 319854"/>
              <a:gd name="connsiteX1" fmla="*/ 293524 w 1062587"/>
              <a:gd name="connsiteY1" fmla="*/ 5469 h 319854"/>
              <a:gd name="connsiteX2" fmla="*/ 666057 w 1062587"/>
              <a:gd name="connsiteY2" fmla="*/ 28046 h 319854"/>
              <a:gd name="connsiteX3" fmla="*/ 812813 w 1062587"/>
              <a:gd name="connsiteY3" fmla="*/ 118358 h 319854"/>
              <a:gd name="connsiteX4" fmla="*/ 745079 w 1062587"/>
              <a:gd name="connsiteY4" fmla="*/ 28046 h 319854"/>
              <a:gd name="connsiteX5" fmla="*/ 1061168 w 1062587"/>
              <a:gd name="connsiteY5" fmla="*/ 310269 h 319854"/>
              <a:gd name="connsiteX6" fmla="*/ 598324 w 1062587"/>
              <a:gd name="connsiteY6" fmla="*/ 253824 h 319854"/>
              <a:gd name="connsiteX7" fmla="*/ 282235 w 1062587"/>
              <a:gd name="connsiteY7" fmla="*/ 253824 h 319854"/>
              <a:gd name="connsiteX8" fmla="*/ 13 w 1062587"/>
              <a:gd name="connsiteY8" fmla="*/ 118358 h 31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2587" h="319854">
                <a:moveTo>
                  <a:pt x="13" y="118358"/>
                </a:moveTo>
                <a:cubicBezTo>
                  <a:pt x="1894" y="76966"/>
                  <a:pt x="182517" y="20521"/>
                  <a:pt x="293524" y="5469"/>
                </a:cubicBezTo>
                <a:cubicBezTo>
                  <a:pt x="404531" y="-9583"/>
                  <a:pt x="579509" y="9231"/>
                  <a:pt x="666057" y="28046"/>
                </a:cubicBezTo>
                <a:cubicBezTo>
                  <a:pt x="752605" y="46861"/>
                  <a:pt x="799643" y="118358"/>
                  <a:pt x="812813" y="118358"/>
                </a:cubicBezTo>
                <a:cubicBezTo>
                  <a:pt x="825983" y="118358"/>
                  <a:pt x="703687" y="-3939"/>
                  <a:pt x="745079" y="28046"/>
                </a:cubicBezTo>
                <a:cubicBezTo>
                  <a:pt x="786471" y="60031"/>
                  <a:pt x="1085627" y="272639"/>
                  <a:pt x="1061168" y="310269"/>
                </a:cubicBezTo>
                <a:cubicBezTo>
                  <a:pt x="1036709" y="347899"/>
                  <a:pt x="728146" y="263232"/>
                  <a:pt x="598324" y="253824"/>
                </a:cubicBezTo>
                <a:cubicBezTo>
                  <a:pt x="468502" y="244417"/>
                  <a:pt x="376309" y="274520"/>
                  <a:pt x="282235" y="253824"/>
                </a:cubicBezTo>
                <a:cubicBezTo>
                  <a:pt x="188161" y="233128"/>
                  <a:pt x="-1868" y="159750"/>
                  <a:pt x="13" y="11835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A11DC2E6-1ED8-9689-B72B-12C575EB6BA8}"/>
              </a:ext>
            </a:extLst>
          </p:cNvPr>
          <p:cNvSpPr/>
          <p:nvPr/>
        </p:nvSpPr>
        <p:spPr>
          <a:xfrm>
            <a:off x="3459186" y="7405469"/>
            <a:ext cx="277482" cy="1697692"/>
          </a:xfrm>
          <a:custGeom>
            <a:avLst/>
            <a:gdLst>
              <a:gd name="connsiteX0" fmla="*/ 858 w 277482"/>
              <a:gd name="connsiteY0" fmla="*/ 42 h 1697692"/>
              <a:gd name="connsiteX1" fmla="*/ 46014 w 277482"/>
              <a:gd name="connsiteY1" fmla="*/ 654798 h 1697692"/>
              <a:gd name="connsiteX2" fmla="*/ 51658 w 277482"/>
              <a:gd name="connsiteY2" fmla="*/ 615287 h 1697692"/>
              <a:gd name="connsiteX3" fmla="*/ 141970 w 277482"/>
              <a:gd name="connsiteY3" fmla="*/ 1004753 h 1697692"/>
              <a:gd name="connsiteX4" fmla="*/ 271792 w 277482"/>
              <a:gd name="connsiteY4" fmla="*/ 1659509 h 1697692"/>
              <a:gd name="connsiteX5" fmla="*/ 237925 w 277482"/>
              <a:gd name="connsiteY5" fmla="*/ 1512753 h 1697692"/>
              <a:gd name="connsiteX6" fmla="*/ 91170 w 277482"/>
              <a:gd name="connsiteY6" fmla="*/ 626575 h 1697692"/>
              <a:gd name="connsiteX7" fmla="*/ 858 w 277482"/>
              <a:gd name="connsiteY7" fmla="*/ 42 h 169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482" h="1697692">
                <a:moveTo>
                  <a:pt x="858" y="42"/>
                </a:moveTo>
                <a:cubicBezTo>
                  <a:pt x="-6668" y="4746"/>
                  <a:pt x="37547" y="552257"/>
                  <a:pt x="46014" y="654798"/>
                </a:cubicBezTo>
                <a:cubicBezTo>
                  <a:pt x="54481" y="757339"/>
                  <a:pt x="35665" y="556961"/>
                  <a:pt x="51658" y="615287"/>
                </a:cubicBezTo>
                <a:cubicBezTo>
                  <a:pt x="67651" y="673613"/>
                  <a:pt x="105281" y="830716"/>
                  <a:pt x="141970" y="1004753"/>
                </a:cubicBezTo>
                <a:cubicBezTo>
                  <a:pt x="178659" y="1178790"/>
                  <a:pt x="255800" y="1574842"/>
                  <a:pt x="271792" y="1659509"/>
                </a:cubicBezTo>
                <a:cubicBezTo>
                  <a:pt x="287784" y="1744176"/>
                  <a:pt x="268029" y="1684909"/>
                  <a:pt x="237925" y="1512753"/>
                </a:cubicBezTo>
                <a:cubicBezTo>
                  <a:pt x="207821" y="1340597"/>
                  <a:pt x="129740" y="873049"/>
                  <a:pt x="91170" y="626575"/>
                </a:cubicBezTo>
                <a:cubicBezTo>
                  <a:pt x="52600" y="380101"/>
                  <a:pt x="8384" y="-4662"/>
                  <a:pt x="858" y="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4324F3A2-EE08-4B49-9192-C081A2E7B9BD}"/>
              </a:ext>
            </a:extLst>
          </p:cNvPr>
          <p:cNvSpPr/>
          <p:nvPr/>
        </p:nvSpPr>
        <p:spPr>
          <a:xfrm>
            <a:off x="5764609" y="7262837"/>
            <a:ext cx="404861" cy="1966361"/>
          </a:xfrm>
          <a:custGeom>
            <a:avLst/>
            <a:gdLst>
              <a:gd name="connsiteX0" fmla="*/ 404769 w 404861"/>
              <a:gd name="connsiteY0" fmla="*/ 1563 h 1966361"/>
              <a:gd name="connsiteX1" fmla="*/ 139480 w 404861"/>
              <a:gd name="connsiteY1" fmla="*/ 763563 h 1966361"/>
              <a:gd name="connsiteX2" fmla="*/ 71747 w 404861"/>
              <a:gd name="connsiteY2" fmla="*/ 1412674 h 1966361"/>
              <a:gd name="connsiteX3" fmla="*/ 77391 w 404861"/>
              <a:gd name="connsiteY3" fmla="*/ 1085296 h 1966361"/>
              <a:gd name="connsiteX4" fmla="*/ 4013 w 404861"/>
              <a:gd name="connsiteY4" fmla="*/ 1898096 h 1966361"/>
              <a:gd name="connsiteX5" fmla="*/ 26591 w 404861"/>
              <a:gd name="connsiteY5" fmla="*/ 1773919 h 1966361"/>
              <a:gd name="connsiteX6" fmla="*/ 167702 w 404861"/>
              <a:gd name="connsiteY6" fmla="*/ 599874 h 1966361"/>
              <a:gd name="connsiteX7" fmla="*/ 404769 w 404861"/>
              <a:gd name="connsiteY7" fmla="*/ 1563 h 196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861" h="1966361">
                <a:moveTo>
                  <a:pt x="404769" y="1563"/>
                </a:moveTo>
                <a:cubicBezTo>
                  <a:pt x="400065" y="28844"/>
                  <a:pt x="194984" y="528378"/>
                  <a:pt x="139480" y="763563"/>
                </a:cubicBezTo>
                <a:cubicBezTo>
                  <a:pt x="83976" y="998748"/>
                  <a:pt x="82095" y="1359052"/>
                  <a:pt x="71747" y="1412674"/>
                </a:cubicBezTo>
                <a:cubicBezTo>
                  <a:pt x="61399" y="1466296"/>
                  <a:pt x="88680" y="1004392"/>
                  <a:pt x="77391" y="1085296"/>
                </a:cubicBezTo>
                <a:cubicBezTo>
                  <a:pt x="66102" y="1166200"/>
                  <a:pt x="12480" y="1783326"/>
                  <a:pt x="4013" y="1898096"/>
                </a:cubicBezTo>
                <a:cubicBezTo>
                  <a:pt x="-4454" y="2012866"/>
                  <a:pt x="-690" y="1990289"/>
                  <a:pt x="26591" y="1773919"/>
                </a:cubicBezTo>
                <a:cubicBezTo>
                  <a:pt x="53872" y="1557549"/>
                  <a:pt x="102791" y="890563"/>
                  <a:pt x="167702" y="599874"/>
                </a:cubicBezTo>
                <a:cubicBezTo>
                  <a:pt x="232613" y="309185"/>
                  <a:pt x="409473" y="-25718"/>
                  <a:pt x="404769" y="15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4D400E9-C865-A568-3F06-117A2B79D562}"/>
              </a:ext>
            </a:extLst>
          </p:cNvPr>
          <p:cNvSpPr/>
          <p:nvPr/>
        </p:nvSpPr>
        <p:spPr>
          <a:xfrm>
            <a:off x="4442052" y="8342422"/>
            <a:ext cx="85605" cy="242863"/>
          </a:xfrm>
          <a:custGeom>
            <a:avLst/>
            <a:gdLst>
              <a:gd name="connsiteX0" fmla="*/ 126 w 85605"/>
              <a:gd name="connsiteY0" fmla="*/ 67 h 242863"/>
              <a:gd name="connsiteX1" fmla="*/ 56570 w 85605"/>
              <a:gd name="connsiteY1" fmla="*/ 124245 h 242863"/>
              <a:gd name="connsiteX2" fmla="*/ 84792 w 85605"/>
              <a:gd name="connsiteY2" fmla="*/ 242778 h 242863"/>
              <a:gd name="connsiteX3" fmla="*/ 73504 w 85605"/>
              <a:gd name="connsiteY3" fmla="*/ 141178 h 242863"/>
              <a:gd name="connsiteX4" fmla="*/ 126 w 85605"/>
              <a:gd name="connsiteY4" fmla="*/ 67 h 2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05" h="242863">
                <a:moveTo>
                  <a:pt x="126" y="67"/>
                </a:moveTo>
                <a:cubicBezTo>
                  <a:pt x="-2696" y="-2755"/>
                  <a:pt x="42459" y="83793"/>
                  <a:pt x="56570" y="124245"/>
                </a:cubicBezTo>
                <a:cubicBezTo>
                  <a:pt x="70681" y="164697"/>
                  <a:pt x="81970" y="239956"/>
                  <a:pt x="84792" y="242778"/>
                </a:cubicBezTo>
                <a:cubicBezTo>
                  <a:pt x="87614" y="245600"/>
                  <a:pt x="82911" y="177867"/>
                  <a:pt x="73504" y="141178"/>
                </a:cubicBezTo>
                <a:cubicBezTo>
                  <a:pt x="64097" y="104489"/>
                  <a:pt x="2948" y="2889"/>
                  <a:pt x="126" y="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9F5D2DA1-EBEA-8C11-2339-35DD54E0CF97}"/>
              </a:ext>
            </a:extLst>
          </p:cNvPr>
          <p:cNvSpPr/>
          <p:nvPr/>
        </p:nvSpPr>
        <p:spPr>
          <a:xfrm>
            <a:off x="5070468" y="8161867"/>
            <a:ext cx="167673" cy="512311"/>
          </a:xfrm>
          <a:custGeom>
            <a:avLst/>
            <a:gdLst>
              <a:gd name="connsiteX0" fmla="*/ 167576 w 167673"/>
              <a:gd name="connsiteY0" fmla="*/ 0 h 512311"/>
              <a:gd name="connsiteX1" fmla="*/ 37754 w 167673"/>
              <a:gd name="connsiteY1" fmla="*/ 304800 h 512311"/>
              <a:gd name="connsiteX2" fmla="*/ 3888 w 167673"/>
              <a:gd name="connsiteY2" fmla="*/ 508000 h 512311"/>
              <a:gd name="connsiteX3" fmla="*/ 3888 w 167673"/>
              <a:gd name="connsiteY3" fmla="*/ 428977 h 512311"/>
              <a:gd name="connsiteX4" fmla="*/ 32110 w 167673"/>
              <a:gd name="connsiteY4" fmla="*/ 259644 h 512311"/>
              <a:gd name="connsiteX5" fmla="*/ 15176 w 167673"/>
              <a:gd name="connsiteY5" fmla="*/ 304800 h 512311"/>
              <a:gd name="connsiteX6" fmla="*/ 167576 w 167673"/>
              <a:gd name="connsiteY6" fmla="*/ 0 h 51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673" h="512311">
                <a:moveTo>
                  <a:pt x="167576" y="0"/>
                </a:moveTo>
                <a:cubicBezTo>
                  <a:pt x="171339" y="0"/>
                  <a:pt x="65035" y="220133"/>
                  <a:pt x="37754" y="304800"/>
                </a:cubicBezTo>
                <a:cubicBezTo>
                  <a:pt x="10473" y="389467"/>
                  <a:pt x="9532" y="487304"/>
                  <a:pt x="3888" y="508000"/>
                </a:cubicBezTo>
                <a:cubicBezTo>
                  <a:pt x="-1756" y="528696"/>
                  <a:pt x="-816" y="470370"/>
                  <a:pt x="3888" y="428977"/>
                </a:cubicBezTo>
                <a:cubicBezTo>
                  <a:pt x="8592" y="387584"/>
                  <a:pt x="30229" y="280340"/>
                  <a:pt x="32110" y="259644"/>
                </a:cubicBezTo>
                <a:cubicBezTo>
                  <a:pt x="33991" y="238948"/>
                  <a:pt x="-4580" y="345252"/>
                  <a:pt x="15176" y="304800"/>
                </a:cubicBezTo>
                <a:cubicBezTo>
                  <a:pt x="34931" y="264348"/>
                  <a:pt x="163813" y="0"/>
                  <a:pt x="16757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0268E978-D8A4-2851-AEAE-9DEC220936D5}"/>
              </a:ext>
            </a:extLst>
          </p:cNvPr>
          <p:cNvSpPr/>
          <p:nvPr/>
        </p:nvSpPr>
        <p:spPr>
          <a:xfrm>
            <a:off x="4289695" y="7986846"/>
            <a:ext cx="110507" cy="124351"/>
          </a:xfrm>
          <a:custGeom>
            <a:avLst/>
            <a:gdLst>
              <a:gd name="connsiteX0" fmla="*/ 83 w 110507"/>
              <a:gd name="connsiteY0" fmla="*/ 43 h 124351"/>
              <a:gd name="connsiteX1" fmla="*/ 84749 w 110507"/>
              <a:gd name="connsiteY1" fmla="*/ 79065 h 124351"/>
              <a:gd name="connsiteX2" fmla="*/ 107327 w 110507"/>
              <a:gd name="connsiteY2" fmla="*/ 124221 h 124351"/>
              <a:gd name="connsiteX3" fmla="*/ 101683 w 110507"/>
              <a:gd name="connsiteY3" fmla="*/ 90354 h 124351"/>
              <a:gd name="connsiteX4" fmla="*/ 83 w 110507"/>
              <a:gd name="connsiteY4" fmla="*/ 43 h 12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07" h="124351">
                <a:moveTo>
                  <a:pt x="83" y="43"/>
                </a:moveTo>
                <a:cubicBezTo>
                  <a:pt x="-2739" y="-1838"/>
                  <a:pt x="66875" y="58369"/>
                  <a:pt x="84749" y="79065"/>
                </a:cubicBezTo>
                <a:cubicBezTo>
                  <a:pt x="102623" y="99761"/>
                  <a:pt x="107327" y="124221"/>
                  <a:pt x="107327" y="124221"/>
                </a:cubicBezTo>
                <a:cubicBezTo>
                  <a:pt x="110149" y="126102"/>
                  <a:pt x="114853" y="107287"/>
                  <a:pt x="101683" y="90354"/>
                </a:cubicBezTo>
                <a:cubicBezTo>
                  <a:pt x="88513" y="73421"/>
                  <a:pt x="2905" y="1924"/>
                  <a:pt x="83" y="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3EA994C-BE61-7CE7-3040-43A03FAC6448}"/>
              </a:ext>
            </a:extLst>
          </p:cNvPr>
          <p:cNvSpPr/>
          <p:nvPr/>
        </p:nvSpPr>
        <p:spPr>
          <a:xfrm>
            <a:off x="5434226" y="7794978"/>
            <a:ext cx="170763" cy="270933"/>
          </a:xfrm>
          <a:custGeom>
            <a:avLst/>
            <a:gdLst>
              <a:gd name="connsiteX0" fmla="*/ 170707 w 170763"/>
              <a:gd name="connsiteY0" fmla="*/ 0 h 270933"/>
              <a:gd name="connsiteX1" fmla="*/ 40885 w 170763"/>
              <a:gd name="connsiteY1" fmla="*/ 146755 h 270933"/>
              <a:gd name="connsiteX2" fmla="*/ 1374 w 170763"/>
              <a:gd name="connsiteY2" fmla="*/ 270933 h 270933"/>
              <a:gd name="connsiteX3" fmla="*/ 23952 w 170763"/>
              <a:gd name="connsiteY3" fmla="*/ 146755 h 270933"/>
              <a:gd name="connsiteX4" fmla="*/ 170707 w 170763"/>
              <a:gd name="connsiteY4" fmla="*/ 0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63" h="270933">
                <a:moveTo>
                  <a:pt x="170707" y="0"/>
                </a:moveTo>
                <a:cubicBezTo>
                  <a:pt x="173529" y="0"/>
                  <a:pt x="69107" y="101600"/>
                  <a:pt x="40885" y="146755"/>
                </a:cubicBezTo>
                <a:cubicBezTo>
                  <a:pt x="12663" y="191911"/>
                  <a:pt x="4196" y="270933"/>
                  <a:pt x="1374" y="270933"/>
                </a:cubicBezTo>
                <a:cubicBezTo>
                  <a:pt x="-1448" y="270933"/>
                  <a:pt x="-2389" y="190029"/>
                  <a:pt x="23952" y="146755"/>
                </a:cubicBezTo>
                <a:cubicBezTo>
                  <a:pt x="50293" y="103481"/>
                  <a:pt x="167885" y="0"/>
                  <a:pt x="17070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F423BAE3-B1A9-8890-99A1-FF53BD6DA8E1}"/>
              </a:ext>
            </a:extLst>
          </p:cNvPr>
          <p:cNvSpPr/>
          <p:nvPr/>
        </p:nvSpPr>
        <p:spPr>
          <a:xfrm>
            <a:off x="3973666" y="7981058"/>
            <a:ext cx="154234" cy="220687"/>
          </a:xfrm>
          <a:custGeom>
            <a:avLst/>
            <a:gdLst>
              <a:gd name="connsiteX0" fmla="*/ 23 w 154234"/>
              <a:gd name="connsiteY0" fmla="*/ 186 h 220687"/>
              <a:gd name="connsiteX1" fmla="*/ 141134 w 154234"/>
              <a:gd name="connsiteY1" fmla="*/ 146942 h 220687"/>
              <a:gd name="connsiteX2" fmla="*/ 146778 w 154234"/>
              <a:gd name="connsiteY2" fmla="*/ 220320 h 220687"/>
              <a:gd name="connsiteX3" fmla="*/ 129845 w 154234"/>
              <a:gd name="connsiteY3" fmla="*/ 118720 h 220687"/>
              <a:gd name="connsiteX4" fmla="*/ 23 w 154234"/>
              <a:gd name="connsiteY4" fmla="*/ 186 h 2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34" h="220687">
                <a:moveTo>
                  <a:pt x="23" y="186"/>
                </a:moveTo>
                <a:cubicBezTo>
                  <a:pt x="1904" y="4890"/>
                  <a:pt x="116675" y="110253"/>
                  <a:pt x="141134" y="146942"/>
                </a:cubicBezTo>
                <a:cubicBezTo>
                  <a:pt x="165593" y="183631"/>
                  <a:pt x="148659" y="225024"/>
                  <a:pt x="146778" y="220320"/>
                </a:cubicBezTo>
                <a:cubicBezTo>
                  <a:pt x="144897" y="215616"/>
                  <a:pt x="150541" y="156350"/>
                  <a:pt x="129845" y="118720"/>
                </a:cubicBezTo>
                <a:cubicBezTo>
                  <a:pt x="109149" y="81090"/>
                  <a:pt x="-1858" y="-4518"/>
                  <a:pt x="23" y="1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B8E94EDB-38FA-84D7-4248-FADE7C834E38}"/>
              </a:ext>
            </a:extLst>
          </p:cNvPr>
          <p:cNvSpPr/>
          <p:nvPr/>
        </p:nvSpPr>
        <p:spPr>
          <a:xfrm>
            <a:off x="3725326" y="7653834"/>
            <a:ext cx="122699" cy="108338"/>
          </a:xfrm>
          <a:custGeom>
            <a:avLst/>
            <a:gdLst>
              <a:gd name="connsiteX0" fmla="*/ 7 w 122699"/>
              <a:gd name="connsiteY0" fmla="*/ 33 h 108338"/>
              <a:gd name="connsiteX1" fmla="*/ 112896 w 122699"/>
              <a:gd name="connsiteY1" fmla="*/ 101633 h 108338"/>
              <a:gd name="connsiteX2" fmla="*/ 107252 w 122699"/>
              <a:gd name="connsiteY2" fmla="*/ 90344 h 108338"/>
              <a:gd name="connsiteX3" fmla="*/ 7 w 122699"/>
              <a:gd name="connsiteY3" fmla="*/ 33 h 10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99" h="108338">
                <a:moveTo>
                  <a:pt x="7" y="33"/>
                </a:moveTo>
                <a:cubicBezTo>
                  <a:pt x="948" y="1914"/>
                  <a:pt x="112896" y="101633"/>
                  <a:pt x="112896" y="101633"/>
                </a:cubicBezTo>
                <a:cubicBezTo>
                  <a:pt x="130770" y="116685"/>
                  <a:pt x="121363" y="103515"/>
                  <a:pt x="107252" y="90344"/>
                </a:cubicBezTo>
                <a:cubicBezTo>
                  <a:pt x="93141" y="77174"/>
                  <a:pt x="-934" y="-1848"/>
                  <a:pt x="7" y="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165443B0-6D68-22C9-3282-9B890CC95092}"/>
              </a:ext>
            </a:extLst>
          </p:cNvPr>
          <p:cNvSpPr/>
          <p:nvPr/>
        </p:nvSpPr>
        <p:spPr>
          <a:xfrm>
            <a:off x="5120534" y="8827911"/>
            <a:ext cx="107779" cy="187033"/>
          </a:xfrm>
          <a:custGeom>
            <a:avLst/>
            <a:gdLst>
              <a:gd name="connsiteX0" fmla="*/ 4622 w 107779"/>
              <a:gd name="connsiteY0" fmla="*/ 0 h 187033"/>
              <a:gd name="connsiteX1" fmla="*/ 10266 w 107779"/>
              <a:gd name="connsiteY1" fmla="*/ 101600 h 187033"/>
              <a:gd name="connsiteX2" fmla="*/ 106222 w 107779"/>
              <a:gd name="connsiteY2" fmla="*/ 186267 h 187033"/>
              <a:gd name="connsiteX3" fmla="*/ 66710 w 107779"/>
              <a:gd name="connsiteY3" fmla="*/ 141111 h 187033"/>
              <a:gd name="connsiteX4" fmla="*/ 27199 w 107779"/>
              <a:gd name="connsiteY4" fmla="*/ 101600 h 187033"/>
              <a:gd name="connsiteX5" fmla="*/ 4622 w 107779"/>
              <a:gd name="connsiteY5" fmla="*/ 0 h 18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79" h="187033">
                <a:moveTo>
                  <a:pt x="4622" y="0"/>
                </a:moveTo>
                <a:cubicBezTo>
                  <a:pt x="1800" y="0"/>
                  <a:pt x="-6667" y="70556"/>
                  <a:pt x="10266" y="101600"/>
                </a:cubicBezTo>
                <a:cubicBezTo>
                  <a:pt x="27199" y="132644"/>
                  <a:pt x="96815" y="179682"/>
                  <a:pt x="106222" y="186267"/>
                </a:cubicBezTo>
                <a:cubicBezTo>
                  <a:pt x="115629" y="192852"/>
                  <a:pt x="79880" y="155222"/>
                  <a:pt x="66710" y="141111"/>
                </a:cubicBezTo>
                <a:cubicBezTo>
                  <a:pt x="53540" y="127000"/>
                  <a:pt x="37547" y="122296"/>
                  <a:pt x="27199" y="101600"/>
                </a:cubicBezTo>
                <a:cubicBezTo>
                  <a:pt x="16851" y="80904"/>
                  <a:pt x="7444" y="0"/>
                  <a:pt x="462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0FD7156D-630E-2855-8C1B-DBB58F8AE662}"/>
              </a:ext>
            </a:extLst>
          </p:cNvPr>
          <p:cNvSpPr/>
          <p:nvPr/>
        </p:nvSpPr>
        <p:spPr>
          <a:xfrm>
            <a:off x="3445628" y="7168708"/>
            <a:ext cx="2986865" cy="1027524"/>
          </a:xfrm>
          <a:custGeom>
            <a:avLst/>
            <a:gdLst>
              <a:gd name="connsiteX0" fmla="*/ 8772 w 2986865"/>
              <a:gd name="connsiteY0" fmla="*/ 174714 h 1027524"/>
              <a:gd name="connsiteX1" fmla="*/ 725616 w 2986865"/>
              <a:gd name="connsiteY1" fmla="*/ 552892 h 1027524"/>
              <a:gd name="connsiteX2" fmla="*/ 657883 w 2986865"/>
              <a:gd name="connsiteY2" fmla="*/ 502092 h 1027524"/>
              <a:gd name="connsiteX3" fmla="*/ 1273128 w 2986865"/>
              <a:gd name="connsiteY3" fmla="*/ 598048 h 1027524"/>
              <a:gd name="connsiteX4" fmla="*/ 1222328 w 2986865"/>
              <a:gd name="connsiteY4" fmla="*/ 665781 h 1027524"/>
              <a:gd name="connsiteX5" fmla="*/ 2119794 w 2986865"/>
              <a:gd name="connsiteY5" fmla="*/ 507736 h 1027524"/>
              <a:gd name="connsiteX6" fmla="*/ 2057705 w 2986865"/>
              <a:gd name="connsiteY6" fmla="*/ 502092 h 1027524"/>
              <a:gd name="connsiteX7" fmla="*/ 2610861 w 2986865"/>
              <a:gd name="connsiteY7" fmla="*/ 95692 h 1027524"/>
              <a:gd name="connsiteX8" fmla="*/ 2306061 w 2986865"/>
              <a:gd name="connsiteY8" fmla="*/ 327114 h 1027524"/>
              <a:gd name="connsiteX9" fmla="*/ 2960816 w 2986865"/>
              <a:gd name="connsiteY9" fmla="*/ 5381 h 1027524"/>
              <a:gd name="connsiteX10" fmla="*/ 2814061 w 2986865"/>
              <a:gd name="connsiteY10" fmla="*/ 174714 h 1027524"/>
              <a:gd name="connsiteX11" fmla="*/ 2418950 w 2986865"/>
              <a:gd name="connsiteY11" fmla="*/ 778670 h 1027524"/>
              <a:gd name="connsiteX12" fmla="*/ 2571350 w 2986865"/>
              <a:gd name="connsiteY12" fmla="*/ 524670 h 1027524"/>
              <a:gd name="connsiteX13" fmla="*/ 2018194 w 2986865"/>
              <a:gd name="connsiteY13" fmla="*/ 795603 h 1027524"/>
              <a:gd name="connsiteX14" fmla="*/ 1453750 w 2986865"/>
              <a:gd name="connsiteY14" fmla="*/ 812536 h 1027524"/>
              <a:gd name="connsiteX15" fmla="*/ 1826283 w 2986865"/>
              <a:gd name="connsiteY15" fmla="*/ 953648 h 1027524"/>
              <a:gd name="connsiteX16" fmla="*/ 1250550 w 2986865"/>
              <a:gd name="connsiteY16" fmla="*/ 1027025 h 1027524"/>
              <a:gd name="connsiteX17" fmla="*/ 669172 w 2986865"/>
              <a:gd name="connsiteY17" fmla="*/ 919781 h 1027524"/>
              <a:gd name="connsiteX18" fmla="*/ 804639 w 2986865"/>
              <a:gd name="connsiteY18" fmla="*/ 993159 h 1027524"/>
              <a:gd name="connsiteX19" fmla="*/ 121661 w 2986865"/>
              <a:gd name="connsiteY19" fmla="*/ 507736 h 1027524"/>
              <a:gd name="connsiteX20" fmla="*/ 313572 w 2986865"/>
              <a:gd name="connsiteY20" fmla="*/ 665781 h 1027524"/>
              <a:gd name="connsiteX21" fmla="*/ 8772 w 2986865"/>
              <a:gd name="connsiteY21" fmla="*/ 174714 h 102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86865" h="1027524">
                <a:moveTo>
                  <a:pt x="8772" y="174714"/>
                </a:moveTo>
                <a:cubicBezTo>
                  <a:pt x="77446" y="155899"/>
                  <a:pt x="617431" y="498329"/>
                  <a:pt x="725616" y="552892"/>
                </a:cubicBezTo>
                <a:cubicBezTo>
                  <a:pt x="833801" y="607455"/>
                  <a:pt x="566631" y="494566"/>
                  <a:pt x="657883" y="502092"/>
                </a:cubicBezTo>
                <a:cubicBezTo>
                  <a:pt x="749135" y="509618"/>
                  <a:pt x="1179054" y="570767"/>
                  <a:pt x="1273128" y="598048"/>
                </a:cubicBezTo>
                <a:cubicBezTo>
                  <a:pt x="1367202" y="625329"/>
                  <a:pt x="1081217" y="680833"/>
                  <a:pt x="1222328" y="665781"/>
                </a:cubicBezTo>
                <a:cubicBezTo>
                  <a:pt x="1363439" y="650729"/>
                  <a:pt x="1980565" y="535017"/>
                  <a:pt x="2119794" y="507736"/>
                </a:cubicBezTo>
                <a:cubicBezTo>
                  <a:pt x="2259023" y="480455"/>
                  <a:pt x="1975861" y="570766"/>
                  <a:pt x="2057705" y="502092"/>
                </a:cubicBezTo>
                <a:cubicBezTo>
                  <a:pt x="2139549" y="433418"/>
                  <a:pt x="2569468" y="124855"/>
                  <a:pt x="2610861" y="95692"/>
                </a:cubicBezTo>
                <a:cubicBezTo>
                  <a:pt x="2652254" y="66529"/>
                  <a:pt x="2247735" y="342166"/>
                  <a:pt x="2306061" y="327114"/>
                </a:cubicBezTo>
                <a:cubicBezTo>
                  <a:pt x="2364387" y="312062"/>
                  <a:pt x="2876149" y="30781"/>
                  <a:pt x="2960816" y="5381"/>
                </a:cubicBezTo>
                <a:cubicBezTo>
                  <a:pt x="3045483" y="-20019"/>
                  <a:pt x="2904372" y="45832"/>
                  <a:pt x="2814061" y="174714"/>
                </a:cubicBezTo>
                <a:cubicBezTo>
                  <a:pt x="2723750" y="303596"/>
                  <a:pt x="2459402" y="720344"/>
                  <a:pt x="2418950" y="778670"/>
                </a:cubicBezTo>
                <a:cubicBezTo>
                  <a:pt x="2378498" y="836996"/>
                  <a:pt x="2638142" y="521848"/>
                  <a:pt x="2571350" y="524670"/>
                </a:cubicBezTo>
                <a:cubicBezTo>
                  <a:pt x="2504558" y="527492"/>
                  <a:pt x="2204461" y="747625"/>
                  <a:pt x="2018194" y="795603"/>
                </a:cubicBezTo>
                <a:cubicBezTo>
                  <a:pt x="1831927" y="843581"/>
                  <a:pt x="1485735" y="786195"/>
                  <a:pt x="1453750" y="812536"/>
                </a:cubicBezTo>
                <a:cubicBezTo>
                  <a:pt x="1421765" y="838877"/>
                  <a:pt x="1860150" y="917900"/>
                  <a:pt x="1826283" y="953648"/>
                </a:cubicBezTo>
                <a:cubicBezTo>
                  <a:pt x="1792416" y="989396"/>
                  <a:pt x="1443402" y="1032669"/>
                  <a:pt x="1250550" y="1027025"/>
                </a:cubicBezTo>
                <a:cubicBezTo>
                  <a:pt x="1057698" y="1021381"/>
                  <a:pt x="743491" y="925425"/>
                  <a:pt x="669172" y="919781"/>
                </a:cubicBezTo>
                <a:cubicBezTo>
                  <a:pt x="594853" y="914137"/>
                  <a:pt x="895891" y="1061833"/>
                  <a:pt x="804639" y="993159"/>
                </a:cubicBezTo>
                <a:cubicBezTo>
                  <a:pt x="713387" y="924485"/>
                  <a:pt x="203505" y="562299"/>
                  <a:pt x="121661" y="507736"/>
                </a:cubicBezTo>
                <a:cubicBezTo>
                  <a:pt x="39817" y="453173"/>
                  <a:pt x="330505" y="715640"/>
                  <a:pt x="313572" y="665781"/>
                </a:cubicBezTo>
                <a:cubicBezTo>
                  <a:pt x="296639" y="615922"/>
                  <a:pt x="-59902" y="193529"/>
                  <a:pt x="8772" y="17471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B59FCA29-54EE-6690-13A3-E395BE318AEC}"/>
              </a:ext>
            </a:extLst>
          </p:cNvPr>
          <p:cNvSpPr/>
          <p:nvPr/>
        </p:nvSpPr>
        <p:spPr>
          <a:xfrm>
            <a:off x="3296172" y="7601913"/>
            <a:ext cx="817094" cy="1443219"/>
          </a:xfrm>
          <a:custGeom>
            <a:avLst/>
            <a:gdLst>
              <a:gd name="connsiteX0" fmla="*/ 5828 w 817094"/>
              <a:gd name="connsiteY0" fmla="*/ 6798 h 1443219"/>
              <a:gd name="connsiteX1" fmla="*/ 485606 w 817094"/>
              <a:gd name="connsiteY1" fmla="*/ 977643 h 1443219"/>
              <a:gd name="connsiteX2" fmla="*/ 389650 w 817094"/>
              <a:gd name="connsiteY2" fmla="*/ 836531 h 1443219"/>
              <a:gd name="connsiteX3" fmla="*/ 801695 w 817094"/>
              <a:gd name="connsiteY3" fmla="*/ 1412265 h 1443219"/>
              <a:gd name="connsiteX4" fmla="*/ 683161 w 817094"/>
              <a:gd name="connsiteY4" fmla="*/ 1282443 h 1443219"/>
              <a:gd name="connsiteX5" fmla="*/ 248539 w 817094"/>
              <a:gd name="connsiteY5" fmla="*/ 582531 h 1443219"/>
              <a:gd name="connsiteX6" fmla="*/ 5828 w 817094"/>
              <a:gd name="connsiteY6" fmla="*/ 6798 h 14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094" h="1443219">
                <a:moveTo>
                  <a:pt x="5828" y="6798"/>
                </a:moveTo>
                <a:cubicBezTo>
                  <a:pt x="45339" y="72650"/>
                  <a:pt x="421636" y="839354"/>
                  <a:pt x="485606" y="977643"/>
                </a:cubicBezTo>
                <a:cubicBezTo>
                  <a:pt x="549576" y="1115932"/>
                  <a:pt x="336969" y="764094"/>
                  <a:pt x="389650" y="836531"/>
                </a:cubicBezTo>
                <a:cubicBezTo>
                  <a:pt x="442331" y="908968"/>
                  <a:pt x="752777" y="1337946"/>
                  <a:pt x="801695" y="1412265"/>
                </a:cubicBezTo>
                <a:cubicBezTo>
                  <a:pt x="850614" y="1486584"/>
                  <a:pt x="775354" y="1420732"/>
                  <a:pt x="683161" y="1282443"/>
                </a:cubicBezTo>
                <a:cubicBezTo>
                  <a:pt x="590968" y="1144154"/>
                  <a:pt x="360487" y="795139"/>
                  <a:pt x="248539" y="582531"/>
                </a:cubicBezTo>
                <a:cubicBezTo>
                  <a:pt x="136591" y="369924"/>
                  <a:pt x="-33683" y="-59054"/>
                  <a:pt x="5828" y="67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96F0A240-1FCD-07D9-8E25-C204999CAA5D}"/>
              </a:ext>
            </a:extLst>
          </p:cNvPr>
          <p:cNvSpPr/>
          <p:nvPr/>
        </p:nvSpPr>
        <p:spPr>
          <a:xfrm>
            <a:off x="4737538" y="8077134"/>
            <a:ext cx="988387" cy="198731"/>
          </a:xfrm>
          <a:custGeom>
            <a:avLst/>
            <a:gdLst>
              <a:gd name="connsiteX0" fmla="*/ 3795 w 988387"/>
              <a:gd name="connsiteY0" fmla="*/ 112955 h 198731"/>
              <a:gd name="connsiteX1" fmla="*/ 359395 w 988387"/>
              <a:gd name="connsiteY1" fmla="*/ 73444 h 198731"/>
              <a:gd name="connsiteX2" fmla="*/ 698062 w 988387"/>
              <a:gd name="connsiteY2" fmla="*/ 5710 h 198731"/>
              <a:gd name="connsiteX3" fmla="*/ 365040 w 988387"/>
              <a:gd name="connsiteY3" fmla="*/ 101666 h 198731"/>
              <a:gd name="connsiteX4" fmla="*/ 985929 w 988387"/>
              <a:gd name="connsiteY4" fmla="*/ 66 h 198731"/>
              <a:gd name="connsiteX5" fmla="*/ 596462 w 988387"/>
              <a:gd name="connsiteY5" fmla="*/ 84733 h 198731"/>
              <a:gd name="connsiteX6" fmla="*/ 82818 w 988387"/>
              <a:gd name="connsiteY6" fmla="*/ 197622 h 198731"/>
              <a:gd name="connsiteX7" fmla="*/ 596462 w 988387"/>
              <a:gd name="connsiteY7" fmla="*/ 11355 h 198731"/>
              <a:gd name="connsiteX8" fmla="*/ 3795 w 988387"/>
              <a:gd name="connsiteY8" fmla="*/ 112955 h 19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387" h="198731">
                <a:moveTo>
                  <a:pt x="3795" y="112955"/>
                </a:moveTo>
                <a:cubicBezTo>
                  <a:pt x="-35716" y="123303"/>
                  <a:pt x="243684" y="91318"/>
                  <a:pt x="359395" y="73444"/>
                </a:cubicBezTo>
                <a:cubicBezTo>
                  <a:pt x="475106" y="55570"/>
                  <a:pt x="697121" y="1006"/>
                  <a:pt x="698062" y="5710"/>
                </a:cubicBezTo>
                <a:cubicBezTo>
                  <a:pt x="699003" y="10414"/>
                  <a:pt x="317062" y="102607"/>
                  <a:pt x="365040" y="101666"/>
                </a:cubicBezTo>
                <a:cubicBezTo>
                  <a:pt x="413018" y="100725"/>
                  <a:pt x="947359" y="2888"/>
                  <a:pt x="985929" y="66"/>
                </a:cubicBezTo>
                <a:cubicBezTo>
                  <a:pt x="1024499" y="-2756"/>
                  <a:pt x="596462" y="84733"/>
                  <a:pt x="596462" y="84733"/>
                </a:cubicBezTo>
                <a:cubicBezTo>
                  <a:pt x="445943" y="117659"/>
                  <a:pt x="82818" y="209852"/>
                  <a:pt x="82818" y="197622"/>
                </a:cubicBezTo>
                <a:cubicBezTo>
                  <a:pt x="82818" y="185392"/>
                  <a:pt x="608692" y="25466"/>
                  <a:pt x="596462" y="11355"/>
                </a:cubicBezTo>
                <a:cubicBezTo>
                  <a:pt x="584232" y="-2756"/>
                  <a:pt x="43306" y="102607"/>
                  <a:pt x="3795" y="11295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D838134F-5E4B-D234-27A5-859BF1B34B3E}"/>
              </a:ext>
            </a:extLst>
          </p:cNvPr>
          <p:cNvSpPr/>
          <p:nvPr/>
        </p:nvSpPr>
        <p:spPr>
          <a:xfrm>
            <a:off x="3257543" y="6265046"/>
            <a:ext cx="3392452" cy="1821728"/>
          </a:xfrm>
          <a:custGeom>
            <a:avLst/>
            <a:gdLst>
              <a:gd name="connsiteX0" fmla="*/ 7 w 3392452"/>
              <a:gd name="connsiteY0" fmla="*/ 721542 h 1821728"/>
              <a:gd name="connsiteX1" fmla="*/ 571507 w 3392452"/>
              <a:gd name="connsiteY1" fmla="*/ 1050154 h 1821728"/>
              <a:gd name="connsiteX2" fmla="*/ 1071570 w 3392452"/>
              <a:gd name="connsiteY2" fmla="*/ 1364479 h 1821728"/>
              <a:gd name="connsiteX3" fmla="*/ 1042995 w 3392452"/>
              <a:gd name="connsiteY3" fmla="*/ 1264467 h 1821728"/>
              <a:gd name="connsiteX4" fmla="*/ 1743082 w 3392452"/>
              <a:gd name="connsiteY4" fmla="*/ 1407342 h 1821728"/>
              <a:gd name="connsiteX5" fmla="*/ 1728795 w 3392452"/>
              <a:gd name="connsiteY5" fmla="*/ 1421629 h 1821728"/>
              <a:gd name="connsiteX6" fmla="*/ 2128845 w 3392452"/>
              <a:gd name="connsiteY6" fmla="*/ 1207317 h 1821728"/>
              <a:gd name="connsiteX7" fmla="*/ 2743207 w 3392452"/>
              <a:gd name="connsiteY7" fmla="*/ 550092 h 1821728"/>
              <a:gd name="connsiteX8" fmla="*/ 2643195 w 3392452"/>
              <a:gd name="connsiteY8" fmla="*/ 864417 h 1821728"/>
              <a:gd name="connsiteX9" fmla="*/ 3357570 w 3392452"/>
              <a:gd name="connsiteY9" fmla="*/ 35742 h 1821728"/>
              <a:gd name="connsiteX10" fmla="*/ 3271845 w 3392452"/>
              <a:gd name="connsiteY10" fmla="*/ 207192 h 1821728"/>
              <a:gd name="connsiteX11" fmla="*/ 3186120 w 3392452"/>
              <a:gd name="connsiteY11" fmla="*/ 721542 h 1821728"/>
              <a:gd name="connsiteX12" fmla="*/ 2657482 w 3392452"/>
              <a:gd name="connsiteY12" fmla="*/ 1350192 h 1821728"/>
              <a:gd name="connsiteX13" fmla="*/ 1128720 w 3392452"/>
              <a:gd name="connsiteY13" fmla="*/ 1764529 h 1821728"/>
              <a:gd name="connsiteX14" fmla="*/ 1343032 w 3392452"/>
              <a:gd name="connsiteY14" fmla="*/ 1750242 h 1821728"/>
              <a:gd name="connsiteX15" fmla="*/ 57157 w 3392452"/>
              <a:gd name="connsiteY15" fmla="*/ 1135879 h 1821728"/>
              <a:gd name="connsiteX16" fmla="*/ 557220 w 3392452"/>
              <a:gd name="connsiteY16" fmla="*/ 1264467 h 1821728"/>
              <a:gd name="connsiteX17" fmla="*/ 7 w 3392452"/>
              <a:gd name="connsiteY17" fmla="*/ 721542 h 182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92452" h="1821728">
                <a:moveTo>
                  <a:pt x="7" y="721542"/>
                </a:moveTo>
                <a:cubicBezTo>
                  <a:pt x="2388" y="685823"/>
                  <a:pt x="392913" y="942998"/>
                  <a:pt x="571507" y="1050154"/>
                </a:cubicBezTo>
                <a:cubicBezTo>
                  <a:pt x="750101" y="1157310"/>
                  <a:pt x="992989" y="1328760"/>
                  <a:pt x="1071570" y="1364479"/>
                </a:cubicBezTo>
                <a:cubicBezTo>
                  <a:pt x="1150151" y="1400198"/>
                  <a:pt x="931076" y="1257323"/>
                  <a:pt x="1042995" y="1264467"/>
                </a:cubicBezTo>
                <a:cubicBezTo>
                  <a:pt x="1154914" y="1271611"/>
                  <a:pt x="1743082" y="1407342"/>
                  <a:pt x="1743082" y="1407342"/>
                </a:cubicBezTo>
                <a:cubicBezTo>
                  <a:pt x="1857382" y="1433536"/>
                  <a:pt x="1664501" y="1454966"/>
                  <a:pt x="1728795" y="1421629"/>
                </a:cubicBezTo>
                <a:cubicBezTo>
                  <a:pt x="1793089" y="1388292"/>
                  <a:pt x="1959776" y="1352573"/>
                  <a:pt x="2128845" y="1207317"/>
                </a:cubicBezTo>
                <a:cubicBezTo>
                  <a:pt x="2297914" y="1062061"/>
                  <a:pt x="2657482" y="607242"/>
                  <a:pt x="2743207" y="550092"/>
                </a:cubicBezTo>
                <a:cubicBezTo>
                  <a:pt x="2828932" y="492942"/>
                  <a:pt x="2540801" y="950142"/>
                  <a:pt x="2643195" y="864417"/>
                </a:cubicBezTo>
                <a:cubicBezTo>
                  <a:pt x="2745589" y="778692"/>
                  <a:pt x="3252795" y="145279"/>
                  <a:pt x="3357570" y="35742"/>
                </a:cubicBezTo>
                <a:cubicBezTo>
                  <a:pt x="3462345" y="-73796"/>
                  <a:pt x="3300420" y="92892"/>
                  <a:pt x="3271845" y="207192"/>
                </a:cubicBezTo>
                <a:cubicBezTo>
                  <a:pt x="3243270" y="321492"/>
                  <a:pt x="3288514" y="531042"/>
                  <a:pt x="3186120" y="721542"/>
                </a:cubicBezTo>
                <a:cubicBezTo>
                  <a:pt x="3083726" y="912042"/>
                  <a:pt x="3000382" y="1176361"/>
                  <a:pt x="2657482" y="1350192"/>
                </a:cubicBezTo>
                <a:cubicBezTo>
                  <a:pt x="2314582" y="1524023"/>
                  <a:pt x="1347795" y="1697854"/>
                  <a:pt x="1128720" y="1764529"/>
                </a:cubicBezTo>
                <a:cubicBezTo>
                  <a:pt x="909645" y="1831204"/>
                  <a:pt x="1521626" y="1855017"/>
                  <a:pt x="1343032" y="1750242"/>
                </a:cubicBezTo>
                <a:cubicBezTo>
                  <a:pt x="1164438" y="1645467"/>
                  <a:pt x="188126" y="1216841"/>
                  <a:pt x="57157" y="1135879"/>
                </a:cubicBezTo>
                <a:cubicBezTo>
                  <a:pt x="-73812" y="1054917"/>
                  <a:pt x="561982" y="1328761"/>
                  <a:pt x="557220" y="1264467"/>
                </a:cubicBezTo>
                <a:cubicBezTo>
                  <a:pt x="552458" y="1200173"/>
                  <a:pt x="-2374" y="757261"/>
                  <a:pt x="7" y="72154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EF3906FE-A14C-370B-39BC-F629FECA5463}"/>
              </a:ext>
            </a:extLst>
          </p:cNvPr>
          <p:cNvSpPr/>
          <p:nvPr/>
        </p:nvSpPr>
        <p:spPr>
          <a:xfrm>
            <a:off x="2319899" y="2963136"/>
            <a:ext cx="2009384" cy="4902422"/>
          </a:xfrm>
          <a:custGeom>
            <a:avLst/>
            <a:gdLst>
              <a:gd name="connsiteX0" fmla="*/ 723339 w 2009384"/>
              <a:gd name="connsiteY0" fmla="*/ 194402 h 4902422"/>
              <a:gd name="connsiteX1" fmla="*/ 409014 w 2009384"/>
              <a:gd name="connsiteY1" fmla="*/ 1723164 h 4902422"/>
              <a:gd name="connsiteX2" fmla="*/ 409014 w 2009384"/>
              <a:gd name="connsiteY2" fmla="*/ 2751864 h 4902422"/>
              <a:gd name="connsiteX3" fmla="*/ 409014 w 2009384"/>
              <a:gd name="connsiteY3" fmla="*/ 2623277 h 4902422"/>
              <a:gd name="connsiteX4" fmla="*/ 966226 w 2009384"/>
              <a:gd name="connsiteY4" fmla="*/ 3494814 h 4902422"/>
              <a:gd name="connsiteX5" fmla="*/ 1023376 w 2009384"/>
              <a:gd name="connsiteY5" fmla="*/ 3623402 h 4902422"/>
              <a:gd name="connsiteX6" fmla="*/ 1523439 w 2009384"/>
              <a:gd name="connsiteY6" fmla="*/ 4380639 h 4902422"/>
              <a:gd name="connsiteX7" fmla="*/ 2009214 w 2009384"/>
              <a:gd name="connsiteY7" fmla="*/ 4894989 h 4902422"/>
              <a:gd name="connsiteX8" fmla="*/ 1566301 w 2009384"/>
              <a:gd name="connsiteY8" fmla="*/ 4637814 h 4902422"/>
              <a:gd name="connsiteX9" fmla="*/ 623326 w 2009384"/>
              <a:gd name="connsiteY9" fmla="*/ 3994877 h 4902422"/>
              <a:gd name="connsiteX10" fmla="*/ 351864 w 2009384"/>
              <a:gd name="connsiteY10" fmla="*/ 3351939 h 4902422"/>
              <a:gd name="connsiteX11" fmla="*/ 37539 w 2009384"/>
              <a:gd name="connsiteY11" fmla="*/ 2037489 h 4902422"/>
              <a:gd name="connsiteX12" fmla="*/ 8964 w 2009384"/>
              <a:gd name="connsiteY12" fmla="*/ 2308952 h 4902422"/>
              <a:gd name="connsiteX13" fmla="*/ 66114 w 2009384"/>
              <a:gd name="connsiteY13" fmla="*/ 1194527 h 4902422"/>
              <a:gd name="connsiteX14" fmla="*/ 523314 w 2009384"/>
              <a:gd name="connsiteY14" fmla="*/ 8664 h 4902422"/>
              <a:gd name="connsiteX15" fmla="*/ 108976 w 2009384"/>
              <a:gd name="connsiteY15" fmla="*/ 637314 h 4902422"/>
              <a:gd name="connsiteX16" fmla="*/ 723339 w 2009384"/>
              <a:gd name="connsiteY16" fmla="*/ 194402 h 490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09384" h="4902422">
                <a:moveTo>
                  <a:pt x="723339" y="194402"/>
                </a:moveTo>
                <a:cubicBezTo>
                  <a:pt x="773345" y="375377"/>
                  <a:pt x="461401" y="1296920"/>
                  <a:pt x="409014" y="1723164"/>
                </a:cubicBezTo>
                <a:cubicBezTo>
                  <a:pt x="356627" y="2149408"/>
                  <a:pt x="409014" y="2751864"/>
                  <a:pt x="409014" y="2751864"/>
                </a:cubicBezTo>
                <a:cubicBezTo>
                  <a:pt x="409014" y="2901883"/>
                  <a:pt x="316145" y="2499452"/>
                  <a:pt x="409014" y="2623277"/>
                </a:cubicBezTo>
                <a:cubicBezTo>
                  <a:pt x="501883" y="2747102"/>
                  <a:pt x="863832" y="3328126"/>
                  <a:pt x="966226" y="3494814"/>
                </a:cubicBezTo>
                <a:cubicBezTo>
                  <a:pt x="1068620" y="3661502"/>
                  <a:pt x="930507" y="3475765"/>
                  <a:pt x="1023376" y="3623402"/>
                </a:cubicBezTo>
                <a:cubicBezTo>
                  <a:pt x="1116245" y="3771039"/>
                  <a:pt x="1359133" y="4168708"/>
                  <a:pt x="1523439" y="4380639"/>
                </a:cubicBezTo>
                <a:cubicBezTo>
                  <a:pt x="1687745" y="4592570"/>
                  <a:pt x="2002070" y="4852126"/>
                  <a:pt x="2009214" y="4894989"/>
                </a:cubicBezTo>
                <a:cubicBezTo>
                  <a:pt x="2016358" y="4937852"/>
                  <a:pt x="1797282" y="4787833"/>
                  <a:pt x="1566301" y="4637814"/>
                </a:cubicBezTo>
                <a:cubicBezTo>
                  <a:pt x="1335320" y="4487795"/>
                  <a:pt x="825732" y="4209190"/>
                  <a:pt x="623326" y="3994877"/>
                </a:cubicBezTo>
                <a:cubicBezTo>
                  <a:pt x="420920" y="3780564"/>
                  <a:pt x="449495" y="3678170"/>
                  <a:pt x="351864" y="3351939"/>
                </a:cubicBezTo>
                <a:cubicBezTo>
                  <a:pt x="254233" y="3025708"/>
                  <a:pt x="94689" y="2211320"/>
                  <a:pt x="37539" y="2037489"/>
                </a:cubicBezTo>
                <a:cubicBezTo>
                  <a:pt x="-19611" y="1863658"/>
                  <a:pt x="4201" y="2449446"/>
                  <a:pt x="8964" y="2308952"/>
                </a:cubicBezTo>
                <a:cubicBezTo>
                  <a:pt x="13726" y="2168458"/>
                  <a:pt x="-19611" y="1577908"/>
                  <a:pt x="66114" y="1194527"/>
                </a:cubicBezTo>
                <a:cubicBezTo>
                  <a:pt x="151839" y="811146"/>
                  <a:pt x="516170" y="101533"/>
                  <a:pt x="523314" y="8664"/>
                </a:cubicBezTo>
                <a:cubicBezTo>
                  <a:pt x="530458" y="-84205"/>
                  <a:pt x="73257" y="599214"/>
                  <a:pt x="108976" y="637314"/>
                </a:cubicBezTo>
                <a:cubicBezTo>
                  <a:pt x="144695" y="675414"/>
                  <a:pt x="673333" y="13427"/>
                  <a:pt x="723339" y="19440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506F319-6E7E-4416-823D-CD1F08964272}"/>
              </a:ext>
            </a:extLst>
          </p:cNvPr>
          <p:cNvSpPr/>
          <p:nvPr/>
        </p:nvSpPr>
        <p:spPr>
          <a:xfrm>
            <a:off x="5015054" y="5225629"/>
            <a:ext cx="1647356" cy="2689083"/>
          </a:xfrm>
          <a:custGeom>
            <a:avLst/>
            <a:gdLst>
              <a:gd name="connsiteX0" fmla="*/ 344737 w 1647356"/>
              <a:gd name="connsiteY0" fmla="*/ 2377959 h 2689083"/>
              <a:gd name="connsiteX1" fmla="*/ 1111426 w 1647356"/>
              <a:gd name="connsiteY1" fmla="*/ 1329916 h 2689083"/>
              <a:gd name="connsiteX2" fmla="*/ 998884 w 1647356"/>
              <a:gd name="connsiteY2" fmla="*/ 1618303 h 2689083"/>
              <a:gd name="connsiteX3" fmla="*/ 970749 w 1647356"/>
              <a:gd name="connsiteY3" fmla="*/ 1428389 h 2689083"/>
              <a:gd name="connsiteX4" fmla="*/ 1132528 w 1647356"/>
              <a:gd name="connsiteY4" fmla="*/ 1189239 h 2689083"/>
              <a:gd name="connsiteX5" fmla="*/ 1470152 w 1647356"/>
              <a:gd name="connsiteY5" fmla="*/ 14586 h 2689083"/>
              <a:gd name="connsiteX6" fmla="*/ 1378712 w 1647356"/>
              <a:gd name="connsiteY6" fmla="*/ 513989 h 2689083"/>
              <a:gd name="connsiteX7" fmla="*/ 1631931 w 1647356"/>
              <a:gd name="connsiteY7" fmla="*/ 239669 h 2689083"/>
              <a:gd name="connsiteX8" fmla="*/ 1575660 w 1647356"/>
              <a:gd name="connsiteY8" fmla="*/ 1231442 h 2689083"/>
              <a:gd name="connsiteX9" fmla="*/ 1216934 w 1647356"/>
              <a:gd name="connsiteY9" fmla="*/ 1808217 h 2689083"/>
              <a:gd name="connsiteX10" fmla="*/ 1357611 w 1647356"/>
              <a:gd name="connsiteY10" fmla="*/ 1744913 h 2689083"/>
              <a:gd name="connsiteX11" fmla="*/ 689395 w 1647356"/>
              <a:gd name="connsiteY11" fmla="*/ 2342789 h 2689083"/>
              <a:gd name="connsiteX12" fmla="*/ 78 w 1647356"/>
              <a:gd name="connsiteY12" fmla="*/ 2687448 h 2689083"/>
              <a:gd name="connsiteX13" fmla="*/ 731598 w 1647356"/>
              <a:gd name="connsiteY13" fmla="*/ 2209146 h 2689083"/>
              <a:gd name="connsiteX14" fmla="*/ 281432 w 1647356"/>
              <a:gd name="connsiteY14" fmla="*/ 2511602 h 2689083"/>
              <a:gd name="connsiteX15" fmla="*/ 344737 w 1647356"/>
              <a:gd name="connsiteY15" fmla="*/ 2377959 h 268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7356" h="2689083">
                <a:moveTo>
                  <a:pt x="344737" y="2377959"/>
                </a:moveTo>
                <a:cubicBezTo>
                  <a:pt x="483069" y="2181011"/>
                  <a:pt x="1002402" y="1456525"/>
                  <a:pt x="1111426" y="1329916"/>
                </a:cubicBezTo>
                <a:cubicBezTo>
                  <a:pt x="1220451" y="1203307"/>
                  <a:pt x="1022330" y="1601891"/>
                  <a:pt x="998884" y="1618303"/>
                </a:cubicBezTo>
                <a:cubicBezTo>
                  <a:pt x="975438" y="1634715"/>
                  <a:pt x="948475" y="1499900"/>
                  <a:pt x="970749" y="1428389"/>
                </a:cubicBezTo>
                <a:cubicBezTo>
                  <a:pt x="993023" y="1356878"/>
                  <a:pt x="1049294" y="1424873"/>
                  <a:pt x="1132528" y="1189239"/>
                </a:cubicBezTo>
                <a:cubicBezTo>
                  <a:pt x="1215762" y="953605"/>
                  <a:pt x="1429121" y="127128"/>
                  <a:pt x="1470152" y="14586"/>
                </a:cubicBezTo>
                <a:cubicBezTo>
                  <a:pt x="1511183" y="-97956"/>
                  <a:pt x="1351749" y="476475"/>
                  <a:pt x="1378712" y="513989"/>
                </a:cubicBezTo>
                <a:cubicBezTo>
                  <a:pt x="1405675" y="551503"/>
                  <a:pt x="1599106" y="120094"/>
                  <a:pt x="1631931" y="239669"/>
                </a:cubicBezTo>
                <a:cubicBezTo>
                  <a:pt x="1664756" y="359244"/>
                  <a:pt x="1644826" y="970017"/>
                  <a:pt x="1575660" y="1231442"/>
                </a:cubicBezTo>
                <a:cubicBezTo>
                  <a:pt x="1506494" y="1492867"/>
                  <a:pt x="1253276" y="1722638"/>
                  <a:pt x="1216934" y="1808217"/>
                </a:cubicBezTo>
                <a:cubicBezTo>
                  <a:pt x="1180593" y="1893795"/>
                  <a:pt x="1445534" y="1655818"/>
                  <a:pt x="1357611" y="1744913"/>
                </a:cubicBezTo>
                <a:cubicBezTo>
                  <a:pt x="1269688" y="1834008"/>
                  <a:pt x="915650" y="2185700"/>
                  <a:pt x="689395" y="2342789"/>
                </a:cubicBezTo>
                <a:cubicBezTo>
                  <a:pt x="463140" y="2499878"/>
                  <a:pt x="-6956" y="2709722"/>
                  <a:pt x="78" y="2687448"/>
                </a:cubicBezTo>
                <a:cubicBezTo>
                  <a:pt x="7112" y="2665174"/>
                  <a:pt x="684706" y="2238454"/>
                  <a:pt x="731598" y="2209146"/>
                </a:cubicBezTo>
                <a:cubicBezTo>
                  <a:pt x="778490" y="2179838"/>
                  <a:pt x="347081" y="2479950"/>
                  <a:pt x="281432" y="2511602"/>
                </a:cubicBezTo>
                <a:cubicBezTo>
                  <a:pt x="215783" y="2543254"/>
                  <a:pt x="206405" y="2574907"/>
                  <a:pt x="344737" y="237795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2EE844F9-A4DC-74E9-3377-BA9338390D2C}"/>
              </a:ext>
            </a:extLst>
          </p:cNvPr>
          <p:cNvSpPr/>
          <p:nvPr/>
        </p:nvSpPr>
        <p:spPr>
          <a:xfrm>
            <a:off x="3697113" y="7828399"/>
            <a:ext cx="599785" cy="1365280"/>
          </a:xfrm>
          <a:custGeom>
            <a:avLst/>
            <a:gdLst>
              <a:gd name="connsiteX0" fmla="*/ 143367 w 599785"/>
              <a:gd name="connsiteY0" fmla="*/ 272 h 1365280"/>
              <a:gd name="connsiteX1" fmla="*/ 537262 w 599785"/>
              <a:gd name="connsiteY1" fmla="*/ 738826 h 1365280"/>
              <a:gd name="connsiteX2" fmla="*/ 593533 w 599785"/>
              <a:gd name="connsiteY2" fmla="*/ 1308567 h 1365280"/>
              <a:gd name="connsiteX3" fmla="*/ 480992 w 599785"/>
              <a:gd name="connsiteY3" fmla="*/ 1027213 h 1365280"/>
              <a:gd name="connsiteX4" fmla="*/ 473958 w 599785"/>
              <a:gd name="connsiteY4" fmla="*/ 1357804 h 1365280"/>
              <a:gd name="connsiteX5" fmla="*/ 2690 w 599785"/>
              <a:gd name="connsiteY5" fmla="*/ 633318 h 1365280"/>
              <a:gd name="connsiteX6" fmla="*/ 277010 w 599785"/>
              <a:gd name="connsiteY6" fmla="*/ 949841 h 1365280"/>
              <a:gd name="connsiteX7" fmla="*/ 178536 w 599785"/>
              <a:gd name="connsiteY7" fmla="*/ 598149 h 1365280"/>
              <a:gd name="connsiteX8" fmla="*/ 368450 w 599785"/>
              <a:gd name="connsiteY8" fmla="*/ 823232 h 1365280"/>
              <a:gd name="connsiteX9" fmla="*/ 143367 w 599785"/>
              <a:gd name="connsiteY9" fmla="*/ 272 h 136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785" h="1365280">
                <a:moveTo>
                  <a:pt x="143367" y="272"/>
                </a:moveTo>
                <a:cubicBezTo>
                  <a:pt x="171502" y="-13796"/>
                  <a:pt x="462234" y="520777"/>
                  <a:pt x="537262" y="738826"/>
                </a:cubicBezTo>
                <a:cubicBezTo>
                  <a:pt x="612290" y="956875"/>
                  <a:pt x="602911" y="1260503"/>
                  <a:pt x="593533" y="1308567"/>
                </a:cubicBezTo>
                <a:cubicBezTo>
                  <a:pt x="584155" y="1356631"/>
                  <a:pt x="500921" y="1019007"/>
                  <a:pt x="480992" y="1027213"/>
                </a:cubicBezTo>
                <a:cubicBezTo>
                  <a:pt x="461063" y="1035419"/>
                  <a:pt x="553675" y="1423453"/>
                  <a:pt x="473958" y="1357804"/>
                </a:cubicBezTo>
                <a:cubicBezTo>
                  <a:pt x="394241" y="1292155"/>
                  <a:pt x="35515" y="701312"/>
                  <a:pt x="2690" y="633318"/>
                </a:cubicBezTo>
                <a:cubicBezTo>
                  <a:pt x="-30135" y="565324"/>
                  <a:pt x="247702" y="955702"/>
                  <a:pt x="277010" y="949841"/>
                </a:cubicBezTo>
                <a:cubicBezTo>
                  <a:pt x="306318" y="943980"/>
                  <a:pt x="163296" y="619251"/>
                  <a:pt x="178536" y="598149"/>
                </a:cubicBezTo>
                <a:cubicBezTo>
                  <a:pt x="193776" y="577047"/>
                  <a:pt x="373139" y="914672"/>
                  <a:pt x="368450" y="823232"/>
                </a:cubicBezTo>
                <a:cubicBezTo>
                  <a:pt x="363761" y="731792"/>
                  <a:pt x="115232" y="14340"/>
                  <a:pt x="143367" y="27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15CA1E20-9209-420F-1436-A255B8A6EDE6}"/>
              </a:ext>
            </a:extLst>
          </p:cNvPr>
          <p:cNvSpPr/>
          <p:nvPr/>
        </p:nvSpPr>
        <p:spPr>
          <a:xfrm>
            <a:off x="4057075" y="8391179"/>
            <a:ext cx="1300638" cy="889858"/>
          </a:xfrm>
          <a:custGeom>
            <a:avLst/>
            <a:gdLst>
              <a:gd name="connsiteX0" fmla="*/ 303910 w 1300638"/>
              <a:gd name="connsiteY0" fmla="*/ 199 h 889858"/>
              <a:gd name="connsiteX1" fmla="*/ 972125 w 1300638"/>
              <a:gd name="connsiteY1" fmla="*/ 429264 h 889858"/>
              <a:gd name="connsiteX2" fmla="*/ 782211 w 1300638"/>
              <a:gd name="connsiteY2" fmla="*/ 520704 h 889858"/>
              <a:gd name="connsiteX3" fmla="*/ 1295682 w 1300638"/>
              <a:gd name="connsiteY3" fmla="*/ 865363 h 889858"/>
              <a:gd name="connsiteX4" fmla="*/ 416451 w 1300638"/>
              <a:gd name="connsiteY4" fmla="*/ 851295 h 889858"/>
              <a:gd name="connsiteX5" fmla="*/ 1454 w 1300638"/>
              <a:gd name="connsiteY5" fmla="*/ 766889 h 889858"/>
              <a:gd name="connsiteX6" fmla="*/ 275774 w 1300638"/>
              <a:gd name="connsiteY6" fmla="*/ 787990 h 889858"/>
              <a:gd name="connsiteX7" fmla="*/ 184334 w 1300638"/>
              <a:gd name="connsiteY7" fmla="*/ 562907 h 889858"/>
              <a:gd name="connsiteX8" fmla="*/ 416451 w 1300638"/>
              <a:gd name="connsiteY8" fmla="*/ 569941 h 889858"/>
              <a:gd name="connsiteX9" fmla="*/ 381282 w 1300638"/>
              <a:gd name="connsiteY9" fmla="*/ 365959 h 889858"/>
              <a:gd name="connsiteX10" fmla="*/ 641534 w 1300638"/>
              <a:gd name="connsiteY10" fmla="*/ 372993 h 889858"/>
              <a:gd name="connsiteX11" fmla="*/ 303910 w 1300638"/>
              <a:gd name="connsiteY11" fmla="*/ 199 h 8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0638" h="889858">
                <a:moveTo>
                  <a:pt x="303910" y="199"/>
                </a:moveTo>
                <a:cubicBezTo>
                  <a:pt x="359008" y="9577"/>
                  <a:pt x="892408" y="342513"/>
                  <a:pt x="972125" y="429264"/>
                </a:cubicBezTo>
                <a:cubicBezTo>
                  <a:pt x="1051842" y="516015"/>
                  <a:pt x="728285" y="448021"/>
                  <a:pt x="782211" y="520704"/>
                </a:cubicBezTo>
                <a:cubicBezTo>
                  <a:pt x="836137" y="593387"/>
                  <a:pt x="1356642" y="810264"/>
                  <a:pt x="1295682" y="865363"/>
                </a:cubicBezTo>
                <a:cubicBezTo>
                  <a:pt x="1234722" y="920462"/>
                  <a:pt x="632156" y="867707"/>
                  <a:pt x="416451" y="851295"/>
                </a:cubicBezTo>
                <a:cubicBezTo>
                  <a:pt x="200746" y="834883"/>
                  <a:pt x="24900" y="777440"/>
                  <a:pt x="1454" y="766889"/>
                </a:cubicBezTo>
                <a:cubicBezTo>
                  <a:pt x="-21992" y="756338"/>
                  <a:pt x="245294" y="821987"/>
                  <a:pt x="275774" y="787990"/>
                </a:cubicBezTo>
                <a:cubicBezTo>
                  <a:pt x="306254" y="753993"/>
                  <a:pt x="160888" y="599248"/>
                  <a:pt x="184334" y="562907"/>
                </a:cubicBezTo>
                <a:cubicBezTo>
                  <a:pt x="207780" y="526566"/>
                  <a:pt x="383626" y="602766"/>
                  <a:pt x="416451" y="569941"/>
                </a:cubicBezTo>
                <a:cubicBezTo>
                  <a:pt x="449276" y="537116"/>
                  <a:pt x="343768" y="398784"/>
                  <a:pt x="381282" y="365959"/>
                </a:cubicBezTo>
                <a:cubicBezTo>
                  <a:pt x="418796" y="333134"/>
                  <a:pt x="650912" y="430436"/>
                  <a:pt x="641534" y="372993"/>
                </a:cubicBezTo>
                <a:cubicBezTo>
                  <a:pt x="632156" y="315550"/>
                  <a:pt x="248812" y="-9179"/>
                  <a:pt x="303910" y="1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7DDB7E16-6605-68FB-B55C-FFE9D4109D40}"/>
              </a:ext>
            </a:extLst>
          </p:cNvPr>
          <p:cNvSpPr/>
          <p:nvPr/>
        </p:nvSpPr>
        <p:spPr>
          <a:xfrm>
            <a:off x="3735058" y="2772843"/>
            <a:ext cx="379840" cy="1737790"/>
          </a:xfrm>
          <a:custGeom>
            <a:avLst/>
            <a:gdLst>
              <a:gd name="connsiteX0" fmla="*/ 154111 w 379840"/>
              <a:gd name="connsiteY0" fmla="*/ 45 h 1737790"/>
              <a:gd name="connsiteX1" fmla="*/ 29420 w 379840"/>
              <a:gd name="connsiteY1" fmla="*/ 575999 h 1737790"/>
              <a:gd name="connsiteX2" fmla="*/ 47233 w 379840"/>
              <a:gd name="connsiteY2" fmla="*/ 546310 h 1737790"/>
              <a:gd name="connsiteX3" fmla="*/ 59108 w 379840"/>
              <a:gd name="connsiteY3" fmla="*/ 985697 h 1737790"/>
              <a:gd name="connsiteX4" fmla="*/ 82859 w 379840"/>
              <a:gd name="connsiteY4" fmla="*/ 926321 h 1737790"/>
              <a:gd name="connsiteX5" fmla="*/ 165986 w 379840"/>
              <a:gd name="connsiteY5" fmla="*/ 1246954 h 1737790"/>
              <a:gd name="connsiteX6" fmla="*/ 225363 w 379840"/>
              <a:gd name="connsiteY6" fmla="*/ 1413209 h 1737790"/>
              <a:gd name="connsiteX7" fmla="*/ 302552 w 379840"/>
              <a:gd name="connsiteY7" fmla="*/ 1615089 h 1737790"/>
              <a:gd name="connsiteX8" fmla="*/ 213487 w 379840"/>
              <a:gd name="connsiteY8" fmla="*/ 1431022 h 1737790"/>
              <a:gd name="connsiteX9" fmla="*/ 367867 w 379840"/>
              <a:gd name="connsiteY9" fmla="*/ 1733843 h 1737790"/>
              <a:gd name="connsiteX10" fmla="*/ 344116 w 379840"/>
              <a:gd name="connsiteY10" fmla="*/ 1585401 h 1737790"/>
              <a:gd name="connsiteX11" fmla="*/ 142236 w 379840"/>
              <a:gd name="connsiteY11" fmla="*/ 1324144 h 1737790"/>
              <a:gd name="connsiteX12" fmla="*/ 171924 w 379840"/>
              <a:gd name="connsiteY12" fmla="*/ 1496336 h 1737790"/>
              <a:gd name="connsiteX13" fmla="*/ 100672 w 379840"/>
              <a:gd name="connsiteY13" fmla="*/ 1056949 h 1737790"/>
              <a:gd name="connsiteX14" fmla="*/ 17545 w 379840"/>
              <a:gd name="connsiteY14" fmla="*/ 516622 h 1737790"/>
              <a:gd name="connsiteX15" fmla="*/ 11607 w 379840"/>
              <a:gd name="connsiteY15" fmla="*/ 611625 h 1737790"/>
              <a:gd name="connsiteX16" fmla="*/ 154111 w 379840"/>
              <a:gd name="connsiteY16" fmla="*/ 45 h 173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9840" h="1737790">
                <a:moveTo>
                  <a:pt x="154111" y="45"/>
                </a:moveTo>
                <a:cubicBezTo>
                  <a:pt x="157080" y="-5893"/>
                  <a:pt x="29420" y="575999"/>
                  <a:pt x="29420" y="575999"/>
                </a:cubicBezTo>
                <a:cubicBezTo>
                  <a:pt x="11607" y="667043"/>
                  <a:pt x="42285" y="478027"/>
                  <a:pt x="47233" y="546310"/>
                </a:cubicBezTo>
                <a:cubicBezTo>
                  <a:pt x="52181" y="614593"/>
                  <a:pt x="53170" y="922362"/>
                  <a:pt x="59108" y="985697"/>
                </a:cubicBezTo>
                <a:cubicBezTo>
                  <a:pt x="65046" y="1049032"/>
                  <a:pt x="65046" y="882778"/>
                  <a:pt x="82859" y="926321"/>
                </a:cubicBezTo>
                <a:cubicBezTo>
                  <a:pt x="100672" y="969864"/>
                  <a:pt x="142235" y="1165806"/>
                  <a:pt x="165986" y="1246954"/>
                </a:cubicBezTo>
                <a:cubicBezTo>
                  <a:pt x="189737" y="1328102"/>
                  <a:pt x="202602" y="1351853"/>
                  <a:pt x="225363" y="1413209"/>
                </a:cubicBezTo>
                <a:cubicBezTo>
                  <a:pt x="248124" y="1474565"/>
                  <a:pt x="304531" y="1612120"/>
                  <a:pt x="302552" y="1615089"/>
                </a:cubicBezTo>
                <a:cubicBezTo>
                  <a:pt x="300573" y="1618058"/>
                  <a:pt x="202601" y="1411230"/>
                  <a:pt x="213487" y="1431022"/>
                </a:cubicBezTo>
                <a:cubicBezTo>
                  <a:pt x="224373" y="1450814"/>
                  <a:pt x="346096" y="1708113"/>
                  <a:pt x="367867" y="1733843"/>
                </a:cubicBezTo>
                <a:cubicBezTo>
                  <a:pt x="389638" y="1759573"/>
                  <a:pt x="381721" y="1653684"/>
                  <a:pt x="344116" y="1585401"/>
                </a:cubicBezTo>
                <a:cubicBezTo>
                  <a:pt x="306511" y="1517118"/>
                  <a:pt x="170935" y="1338988"/>
                  <a:pt x="142236" y="1324144"/>
                </a:cubicBezTo>
                <a:cubicBezTo>
                  <a:pt x="113537" y="1309300"/>
                  <a:pt x="178851" y="1540869"/>
                  <a:pt x="171924" y="1496336"/>
                </a:cubicBezTo>
                <a:cubicBezTo>
                  <a:pt x="164997" y="1451804"/>
                  <a:pt x="126402" y="1220235"/>
                  <a:pt x="100672" y="1056949"/>
                </a:cubicBezTo>
                <a:cubicBezTo>
                  <a:pt x="74942" y="893663"/>
                  <a:pt x="32389" y="590843"/>
                  <a:pt x="17545" y="516622"/>
                </a:cubicBezTo>
                <a:cubicBezTo>
                  <a:pt x="2701" y="442401"/>
                  <a:pt x="-10164" y="692773"/>
                  <a:pt x="11607" y="611625"/>
                </a:cubicBezTo>
                <a:cubicBezTo>
                  <a:pt x="33378" y="530477"/>
                  <a:pt x="151142" y="5983"/>
                  <a:pt x="154111" y="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BF8238D-6CF5-0472-808D-1BB38B6D4DD2}"/>
              </a:ext>
            </a:extLst>
          </p:cNvPr>
          <p:cNvSpPr/>
          <p:nvPr/>
        </p:nvSpPr>
        <p:spPr>
          <a:xfrm>
            <a:off x="3481231" y="2754593"/>
            <a:ext cx="477342" cy="1770646"/>
          </a:xfrm>
          <a:custGeom>
            <a:avLst/>
            <a:gdLst>
              <a:gd name="connsiteX0" fmla="*/ 211995 w 477342"/>
              <a:gd name="connsiteY0" fmla="*/ 482 h 1770646"/>
              <a:gd name="connsiteX1" fmla="*/ 4177 w 477342"/>
              <a:gd name="connsiteY1" fmla="*/ 439869 h 1770646"/>
              <a:gd name="connsiteX2" fmla="*/ 69491 w 477342"/>
              <a:gd name="connsiteY2" fmla="*/ 416119 h 1770646"/>
              <a:gd name="connsiteX3" fmla="*/ 27927 w 477342"/>
              <a:gd name="connsiteY3" fmla="*/ 659563 h 1770646"/>
              <a:gd name="connsiteX4" fmla="*/ 69491 w 477342"/>
              <a:gd name="connsiteY4" fmla="*/ 612062 h 1770646"/>
              <a:gd name="connsiteX5" fmla="*/ 63553 w 477342"/>
              <a:gd name="connsiteY5" fmla="*/ 790191 h 1770646"/>
              <a:gd name="connsiteX6" fmla="*/ 93242 w 477342"/>
              <a:gd name="connsiteY6" fmla="*/ 1021760 h 1770646"/>
              <a:gd name="connsiteX7" fmla="*/ 81366 w 477342"/>
              <a:gd name="connsiteY7" fmla="*/ 938633 h 1770646"/>
              <a:gd name="connsiteX8" fmla="*/ 194182 w 477342"/>
              <a:gd name="connsiteY8" fmla="*/ 1265204 h 1770646"/>
              <a:gd name="connsiteX9" fmla="*/ 116992 w 477342"/>
              <a:gd name="connsiteY9" fmla="*/ 1116763 h 1770646"/>
              <a:gd name="connsiteX10" fmla="*/ 211995 w 477342"/>
              <a:gd name="connsiteY10" fmla="*/ 1360207 h 1770646"/>
              <a:gd name="connsiteX11" fmla="*/ 146681 w 477342"/>
              <a:gd name="connsiteY11" fmla="*/ 1199890 h 1770646"/>
              <a:gd name="connsiteX12" fmla="*/ 241683 w 477342"/>
              <a:gd name="connsiteY12" fmla="*/ 1449272 h 1770646"/>
              <a:gd name="connsiteX13" fmla="*/ 378250 w 477342"/>
              <a:gd name="connsiteY13" fmla="*/ 1639277 h 1770646"/>
              <a:gd name="connsiteX14" fmla="*/ 473252 w 477342"/>
              <a:gd name="connsiteY14" fmla="*/ 1769906 h 1770646"/>
              <a:gd name="connsiteX15" fmla="*/ 449501 w 477342"/>
              <a:gd name="connsiteY15" fmla="*/ 1686778 h 1770646"/>
              <a:gd name="connsiteX16" fmla="*/ 354499 w 477342"/>
              <a:gd name="connsiteY16" fmla="*/ 1568025 h 1770646"/>
              <a:gd name="connsiteX17" fmla="*/ 217933 w 477342"/>
              <a:gd name="connsiteY17" fmla="*/ 1247391 h 1770646"/>
              <a:gd name="connsiteX18" fmla="*/ 116992 w 477342"/>
              <a:gd name="connsiteY18" fmla="*/ 1045511 h 1770646"/>
              <a:gd name="connsiteX19" fmla="*/ 33865 w 477342"/>
              <a:gd name="connsiteY19" fmla="*/ 926758 h 1770646"/>
              <a:gd name="connsiteX20" fmla="*/ 170431 w 477342"/>
              <a:gd name="connsiteY20" fmla="*/ 243926 h 1770646"/>
              <a:gd name="connsiteX21" fmla="*/ 27927 w 477342"/>
              <a:gd name="connsiteY21" fmla="*/ 350804 h 1770646"/>
              <a:gd name="connsiteX22" fmla="*/ 211995 w 477342"/>
              <a:gd name="connsiteY22" fmla="*/ 482 h 177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77342" h="1770646">
                <a:moveTo>
                  <a:pt x="211995" y="482"/>
                </a:moveTo>
                <a:cubicBezTo>
                  <a:pt x="208037" y="15326"/>
                  <a:pt x="27928" y="370596"/>
                  <a:pt x="4177" y="439869"/>
                </a:cubicBezTo>
                <a:cubicBezTo>
                  <a:pt x="-19574" y="509142"/>
                  <a:pt x="65533" y="379503"/>
                  <a:pt x="69491" y="416119"/>
                </a:cubicBezTo>
                <a:cubicBezTo>
                  <a:pt x="73449" y="452735"/>
                  <a:pt x="27927" y="626906"/>
                  <a:pt x="27927" y="659563"/>
                </a:cubicBezTo>
                <a:cubicBezTo>
                  <a:pt x="27927" y="692220"/>
                  <a:pt x="63553" y="590291"/>
                  <a:pt x="69491" y="612062"/>
                </a:cubicBezTo>
                <a:cubicBezTo>
                  <a:pt x="75429" y="633833"/>
                  <a:pt x="59594" y="721908"/>
                  <a:pt x="63553" y="790191"/>
                </a:cubicBezTo>
                <a:cubicBezTo>
                  <a:pt x="67511" y="858474"/>
                  <a:pt x="90273" y="997020"/>
                  <a:pt x="93242" y="1021760"/>
                </a:cubicBezTo>
                <a:cubicBezTo>
                  <a:pt x="96211" y="1046500"/>
                  <a:pt x="64543" y="898059"/>
                  <a:pt x="81366" y="938633"/>
                </a:cubicBezTo>
                <a:cubicBezTo>
                  <a:pt x="98189" y="979207"/>
                  <a:pt x="188244" y="1235516"/>
                  <a:pt x="194182" y="1265204"/>
                </a:cubicBezTo>
                <a:cubicBezTo>
                  <a:pt x="200120" y="1294892"/>
                  <a:pt x="114023" y="1100929"/>
                  <a:pt x="116992" y="1116763"/>
                </a:cubicBezTo>
                <a:cubicBezTo>
                  <a:pt x="119961" y="1132597"/>
                  <a:pt x="207047" y="1346353"/>
                  <a:pt x="211995" y="1360207"/>
                </a:cubicBezTo>
                <a:cubicBezTo>
                  <a:pt x="216943" y="1374061"/>
                  <a:pt x="141733" y="1185046"/>
                  <a:pt x="146681" y="1199890"/>
                </a:cubicBezTo>
                <a:cubicBezTo>
                  <a:pt x="151629" y="1214734"/>
                  <a:pt x="203088" y="1376041"/>
                  <a:pt x="241683" y="1449272"/>
                </a:cubicBezTo>
                <a:cubicBezTo>
                  <a:pt x="280278" y="1522503"/>
                  <a:pt x="378250" y="1639277"/>
                  <a:pt x="378250" y="1639277"/>
                </a:cubicBezTo>
                <a:cubicBezTo>
                  <a:pt x="416845" y="1692716"/>
                  <a:pt x="461377" y="1761989"/>
                  <a:pt x="473252" y="1769906"/>
                </a:cubicBezTo>
                <a:cubicBezTo>
                  <a:pt x="485127" y="1777823"/>
                  <a:pt x="469293" y="1720425"/>
                  <a:pt x="449501" y="1686778"/>
                </a:cubicBezTo>
                <a:cubicBezTo>
                  <a:pt x="429709" y="1653131"/>
                  <a:pt x="393094" y="1641256"/>
                  <a:pt x="354499" y="1568025"/>
                </a:cubicBezTo>
                <a:cubicBezTo>
                  <a:pt x="315904" y="1494794"/>
                  <a:pt x="257517" y="1334477"/>
                  <a:pt x="217933" y="1247391"/>
                </a:cubicBezTo>
                <a:cubicBezTo>
                  <a:pt x="178349" y="1160305"/>
                  <a:pt x="147670" y="1098950"/>
                  <a:pt x="116992" y="1045511"/>
                </a:cubicBezTo>
                <a:cubicBezTo>
                  <a:pt x="86314" y="992072"/>
                  <a:pt x="24959" y="1060355"/>
                  <a:pt x="33865" y="926758"/>
                </a:cubicBezTo>
                <a:cubicBezTo>
                  <a:pt x="42771" y="793161"/>
                  <a:pt x="171421" y="339918"/>
                  <a:pt x="170431" y="243926"/>
                </a:cubicBezTo>
                <a:cubicBezTo>
                  <a:pt x="169441" y="147934"/>
                  <a:pt x="19021" y="383461"/>
                  <a:pt x="27927" y="350804"/>
                </a:cubicBezTo>
                <a:cubicBezTo>
                  <a:pt x="36833" y="318147"/>
                  <a:pt x="215953" y="-14362"/>
                  <a:pt x="211995" y="4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93161A6-5F58-1874-F369-9CE5AEDDFBFB}"/>
              </a:ext>
            </a:extLst>
          </p:cNvPr>
          <p:cNvSpPr/>
          <p:nvPr/>
        </p:nvSpPr>
        <p:spPr>
          <a:xfrm>
            <a:off x="3332885" y="2833721"/>
            <a:ext cx="284727" cy="1030255"/>
          </a:xfrm>
          <a:custGeom>
            <a:avLst/>
            <a:gdLst>
              <a:gd name="connsiteX0" fmla="*/ 283151 w 284727"/>
              <a:gd name="connsiteY0" fmla="*/ 4482 h 1030255"/>
              <a:gd name="connsiteX1" fmla="*/ 63458 w 284727"/>
              <a:gd name="connsiteY1" fmla="*/ 426056 h 1030255"/>
              <a:gd name="connsiteX2" fmla="*/ 21894 w 284727"/>
              <a:gd name="connsiteY2" fmla="*/ 788253 h 1030255"/>
              <a:gd name="connsiteX3" fmla="*/ 4081 w 284727"/>
              <a:gd name="connsiteY3" fmla="*/ 758565 h 1030255"/>
              <a:gd name="connsiteX4" fmla="*/ 99084 w 284727"/>
              <a:gd name="connsiteY4" fmla="*/ 1025760 h 1030255"/>
              <a:gd name="connsiteX5" fmla="*/ 51583 w 284727"/>
              <a:gd name="connsiteY5" fmla="*/ 912944 h 1030255"/>
              <a:gd name="connsiteX6" fmla="*/ 15957 w 284727"/>
              <a:gd name="connsiteY6" fmla="*/ 740752 h 1030255"/>
              <a:gd name="connsiteX7" fmla="*/ 69396 w 284727"/>
              <a:gd name="connsiteY7" fmla="*/ 467619 h 1030255"/>
              <a:gd name="connsiteX8" fmla="*/ 158460 w 284727"/>
              <a:gd name="connsiteY8" fmla="*/ 218237 h 1030255"/>
              <a:gd name="connsiteX9" fmla="*/ 283151 w 284727"/>
              <a:gd name="connsiteY9" fmla="*/ 4482 h 103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727" h="1030255">
                <a:moveTo>
                  <a:pt x="283151" y="4482"/>
                </a:moveTo>
                <a:cubicBezTo>
                  <a:pt x="267317" y="39119"/>
                  <a:pt x="107001" y="295428"/>
                  <a:pt x="63458" y="426056"/>
                </a:cubicBezTo>
                <a:cubicBezTo>
                  <a:pt x="19915" y="556684"/>
                  <a:pt x="31790" y="732835"/>
                  <a:pt x="21894" y="788253"/>
                </a:cubicBezTo>
                <a:cubicBezTo>
                  <a:pt x="11998" y="843671"/>
                  <a:pt x="-8784" y="718981"/>
                  <a:pt x="4081" y="758565"/>
                </a:cubicBezTo>
                <a:cubicBezTo>
                  <a:pt x="16946" y="798150"/>
                  <a:pt x="91167" y="1000030"/>
                  <a:pt x="99084" y="1025760"/>
                </a:cubicBezTo>
                <a:cubicBezTo>
                  <a:pt x="107001" y="1051490"/>
                  <a:pt x="65437" y="960445"/>
                  <a:pt x="51583" y="912944"/>
                </a:cubicBezTo>
                <a:cubicBezTo>
                  <a:pt x="37728" y="865443"/>
                  <a:pt x="12988" y="814973"/>
                  <a:pt x="15957" y="740752"/>
                </a:cubicBezTo>
                <a:cubicBezTo>
                  <a:pt x="18926" y="666531"/>
                  <a:pt x="45646" y="554705"/>
                  <a:pt x="69396" y="467619"/>
                </a:cubicBezTo>
                <a:cubicBezTo>
                  <a:pt x="93146" y="380533"/>
                  <a:pt x="125803" y="291468"/>
                  <a:pt x="158460" y="218237"/>
                </a:cubicBezTo>
                <a:cubicBezTo>
                  <a:pt x="191117" y="145006"/>
                  <a:pt x="298985" y="-30155"/>
                  <a:pt x="283151" y="44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E02F7FF3-24EA-5993-A84B-6741A43840A6}"/>
              </a:ext>
            </a:extLst>
          </p:cNvPr>
          <p:cNvSpPr/>
          <p:nvPr/>
        </p:nvSpPr>
        <p:spPr>
          <a:xfrm>
            <a:off x="4529064" y="3005834"/>
            <a:ext cx="476541" cy="1567145"/>
          </a:xfrm>
          <a:custGeom>
            <a:avLst/>
            <a:gdLst>
              <a:gd name="connsiteX0" fmla="*/ 7310 w 476541"/>
              <a:gd name="connsiteY0" fmla="*/ 10498 h 1567145"/>
              <a:gd name="connsiteX1" fmla="*/ 381383 w 476541"/>
              <a:gd name="connsiteY1" fmla="*/ 1441475 h 1567145"/>
              <a:gd name="connsiteX2" fmla="*/ 369507 w 476541"/>
              <a:gd name="connsiteY2" fmla="*/ 1310847 h 1567145"/>
              <a:gd name="connsiteX3" fmla="*/ 476385 w 476541"/>
              <a:gd name="connsiteY3" fmla="*/ 1560228 h 1567145"/>
              <a:gd name="connsiteX4" fmla="*/ 393258 w 476541"/>
              <a:gd name="connsiteY4" fmla="*/ 984275 h 1567145"/>
              <a:gd name="connsiteX5" fmla="*/ 387320 w 476541"/>
              <a:gd name="connsiteY5" fmla="*/ 1328660 h 1567145"/>
              <a:gd name="connsiteX6" fmla="*/ 381383 w 476541"/>
              <a:gd name="connsiteY6" fmla="*/ 1132717 h 1567145"/>
              <a:gd name="connsiteX7" fmla="*/ 262630 w 476541"/>
              <a:gd name="connsiteY7" fmla="*/ 990213 h 1567145"/>
              <a:gd name="connsiteX8" fmla="*/ 120126 w 476541"/>
              <a:gd name="connsiteY8" fmla="*/ 503324 h 1567145"/>
              <a:gd name="connsiteX9" fmla="*/ 132001 w 476541"/>
              <a:gd name="connsiteY9" fmla="*/ 776457 h 1567145"/>
              <a:gd name="connsiteX10" fmla="*/ 7310 w 476541"/>
              <a:gd name="connsiteY10" fmla="*/ 10498 h 156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541" h="1567145">
                <a:moveTo>
                  <a:pt x="7310" y="10498"/>
                </a:moveTo>
                <a:cubicBezTo>
                  <a:pt x="48874" y="121334"/>
                  <a:pt x="321017" y="1224750"/>
                  <a:pt x="381383" y="1441475"/>
                </a:cubicBezTo>
                <a:cubicBezTo>
                  <a:pt x="441749" y="1658200"/>
                  <a:pt x="353673" y="1291055"/>
                  <a:pt x="369507" y="1310847"/>
                </a:cubicBezTo>
                <a:cubicBezTo>
                  <a:pt x="385341" y="1330639"/>
                  <a:pt x="472427" y="1614656"/>
                  <a:pt x="476385" y="1560228"/>
                </a:cubicBezTo>
                <a:cubicBezTo>
                  <a:pt x="480343" y="1505800"/>
                  <a:pt x="408102" y="1022870"/>
                  <a:pt x="393258" y="984275"/>
                </a:cubicBezTo>
                <a:cubicBezTo>
                  <a:pt x="378414" y="945680"/>
                  <a:pt x="389299" y="1303920"/>
                  <a:pt x="387320" y="1328660"/>
                </a:cubicBezTo>
                <a:cubicBezTo>
                  <a:pt x="385341" y="1353400"/>
                  <a:pt x="402165" y="1189125"/>
                  <a:pt x="381383" y="1132717"/>
                </a:cubicBezTo>
                <a:cubicBezTo>
                  <a:pt x="360601" y="1076309"/>
                  <a:pt x="306173" y="1095112"/>
                  <a:pt x="262630" y="990213"/>
                </a:cubicBezTo>
                <a:cubicBezTo>
                  <a:pt x="219087" y="885314"/>
                  <a:pt x="141898" y="538950"/>
                  <a:pt x="120126" y="503324"/>
                </a:cubicBezTo>
                <a:cubicBezTo>
                  <a:pt x="98355" y="467698"/>
                  <a:pt x="149814" y="851667"/>
                  <a:pt x="132001" y="776457"/>
                </a:cubicBezTo>
                <a:cubicBezTo>
                  <a:pt x="114188" y="701247"/>
                  <a:pt x="-34254" y="-100338"/>
                  <a:pt x="7310" y="104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1DC36924-1F0E-5724-CF25-0EB09DB6E1AC}"/>
              </a:ext>
            </a:extLst>
          </p:cNvPr>
          <p:cNvSpPr/>
          <p:nvPr/>
        </p:nvSpPr>
        <p:spPr>
          <a:xfrm>
            <a:off x="3340298" y="2481831"/>
            <a:ext cx="1445992" cy="2189666"/>
          </a:xfrm>
          <a:custGeom>
            <a:avLst/>
            <a:gdLst>
              <a:gd name="connsiteX0" fmla="*/ 1107011 w 1445992"/>
              <a:gd name="connsiteY0" fmla="*/ 112 h 2189666"/>
              <a:gd name="connsiteX1" fmla="*/ 887318 w 1445992"/>
              <a:gd name="connsiteY1" fmla="*/ 564190 h 2189666"/>
              <a:gd name="connsiteX2" fmla="*/ 1225764 w 1445992"/>
              <a:gd name="connsiteY2" fmla="*/ 1543904 h 2189666"/>
              <a:gd name="connsiteX3" fmla="*/ 1124824 w 1445992"/>
              <a:gd name="connsiteY3" fmla="*/ 1502340 h 2189666"/>
              <a:gd name="connsiteX4" fmla="*/ 1445458 w 1445992"/>
              <a:gd name="connsiteY4" fmla="*/ 2185172 h 2189666"/>
              <a:gd name="connsiteX5" fmla="*/ 1035759 w 1445992"/>
              <a:gd name="connsiteY5" fmla="*/ 1799224 h 2189666"/>
              <a:gd name="connsiteX6" fmla="*/ 620123 w 1445992"/>
              <a:gd name="connsiteY6" fmla="*/ 1817037 h 2189666"/>
              <a:gd name="connsiteX7" fmla="*/ 596372 w 1445992"/>
              <a:gd name="connsiteY7" fmla="*/ 2012979 h 2189666"/>
              <a:gd name="connsiteX8" fmla="*/ 85733 w 1445992"/>
              <a:gd name="connsiteY8" fmla="*/ 1235146 h 2189666"/>
              <a:gd name="connsiteX9" fmla="*/ 2606 w 1445992"/>
              <a:gd name="connsiteY9" fmla="*/ 760133 h 2189666"/>
              <a:gd name="connsiteX10" fmla="*/ 109484 w 1445992"/>
              <a:gd name="connsiteY10" fmla="*/ 861073 h 2189666"/>
              <a:gd name="connsiteX11" fmla="*/ 246050 w 1445992"/>
              <a:gd name="connsiteY11" fmla="*/ 196055 h 2189666"/>
              <a:gd name="connsiteX12" fmla="*/ 186673 w 1445992"/>
              <a:gd name="connsiteY12" fmla="*/ 504813 h 2189666"/>
              <a:gd name="connsiteX13" fmla="*/ 679499 w 1445992"/>
              <a:gd name="connsiteY13" fmla="*/ 65426 h 2189666"/>
              <a:gd name="connsiteX14" fmla="*/ 198549 w 1445992"/>
              <a:gd name="connsiteY14" fmla="*/ 605753 h 2189666"/>
              <a:gd name="connsiteX15" fmla="*/ 1107011 w 1445992"/>
              <a:gd name="connsiteY15" fmla="*/ 112 h 218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45992" h="2189666">
                <a:moveTo>
                  <a:pt x="1107011" y="112"/>
                </a:moveTo>
                <a:cubicBezTo>
                  <a:pt x="1221806" y="-6815"/>
                  <a:pt x="867526" y="306891"/>
                  <a:pt x="887318" y="564190"/>
                </a:cubicBezTo>
                <a:cubicBezTo>
                  <a:pt x="907110" y="821489"/>
                  <a:pt x="1186180" y="1387546"/>
                  <a:pt x="1225764" y="1543904"/>
                </a:cubicBezTo>
                <a:cubicBezTo>
                  <a:pt x="1265348" y="1700262"/>
                  <a:pt x="1088208" y="1395462"/>
                  <a:pt x="1124824" y="1502340"/>
                </a:cubicBezTo>
                <a:cubicBezTo>
                  <a:pt x="1161440" y="1609218"/>
                  <a:pt x="1460302" y="2135691"/>
                  <a:pt x="1445458" y="2185172"/>
                </a:cubicBezTo>
                <a:cubicBezTo>
                  <a:pt x="1430614" y="2234653"/>
                  <a:pt x="1173315" y="1860580"/>
                  <a:pt x="1035759" y="1799224"/>
                </a:cubicBezTo>
                <a:cubicBezTo>
                  <a:pt x="898203" y="1737868"/>
                  <a:pt x="693354" y="1781411"/>
                  <a:pt x="620123" y="1817037"/>
                </a:cubicBezTo>
                <a:cubicBezTo>
                  <a:pt x="546892" y="1852663"/>
                  <a:pt x="685437" y="2109961"/>
                  <a:pt x="596372" y="2012979"/>
                </a:cubicBezTo>
                <a:cubicBezTo>
                  <a:pt x="507307" y="1915997"/>
                  <a:pt x="184694" y="1443953"/>
                  <a:pt x="85733" y="1235146"/>
                </a:cubicBezTo>
                <a:cubicBezTo>
                  <a:pt x="-13228" y="1026339"/>
                  <a:pt x="-1353" y="822479"/>
                  <a:pt x="2606" y="760133"/>
                </a:cubicBezTo>
                <a:cubicBezTo>
                  <a:pt x="6564" y="697788"/>
                  <a:pt x="68910" y="955086"/>
                  <a:pt x="109484" y="861073"/>
                </a:cubicBezTo>
                <a:cubicBezTo>
                  <a:pt x="150058" y="767060"/>
                  <a:pt x="233185" y="255432"/>
                  <a:pt x="246050" y="196055"/>
                </a:cubicBezTo>
                <a:cubicBezTo>
                  <a:pt x="258915" y="136678"/>
                  <a:pt x="114431" y="526585"/>
                  <a:pt x="186673" y="504813"/>
                </a:cubicBezTo>
                <a:cubicBezTo>
                  <a:pt x="258914" y="483042"/>
                  <a:pt x="677520" y="48603"/>
                  <a:pt x="679499" y="65426"/>
                </a:cubicBezTo>
                <a:cubicBezTo>
                  <a:pt x="681478" y="82249"/>
                  <a:pt x="127297" y="613670"/>
                  <a:pt x="198549" y="605753"/>
                </a:cubicBezTo>
                <a:cubicBezTo>
                  <a:pt x="269801" y="597836"/>
                  <a:pt x="992216" y="7039"/>
                  <a:pt x="1107011" y="112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09197593-99A7-C2BA-E484-B7CDF289C6A3}"/>
              </a:ext>
            </a:extLst>
          </p:cNvPr>
          <p:cNvSpPr/>
          <p:nvPr/>
        </p:nvSpPr>
        <p:spPr>
          <a:xfrm>
            <a:off x="5082899" y="7123066"/>
            <a:ext cx="1427264" cy="2073220"/>
          </a:xfrm>
          <a:custGeom>
            <a:avLst/>
            <a:gdLst>
              <a:gd name="connsiteX0" fmla="*/ 646212 w 1427264"/>
              <a:gd name="connsiteY0" fmla="*/ 513867 h 2073220"/>
              <a:gd name="connsiteX1" fmla="*/ 36612 w 1427264"/>
              <a:gd name="connsiteY1" fmla="*/ 1287156 h 2073220"/>
              <a:gd name="connsiteX2" fmla="*/ 81768 w 1427264"/>
              <a:gd name="connsiteY2" fmla="*/ 1247645 h 2073220"/>
              <a:gd name="connsiteX3" fmla="*/ 2745 w 1427264"/>
              <a:gd name="connsiteY3" fmla="*/ 1608890 h 2073220"/>
              <a:gd name="connsiteX4" fmla="*/ 200301 w 1427264"/>
              <a:gd name="connsiteY4" fmla="*/ 1851601 h 2073220"/>
              <a:gd name="connsiteX5" fmla="*/ 172079 w 1427264"/>
              <a:gd name="connsiteY5" fmla="*/ 1845956 h 2073220"/>
              <a:gd name="connsiteX6" fmla="*/ 697012 w 1427264"/>
              <a:gd name="connsiteY6" fmla="*/ 2071734 h 2073220"/>
              <a:gd name="connsiteX7" fmla="*/ 488168 w 1427264"/>
              <a:gd name="connsiteY7" fmla="*/ 1930623 h 2073220"/>
              <a:gd name="connsiteX8" fmla="*/ 330123 w 1427264"/>
              <a:gd name="connsiteY8" fmla="*/ 1676623 h 2073220"/>
              <a:gd name="connsiteX9" fmla="*/ 776034 w 1427264"/>
              <a:gd name="connsiteY9" fmla="*/ 948490 h 2073220"/>
              <a:gd name="connsiteX10" fmla="*/ 691368 w 1427264"/>
              <a:gd name="connsiteY10" fmla="*/ 1287156 h 2073220"/>
              <a:gd name="connsiteX11" fmla="*/ 1413857 w 1427264"/>
              <a:gd name="connsiteY11" fmla="*/ 327601 h 2073220"/>
              <a:gd name="connsiteX12" fmla="*/ 1176790 w 1427264"/>
              <a:gd name="connsiteY12" fmla="*/ 463067 h 2073220"/>
              <a:gd name="connsiteX13" fmla="*/ 1374345 w 1427264"/>
              <a:gd name="connsiteY13" fmla="*/ 223 h 2073220"/>
              <a:gd name="connsiteX14" fmla="*/ 860701 w 1427264"/>
              <a:gd name="connsiteY14" fmla="*/ 530801 h 2073220"/>
              <a:gd name="connsiteX15" fmla="*/ 945368 w 1427264"/>
              <a:gd name="connsiteY15" fmla="*/ 158267 h 2073220"/>
              <a:gd name="connsiteX16" fmla="*/ 646212 w 1427264"/>
              <a:gd name="connsiteY16" fmla="*/ 513867 h 207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27264" h="2073220">
                <a:moveTo>
                  <a:pt x="646212" y="513867"/>
                </a:moveTo>
                <a:cubicBezTo>
                  <a:pt x="494753" y="702015"/>
                  <a:pt x="130686" y="1164860"/>
                  <a:pt x="36612" y="1287156"/>
                </a:cubicBezTo>
                <a:cubicBezTo>
                  <a:pt x="-57462" y="1409452"/>
                  <a:pt x="87412" y="1194023"/>
                  <a:pt x="81768" y="1247645"/>
                </a:cubicBezTo>
                <a:cubicBezTo>
                  <a:pt x="76123" y="1301267"/>
                  <a:pt x="-17010" y="1508231"/>
                  <a:pt x="2745" y="1608890"/>
                </a:cubicBezTo>
                <a:cubicBezTo>
                  <a:pt x="22500" y="1709549"/>
                  <a:pt x="172079" y="1812090"/>
                  <a:pt x="200301" y="1851601"/>
                </a:cubicBezTo>
                <a:cubicBezTo>
                  <a:pt x="228523" y="1891112"/>
                  <a:pt x="89294" y="1809267"/>
                  <a:pt x="172079" y="1845956"/>
                </a:cubicBezTo>
                <a:cubicBezTo>
                  <a:pt x="254864" y="1882645"/>
                  <a:pt x="644331" y="2057623"/>
                  <a:pt x="697012" y="2071734"/>
                </a:cubicBezTo>
                <a:cubicBezTo>
                  <a:pt x="749693" y="2085845"/>
                  <a:pt x="549316" y="1996475"/>
                  <a:pt x="488168" y="1930623"/>
                </a:cubicBezTo>
                <a:cubicBezTo>
                  <a:pt x="427020" y="1864771"/>
                  <a:pt x="282145" y="1840312"/>
                  <a:pt x="330123" y="1676623"/>
                </a:cubicBezTo>
                <a:cubicBezTo>
                  <a:pt x="378101" y="1512934"/>
                  <a:pt x="715827" y="1013401"/>
                  <a:pt x="776034" y="948490"/>
                </a:cubicBezTo>
                <a:cubicBezTo>
                  <a:pt x="836242" y="883579"/>
                  <a:pt x="585064" y="1390637"/>
                  <a:pt x="691368" y="1287156"/>
                </a:cubicBezTo>
                <a:cubicBezTo>
                  <a:pt x="797672" y="1183675"/>
                  <a:pt x="1332953" y="464949"/>
                  <a:pt x="1413857" y="327601"/>
                </a:cubicBezTo>
                <a:cubicBezTo>
                  <a:pt x="1494761" y="190253"/>
                  <a:pt x="1183375" y="517630"/>
                  <a:pt x="1176790" y="463067"/>
                </a:cubicBezTo>
                <a:cubicBezTo>
                  <a:pt x="1170205" y="408504"/>
                  <a:pt x="1427026" y="-11066"/>
                  <a:pt x="1374345" y="223"/>
                </a:cubicBezTo>
                <a:cubicBezTo>
                  <a:pt x="1321664" y="11512"/>
                  <a:pt x="932197" y="504460"/>
                  <a:pt x="860701" y="530801"/>
                </a:cubicBezTo>
                <a:cubicBezTo>
                  <a:pt x="789205" y="557142"/>
                  <a:pt x="978294" y="160148"/>
                  <a:pt x="945368" y="158267"/>
                </a:cubicBezTo>
                <a:cubicBezTo>
                  <a:pt x="912442" y="156385"/>
                  <a:pt x="797671" y="325719"/>
                  <a:pt x="646212" y="51386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6F71EFE8-85B6-9661-570B-A71DD61860E6}"/>
              </a:ext>
            </a:extLst>
          </p:cNvPr>
          <p:cNvSpPr/>
          <p:nvPr/>
        </p:nvSpPr>
        <p:spPr>
          <a:xfrm>
            <a:off x="3938678" y="6460435"/>
            <a:ext cx="786504" cy="272683"/>
          </a:xfrm>
          <a:custGeom>
            <a:avLst/>
            <a:gdLst>
              <a:gd name="connsiteX0" fmla="*/ 531 w 786504"/>
              <a:gd name="connsiteY0" fmla="*/ 106017 h 272683"/>
              <a:gd name="connsiteX1" fmla="*/ 258948 w 786504"/>
              <a:gd name="connsiteY1" fmla="*/ 119269 h 272683"/>
              <a:gd name="connsiteX2" fmla="*/ 447792 w 786504"/>
              <a:gd name="connsiteY2" fmla="*/ 79513 h 272683"/>
              <a:gd name="connsiteX3" fmla="*/ 341774 w 786504"/>
              <a:gd name="connsiteY3" fmla="*/ 86139 h 272683"/>
              <a:gd name="connsiteX4" fmla="*/ 510739 w 786504"/>
              <a:gd name="connsiteY4" fmla="*/ 39756 h 272683"/>
              <a:gd name="connsiteX5" fmla="*/ 507426 w 786504"/>
              <a:gd name="connsiteY5" fmla="*/ 0 h 272683"/>
              <a:gd name="connsiteX6" fmla="*/ 636635 w 786504"/>
              <a:gd name="connsiteY6" fmla="*/ 39756 h 272683"/>
              <a:gd name="connsiteX7" fmla="*/ 626696 w 786504"/>
              <a:gd name="connsiteY7" fmla="*/ 33130 h 272683"/>
              <a:gd name="connsiteX8" fmla="*/ 719461 w 786504"/>
              <a:gd name="connsiteY8" fmla="*/ 92765 h 272683"/>
              <a:gd name="connsiteX9" fmla="*/ 779096 w 786504"/>
              <a:gd name="connsiteY9" fmla="*/ 218661 h 272683"/>
              <a:gd name="connsiteX10" fmla="*/ 729400 w 786504"/>
              <a:gd name="connsiteY10" fmla="*/ 261730 h 272683"/>
              <a:gd name="connsiteX11" fmla="*/ 278826 w 786504"/>
              <a:gd name="connsiteY11" fmla="*/ 231913 h 272683"/>
              <a:gd name="connsiteX12" fmla="*/ 308644 w 786504"/>
              <a:gd name="connsiteY12" fmla="*/ 258417 h 272683"/>
              <a:gd name="connsiteX13" fmla="*/ 169496 w 786504"/>
              <a:gd name="connsiteY13" fmla="*/ 271669 h 272683"/>
              <a:gd name="connsiteX14" fmla="*/ 139679 w 786504"/>
              <a:gd name="connsiteY14" fmla="*/ 231913 h 272683"/>
              <a:gd name="connsiteX15" fmla="*/ 189374 w 786504"/>
              <a:gd name="connsiteY15" fmla="*/ 238539 h 272683"/>
              <a:gd name="connsiteX16" fmla="*/ 531 w 786504"/>
              <a:gd name="connsiteY16" fmla="*/ 106017 h 27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6504" h="272683">
                <a:moveTo>
                  <a:pt x="531" y="106017"/>
                </a:moveTo>
                <a:cubicBezTo>
                  <a:pt x="12127" y="86139"/>
                  <a:pt x="184405" y="123686"/>
                  <a:pt x="258948" y="119269"/>
                </a:cubicBezTo>
                <a:cubicBezTo>
                  <a:pt x="333491" y="114852"/>
                  <a:pt x="433988" y="85035"/>
                  <a:pt x="447792" y="79513"/>
                </a:cubicBezTo>
                <a:cubicBezTo>
                  <a:pt x="461596" y="73991"/>
                  <a:pt x="331283" y="92765"/>
                  <a:pt x="341774" y="86139"/>
                </a:cubicBezTo>
                <a:cubicBezTo>
                  <a:pt x="352265" y="79513"/>
                  <a:pt x="483130" y="54112"/>
                  <a:pt x="510739" y="39756"/>
                </a:cubicBezTo>
                <a:cubicBezTo>
                  <a:pt x="538348" y="25399"/>
                  <a:pt x="486443" y="0"/>
                  <a:pt x="507426" y="0"/>
                </a:cubicBezTo>
                <a:cubicBezTo>
                  <a:pt x="528409" y="0"/>
                  <a:pt x="636635" y="39756"/>
                  <a:pt x="636635" y="39756"/>
                </a:cubicBezTo>
                <a:cubicBezTo>
                  <a:pt x="656513" y="45278"/>
                  <a:pt x="626696" y="33130"/>
                  <a:pt x="626696" y="33130"/>
                </a:cubicBezTo>
                <a:cubicBezTo>
                  <a:pt x="640500" y="41965"/>
                  <a:pt x="694061" y="61843"/>
                  <a:pt x="719461" y="92765"/>
                </a:cubicBezTo>
                <a:cubicBezTo>
                  <a:pt x="744861" y="123687"/>
                  <a:pt x="777439" y="190500"/>
                  <a:pt x="779096" y="218661"/>
                </a:cubicBezTo>
                <a:cubicBezTo>
                  <a:pt x="780753" y="246822"/>
                  <a:pt x="812778" y="259521"/>
                  <a:pt x="729400" y="261730"/>
                </a:cubicBezTo>
                <a:cubicBezTo>
                  <a:pt x="646022" y="263939"/>
                  <a:pt x="348952" y="232465"/>
                  <a:pt x="278826" y="231913"/>
                </a:cubicBezTo>
                <a:cubicBezTo>
                  <a:pt x="208700" y="231361"/>
                  <a:pt x="326866" y="251791"/>
                  <a:pt x="308644" y="258417"/>
                </a:cubicBezTo>
                <a:cubicBezTo>
                  <a:pt x="290422" y="265043"/>
                  <a:pt x="197657" y="276086"/>
                  <a:pt x="169496" y="271669"/>
                </a:cubicBezTo>
                <a:cubicBezTo>
                  <a:pt x="141335" y="267252"/>
                  <a:pt x="136366" y="237435"/>
                  <a:pt x="139679" y="231913"/>
                </a:cubicBezTo>
                <a:cubicBezTo>
                  <a:pt x="142992" y="226391"/>
                  <a:pt x="208148" y="256208"/>
                  <a:pt x="189374" y="238539"/>
                </a:cubicBezTo>
                <a:cubicBezTo>
                  <a:pt x="170600" y="220870"/>
                  <a:pt x="-11065" y="125895"/>
                  <a:pt x="531" y="10601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6EB88EA1-778C-7861-EDCA-1418F99629FF}"/>
              </a:ext>
            </a:extLst>
          </p:cNvPr>
          <p:cNvSpPr/>
          <p:nvPr/>
        </p:nvSpPr>
        <p:spPr>
          <a:xfrm>
            <a:off x="4553230" y="6475131"/>
            <a:ext cx="844773" cy="273723"/>
          </a:xfrm>
          <a:custGeom>
            <a:avLst/>
            <a:gdLst>
              <a:gd name="connsiteX0" fmla="*/ 2205 w 844773"/>
              <a:gd name="connsiteY0" fmla="*/ 117826 h 273723"/>
              <a:gd name="connsiteX1" fmla="*/ 167857 w 844773"/>
              <a:gd name="connsiteY1" fmla="*/ 41626 h 273723"/>
              <a:gd name="connsiteX2" fmla="*/ 240744 w 844773"/>
              <a:gd name="connsiteY2" fmla="*/ 21747 h 273723"/>
              <a:gd name="connsiteX3" fmla="*/ 214240 w 844773"/>
              <a:gd name="connsiteY3" fmla="*/ 1869 h 273723"/>
              <a:gd name="connsiteX4" fmla="*/ 475970 w 844773"/>
              <a:gd name="connsiteY4" fmla="*/ 71443 h 273723"/>
              <a:gd name="connsiteX5" fmla="*/ 697944 w 844773"/>
              <a:gd name="connsiteY5" fmla="*/ 107886 h 273723"/>
              <a:gd name="connsiteX6" fmla="*/ 843718 w 844773"/>
              <a:gd name="connsiteY6" fmla="*/ 68130 h 273723"/>
              <a:gd name="connsiteX7" fmla="*/ 767518 w 844773"/>
              <a:gd name="connsiteY7" fmla="*/ 88008 h 273723"/>
              <a:gd name="connsiteX8" fmla="*/ 843718 w 844773"/>
              <a:gd name="connsiteY8" fmla="*/ 104573 h 273723"/>
              <a:gd name="connsiteX9" fmla="*/ 737700 w 844773"/>
              <a:gd name="connsiteY9" fmla="*/ 174147 h 273723"/>
              <a:gd name="connsiteX10" fmla="*/ 191048 w 844773"/>
              <a:gd name="connsiteY10" fmla="*/ 273539 h 273723"/>
              <a:gd name="connsiteX11" fmla="*/ 78405 w 844773"/>
              <a:gd name="connsiteY11" fmla="*/ 197339 h 273723"/>
              <a:gd name="connsiteX12" fmla="*/ 2205 w 844773"/>
              <a:gd name="connsiteY12" fmla="*/ 117826 h 2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4773" h="273723">
                <a:moveTo>
                  <a:pt x="2205" y="117826"/>
                </a:moveTo>
                <a:cubicBezTo>
                  <a:pt x="17114" y="91874"/>
                  <a:pt x="128101" y="57639"/>
                  <a:pt x="167857" y="41626"/>
                </a:cubicBezTo>
                <a:cubicBezTo>
                  <a:pt x="207613" y="25613"/>
                  <a:pt x="233014" y="28373"/>
                  <a:pt x="240744" y="21747"/>
                </a:cubicBezTo>
                <a:cubicBezTo>
                  <a:pt x="248474" y="15121"/>
                  <a:pt x="175036" y="-6414"/>
                  <a:pt x="214240" y="1869"/>
                </a:cubicBezTo>
                <a:cubicBezTo>
                  <a:pt x="253444" y="10152"/>
                  <a:pt x="395353" y="53773"/>
                  <a:pt x="475970" y="71443"/>
                </a:cubicBezTo>
                <a:cubicBezTo>
                  <a:pt x="556587" y="89113"/>
                  <a:pt x="636653" y="108438"/>
                  <a:pt x="697944" y="107886"/>
                </a:cubicBezTo>
                <a:cubicBezTo>
                  <a:pt x="759235" y="107334"/>
                  <a:pt x="832122" y="71443"/>
                  <a:pt x="843718" y="68130"/>
                </a:cubicBezTo>
                <a:cubicBezTo>
                  <a:pt x="855314" y="64817"/>
                  <a:pt x="767518" y="81934"/>
                  <a:pt x="767518" y="88008"/>
                </a:cubicBezTo>
                <a:cubicBezTo>
                  <a:pt x="767518" y="94082"/>
                  <a:pt x="848688" y="90217"/>
                  <a:pt x="843718" y="104573"/>
                </a:cubicBezTo>
                <a:cubicBezTo>
                  <a:pt x="838748" y="118929"/>
                  <a:pt x="846478" y="145986"/>
                  <a:pt x="737700" y="174147"/>
                </a:cubicBezTo>
                <a:cubicBezTo>
                  <a:pt x="628922" y="202308"/>
                  <a:pt x="300930" y="269674"/>
                  <a:pt x="191048" y="273539"/>
                </a:cubicBezTo>
                <a:cubicBezTo>
                  <a:pt x="81166" y="277404"/>
                  <a:pt x="104909" y="219426"/>
                  <a:pt x="78405" y="197339"/>
                </a:cubicBezTo>
                <a:cubicBezTo>
                  <a:pt x="51901" y="175252"/>
                  <a:pt x="-12704" y="143778"/>
                  <a:pt x="2205" y="11782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7371923F-18D2-B33F-A1A4-9CE0896962E0}"/>
              </a:ext>
            </a:extLst>
          </p:cNvPr>
          <p:cNvSpPr/>
          <p:nvPr/>
        </p:nvSpPr>
        <p:spPr>
          <a:xfrm>
            <a:off x="3846421" y="6546402"/>
            <a:ext cx="876328" cy="470624"/>
          </a:xfrm>
          <a:custGeom>
            <a:avLst/>
            <a:gdLst>
              <a:gd name="connsiteX0" fmla="*/ 69596 w 876328"/>
              <a:gd name="connsiteY0" fmla="*/ 172 h 470624"/>
              <a:gd name="connsiteX1" fmla="*/ 328014 w 876328"/>
              <a:gd name="connsiteY1" fmla="*/ 116128 h 470624"/>
              <a:gd name="connsiteX2" fmla="*/ 709014 w 876328"/>
              <a:gd name="connsiteY2" fmla="*/ 119441 h 470624"/>
              <a:gd name="connsiteX3" fmla="*/ 728892 w 876328"/>
              <a:gd name="connsiteY3" fmla="*/ 142633 h 470624"/>
              <a:gd name="connsiteX4" fmla="*/ 868040 w 876328"/>
              <a:gd name="connsiteY4" fmla="*/ 155885 h 470624"/>
              <a:gd name="connsiteX5" fmla="*/ 824970 w 876328"/>
              <a:gd name="connsiteY5" fmla="*/ 225459 h 470624"/>
              <a:gd name="connsiteX6" fmla="*/ 874666 w 876328"/>
              <a:gd name="connsiteY6" fmla="*/ 367920 h 470624"/>
              <a:gd name="connsiteX7" fmla="*/ 838222 w 876328"/>
              <a:gd name="connsiteY7" fmla="*/ 420928 h 470624"/>
              <a:gd name="connsiteX8" fmla="*/ 602996 w 876328"/>
              <a:gd name="connsiteY8" fmla="*/ 470624 h 470624"/>
              <a:gd name="connsiteX9" fmla="*/ 549988 w 876328"/>
              <a:gd name="connsiteY9" fmla="*/ 420928 h 470624"/>
              <a:gd name="connsiteX10" fmla="*/ 606309 w 876328"/>
              <a:gd name="connsiteY10" fmla="*/ 450746 h 470624"/>
              <a:gd name="connsiteX11" fmla="*/ 298196 w 876328"/>
              <a:gd name="connsiteY11" fmla="*/ 344728 h 470624"/>
              <a:gd name="connsiteX12" fmla="*/ 218683 w 876328"/>
              <a:gd name="connsiteY12" fmla="*/ 198955 h 470624"/>
              <a:gd name="connsiteX13" fmla="*/ 221996 w 876328"/>
              <a:gd name="connsiteY13" fmla="*/ 208894 h 470624"/>
              <a:gd name="connsiteX14" fmla="*/ 188866 w 876328"/>
              <a:gd name="connsiteY14" fmla="*/ 136007 h 470624"/>
              <a:gd name="connsiteX15" fmla="*/ 112666 w 876328"/>
              <a:gd name="connsiteY15" fmla="*/ 106189 h 470624"/>
              <a:gd name="connsiteX16" fmla="*/ 22 w 876328"/>
              <a:gd name="connsiteY16" fmla="*/ 99563 h 470624"/>
              <a:gd name="connsiteX17" fmla="*/ 102727 w 876328"/>
              <a:gd name="connsiteY17" fmla="*/ 89624 h 470624"/>
              <a:gd name="connsiteX18" fmla="*/ 69596 w 876328"/>
              <a:gd name="connsiteY18" fmla="*/ 172 h 47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6328" h="470624">
                <a:moveTo>
                  <a:pt x="69596" y="172"/>
                </a:moveTo>
                <a:cubicBezTo>
                  <a:pt x="107144" y="4589"/>
                  <a:pt x="221444" y="96250"/>
                  <a:pt x="328014" y="116128"/>
                </a:cubicBezTo>
                <a:cubicBezTo>
                  <a:pt x="434584" y="136006"/>
                  <a:pt x="642201" y="115024"/>
                  <a:pt x="709014" y="119441"/>
                </a:cubicBezTo>
                <a:cubicBezTo>
                  <a:pt x="775827" y="123859"/>
                  <a:pt x="702388" y="136559"/>
                  <a:pt x="728892" y="142633"/>
                </a:cubicBezTo>
                <a:cubicBezTo>
                  <a:pt x="755396" y="148707"/>
                  <a:pt x="852027" y="142081"/>
                  <a:pt x="868040" y="155885"/>
                </a:cubicBezTo>
                <a:cubicBezTo>
                  <a:pt x="884053" y="169689"/>
                  <a:pt x="823866" y="190120"/>
                  <a:pt x="824970" y="225459"/>
                </a:cubicBezTo>
                <a:cubicBezTo>
                  <a:pt x="826074" y="260798"/>
                  <a:pt x="872457" y="335342"/>
                  <a:pt x="874666" y="367920"/>
                </a:cubicBezTo>
                <a:cubicBezTo>
                  <a:pt x="876875" y="400498"/>
                  <a:pt x="883500" y="403811"/>
                  <a:pt x="838222" y="420928"/>
                </a:cubicBezTo>
                <a:cubicBezTo>
                  <a:pt x="792944" y="438045"/>
                  <a:pt x="651035" y="470624"/>
                  <a:pt x="602996" y="470624"/>
                </a:cubicBezTo>
                <a:cubicBezTo>
                  <a:pt x="554957" y="470624"/>
                  <a:pt x="549436" y="424241"/>
                  <a:pt x="549988" y="420928"/>
                </a:cubicBezTo>
                <a:cubicBezTo>
                  <a:pt x="550540" y="417615"/>
                  <a:pt x="648274" y="463446"/>
                  <a:pt x="606309" y="450746"/>
                </a:cubicBezTo>
                <a:cubicBezTo>
                  <a:pt x="564344" y="438046"/>
                  <a:pt x="362800" y="386693"/>
                  <a:pt x="298196" y="344728"/>
                </a:cubicBezTo>
                <a:cubicBezTo>
                  <a:pt x="233592" y="302763"/>
                  <a:pt x="218683" y="198955"/>
                  <a:pt x="218683" y="198955"/>
                </a:cubicBezTo>
                <a:cubicBezTo>
                  <a:pt x="205983" y="176316"/>
                  <a:pt x="226965" y="219385"/>
                  <a:pt x="221996" y="208894"/>
                </a:cubicBezTo>
                <a:cubicBezTo>
                  <a:pt x="217027" y="198403"/>
                  <a:pt x="207088" y="153125"/>
                  <a:pt x="188866" y="136007"/>
                </a:cubicBezTo>
                <a:cubicBezTo>
                  <a:pt x="170644" y="118889"/>
                  <a:pt x="144140" y="112263"/>
                  <a:pt x="112666" y="106189"/>
                </a:cubicBezTo>
                <a:cubicBezTo>
                  <a:pt x="81192" y="100115"/>
                  <a:pt x="1678" y="102324"/>
                  <a:pt x="22" y="99563"/>
                </a:cubicBezTo>
                <a:cubicBezTo>
                  <a:pt x="-1634" y="96802"/>
                  <a:pt x="87818" y="101772"/>
                  <a:pt x="102727" y="89624"/>
                </a:cubicBezTo>
                <a:cubicBezTo>
                  <a:pt x="117636" y="77476"/>
                  <a:pt x="32048" y="-4245"/>
                  <a:pt x="69596" y="17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1D71BAE2-6851-9CF6-3EF0-7B8769F46D12}"/>
              </a:ext>
            </a:extLst>
          </p:cNvPr>
          <p:cNvSpPr/>
          <p:nvPr/>
        </p:nvSpPr>
        <p:spPr>
          <a:xfrm>
            <a:off x="4332321" y="6599577"/>
            <a:ext cx="1012279" cy="480787"/>
          </a:xfrm>
          <a:custGeom>
            <a:avLst/>
            <a:gdLst>
              <a:gd name="connsiteX0" fmla="*/ 156853 w 1012279"/>
              <a:gd name="connsiteY0" fmla="*/ 162345 h 480787"/>
              <a:gd name="connsiteX1" fmla="*/ 531227 w 1012279"/>
              <a:gd name="connsiteY1" fmla="*/ 66266 h 480787"/>
              <a:gd name="connsiteX2" fmla="*/ 802896 w 1012279"/>
              <a:gd name="connsiteY2" fmla="*/ 43075 h 480787"/>
              <a:gd name="connsiteX3" fmla="*/ 912227 w 1012279"/>
              <a:gd name="connsiteY3" fmla="*/ 36449 h 480787"/>
              <a:gd name="connsiteX4" fmla="*/ 935418 w 1012279"/>
              <a:gd name="connsiteY4" fmla="*/ 43075 h 480787"/>
              <a:gd name="connsiteX5" fmla="*/ 1011618 w 1012279"/>
              <a:gd name="connsiteY5" fmla="*/ 6 h 480787"/>
              <a:gd name="connsiteX6" fmla="*/ 971862 w 1012279"/>
              <a:gd name="connsiteY6" fmla="*/ 46388 h 480787"/>
              <a:gd name="connsiteX7" fmla="*/ 961922 w 1012279"/>
              <a:gd name="connsiteY7" fmla="*/ 132527 h 480787"/>
              <a:gd name="connsiteX8" fmla="*/ 620679 w 1012279"/>
              <a:gd name="connsiteY8" fmla="*/ 344562 h 480787"/>
              <a:gd name="connsiteX9" fmla="*/ 710131 w 1012279"/>
              <a:gd name="connsiteY9" fmla="*/ 337936 h 480787"/>
              <a:gd name="connsiteX10" fmla="*/ 488157 w 1012279"/>
              <a:gd name="connsiteY10" fmla="*/ 387632 h 480787"/>
              <a:gd name="connsiteX11" fmla="*/ 14392 w 1012279"/>
              <a:gd name="connsiteY11" fmla="*/ 480397 h 480787"/>
              <a:gd name="connsiteX12" fmla="*/ 140288 w 1012279"/>
              <a:gd name="connsiteY12" fmla="*/ 417449 h 480787"/>
              <a:gd name="connsiteX13" fmla="*/ 322505 w 1012279"/>
              <a:gd name="connsiteY13" fmla="*/ 334623 h 480787"/>
              <a:gd name="connsiteX14" fmla="*/ 339070 w 1012279"/>
              <a:gd name="connsiteY14" fmla="*/ 291553 h 480787"/>
              <a:gd name="connsiteX15" fmla="*/ 282749 w 1012279"/>
              <a:gd name="connsiteY15" fmla="*/ 225293 h 480787"/>
              <a:gd name="connsiteX16" fmla="*/ 156853 w 1012279"/>
              <a:gd name="connsiteY16" fmla="*/ 162345 h 4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2279" h="480787">
                <a:moveTo>
                  <a:pt x="156853" y="162345"/>
                </a:moveTo>
                <a:cubicBezTo>
                  <a:pt x="198266" y="135841"/>
                  <a:pt x="423553" y="86144"/>
                  <a:pt x="531227" y="66266"/>
                </a:cubicBezTo>
                <a:cubicBezTo>
                  <a:pt x="638901" y="46388"/>
                  <a:pt x="739396" y="48045"/>
                  <a:pt x="802896" y="43075"/>
                </a:cubicBezTo>
                <a:cubicBezTo>
                  <a:pt x="866396" y="38105"/>
                  <a:pt x="890140" y="36449"/>
                  <a:pt x="912227" y="36449"/>
                </a:cubicBezTo>
                <a:cubicBezTo>
                  <a:pt x="934314" y="36449"/>
                  <a:pt x="918853" y="49149"/>
                  <a:pt x="935418" y="43075"/>
                </a:cubicBezTo>
                <a:cubicBezTo>
                  <a:pt x="951983" y="37001"/>
                  <a:pt x="1005544" y="-546"/>
                  <a:pt x="1011618" y="6"/>
                </a:cubicBezTo>
                <a:cubicBezTo>
                  <a:pt x="1017692" y="558"/>
                  <a:pt x="980145" y="24301"/>
                  <a:pt x="971862" y="46388"/>
                </a:cubicBezTo>
                <a:cubicBezTo>
                  <a:pt x="963579" y="68475"/>
                  <a:pt x="1020452" y="82831"/>
                  <a:pt x="961922" y="132527"/>
                </a:cubicBezTo>
                <a:cubicBezTo>
                  <a:pt x="903392" y="182223"/>
                  <a:pt x="662644" y="310327"/>
                  <a:pt x="620679" y="344562"/>
                </a:cubicBezTo>
                <a:cubicBezTo>
                  <a:pt x="578714" y="378797"/>
                  <a:pt x="732218" y="330758"/>
                  <a:pt x="710131" y="337936"/>
                </a:cubicBezTo>
                <a:cubicBezTo>
                  <a:pt x="688044" y="345114"/>
                  <a:pt x="488157" y="387632"/>
                  <a:pt x="488157" y="387632"/>
                </a:cubicBezTo>
                <a:cubicBezTo>
                  <a:pt x="372201" y="411376"/>
                  <a:pt x="72370" y="475428"/>
                  <a:pt x="14392" y="480397"/>
                </a:cubicBezTo>
                <a:cubicBezTo>
                  <a:pt x="-43586" y="485367"/>
                  <a:pt x="88936" y="441745"/>
                  <a:pt x="140288" y="417449"/>
                </a:cubicBezTo>
                <a:cubicBezTo>
                  <a:pt x="191640" y="393153"/>
                  <a:pt x="289375" y="355606"/>
                  <a:pt x="322505" y="334623"/>
                </a:cubicBezTo>
                <a:cubicBezTo>
                  <a:pt x="355635" y="313640"/>
                  <a:pt x="345696" y="309775"/>
                  <a:pt x="339070" y="291553"/>
                </a:cubicBezTo>
                <a:cubicBezTo>
                  <a:pt x="332444" y="273331"/>
                  <a:pt x="307045" y="244067"/>
                  <a:pt x="282749" y="225293"/>
                </a:cubicBezTo>
                <a:cubicBezTo>
                  <a:pt x="258453" y="206519"/>
                  <a:pt x="115440" y="188849"/>
                  <a:pt x="156853" y="16234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DDFA0365-315F-2BFF-E687-CD6F91FAEE37}"/>
              </a:ext>
            </a:extLst>
          </p:cNvPr>
          <p:cNvSpPr/>
          <p:nvPr/>
        </p:nvSpPr>
        <p:spPr>
          <a:xfrm>
            <a:off x="4333404" y="6739886"/>
            <a:ext cx="248539" cy="92714"/>
          </a:xfrm>
          <a:custGeom>
            <a:avLst/>
            <a:gdLst>
              <a:gd name="connsiteX0" fmla="*/ 471 w 248539"/>
              <a:gd name="connsiteY0" fmla="*/ 19689 h 92714"/>
              <a:gd name="connsiteX1" fmla="*/ 143346 w 248539"/>
              <a:gd name="connsiteY1" fmla="*/ 26039 h 92714"/>
              <a:gd name="connsiteX2" fmla="*/ 219546 w 248539"/>
              <a:gd name="connsiteY2" fmla="*/ 64139 h 92714"/>
              <a:gd name="connsiteX3" fmla="*/ 235421 w 248539"/>
              <a:gd name="connsiteY3" fmla="*/ 92714 h 92714"/>
              <a:gd name="connsiteX4" fmla="*/ 248121 w 248539"/>
              <a:gd name="connsiteY4" fmla="*/ 64139 h 92714"/>
              <a:gd name="connsiteX5" fmla="*/ 219546 w 248539"/>
              <a:gd name="connsiteY5" fmla="*/ 29214 h 92714"/>
              <a:gd name="connsiteX6" fmla="*/ 156046 w 248539"/>
              <a:gd name="connsiteY6" fmla="*/ 639 h 92714"/>
              <a:gd name="connsiteX7" fmla="*/ 98896 w 248539"/>
              <a:gd name="connsiteY7" fmla="*/ 10164 h 92714"/>
              <a:gd name="connsiteX8" fmla="*/ 471 w 248539"/>
              <a:gd name="connsiteY8" fmla="*/ 19689 h 9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539" h="92714">
                <a:moveTo>
                  <a:pt x="471" y="19689"/>
                </a:moveTo>
                <a:cubicBezTo>
                  <a:pt x="7879" y="22335"/>
                  <a:pt x="106834" y="18631"/>
                  <a:pt x="143346" y="26039"/>
                </a:cubicBezTo>
                <a:cubicBezTo>
                  <a:pt x="179858" y="33447"/>
                  <a:pt x="204200" y="53027"/>
                  <a:pt x="219546" y="64139"/>
                </a:cubicBezTo>
                <a:cubicBezTo>
                  <a:pt x="234892" y="75251"/>
                  <a:pt x="230659" y="92714"/>
                  <a:pt x="235421" y="92714"/>
                </a:cubicBezTo>
                <a:cubicBezTo>
                  <a:pt x="240183" y="92714"/>
                  <a:pt x="250767" y="74722"/>
                  <a:pt x="248121" y="64139"/>
                </a:cubicBezTo>
                <a:cubicBezTo>
                  <a:pt x="245475" y="53556"/>
                  <a:pt x="234892" y="39797"/>
                  <a:pt x="219546" y="29214"/>
                </a:cubicBezTo>
                <a:cubicBezTo>
                  <a:pt x="204200" y="18631"/>
                  <a:pt x="176154" y="3814"/>
                  <a:pt x="156046" y="639"/>
                </a:cubicBezTo>
                <a:cubicBezTo>
                  <a:pt x="135938" y="-2536"/>
                  <a:pt x="122709" y="6989"/>
                  <a:pt x="98896" y="10164"/>
                </a:cubicBezTo>
                <a:cubicBezTo>
                  <a:pt x="75084" y="13339"/>
                  <a:pt x="-6937" y="17043"/>
                  <a:pt x="471" y="196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2F03ACB0-9BB4-ED78-075D-D741B9C1E0EE}"/>
              </a:ext>
            </a:extLst>
          </p:cNvPr>
          <p:cNvSpPr/>
          <p:nvPr/>
        </p:nvSpPr>
        <p:spPr>
          <a:xfrm>
            <a:off x="4705584" y="6734175"/>
            <a:ext cx="276938" cy="150461"/>
          </a:xfrm>
          <a:custGeom>
            <a:avLst/>
            <a:gdLst>
              <a:gd name="connsiteX0" fmla="*/ 21991 w 276938"/>
              <a:gd name="connsiteY0" fmla="*/ 69850 h 150461"/>
              <a:gd name="connsiteX1" fmla="*/ 142641 w 276938"/>
              <a:gd name="connsiteY1" fmla="*/ 9525 h 150461"/>
              <a:gd name="connsiteX2" fmla="*/ 133116 w 276938"/>
              <a:gd name="connsiteY2" fmla="*/ 53975 h 150461"/>
              <a:gd name="connsiteX3" fmla="*/ 183916 w 276938"/>
              <a:gd name="connsiteY3" fmla="*/ 9525 h 150461"/>
              <a:gd name="connsiteX4" fmla="*/ 190266 w 276938"/>
              <a:gd name="connsiteY4" fmla="*/ 31750 h 150461"/>
              <a:gd name="connsiteX5" fmla="*/ 209316 w 276938"/>
              <a:gd name="connsiteY5" fmla="*/ 19050 h 150461"/>
              <a:gd name="connsiteX6" fmla="*/ 272816 w 276938"/>
              <a:gd name="connsiteY6" fmla="*/ 0 h 150461"/>
              <a:gd name="connsiteX7" fmla="*/ 250591 w 276938"/>
              <a:gd name="connsiteY7" fmla="*/ 25400 h 150461"/>
              <a:gd name="connsiteX8" fmla="*/ 88666 w 276938"/>
              <a:gd name="connsiteY8" fmla="*/ 76200 h 150461"/>
              <a:gd name="connsiteX9" fmla="*/ 6116 w 276938"/>
              <a:gd name="connsiteY9" fmla="*/ 123825 h 150461"/>
              <a:gd name="connsiteX10" fmla="*/ 9291 w 276938"/>
              <a:gd name="connsiteY10" fmla="*/ 149225 h 150461"/>
              <a:gd name="connsiteX11" fmla="*/ 21991 w 276938"/>
              <a:gd name="connsiteY11" fmla="*/ 69850 h 15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938" h="150461">
                <a:moveTo>
                  <a:pt x="21991" y="69850"/>
                </a:moveTo>
                <a:cubicBezTo>
                  <a:pt x="44216" y="46567"/>
                  <a:pt x="124120" y="12171"/>
                  <a:pt x="142641" y="9525"/>
                </a:cubicBezTo>
                <a:cubicBezTo>
                  <a:pt x="161162" y="6879"/>
                  <a:pt x="126237" y="53975"/>
                  <a:pt x="133116" y="53975"/>
                </a:cubicBezTo>
                <a:cubicBezTo>
                  <a:pt x="139995" y="53975"/>
                  <a:pt x="174391" y="13229"/>
                  <a:pt x="183916" y="9525"/>
                </a:cubicBezTo>
                <a:cubicBezTo>
                  <a:pt x="193441" y="5821"/>
                  <a:pt x="186033" y="30163"/>
                  <a:pt x="190266" y="31750"/>
                </a:cubicBezTo>
                <a:cubicBezTo>
                  <a:pt x="194499" y="33337"/>
                  <a:pt x="195558" y="24342"/>
                  <a:pt x="209316" y="19050"/>
                </a:cubicBezTo>
                <a:cubicBezTo>
                  <a:pt x="223074" y="13758"/>
                  <a:pt x="272816" y="0"/>
                  <a:pt x="272816" y="0"/>
                </a:cubicBezTo>
                <a:cubicBezTo>
                  <a:pt x="279695" y="1058"/>
                  <a:pt x="281283" y="12700"/>
                  <a:pt x="250591" y="25400"/>
                </a:cubicBezTo>
                <a:cubicBezTo>
                  <a:pt x="219899" y="38100"/>
                  <a:pt x="129412" y="59796"/>
                  <a:pt x="88666" y="76200"/>
                </a:cubicBezTo>
                <a:cubicBezTo>
                  <a:pt x="47920" y="92604"/>
                  <a:pt x="19345" y="111654"/>
                  <a:pt x="6116" y="123825"/>
                </a:cubicBezTo>
                <a:cubicBezTo>
                  <a:pt x="-7113" y="135996"/>
                  <a:pt x="4529" y="155575"/>
                  <a:pt x="9291" y="149225"/>
                </a:cubicBezTo>
                <a:cubicBezTo>
                  <a:pt x="14053" y="142875"/>
                  <a:pt x="-234" y="93133"/>
                  <a:pt x="21991" y="698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A36826A-4157-4E05-CEA8-33B9BB3CED2D}"/>
              </a:ext>
            </a:extLst>
          </p:cNvPr>
          <p:cNvSpPr/>
          <p:nvPr/>
        </p:nvSpPr>
        <p:spPr>
          <a:xfrm>
            <a:off x="4529910" y="6594707"/>
            <a:ext cx="459030" cy="63855"/>
          </a:xfrm>
          <a:custGeom>
            <a:avLst/>
            <a:gdLst>
              <a:gd name="connsiteX0" fmla="*/ 815 w 459030"/>
              <a:gd name="connsiteY0" fmla="*/ 2943 h 63855"/>
              <a:gd name="connsiteX1" fmla="*/ 162740 w 459030"/>
              <a:gd name="connsiteY1" fmla="*/ 41043 h 63855"/>
              <a:gd name="connsiteX2" fmla="*/ 289740 w 459030"/>
              <a:gd name="connsiteY2" fmla="*/ 2943 h 63855"/>
              <a:gd name="connsiteX3" fmla="*/ 454840 w 459030"/>
              <a:gd name="connsiteY3" fmla="*/ 2943 h 63855"/>
              <a:gd name="connsiteX4" fmla="*/ 391340 w 459030"/>
              <a:gd name="connsiteY4" fmla="*/ 6118 h 63855"/>
              <a:gd name="connsiteX5" fmla="*/ 194490 w 459030"/>
              <a:gd name="connsiteY5" fmla="*/ 60093 h 63855"/>
              <a:gd name="connsiteX6" fmla="*/ 102415 w 459030"/>
              <a:gd name="connsiteY6" fmla="*/ 53743 h 63855"/>
              <a:gd name="connsiteX7" fmla="*/ 815 w 459030"/>
              <a:gd name="connsiteY7" fmla="*/ 2943 h 6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030" h="63855">
                <a:moveTo>
                  <a:pt x="815" y="2943"/>
                </a:moveTo>
                <a:cubicBezTo>
                  <a:pt x="10869" y="826"/>
                  <a:pt x="114586" y="41043"/>
                  <a:pt x="162740" y="41043"/>
                </a:cubicBezTo>
                <a:cubicBezTo>
                  <a:pt x="210894" y="41043"/>
                  <a:pt x="241057" y="9293"/>
                  <a:pt x="289740" y="2943"/>
                </a:cubicBezTo>
                <a:cubicBezTo>
                  <a:pt x="338423" y="-3407"/>
                  <a:pt x="437907" y="2414"/>
                  <a:pt x="454840" y="2943"/>
                </a:cubicBezTo>
                <a:cubicBezTo>
                  <a:pt x="471773" y="3472"/>
                  <a:pt x="434732" y="-3407"/>
                  <a:pt x="391340" y="6118"/>
                </a:cubicBezTo>
                <a:cubicBezTo>
                  <a:pt x="347948" y="15643"/>
                  <a:pt x="242644" y="52156"/>
                  <a:pt x="194490" y="60093"/>
                </a:cubicBezTo>
                <a:cubicBezTo>
                  <a:pt x="146336" y="68030"/>
                  <a:pt x="128344" y="62210"/>
                  <a:pt x="102415" y="53743"/>
                </a:cubicBezTo>
                <a:cubicBezTo>
                  <a:pt x="76486" y="45276"/>
                  <a:pt x="-9239" y="5060"/>
                  <a:pt x="815" y="29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A6967D2-1965-4F91-0F63-86F8BBFD634C}"/>
              </a:ext>
            </a:extLst>
          </p:cNvPr>
          <p:cNvSpPr/>
          <p:nvPr/>
        </p:nvSpPr>
        <p:spPr>
          <a:xfrm>
            <a:off x="4804493" y="6797177"/>
            <a:ext cx="352140" cy="137058"/>
          </a:xfrm>
          <a:custGeom>
            <a:avLst/>
            <a:gdLst>
              <a:gd name="connsiteX0" fmla="*/ 351707 w 352140"/>
              <a:gd name="connsiteY0" fmla="*/ 498 h 137058"/>
              <a:gd name="connsiteX1" fmla="*/ 15157 w 352140"/>
              <a:gd name="connsiteY1" fmla="*/ 133848 h 137058"/>
              <a:gd name="connsiteX2" fmla="*/ 85007 w 352140"/>
              <a:gd name="connsiteY2" fmla="*/ 89398 h 137058"/>
              <a:gd name="connsiteX3" fmla="*/ 351707 w 352140"/>
              <a:gd name="connsiteY3" fmla="*/ 498 h 13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140" h="137058">
                <a:moveTo>
                  <a:pt x="351707" y="498"/>
                </a:moveTo>
                <a:cubicBezTo>
                  <a:pt x="340065" y="7906"/>
                  <a:pt x="59607" y="119031"/>
                  <a:pt x="15157" y="133848"/>
                </a:cubicBezTo>
                <a:cubicBezTo>
                  <a:pt x="-29293" y="148665"/>
                  <a:pt x="33149" y="108448"/>
                  <a:pt x="85007" y="89398"/>
                </a:cubicBezTo>
                <a:cubicBezTo>
                  <a:pt x="136865" y="70348"/>
                  <a:pt x="363349" y="-6910"/>
                  <a:pt x="351707" y="4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B2A1E48-FE90-8224-28FC-658C6174B742}"/>
              </a:ext>
            </a:extLst>
          </p:cNvPr>
          <p:cNvSpPr/>
          <p:nvPr/>
        </p:nvSpPr>
        <p:spPr>
          <a:xfrm>
            <a:off x="2655588" y="3273078"/>
            <a:ext cx="1366645" cy="1121160"/>
          </a:xfrm>
          <a:custGeom>
            <a:avLst/>
            <a:gdLst>
              <a:gd name="connsiteX0" fmla="*/ 68562 w 1366645"/>
              <a:gd name="connsiteY0" fmla="*/ 936972 h 1121160"/>
              <a:gd name="connsiteX1" fmla="*/ 271762 w 1366645"/>
              <a:gd name="connsiteY1" fmla="*/ 686147 h 1121160"/>
              <a:gd name="connsiteX2" fmla="*/ 490837 w 1366645"/>
              <a:gd name="connsiteY2" fmla="*/ 82897 h 1121160"/>
              <a:gd name="connsiteX3" fmla="*/ 440037 w 1366645"/>
              <a:gd name="connsiteY3" fmla="*/ 194022 h 1121160"/>
              <a:gd name="connsiteX4" fmla="*/ 598787 w 1366645"/>
              <a:gd name="connsiteY4" fmla="*/ 347 h 1121160"/>
              <a:gd name="connsiteX5" fmla="*/ 894062 w 1366645"/>
              <a:gd name="connsiteY5" fmla="*/ 251172 h 1121160"/>
              <a:gd name="connsiteX6" fmla="*/ 862312 w 1366645"/>
              <a:gd name="connsiteY6" fmla="*/ 127347 h 1121160"/>
              <a:gd name="connsiteX7" fmla="*/ 1297287 w 1366645"/>
              <a:gd name="connsiteY7" fmla="*/ 908397 h 1121160"/>
              <a:gd name="connsiteX8" fmla="*/ 1262362 w 1366645"/>
              <a:gd name="connsiteY8" fmla="*/ 806797 h 1121160"/>
              <a:gd name="connsiteX9" fmla="*/ 313037 w 1366645"/>
              <a:gd name="connsiteY9" fmla="*/ 962372 h 1121160"/>
              <a:gd name="connsiteX10" fmla="*/ 386062 w 1366645"/>
              <a:gd name="connsiteY10" fmla="*/ 892522 h 1121160"/>
              <a:gd name="connsiteX11" fmla="*/ 1887 w 1366645"/>
              <a:gd name="connsiteY11" fmla="*/ 1121122 h 1121160"/>
              <a:gd name="connsiteX12" fmla="*/ 230487 w 1366645"/>
              <a:gd name="connsiteY12" fmla="*/ 911572 h 1121160"/>
              <a:gd name="connsiteX13" fmla="*/ 30462 w 1366645"/>
              <a:gd name="connsiteY13" fmla="*/ 1016347 h 1121160"/>
              <a:gd name="connsiteX14" fmla="*/ 68562 w 1366645"/>
              <a:gd name="connsiteY14" fmla="*/ 936972 h 112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66645" h="1121160">
                <a:moveTo>
                  <a:pt x="68562" y="936972"/>
                </a:moveTo>
                <a:cubicBezTo>
                  <a:pt x="108779" y="881939"/>
                  <a:pt x="201383" y="828493"/>
                  <a:pt x="271762" y="686147"/>
                </a:cubicBezTo>
                <a:cubicBezTo>
                  <a:pt x="342141" y="543801"/>
                  <a:pt x="462791" y="164918"/>
                  <a:pt x="490837" y="82897"/>
                </a:cubicBezTo>
                <a:cubicBezTo>
                  <a:pt x="518883" y="876"/>
                  <a:pt x="422045" y="207780"/>
                  <a:pt x="440037" y="194022"/>
                </a:cubicBezTo>
                <a:cubicBezTo>
                  <a:pt x="458029" y="180264"/>
                  <a:pt x="523116" y="-9178"/>
                  <a:pt x="598787" y="347"/>
                </a:cubicBezTo>
                <a:cubicBezTo>
                  <a:pt x="674458" y="9872"/>
                  <a:pt x="850141" y="230005"/>
                  <a:pt x="894062" y="251172"/>
                </a:cubicBezTo>
                <a:cubicBezTo>
                  <a:pt x="937983" y="272339"/>
                  <a:pt x="795108" y="17809"/>
                  <a:pt x="862312" y="127347"/>
                </a:cubicBezTo>
                <a:cubicBezTo>
                  <a:pt x="929516" y="236884"/>
                  <a:pt x="1230612" y="795155"/>
                  <a:pt x="1297287" y="908397"/>
                </a:cubicBezTo>
                <a:cubicBezTo>
                  <a:pt x="1363962" y="1021639"/>
                  <a:pt x="1426404" y="797801"/>
                  <a:pt x="1262362" y="806797"/>
                </a:cubicBezTo>
                <a:cubicBezTo>
                  <a:pt x="1098320" y="815793"/>
                  <a:pt x="459087" y="948085"/>
                  <a:pt x="313037" y="962372"/>
                </a:cubicBezTo>
                <a:cubicBezTo>
                  <a:pt x="166987" y="976659"/>
                  <a:pt x="437920" y="866064"/>
                  <a:pt x="386062" y="892522"/>
                </a:cubicBezTo>
                <a:cubicBezTo>
                  <a:pt x="334204" y="918980"/>
                  <a:pt x="27816" y="1117947"/>
                  <a:pt x="1887" y="1121122"/>
                </a:cubicBezTo>
                <a:cubicBezTo>
                  <a:pt x="-24042" y="1124297"/>
                  <a:pt x="225724" y="929035"/>
                  <a:pt x="230487" y="911572"/>
                </a:cubicBezTo>
                <a:cubicBezTo>
                  <a:pt x="235250" y="894109"/>
                  <a:pt x="54274" y="1012114"/>
                  <a:pt x="30462" y="1016347"/>
                </a:cubicBezTo>
                <a:cubicBezTo>
                  <a:pt x="6650" y="1020580"/>
                  <a:pt x="28345" y="992005"/>
                  <a:pt x="68562" y="93697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35E6DDCB-6703-81AA-4970-39FA9B39664C}"/>
              </a:ext>
            </a:extLst>
          </p:cNvPr>
          <p:cNvSpPr/>
          <p:nvPr/>
        </p:nvSpPr>
        <p:spPr>
          <a:xfrm>
            <a:off x="3932388" y="3998766"/>
            <a:ext cx="936652" cy="1025692"/>
          </a:xfrm>
          <a:custGeom>
            <a:avLst/>
            <a:gdLst>
              <a:gd name="connsiteX0" fmla="*/ 1437 w 936652"/>
              <a:gd name="connsiteY0" fmla="*/ 157309 h 1025692"/>
              <a:gd name="connsiteX1" fmla="*/ 487212 w 936652"/>
              <a:gd name="connsiteY1" fmla="*/ 728809 h 1025692"/>
              <a:gd name="connsiteX2" fmla="*/ 471337 w 936652"/>
              <a:gd name="connsiteY2" fmla="*/ 703409 h 1025692"/>
              <a:gd name="connsiteX3" fmla="*/ 585637 w 936652"/>
              <a:gd name="connsiteY3" fmla="*/ 970109 h 1025692"/>
              <a:gd name="connsiteX4" fmla="*/ 598337 w 936652"/>
              <a:gd name="connsiteY4" fmla="*/ 1001859 h 1025692"/>
              <a:gd name="connsiteX5" fmla="*/ 798362 w 936652"/>
              <a:gd name="connsiteY5" fmla="*/ 687534 h 1025692"/>
              <a:gd name="connsiteX6" fmla="*/ 922187 w 936652"/>
              <a:gd name="connsiteY6" fmla="*/ 395434 h 1025692"/>
              <a:gd name="connsiteX7" fmla="*/ 455462 w 936652"/>
              <a:gd name="connsiteY7" fmla="*/ 1734 h 1025692"/>
              <a:gd name="connsiteX8" fmla="*/ 677712 w 936652"/>
              <a:gd name="connsiteY8" fmla="*/ 243034 h 1025692"/>
              <a:gd name="connsiteX9" fmla="*/ 245912 w 936652"/>
              <a:gd name="connsiteY9" fmla="*/ 30309 h 1025692"/>
              <a:gd name="connsiteX10" fmla="*/ 334812 w 936652"/>
              <a:gd name="connsiteY10" fmla="*/ 150959 h 1025692"/>
              <a:gd name="connsiteX11" fmla="*/ 1437 w 936652"/>
              <a:gd name="connsiteY11" fmla="*/ 157309 h 10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6652" h="1025692">
                <a:moveTo>
                  <a:pt x="1437" y="157309"/>
                </a:moveTo>
                <a:cubicBezTo>
                  <a:pt x="26837" y="253617"/>
                  <a:pt x="408895" y="637792"/>
                  <a:pt x="487212" y="728809"/>
                </a:cubicBezTo>
                <a:cubicBezTo>
                  <a:pt x="565529" y="819826"/>
                  <a:pt x="454933" y="663192"/>
                  <a:pt x="471337" y="703409"/>
                </a:cubicBezTo>
                <a:cubicBezTo>
                  <a:pt x="487741" y="743626"/>
                  <a:pt x="564470" y="920367"/>
                  <a:pt x="585637" y="970109"/>
                </a:cubicBezTo>
                <a:cubicBezTo>
                  <a:pt x="606804" y="1019851"/>
                  <a:pt x="562883" y="1048955"/>
                  <a:pt x="598337" y="1001859"/>
                </a:cubicBezTo>
                <a:cubicBezTo>
                  <a:pt x="633791" y="954763"/>
                  <a:pt x="744387" y="788605"/>
                  <a:pt x="798362" y="687534"/>
                </a:cubicBezTo>
                <a:cubicBezTo>
                  <a:pt x="852337" y="586463"/>
                  <a:pt x="979337" y="509734"/>
                  <a:pt x="922187" y="395434"/>
                </a:cubicBezTo>
                <a:cubicBezTo>
                  <a:pt x="865037" y="281134"/>
                  <a:pt x="496208" y="27134"/>
                  <a:pt x="455462" y="1734"/>
                </a:cubicBezTo>
                <a:cubicBezTo>
                  <a:pt x="414716" y="-23666"/>
                  <a:pt x="712637" y="238272"/>
                  <a:pt x="677712" y="243034"/>
                </a:cubicBezTo>
                <a:cubicBezTo>
                  <a:pt x="642787" y="247797"/>
                  <a:pt x="303062" y="45655"/>
                  <a:pt x="245912" y="30309"/>
                </a:cubicBezTo>
                <a:cubicBezTo>
                  <a:pt x="188762" y="14963"/>
                  <a:pt x="374499" y="128205"/>
                  <a:pt x="334812" y="150959"/>
                </a:cubicBezTo>
                <a:cubicBezTo>
                  <a:pt x="295125" y="173713"/>
                  <a:pt x="-23963" y="61001"/>
                  <a:pt x="1437" y="15730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9CBCB489-B3BA-1A23-E200-3D00B236DA80}"/>
              </a:ext>
            </a:extLst>
          </p:cNvPr>
          <p:cNvSpPr/>
          <p:nvPr/>
        </p:nvSpPr>
        <p:spPr>
          <a:xfrm>
            <a:off x="2971661" y="4460690"/>
            <a:ext cx="1188730" cy="754807"/>
          </a:xfrm>
          <a:custGeom>
            <a:avLst/>
            <a:gdLst>
              <a:gd name="connsiteX0" fmla="*/ 592806 w 1188730"/>
              <a:gd name="connsiteY0" fmla="*/ 39343 h 754807"/>
              <a:gd name="connsiteX1" fmla="*/ 330339 w 1188730"/>
              <a:gd name="connsiteY1" fmla="*/ 153643 h 754807"/>
              <a:gd name="connsiteX2" fmla="*/ 368439 w 1188730"/>
              <a:gd name="connsiteY2" fmla="*/ 221377 h 754807"/>
              <a:gd name="connsiteX3" fmla="*/ 423472 w 1188730"/>
              <a:gd name="connsiteY3" fmla="*/ 276410 h 754807"/>
              <a:gd name="connsiteX4" fmla="*/ 440406 w 1188730"/>
              <a:gd name="connsiteY4" fmla="*/ 301810 h 754807"/>
              <a:gd name="connsiteX5" fmla="*/ 736739 w 1188730"/>
              <a:gd name="connsiteY5" fmla="*/ 322977 h 754807"/>
              <a:gd name="connsiteX6" fmla="*/ 618206 w 1188730"/>
              <a:gd name="connsiteY6" fmla="*/ 322977 h 754807"/>
              <a:gd name="connsiteX7" fmla="*/ 948406 w 1188730"/>
              <a:gd name="connsiteY7" fmla="*/ 293343 h 754807"/>
              <a:gd name="connsiteX8" fmla="*/ 935706 w 1188730"/>
              <a:gd name="connsiteY8" fmla="*/ 234077 h 754807"/>
              <a:gd name="connsiteX9" fmla="*/ 783306 w 1188730"/>
              <a:gd name="connsiteY9" fmla="*/ 64743 h 754807"/>
              <a:gd name="connsiteX10" fmla="*/ 876439 w 1188730"/>
              <a:gd name="connsiteY10" fmla="*/ 90143 h 754807"/>
              <a:gd name="connsiteX11" fmla="*/ 783306 w 1188730"/>
              <a:gd name="connsiteY11" fmla="*/ 5477 h 754807"/>
              <a:gd name="connsiteX12" fmla="*/ 1185472 w 1188730"/>
              <a:gd name="connsiteY12" fmla="*/ 272177 h 754807"/>
              <a:gd name="connsiteX13" fmla="*/ 982272 w 1188730"/>
              <a:gd name="connsiteY13" fmla="*/ 386477 h 754807"/>
              <a:gd name="connsiteX14" fmla="*/ 1151606 w 1188730"/>
              <a:gd name="connsiteY14" fmla="*/ 433043 h 754807"/>
              <a:gd name="connsiteX15" fmla="*/ 766372 w 1188730"/>
              <a:gd name="connsiteY15" fmla="*/ 648943 h 754807"/>
              <a:gd name="connsiteX16" fmla="*/ 791772 w 1188730"/>
              <a:gd name="connsiteY16" fmla="*/ 691277 h 754807"/>
              <a:gd name="connsiteX17" fmla="*/ 343039 w 1188730"/>
              <a:gd name="connsiteY17" fmla="*/ 754777 h 754807"/>
              <a:gd name="connsiteX18" fmla="*/ 664772 w 1188730"/>
              <a:gd name="connsiteY18" fmla="*/ 682810 h 754807"/>
              <a:gd name="connsiteX19" fmla="*/ 385372 w 1188730"/>
              <a:gd name="connsiteY19" fmla="*/ 593910 h 754807"/>
              <a:gd name="connsiteX20" fmla="*/ 249906 w 1188730"/>
              <a:gd name="connsiteY20" fmla="*/ 496543 h 754807"/>
              <a:gd name="connsiteX21" fmla="*/ 402306 w 1188730"/>
              <a:gd name="connsiteY21" fmla="*/ 530410 h 754807"/>
              <a:gd name="connsiteX22" fmla="*/ 249906 w 1188730"/>
              <a:gd name="connsiteY22" fmla="*/ 365310 h 754807"/>
              <a:gd name="connsiteX23" fmla="*/ 139 w 1188730"/>
              <a:gd name="connsiteY23" fmla="*/ 428810 h 754807"/>
              <a:gd name="connsiteX24" fmla="*/ 211806 w 1188730"/>
              <a:gd name="connsiteY24" fmla="*/ 255243 h 754807"/>
              <a:gd name="connsiteX25" fmla="*/ 29772 w 1188730"/>
              <a:gd name="connsiteY25" fmla="*/ 276410 h 754807"/>
              <a:gd name="connsiteX26" fmla="*/ 592806 w 1188730"/>
              <a:gd name="connsiteY26" fmla="*/ 39343 h 75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88730" h="754807">
                <a:moveTo>
                  <a:pt x="592806" y="39343"/>
                </a:moveTo>
                <a:cubicBezTo>
                  <a:pt x="642901" y="18882"/>
                  <a:pt x="367733" y="123304"/>
                  <a:pt x="330339" y="153643"/>
                </a:cubicBezTo>
                <a:cubicBezTo>
                  <a:pt x="292944" y="183982"/>
                  <a:pt x="352917" y="200916"/>
                  <a:pt x="368439" y="221377"/>
                </a:cubicBezTo>
                <a:cubicBezTo>
                  <a:pt x="383961" y="241838"/>
                  <a:pt x="411478" y="263005"/>
                  <a:pt x="423472" y="276410"/>
                </a:cubicBezTo>
                <a:cubicBezTo>
                  <a:pt x="435466" y="289815"/>
                  <a:pt x="388195" y="294049"/>
                  <a:pt x="440406" y="301810"/>
                </a:cubicBezTo>
                <a:cubicBezTo>
                  <a:pt x="492617" y="309571"/>
                  <a:pt x="707106" y="319449"/>
                  <a:pt x="736739" y="322977"/>
                </a:cubicBezTo>
                <a:cubicBezTo>
                  <a:pt x="766372" y="326505"/>
                  <a:pt x="582928" y="327916"/>
                  <a:pt x="618206" y="322977"/>
                </a:cubicBezTo>
                <a:cubicBezTo>
                  <a:pt x="653484" y="318038"/>
                  <a:pt x="895489" y="308160"/>
                  <a:pt x="948406" y="293343"/>
                </a:cubicBezTo>
                <a:cubicBezTo>
                  <a:pt x="1001323" y="278526"/>
                  <a:pt x="963223" y="272177"/>
                  <a:pt x="935706" y="234077"/>
                </a:cubicBezTo>
                <a:cubicBezTo>
                  <a:pt x="908189" y="195977"/>
                  <a:pt x="793184" y="88732"/>
                  <a:pt x="783306" y="64743"/>
                </a:cubicBezTo>
                <a:cubicBezTo>
                  <a:pt x="773428" y="40754"/>
                  <a:pt x="876439" y="100021"/>
                  <a:pt x="876439" y="90143"/>
                </a:cubicBezTo>
                <a:cubicBezTo>
                  <a:pt x="876439" y="80265"/>
                  <a:pt x="731801" y="-24862"/>
                  <a:pt x="783306" y="5477"/>
                </a:cubicBezTo>
                <a:cubicBezTo>
                  <a:pt x="834811" y="35816"/>
                  <a:pt x="1152311" y="208677"/>
                  <a:pt x="1185472" y="272177"/>
                </a:cubicBezTo>
                <a:cubicBezTo>
                  <a:pt x="1218633" y="335677"/>
                  <a:pt x="987916" y="359666"/>
                  <a:pt x="982272" y="386477"/>
                </a:cubicBezTo>
                <a:cubicBezTo>
                  <a:pt x="976628" y="413288"/>
                  <a:pt x="1187589" y="389299"/>
                  <a:pt x="1151606" y="433043"/>
                </a:cubicBezTo>
                <a:cubicBezTo>
                  <a:pt x="1115623" y="476787"/>
                  <a:pt x="826344" y="605904"/>
                  <a:pt x="766372" y="648943"/>
                </a:cubicBezTo>
                <a:cubicBezTo>
                  <a:pt x="706400" y="691982"/>
                  <a:pt x="862327" y="673638"/>
                  <a:pt x="791772" y="691277"/>
                </a:cubicBezTo>
                <a:cubicBezTo>
                  <a:pt x="721217" y="708916"/>
                  <a:pt x="364206" y="756188"/>
                  <a:pt x="343039" y="754777"/>
                </a:cubicBezTo>
                <a:cubicBezTo>
                  <a:pt x="321872" y="753366"/>
                  <a:pt x="657717" y="709621"/>
                  <a:pt x="664772" y="682810"/>
                </a:cubicBezTo>
                <a:cubicBezTo>
                  <a:pt x="671827" y="655999"/>
                  <a:pt x="454516" y="624954"/>
                  <a:pt x="385372" y="593910"/>
                </a:cubicBezTo>
                <a:cubicBezTo>
                  <a:pt x="316228" y="562866"/>
                  <a:pt x="247084" y="507126"/>
                  <a:pt x="249906" y="496543"/>
                </a:cubicBezTo>
                <a:cubicBezTo>
                  <a:pt x="252728" y="485960"/>
                  <a:pt x="402306" y="552282"/>
                  <a:pt x="402306" y="530410"/>
                </a:cubicBezTo>
                <a:cubicBezTo>
                  <a:pt x="402306" y="508538"/>
                  <a:pt x="316934" y="382243"/>
                  <a:pt x="249906" y="365310"/>
                </a:cubicBezTo>
                <a:cubicBezTo>
                  <a:pt x="182878" y="348377"/>
                  <a:pt x="6489" y="447154"/>
                  <a:pt x="139" y="428810"/>
                </a:cubicBezTo>
                <a:cubicBezTo>
                  <a:pt x="-6211" y="410466"/>
                  <a:pt x="206867" y="280643"/>
                  <a:pt x="211806" y="255243"/>
                </a:cubicBezTo>
                <a:cubicBezTo>
                  <a:pt x="216745" y="229843"/>
                  <a:pt x="-30906" y="309571"/>
                  <a:pt x="29772" y="276410"/>
                </a:cubicBezTo>
                <a:cubicBezTo>
                  <a:pt x="90450" y="243249"/>
                  <a:pt x="542711" y="59804"/>
                  <a:pt x="592806" y="3934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47A74238-19A5-9DA0-BAF1-DA04ABC7B05D}"/>
              </a:ext>
            </a:extLst>
          </p:cNvPr>
          <p:cNvSpPr/>
          <p:nvPr/>
        </p:nvSpPr>
        <p:spPr>
          <a:xfrm>
            <a:off x="5081449" y="4546595"/>
            <a:ext cx="1078501" cy="454557"/>
          </a:xfrm>
          <a:custGeom>
            <a:avLst/>
            <a:gdLst>
              <a:gd name="connsiteX0" fmla="*/ 23951 w 1078501"/>
              <a:gd name="connsiteY0" fmla="*/ 25405 h 454557"/>
              <a:gd name="connsiteX1" fmla="*/ 273718 w 1078501"/>
              <a:gd name="connsiteY1" fmla="*/ 135472 h 454557"/>
              <a:gd name="connsiteX2" fmla="*/ 244084 w 1078501"/>
              <a:gd name="connsiteY2" fmla="*/ 143938 h 454557"/>
              <a:gd name="connsiteX3" fmla="*/ 654718 w 1078501"/>
              <a:gd name="connsiteY3" fmla="*/ 165105 h 454557"/>
              <a:gd name="connsiteX4" fmla="*/ 523484 w 1078501"/>
              <a:gd name="connsiteY4" fmla="*/ 182038 h 454557"/>
              <a:gd name="connsiteX5" fmla="*/ 773251 w 1078501"/>
              <a:gd name="connsiteY5" fmla="*/ 46572 h 454557"/>
              <a:gd name="connsiteX6" fmla="*/ 718218 w 1078501"/>
              <a:gd name="connsiteY6" fmla="*/ 80438 h 454557"/>
              <a:gd name="connsiteX7" fmla="*/ 832518 w 1078501"/>
              <a:gd name="connsiteY7" fmla="*/ 5 h 454557"/>
              <a:gd name="connsiteX8" fmla="*/ 1014551 w 1078501"/>
              <a:gd name="connsiteY8" fmla="*/ 76205 h 454557"/>
              <a:gd name="connsiteX9" fmla="*/ 929884 w 1078501"/>
              <a:gd name="connsiteY9" fmla="*/ 29638 h 454557"/>
              <a:gd name="connsiteX10" fmla="*/ 1078051 w 1078501"/>
              <a:gd name="connsiteY10" fmla="*/ 203205 h 454557"/>
              <a:gd name="connsiteX11" fmla="*/ 972218 w 1078501"/>
              <a:gd name="connsiteY11" fmla="*/ 152405 h 454557"/>
              <a:gd name="connsiteX12" fmla="*/ 866384 w 1078501"/>
              <a:gd name="connsiteY12" fmla="*/ 279405 h 454557"/>
              <a:gd name="connsiteX13" fmla="*/ 967984 w 1078501"/>
              <a:gd name="connsiteY13" fmla="*/ 351372 h 454557"/>
              <a:gd name="connsiteX14" fmla="*/ 265251 w 1078501"/>
              <a:gd name="connsiteY14" fmla="*/ 448738 h 454557"/>
              <a:gd name="connsiteX15" fmla="*/ 362618 w 1078501"/>
              <a:gd name="connsiteY15" fmla="*/ 423338 h 454557"/>
              <a:gd name="connsiteX16" fmla="*/ 7018 w 1078501"/>
              <a:gd name="connsiteY16" fmla="*/ 258238 h 454557"/>
              <a:gd name="connsiteX17" fmla="*/ 121318 w 1078501"/>
              <a:gd name="connsiteY17" fmla="*/ 300572 h 454557"/>
              <a:gd name="connsiteX18" fmla="*/ 62051 w 1078501"/>
              <a:gd name="connsiteY18" fmla="*/ 156638 h 454557"/>
              <a:gd name="connsiteX19" fmla="*/ 146718 w 1078501"/>
              <a:gd name="connsiteY19" fmla="*/ 224372 h 454557"/>
              <a:gd name="connsiteX20" fmla="*/ 23951 w 1078501"/>
              <a:gd name="connsiteY20" fmla="*/ 25405 h 454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8501" h="454557">
                <a:moveTo>
                  <a:pt x="23951" y="25405"/>
                </a:moveTo>
                <a:cubicBezTo>
                  <a:pt x="45118" y="10588"/>
                  <a:pt x="273718" y="135472"/>
                  <a:pt x="273718" y="135472"/>
                </a:cubicBezTo>
                <a:cubicBezTo>
                  <a:pt x="310407" y="155228"/>
                  <a:pt x="180584" y="138999"/>
                  <a:pt x="244084" y="143938"/>
                </a:cubicBezTo>
                <a:cubicBezTo>
                  <a:pt x="307584" y="148877"/>
                  <a:pt x="608151" y="158755"/>
                  <a:pt x="654718" y="165105"/>
                </a:cubicBezTo>
                <a:cubicBezTo>
                  <a:pt x="701285" y="171455"/>
                  <a:pt x="503729" y="201793"/>
                  <a:pt x="523484" y="182038"/>
                </a:cubicBezTo>
                <a:cubicBezTo>
                  <a:pt x="543239" y="162283"/>
                  <a:pt x="740795" y="63505"/>
                  <a:pt x="773251" y="46572"/>
                </a:cubicBezTo>
                <a:cubicBezTo>
                  <a:pt x="805707" y="29639"/>
                  <a:pt x="708340" y="88199"/>
                  <a:pt x="718218" y="80438"/>
                </a:cubicBezTo>
                <a:cubicBezTo>
                  <a:pt x="728096" y="72677"/>
                  <a:pt x="783129" y="710"/>
                  <a:pt x="832518" y="5"/>
                </a:cubicBezTo>
                <a:cubicBezTo>
                  <a:pt x="881907" y="-700"/>
                  <a:pt x="998323" y="71266"/>
                  <a:pt x="1014551" y="76205"/>
                </a:cubicBezTo>
                <a:cubicBezTo>
                  <a:pt x="1030779" y="81144"/>
                  <a:pt x="919301" y="8471"/>
                  <a:pt x="929884" y="29638"/>
                </a:cubicBezTo>
                <a:cubicBezTo>
                  <a:pt x="940467" y="50805"/>
                  <a:pt x="1070995" y="182744"/>
                  <a:pt x="1078051" y="203205"/>
                </a:cubicBezTo>
                <a:cubicBezTo>
                  <a:pt x="1085107" y="223666"/>
                  <a:pt x="1007496" y="139705"/>
                  <a:pt x="972218" y="152405"/>
                </a:cubicBezTo>
                <a:cubicBezTo>
                  <a:pt x="936940" y="165105"/>
                  <a:pt x="867090" y="246244"/>
                  <a:pt x="866384" y="279405"/>
                </a:cubicBezTo>
                <a:cubicBezTo>
                  <a:pt x="865678" y="312566"/>
                  <a:pt x="1068173" y="323150"/>
                  <a:pt x="967984" y="351372"/>
                </a:cubicBezTo>
                <a:cubicBezTo>
                  <a:pt x="867795" y="379594"/>
                  <a:pt x="366145" y="436744"/>
                  <a:pt x="265251" y="448738"/>
                </a:cubicBezTo>
                <a:cubicBezTo>
                  <a:pt x="164357" y="460732"/>
                  <a:pt x="405657" y="455088"/>
                  <a:pt x="362618" y="423338"/>
                </a:cubicBezTo>
                <a:cubicBezTo>
                  <a:pt x="319579" y="391588"/>
                  <a:pt x="47235" y="278699"/>
                  <a:pt x="7018" y="258238"/>
                </a:cubicBezTo>
                <a:cubicBezTo>
                  <a:pt x="-33199" y="237777"/>
                  <a:pt x="112146" y="317505"/>
                  <a:pt x="121318" y="300572"/>
                </a:cubicBezTo>
                <a:cubicBezTo>
                  <a:pt x="130490" y="283639"/>
                  <a:pt x="57818" y="169338"/>
                  <a:pt x="62051" y="156638"/>
                </a:cubicBezTo>
                <a:cubicBezTo>
                  <a:pt x="66284" y="143938"/>
                  <a:pt x="150951" y="242716"/>
                  <a:pt x="146718" y="224372"/>
                </a:cubicBezTo>
                <a:cubicBezTo>
                  <a:pt x="142485" y="206028"/>
                  <a:pt x="2784" y="40222"/>
                  <a:pt x="23951" y="2540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D557603-E635-6962-A4AE-40797854B305}"/>
              </a:ext>
            </a:extLst>
          </p:cNvPr>
          <p:cNvSpPr/>
          <p:nvPr/>
        </p:nvSpPr>
        <p:spPr>
          <a:xfrm>
            <a:off x="5086879" y="4250133"/>
            <a:ext cx="1179746" cy="465893"/>
          </a:xfrm>
          <a:custGeom>
            <a:avLst/>
            <a:gdLst>
              <a:gd name="connsiteX0" fmla="*/ 10054 w 1179746"/>
              <a:gd name="connsiteY0" fmla="*/ 465800 h 465893"/>
              <a:gd name="connsiteX1" fmla="*/ 302154 w 1179746"/>
              <a:gd name="connsiteY1" fmla="*/ 194867 h 465893"/>
              <a:gd name="connsiteX2" fmla="*/ 666221 w 1179746"/>
              <a:gd name="connsiteY2" fmla="*/ 165234 h 465893"/>
              <a:gd name="connsiteX3" fmla="*/ 594254 w 1179746"/>
              <a:gd name="connsiteY3" fmla="*/ 169467 h 465893"/>
              <a:gd name="connsiteX4" fmla="*/ 848254 w 1179746"/>
              <a:gd name="connsiteY4" fmla="*/ 279534 h 465893"/>
              <a:gd name="connsiteX5" fmla="*/ 852488 w 1179746"/>
              <a:gd name="connsiteY5" fmla="*/ 237200 h 465893"/>
              <a:gd name="connsiteX6" fmla="*/ 1174221 w 1179746"/>
              <a:gd name="connsiteY6" fmla="*/ 355734 h 465893"/>
              <a:gd name="connsiteX7" fmla="*/ 1038754 w 1179746"/>
              <a:gd name="connsiteY7" fmla="*/ 199100 h 465893"/>
              <a:gd name="connsiteX8" fmla="*/ 818621 w 1179746"/>
              <a:gd name="connsiteY8" fmla="*/ 67867 h 465893"/>
              <a:gd name="connsiteX9" fmla="*/ 416454 w 1179746"/>
              <a:gd name="connsiteY9" fmla="*/ 134 h 465893"/>
              <a:gd name="connsiteX10" fmla="*/ 446088 w 1179746"/>
              <a:gd name="connsiteY10" fmla="*/ 50934 h 465893"/>
              <a:gd name="connsiteX11" fmla="*/ 137054 w 1179746"/>
              <a:gd name="connsiteY11" fmla="*/ 67867 h 465893"/>
              <a:gd name="connsiteX12" fmla="*/ 179388 w 1179746"/>
              <a:gd name="connsiteY12" fmla="*/ 122900 h 465893"/>
              <a:gd name="connsiteX13" fmla="*/ 77788 w 1179746"/>
              <a:gd name="connsiteY13" fmla="*/ 224500 h 465893"/>
              <a:gd name="connsiteX14" fmla="*/ 10054 w 1179746"/>
              <a:gd name="connsiteY14" fmla="*/ 465800 h 46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9746" h="465893">
                <a:moveTo>
                  <a:pt x="10054" y="465800"/>
                </a:moveTo>
                <a:cubicBezTo>
                  <a:pt x="47448" y="460861"/>
                  <a:pt x="192793" y="244961"/>
                  <a:pt x="302154" y="194867"/>
                </a:cubicBezTo>
                <a:cubicBezTo>
                  <a:pt x="411515" y="144773"/>
                  <a:pt x="617538" y="169467"/>
                  <a:pt x="666221" y="165234"/>
                </a:cubicBezTo>
                <a:cubicBezTo>
                  <a:pt x="714904" y="161001"/>
                  <a:pt x="563915" y="150417"/>
                  <a:pt x="594254" y="169467"/>
                </a:cubicBezTo>
                <a:cubicBezTo>
                  <a:pt x="624593" y="188517"/>
                  <a:pt x="805215" y="268245"/>
                  <a:pt x="848254" y="279534"/>
                </a:cubicBezTo>
                <a:cubicBezTo>
                  <a:pt x="891293" y="290823"/>
                  <a:pt x="798160" y="224500"/>
                  <a:pt x="852488" y="237200"/>
                </a:cubicBezTo>
                <a:cubicBezTo>
                  <a:pt x="906816" y="249900"/>
                  <a:pt x="1143177" y="362084"/>
                  <a:pt x="1174221" y="355734"/>
                </a:cubicBezTo>
                <a:cubicBezTo>
                  <a:pt x="1205265" y="349384"/>
                  <a:pt x="1098021" y="247078"/>
                  <a:pt x="1038754" y="199100"/>
                </a:cubicBezTo>
                <a:cubicBezTo>
                  <a:pt x="979487" y="151122"/>
                  <a:pt x="922338" y="101028"/>
                  <a:pt x="818621" y="67867"/>
                </a:cubicBezTo>
                <a:cubicBezTo>
                  <a:pt x="714904" y="34706"/>
                  <a:pt x="478543" y="2956"/>
                  <a:pt x="416454" y="134"/>
                </a:cubicBezTo>
                <a:cubicBezTo>
                  <a:pt x="354365" y="-2688"/>
                  <a:pt x="492655" y="39645"/>
                  <a:pt x="446088" y="50934"/>
                </a:cubicBezTo>
                <a:cubicBezTo>
                  <a:pt x="399521" y="62223"/>
                  <a:pt x="181504" y="55873"/>
                  <a:pt x="137054" y="67867"/>
                </a:cubicBezTo>
                <a:cubicBezTo>
                  <a:pt x="92604" y="79861"/>
                  <a:pt x="189266" y="96794"/>
                  <a:pt x="179388" y="122900"/>
                </a:cubicBezTo>
                <a:cubicBezTo>
                  <a:pt x="169510" y="149005"/>
                  <a:pt x="106010" y="169467"/>
                  <a:pt x="77788" y="224500"/>
                </a:cubicBezTo>
                <a:cubicBezTo>
                  <a:pt x="49566" y="279533"/>
                  <a:pt x="-27340" y="470739"/>
                  <a:pt x="10054" y="46580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568F2412-6223-75A8-C711-79CBB8151CFD}"/>
              </a:ext>
            </a:extLst>
          </p:cNvPr>
          <p:cNvSpPr/>
          <p:nvPr/>
        </p:nvSpPr>
        <p:spPr>
          <a:xfrm>
            <a:off x="2855690" y="4252978"/>
            <a:ext cx="1085577" cy="589379"/>
          </a:xfrm>
          <a:custGeom>
            <a:avLst/>
            <a:gdLst>
              <a:gd name="connsiteX0" fmla="*/ 103410 w 1085577"/>
              <a:gd name="connsiteY0" fmla="*/ 192022 h 589379"/>
              <a:gd name="connsiteX1" fmla="*/ 35677 w 1085577"/>
              <a:gd name="connsiteY1" fmla="*/ 319022 h 589379"/>
              <a:gd name="connsiteX2" fmla="*/ 116110 w 1085577"/>
              <a:gd name="connsiteY2" fmla="*/ 412155 h 589379"/>
              <a:gd name="connsiteX3" fmla="*/ 1810 w 1085577"/>
              <a:gd name="connsiteY3" fmla="*/ 505289 h 589379"/>
              <a:gd name="connsiteX4" fmla="*/ 226177 w 1085577"/>
              <a:gd name="connsiteY4" fmla="*/ 556089 h 589379"/>
              <a:gd name="connsiteX5" fmla="*/ 260043 w 1085577"/>
              <a:gd name="connsiteY5" fmla="*/ 585722 h 589379"/>
              <a:gd name="connsiteX6" fmla="*/ 268510 w 1085577"/>
              <a:gd name="connsiteY6" fmla="*/ 471422 h 589379"/>
              <a:gd name="connsiteX7" fmla="*/ 628343 w 1085577"/>
              <a:gd name="connsiteY7" fmla="*/ 230122 h 589379"/>
              <a:gd name="connsiteX8" fmla="*/ 463243 w 1085577"/>
              <a:gd name="connsiteY8" fmla="*/ 251289 h 589379"/>
              <a:gd name="connsiteX9" fmla="*/ 628343 w 1085577"/>
              <a:gd name="connsiteY9" fmla="*/ 217422 h 589379"/>
              <a:gd name="connsiteX10" fmla="*/ 945843 w 1085577"/>
              <a:gd name="connsiteY10" fmla="*/ 280922 h 589379"/>
              <a:gd name="connsiteX11" fmla="*/ 916210 w 1085577"/>
              <a:gd name="connsiteY11" fmla="*/ 187789 h 589379"/>
              <a:gd name="connsiteX12" fmla="*/ 1085543 w 1085577"/>
              <a:gd name="connsiteY12" fmla="*/ 314789 h 589379"/>
              <a:gd name="connsiteX13" fmla="*/ 928910 w 1085577"/>
              <a:gd name="connsiteY13" fmla="*/ 5755 h 589379"/>
              <a:gd name="connsiteX14" fmla="*/ 704543 w 1085577"/>
              <a:gd name="connsiteY14" fmla="*/ 115822 h 589379"/>
              <a:gd name="connsiteX15" fmla="*/ 340477 w 1085577"/>
              <a:gd name="connsiteY15" fmla="*/ 145455 h 589379"/>
              <a:gd name="connsiteX16" fmla="*/ 425143 w 1085577"/>
              <a:gd name="connsiteY16" fmla="*/ 94655 h 589379"/>
              <a:gd name="connsiteX17" fmla="*/ 103410 w 1085577"/>
              <a:gd name="connsiteY17" fmla="*/ 192022 h 5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5577" h="589379">
                <a:moveTo>
                  <a:pt x="103410" y="192022"/>
                </a:moveTo>
                <a:cubicBezTo>
                  <a:pt x="38499" y="229417"/>
                  <a:pt x="33560" y="282333"/>
                  <a:pt x="35677" y="319022"/>
                </a:cubicBezTo>
                <a:cubicBezTo>
                  <a:pt x="37794" y="355711"/>
                  <a:pt x="121755" y="381111"/>
                  <a:pt x="116110" y="412155"/>
                </a:cubicBezTo>
                <a:cubicBezTo>
                  <a:pt x="110466" y="443200"/>
                  <a:pt x="-16534" y="481300"/>
                  <a:pt x="1810" y="505289"/>
                </a:cubicBezTo>
                <a:cubicBezTo>
                  <a:pt x="20154" y="529278"/>
                  <a:pt x="183138" y="542684"/>
                  <a:pt x="226177" y="556089"/>
                </a:cubicBezTo>
                <a:cubicBezTo>
                  <a:pt x="269216" y="569494"/>
                  <a:pt x="252988" y="599833"/>
                  <a:pt x="260043" y="585722"/>
                </a:cubicBezTo>
                <a:cubicBezTo>
                  <a:pt x="267098" y="571611"/>
                  <a:pt x="207127" y="530689"/>
                  <a:pt x="268510" y="471422"/>
                </a:cubicBezTo>
                <a:cubicBezTo>
                  <a:pt x="329893" y="412155"/>
                  <a:pt x="595888" y="266811"/>
                  <a:pt x="628343" y="230122"/>
                </a:cubicBezTo>
                <a:cubicBezTo>
                  <a:pt x="660799" y="193433"/>
                  <a:pt x="463243" y="253406"/>
                  <a:pt x="463243" y="251289"/>
                </a:cubicBezTo>
                <a:cubicBezTo>
                  <a:pt x="463243" y="249172"/>
                  <a:pt x="547910" y="212483"/>
                  <a:pt x="628343" y="217422"/>
                </a:cubicBezTo>
                <a:cubicBezTo>
                  <a:pt x="708776" y="222361"/>
                  <a:pt x="897865" y="285861"/>
                  <a:pt x="945843" y="280922"/>
                </a:cubicBezTo>
                <a:cubicBezTo>
                  <a:pt x="993821" y="275983"/>
                  <a:pt x="892927" y="182145"/>
                  <a:pt x="916210" y="187789"/>
                </a:cubicBezTo>
                <a:cubicBezTo>
                  <a:pt x="939493" y="193433"/>
                  <a:pt x="1083426" y="345128"/>
                  <a:pt x="1085543" y="314789"/>
                </a:cubicBezTo>
                <a:cubicBezTo>
                  <a:pt x="1087660" y="284450"/>
                  <a:pt x="992410" y="38916"/>
                  <a:pt x="928910" y="5755"/>
                </a:cubicBezTo>
                <a:cubicBezTo>
                  <a:pt x="865410" y="-27406"/>
                  <a:pt x="802615" y="92539"/>
                  <a:pt x="704543" y="115822"/>
                </a:cubicBezTo>
                <a:cubicBezTo>
                  <a:pt x="606471" y="139105"/>
                  <a:pt x="387044" y="148983"/>
                  <a:pt x="340477" y="145455"/>
                </a:cubicBezTo>
                <a:cubicBezTo>
                  <a:pt x="293910" y="141927"/>
                  <a:pt x="459010" y="81249"/>
                  <a:pt x="425143" y="94655"/>
                </a:cubicBezTo>
                <a:cubicBezTo>
                  <a:pt x="391276" y="108061"/>
                  <a:pt x="168321" y="154627"/>
                  <a:pt x="103410" y="19202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EF2E9A58-9A53-C964-D5B7-1746E30FBC3A}"/>
              </a:ext>
            </a:extLst>
          </p:cNvPr>
          <p:cNvSpPr/>
          <p:nvPr/>
        </p:nvSpPr>
        <p:spPr>
          <a:xfrm>
            <a:off x="3581156" y="4322212"/>
            <a:ext cx="305914" cy="130001"/>
          </a:xfrm>
          <a:custGeom>
            <a:avLst/>
            <a:gdLst>
              <a:gd name="connsiteX0" fmla="*/ 244 w 305914"/>
              <a:gd name="connsiteY0" fmla="*/ 21 h 130001"/>
              <a:gd name="connsiteX1" fmla="*/ 190744 w 305914"/>
              <a:gd name="connsiteY1" fmla="*/ 76221 h 130001"/>
              <a:gd name="connsiteX2" fmla="*/ 182277 w 305914"/>
              <a:gd name="connsiteY2" fmla="*/ 46588 h 130001"/>
              <a:gd name="connsiteX3" fmla="*/ 300811 w 305914"/>
              <a:gd name="connsiteY3" fmla="*/ 127021 h 130001"/>
              <a:gd name="connsiteX4" fmla="*/ 271177 w 305914"/>
              <a:gd name="connsiteY4" fmla="*/ 110088 h 130001"/>
              <a:gd name="connsiteX5" fmla="*/ 152644 w 305914"/>
              <a:gd name="connsiteY5" fmla="*/ 84688 h 130001"/>
              <a:gd name="connsiteX6" fmla="*/ 244 w 305914"/>
              <a:gd name="connsiteY6" fmla="*/ 21 h 13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914" h="130001">
                <a:moveTo>
                  <a:pt x="244" y="21"/>
                </a:moveTo>
                <a:cubicBezTo>
                  <a:pt x="6594" y="-1390"/>
                  <a:pt x="160405" y="68460"/>
                  <a:pt x="190744" y="76221"/>
                </a:cubicBezTo>
                <a:cubicBezTo>
                  <a:pt x="221083" y="83982"/>
                  <a:pt x="163933" y="38121"/>
                  <a:pt x="182277" y="46588"/>
                </a:cubicBezTo>
                <a:cubicBezTo>
                  <a:pt x="200621" y="55055"/>
                  <a:pt x="285994" y="116438"/>
                  <a:pt x="300811" y="127021"/>
                </a:cubicBezTo>
                <a:cubicBezTo>
                  <a:pt x="315628" y="137604"/>
                  <a:pt x="295872" y="117144"/>
                  <a:pt x="271177" y="110088"/>
                </a:cubicBezTo>
                <a:cubicBezTo>
                  <a:pt x="246483" y="103033"/>
                  <a:pt x="192155" y="102327"/>
                  <a:pt x="152644" y="84688"/>
                </a:cubicBezTo>
                <a:cubicBezTo>
                  <a:pt x="113133" y="67049"/>
                  <a:pt x="-6106" y="1432"/>
                  <a:pt x="244" y="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C21B8CE3-C90A-ABD0-C4A8-7F9CEF9EE815}"/>
              </a:ext>
            </a:extLst>
          </p:cNvPr>
          <p:cNvSpPr/>
          <p:nvPr/>
        </p:nvSpPr>
        <p:spPr>
          <a:xfrm>
            <a:off x="5408940" y="4267875"/>
            <a:ext cx="277564" cy="41941"/>
          </a:xfrm>
          <a:custGeom>
            <a:avLst/>
            <a:gdLst>
              <a:gd name="connsiteX0" fmla="*/ 1260 w 277564"/>
              <a:gd name="connsiteY0" fmla="*/ 41658 h 41941"/>
              <a:gd name="connsiteX1" fmla="*/ 102860 w 277564"/>
              <a:gd name="connsiteY1" fmla="*/ 3558 h 41941"/>
              <a:gd name="connsiteX2" fmla="*/ 276427 w 277564"/>
              <a:gd name="connsiteY2" fmla="*/ 3558 h 41941"/>
              <a:gd name="connsiteX3" fmla="*/ 170593 w 277564"/>
              <a:gd name="connsiteY3" fmla="*/ 20492 h 41941"/>
              <a:gd name="connsiteX4" fmla="*/ 1260 w 277564"/>
              <a:gd name="connsiteY4" fmla="*/ 41658 h 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564" h="41941">
                <a:moveTo>
                  <a:pt x="1260" y="41658"/>
                </a:moveTo>
                <a:cubicBezTo>
                  <a:pt x="-10029" y="38836"/>
                  <a:pt x="56999" y="9908"/>
                  <a:pt x="102860" y="3558"/>
                </a:cubicBezTo>
                <a:cubicBezTo>
                  <a:pt x="148721" y="-2792"/>
                  <a:pt x="265138" y="736"/>
                  <a:pt x="276427" y="3558"/>
                </a:cubicBezTo>
                <a:cubicBezTo>
                  <a:pt x="287716" y="6380"/>
                  <a:pt x="212221" y="15553"/>
                  <a:pt x="170593" y="20492"/>
                </a:cubicBezTo>
                <a:cubicBezTo>
                  <a:pt x="128965" y="25431"/>
                  <a:pt x="12549" y="44480"/>
                  <a:pt x="1260" y="4165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9DC21BD0-B277-255A-27FB-0CCC2FBBC9C7}"/>
              </a:ext>
            </a:extLst>
          </p:cNvPr>
          <p:cNvSpPr/>
          <p:nvPr/>
        </p:nvSpPr>
        <p:spPr>
          <a:xfrm>
            <a:off x="4478144" y="6106040"/>
            <a:ext cx="322461" cy="360240"/>
          </a:xfrm>
          <a:custGeom>
            <a:avLst/>
            <a:gdLst>
              <a:gd name="connsiteX0" fmla="*/ 238929 w 322461"/>
              <a:gd name="connsiteY0" fmla="*/ 218 h 360240"/>
              <a:gd name="connsiteX1" fmla="*/ 238929 w 322461"/>
              <a:gd name="connsiteY1" fmla="*/ 105725 h 360240"/>
              <a:gd name="connsiteX2" fmla="*/ 322456 w 322461"/>
              <a:gd name="connsiteY2" fmla="*/ 281572 h 360240"/>
              <a:gd name="connsiteX3" fmla="*/ 234533 w 322461"/>
              <a:gd name="connsiteY3" fmla="*/ 356306 h 360240"/>
              <a:gd name="connsiteX4" fmla="*/ 1537 w 322461"/>
              <a:gd name="connsiteY4" fmla="*/ 343118 h 360240"/>
              <a:gd name="connsiteX5" fmla="*/ 133421 w 322461"/>
              <a:gd name="connsiteY5" fmla="*/ 285968 h 360240"/>
              <a:gd name="connsiteX6" fmla="*/ 133421 w 322461"/>
              <a:gd name="connsiteY6" fmla="*/ 242006 h 360240"/>
              <a:gd name="connsiteX7" fmla="*/ 115837 w 322461"/>
              <a:gd name="connsiteY7" fmla="*/ 132102 h 360240"/>
              <a:gd name="connsiteX8" fmla="*/ 238929 w 322461"/>
              <a:gd name="connsiteY8" fmla="*/ 218 h 3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461" h="360240">
                <a:moveTo>
                  <a:pt x="238929" y="218"/>
                </a:moveTo>
                <a:cubicBezTo>
                  <a:pt x="259444" y="-4178"/>
                  <a:pt x="225008" y="58833"/>
                  <a:pt x="238929" y="105725"/>
                </a:cubicBezTo>
                <a:cubicBezTo>
                  <a:pt x="252850" y="152617"/>
                  <a:pt x="323189" y="239809"/>
                  <a:pt x="322456" y="281572"/>
                </a:cubicBezTo>
                <a:cubicBezTo>
                  <a:pt x="321723" y="323335"/>
                  <a:pt x="288020" y="346048"/>
                  <a:pt x="234533" y="356306"/>
                </a:cubicBezTo>
                <a:cubicBezTo>
                  <a:pt x="181046" y="366564"/>
                  <a:pt x="18389" y="354841"/>
                  <a:pt x="1537" y="343118"/>
                </a:cubicBezTo>
                <a:cubicBezTo>
                  <a:pt x="-15315" y="331395"/>
                  <a:pt x="111440" y="302820"/>
                  <a:pt x="133421" y="285968"/>
                </a:cubicBezTo>
                <a:cubicBezTo>
                  <a:pt x="155402" y="269116"/>
                  <a:pt x="136352" y="267650"/>
                  <a:pt x="133421" y="242006"/>
                </a:cubicBezTo>
                <a:cubicBezTo>
                  <a:pt x="130490" y="216362"/>
                  <a:pt x="99718" y="168004"/>
                  <a:pt x="115837" y="132102"/>
                </a:cubicBezTo>
                <a:cubicBezTo>
                  <a:pt x="131956" y="96200"/>
                  <a:pt x="218414" y="4614"/>
                  <a:pt x="238929" y="21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8E90B15E-A4DB-4167-95F1-EB0B4AACB9DD}"/>
              </a:ext>
            </a:extLst>
          </p:cNvPr>
          <p:cNvSpPr/>
          <p:nvPr/>
        </p:nvSpPr>
        <p:spPr>
          <a:xfrm>
            <a:off x="6366890" y="4563089"/>
            <a:ext cx="186792" cy="772504"/>
          </a:xfrm>
          <a:custGeom>
            <a:avLst/>
            <a:gdLst>
              <a:gd name="connsiteX0" fmla="*/ 43 w 186792"/>
              <a:gd name="connsiteY0" fmla="*/ 444 h 772504"/>
              <a:gd name="connsiteX1" fmla="*/ 88943 w 186792"/>
              <a:gd name="connsiteY1" fmla="*/ 292544 h 772504"/>
              <a:gd name="connsiteX2" fmla="*/ 88943 w 186792"/>
              <a:gd name="connsiteY2" fmla="*/ 466111 h 772504"/>
              <a:gd name="connsiteX3" fmla="*/ 110110 w 186792"/>
              <a:gd name="connsiteY3" fmla="*/ 411078 h 772504"/>
              <a:gd name="connsiteX4" fmla="*/ 182077 w 186792"/>
              <a:gd name="connsiteY4" fmla="*/ 753978 h 772504"/>
              <a:gd name="connsiteX5" fmla="*/ 173610 w 186792"/>
              <a:gd name="connsiteY5" fmla="*/ 690478 h 772504"/>
              <a:gd name="connsiteX6" fmla="*/ 122810 w 186792"/>
              <a:gd name="connsiteY6" fmla="*/ 385678 h 772504"/>
              <a:gd name="connsiteX7" fmla="*/ 101643 w 186792"/>
              <a:gd name="connsiteY7" fmla="*/ 229044 h 772504"/>
              <a:gd name="connsiteX8" fmla="*/ 43 w 186792"/>
              <a:gd name="connsiteY8" fmla="*/ 444 h 77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2" h="772504">
                <a:moveTo>
                  <a:pt x="43" y="444"/>
                </a:moveTo>
                <a:cubicBezTo>
                  <a:pt x="-2074" y="11027"/>
                  <a:pt x="74126" y="214933"/>
                  <a:pt x="88943" y="292544"/>
                </a:cubicBezTo>
                <a:cubicBezTo>
                  <a:pt x="103760" y="370155"/>
                  <a:pt x="85415" y="446355"/>
                  <a:pt x="88943" y="466111"/>
                </a:cubicBezTo>
                <a:cubicBezTo>
                  <a:pt x="92471" y="485867"/>
                  <a:pt x="94588" y="363100"/>
                  <a:pt x="110110" y="411078"/>
                </a:cubicBezTo>
                <a:cubicBezTo>
                  <a:pt x="125632" y="459056"/>
                  <a:pt x="171494" y="707411"/>
                  <a:pt x="182077" y="753978"/>
                </a:cubicBezTo>
                <a:cubicBezTo>
                  <a:pt x="192660" y="800545"/>
                  <a:pt x="183488" y="751861"/>
                  <a:pt x="173610" y="690478"/>
                </a:cubicBezTo>
                <a:cubicBezTo>
                  <a:pt x="163732" y="629095"/>
                  <a:pt x="134804" y="462584"/>
                  <a:pt x="122810" y="385678"/>
                </a:cubicBezTo>
                <a:cubicBezTo>
                  <a:pt x="110816" y="308772"/>
                  <a:pt x="119282" y="286899"/>
                  <a:pt x="101643" y="229044"/>
                </a:cubicBezTo>
                <a:cubicBezTo>
                  <a:pt x="84004" y="171189"/>
                  <a:pt x="2160" y="-10139"/>
                  <a:pt x="43" y="4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00EFF785-FC80-1A47-4CAE-6B9AB0280FAE}"/>
              </a:ext>
            </a:extLst>
          </p:cNvPr>
          <p:cNvSpPr/>
          <p:nvPr/>
        </p:nvSpPr>
        <p:spPr>
          <a:xfrm>
            <a:off x="2467039" y="3613729"/>
            <a:ext cx="130900" cy="655578"/>
          </a:xfrm>
          <a:custGeom>
            <a:avLst/>
            <a:gdLst>
              <a:gd name="connsiteX0" fmla="*/ 130882 w 130900"/>
              <a:gd name="connsiteY0" fmla="*/ 1142 h 655578"/>
              <a:gd name="connsiteX1" fmla="*/ 28333 w 130900"/>
              <a:gd name="connsiteY1" fmla="*/ 436978 h 655578"/>
              <a:gd name="connsiteX2" fmla="*/ 2696 w 130900"/>
              <a:gd name="connsiteY2" fmla="*/ 650622 h 655578"/>
              <a:gd name="connsiteX3" fmla="*/ 2696 w 130900"/>
              <a:gd name="connsiteY3" fmla="*/ 565164 h 655578"/>
              <a:gd name="connsiteX4" fmla="*/ 19787 w 130900"/>
              <a:gd name="connsiteY4" fmla="*/ 317336 h 655578"/>
              <a:gd name="connsiteX5" fmla="*/ 130882 w 130900"/>
              <a:gd name="connsiteY5" fmla="*/ 1142 h 65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00" h="655578">
                <a:moveTo>
                  <a:pt x="130882" y="1142"/>
                </a:moveTo>
                <a:cubicBezTo>
                  <a:pt x="132306" y="21082"/>
                  <a:pt x="49697" y="328731"/>
                  <a:pt x="28333" y="436978"/>
                </a:cubicBezTo>
                <a:cubicBezTo>
                  <a:pt x="6969" y="545225"/>
                  <a:pt x="6969" y="629258"/>
                  <a:pt x="2696" y="650622"/>
                </a:cubicBezTo>
                <a:cubicBezTo>
                  <a:pt x="-1577" y="671986"/>
                  <a:pt x="-152" y="620712"/>
                  <a:pt x="2696" y="565164"/>
                </a:cubicBezTo>
                <a:cubicBezTo>
                  <a:pt x="5544" y="509616"/>
                  <a:pt x="-4426" y="407067"/>
                  <a:pt x="19787" y="317336"/>
                </a:cubicBezTo>
                <a:cubicBezTo>
                  <a:pt x="44000" y="227605"/>
                  <a:pt x="129458" y="-18798"/>
                  <a:pt x="130882" y="11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2B7927C5-0298-C6BC-1117-2DAFF1F6A8F2}"/>
              </a:ext>
            </a:extLst>
          </p:cNvPr>
          <p:cNvSpPr/>
          <p:nvPr/>
        </p:nvSpPr>
        <p:spPr>
          <a:xfrm>
            <a:off x="2811926" y="4991612"/>
            <a:ext cx="88178" cy="196892"/>
          </a:xfrm>
          <a:custGeom>
            <a:avLst/>
            <a:gdLst>
              <a:gd name="connsiteX0" fmla="*/ 87849 w 88178"/>
              <a:gd name="connsiteY0" fmla="*/ 10 h 196892"/>
              <a:gd name="connsiteX1" fmla="*/ 31482 w 88178"/>
              <a:gd name="connsiteY1" fmla="*/ 106481 h 196892"/>
              <a:gd name="connsiteX2" fmla="*/ 69060 w 88178"/>
              <a:gd name="connsiteY2" fmla="*/ 194163 h 196892"/>
              <a:gd name="connsiteX3" fmla="*/ 50271 w 88178"/>
              <a:gd name="connsiteY3" fmla="*/ 169111 h 196892"/>
              <a:gd name="connsiteX4" fmla="*/ 167 w 88178"/>
              <a:gd name="connsiteY4" fmla="*/ 112744 h 196892"/>
              <a:gd name="connsiteX5" fmla="*/ 87849 w 88178"/>
              <a:gd name="connsiteY5" fmla="*/ 10 h 19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78" h="196892">
                <a:moveTo>
                  <a:pt x="87849" y="10"/>
                </a:moveTo>
                <a:cubicBezTo>
                  <a:pt x="93068" y="-1034"/>
                  <a:pt x="34613" y="74122"/>
                  <a:pt x="31482" y="106481"/>
                </a:cubicBezTo>
                <a:cubicBezTo>
                  <a:pt x="28351" y="138840"/>
                  <a:pt x="69060" y="194163"/>
                  <a:pt x="69060" y="194163"/>
                </a:cubicBezTo>
                <a:cubicBezTo>
                  <a:pt x="72191" y="204601"/>
                  <a:pt x="61753" y="182681"/>
                  <a:pt x="50271" y="169111"/>
                </a:cubicBezTo>
                <a:cubicBezTo>
                  <a:pt x="38789" y="155541"/>
                  <a:pt x="-2964" y="137796"/>
                  <a:pt x="167" y="112744"/>
                </a:cubicBezTo>
                <a:cubicBezTo>
                  <a:pt x="3298" y="87692"/>
                  <a:pt x="82630" y="1054"/>
                  <a:pt x="87849" y="10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470995D4-3F9C-FD72-E436-DD4230CC8314}"/>
              </a:ext>
            </a:extLst>
          </p:cNvPr>
          <p:cNvSpPr/>
          <p:nvPr/>
        </p:nvSpPr>
        <p:spPr>
          <a:xfrm>
            <a:off x="6066056" y="4986916"/>
            <a:ext cx="257368" cy="217795"/>
          </a:xfrm>
          <a:custGeom>
            <a:avLst/>
            <a:gdLst>
              <a:gd name="connsiteX0" fmla="*/ 62 w 257368"/>
              <a:gd name="connsiteY0" fmla="*/ 81131 h 217795"/>
              <a:gd name="connsiteX1" fmla="*/ 143497 w 257368"/>
              <a:gd name="connsiteY1" fmla="*/ 93084 h 217795"/>
              <a:gd name="connsiteX2" fmla="*/ 251073 w 257368"/>
              <a:gd name="connsiteY2" fmla="*/ 212613 h 217795"/>
              <a:gd name="connsiteX3" fmla="*/ 233144 w 257368"/>
              <a:gd name="connsiteY3" fmla="*/ 176755 h 217795"/>
              <a:gd name="connsiteX4" fmla="*/ 137520 w 257368"/>
              <a:gd name="connsiteY4" fmla="*/ 3437 h 217795"/>
              <a:gd name="connsiteX5" fmla="*/ 161426 w 257368"/>
              <a:gd name="connsiteY5" fmla="*/ 63202 h 217795"/>
              <a:gd name="connsiteX6" fmla="*/ 62 w 257368"/>
              <a:gd name="connsiteY6" fmla="*/ 81131 h 2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368" h="217795">
                <a:moveTo>
                  <a:pt x="62" y="81131"/>
                </a:moveTo>
                <a:cubicBezTo>
                  <a:pt x="-2926" y="86111"/>
                  <a:pt x="101662" y="71170"/>
                  <a:pt x="143497" y="93084"/>
                </a:cubicBezTo>
                <a:cubicBezTo>
                  <a:pt x="185332" y="114998"/>
                  <a:pt x="251073" y="212613"/>
                  <a:pt x="251073" y="212613"/>
                </a:cubicBezTo>
                <a:cubicBezTo>
                  <a:pt x="266014" y="226558"/>
                  <a:pt x="252069" y="211618"/>
                  <a:pt x="233144" y="176755"/>
                </a:cubicBezTo>
                <a:cubicBezTo>
                  <a:pt x="214219" y="141892"/>
                  <a:pt x="149473" y="22362"/>
                  <a:pt x="137520" y="3437"/>
                </a:cubicBezTo>
                <a:cubicBezTo>
                  <a:pt x="125567" y="-15489"/>
                  <a:pt x="180351" y="49257"/>
                  <a:pt x="161426" y="63202"/>
                </a:cubicBezTo>
                <a:cubicBezTo>
                  <a:pt x="142501" y="77147"/>
                  <a:pt x="3050" y="76151"/>
                  <a:pt x="62" y="8113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1E8F17F2-ABC0-C0E6-AC52-C6B70C7BA016}"/>
              </a:ext>
            </a:extLst>
          </p:cNvPr>
          <p:cNvSpPr/>
          <p:nvPr/>
        </p:nvSpPr>
        <p:spPr>
          <a:xfrm>
            <a:off x="5549895" y="3870066"/>
            <a:ext cx="326822" cy="98007"/>
          </a:xfrm>
          <a:custGeom>
            <a:avLst/>
            <a:gdLst>
              <a:gd name="connsiteX0" fmla="*/ 5 w 326822"/>
              <a:gd name="connsiteY0" fmla="*/ 79634 h 98007"/>
              <a:gd name="connsiteX1" fmla="*/ 165105 w 326822"/>
              <a:gd name="connsiteY1" fmla="*/ 95509 h 98007"/>
              <a:gd name="connsiteX2" fmla="*/ 123830 w 326822"/>
              <a:gd name="connsiteY2" fmla="*/ 28834 h 98007"/>
              <a:gd name="connsiteX3" fmla="*/ 193680 w 326822"/>
              <a:gd name="connsiteY3" fmla="*/ 60584 h 98007"/>
              <a:gd name="connsiteX4" fmla="*/ 155580 w 326822"/>
              <a:gd name="connsiteY4" fmla="*/ 259 h 98007"/>
              <a:gd name="connsiteX5" fmla="*/ 323855 w 326822"/>
              <a:gd name="connsiteY5" fmla="*/ 38359 h 98007"/>
              <a:gd name="connsiteX6" fmla="*/ 254005 w 326822"/>
              <a:gd name="connsiteY6" fmla="*/ 28834 h 98007"/>
              <a:gd name="connsiteX7" fmla="*/ 139705 w 326822"/>
              <a:gd name="connsiteY7" fmla="*/ 22484 h 98007"/>
              <a:gd name="connsiteX8" fmla="*/ 171455 w 326822"/>
              <a:gd name="connsiteY8" fmla="*/ 95509 h 98007"/>
              <a:gd name="connsiteX9" fmla="*/ 5 w 326822"/>
              <a:gd name="connsiteY9" fmla="*/ 79634 h 9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822" h="98007">
                <a:moveTo>
                  <a:pt x="5" y="79634"/>
                </a:moveTo>
                <a:cubicBezTo>
                  <a:pt x="-1053" y="79634"/>
                  <a:pt x="144467" y="103976"/>
                  <a:pt x="165105" y="95509"/>
                </a:cubicBezTo>
                <a:cubicBezTo>
                  <a:pt x="185743" y="87042"/>
                  <a:pt x="119068" y="34655"/>
                  <a:pt x="123830" y="28834"/>
                </a:cubicBezTo>
                <a:cubicBezTo>
                  <a:pt x="128592" y="23013"/>
                  <a:pt x="188388" y="65346"/>
                  <a:pt x="193680" y="60584"/>
                </a:cubicBezTo>
                <a:cubicBezTo>
                  <a:pt x="198972" y="55821"/>
                  <a:pt x="133884" y="3963"/>
                  <a:pt x="155580" y="259"/>
                </a:cubicBezTo>
                <a:cubicBezTo>
                  <a:pt x="177276" y="-3445"/>
                  <a:pt x="307451" y="33596"/>
                  <a:pt x="323855" y="38359"/>
                </a:cubicBezTo>
                <a:cubicBezTo>
                  <a:pt x="340259" y="43122"/>
                  <a:pt x="284697" y="31480"/>
                  <a:pt x="254005" y="28834"/>
                </a:cubicBezTo>
                <a:cubicBezTo>
                  <a:pt x="223313" y="26188"/>
                  <a:pt x="153463" y="11371"/>
                  <a:pt x="139705" y="22484"/>
                </a:cubicBezTo>
                <a:cubicBezTo>
                  <a:pt x="125947" y="33597"/>
                  <a:pt x="189447" y="84926"/>
                  <a:pt x="171455" y="95509"/>
                </a:cubicBezTo>
                <a:cubicBezTo>
                  <a:pt x="153463" y="106092"/>
                  <a:pt x="1063" y="79634"/>
                  <a:pt x="5" y="796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2A86590C-354F-AAD9-742B-4D4322F20938}"/>
              </a:ext>
            </a:extLst>
          </p:cNvPr>
          <p:cNvSpPr/>
          <p:nvPr/>
        </p:nvSpPr>
        <p:spPr>
          <a:xfrm>
            <a:off x="6561827" y="5686810"/>
            <a:ext cx="34567" cy="348041"/>
          </a:xfrm>
          <a:custGeom>
            <a:avLst/>
            <a:gdLst>
              <a:gd name="connsiteX0" fmla="*/ 5228 w 34567"/>
              <a:gd name="connsiteY0" fmla="*/ 73 h 348041"/>
              <a:gd name="connsiteX1" fmla="*/ 29677 w 34567"/>
              <a:gd name="connsiteY1" fmla="*/ 225006 h 348041"/>
              <a:gd name="connsiteX2" fmla="*/ 338 w 34567"/>
              <a:gd name="connsiteY2" fmla="*/ 347252 h 348041"/>
              <a:gd name="connsiteX3" fmla="*/ 15007 w 34567"/>
              <a:gd name="connsiteY3" fmla="*/ 273904 h 348041"/>
              <a:gd name="connsiteX4" fmla="*/ 34567 w 34567"/>
              <a:gd name="connsiteY4" fmla="*/ 200557 h 348041"/>
              <a:gd name="connsiteX5" fmla="*/ 5228 w 34567"/>
              <a:gd name="connsiteY5" fmla="*/ 73 h 3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67" h="348041">
                <a:moveTo>
                  <a:pt x="5228" y="73"/>
                </a:moveTo>
                <a:cubicBezTo>
                  <a:pt x="4413" y="4148"/>
                  <a:pt x="30492" y="167143"/>
                  <a:pt x="29677" y="225006"/>
                </a:cubicBezTo>
                <a:cubicBezTo>
                  <a:pt x="28862" y="282869"/>
                  <a:pt x="2783" y="339102"/>
                  <a:pt x="338" y="347252"/>
                </a:cubicBezTo>
                <a:cubicBezTo>
                  <a:pt x="-2107" y="355402"/>
                  <a:pt x="9302" y="298353"/>
                  <a:pt x="15007" y="273904"/>
                </a:cubicBezTo>
                <a:cubicBezTo>
                  <a:pt x="20712" y="249455"/>
                  <a:pt x="34567" y="239676"/>
                  <a:pt x="34567" y="200557"/>
                </a:cubicBezTo>
                <a:cubicBezTo>
                  <a:pt x="34567" y="161438"/>
                  <a:pt x="6043" y="-4002"/>
                  <a:pt x="5228" y="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7615916B-3400-E74F-6570-20E9353636C1}"/>
              </a:ext>
            </a:extLst>
          </p:cNvPr>
          <p:cNvSpPr/>
          <p:nvPr/>
        </p:nvSpPr>
        <p:spPr>
          <a:xfrm>
            <a:off x="4048960" y="4518121"/>
            <a:ext cx="455009" cy="1406336"/>
          </a:xfrm>
          <a:custGeom>
            <a:avLst/>
            <a:gdLst>
              <a:gd name="connsiteX0" fmla="*/ 261783 w 455009"/>
              <a:gd name="connsiteY0" fmla="*/ 160757 h 1406336"/>
              <a:gd name="connsiteX1" fmla="*/ 107404 w 455009"/>
              <a:gd name="connsiteY1" fmla="*/ 730773 h 1406336"/>
              <a:gd name="connsiteX2" fmla="*/ 83653 w 455009"/>
              <a:gd name="connsiteY2" fmla="*/ 1075157 h 1406336"/>
              <a:gd name="connsiteX3" fmla="*/ 95528 w 455009"/>
              <a:gd name="connsiteY3" fmla="*/ 1015780 h 1406336"/>
              <a:gd name="connsiteX4" fmla="*/ 526 w 455009"/>
              <a:gd name="connsiteY4" fmla="*/ 1395791 h 1406336"/>
              <a:gd name="connsiteX5" fmla="*/ 71778 w 455009"/>
              <a:gd name="connsiteY5" fmla="*/ 1253287 h 1406336"/>
              <a:gd name="connsiteX6" fmla="*/ 344910 w 455009"/>
              <a:gd name="connsiteY6" fmla="*/ 766398 h 1406336"/>
              <a:gd name="connsiteX7" fmla="*/ 285534 w 455009"/>
              <a:gd name="connsiteY7" fmla="*/ 813900 h 1406336"/>
              <a:gd name="connsiteX8" fmla="*/ 404287 w 455009"/>
              <a:gd name="connsiteY8" fmla="*/ 469515 h 1406336"/>
              <a:gd name="connsiteX9" fmla="*/ 451788 w 455009"/>
              <a:gd name="connsiteY9" fmla="*/ 113256 h 1406336"/>
              <a:gd name="connsiteX10" fmla="*/ 321159 w 455009"/>
              <a:gd name="connsiteY10" fmla="*/ 6378 h 1406336"/>
              <a:gd name="connsiteX11" fmla="*/ 368661 w 455009"/>
              <a:gd name="connsiteY11" fmla="*/ 267635 h 1406336"/>
              <a:gd name="connsiteX12" fmla="*/ 261783 w 455009"/>
              <a:gd name="connsiteY12" fmla="*/ 160757 h 140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5009" h="1406336">
                <a:moveTo>
                  <a:pt x="261783" y="160757"/>
                </a:moveTo>
                <a:cubicBezTo>
                  <a:pt x="218240" y="237947"/>
                  <a:pt x="137092" y="578373"/>
                  <a:pt x="107404" y="730773"/>
                </a:cubicBezTo>
                <a:cubicBezTo>
                  <a:pt x="77716" y="883173"/>
                  <a:pt x="83653" y="1075157"/>
                  <a:pt x="83653" y="1075157"/>
                </a:cubicBezTo>
                <a:cubicBezTo>
                  <a:pt x="81674" y="1122658"/>
                  <a:pt x="109382" y="962341"/>
                  <a:pt x="95528" y="1015780"/>
                </a:cubicBezTo>
                <a:cubicBezTo>
                  <a:pt x="81674" y="1069219"/>
                  <a:pt x="4484" y="1356207"/>
                  <a:pt x="526" y="1395791"/>
                </a:cubicBezTo>
                <a:cubicBezTo>
                  <a:pt x="-3432" y="1435375"/>
                  <a:pt x="14381" y="1358186"/>
                  <a:pt x="71778" y="1253287"/>
                </a:cubicBezTo>
                <a:cubicBezTo>
                  <a:pt x="129175" y="1148388"/>
                  <a:pt x="309284" y="839629"/>
                  <a:pt x="344910" y="766398"/>
                </a:cubicBezTo>
                <a:cubicBezTo>
                  <a:pt x="380536" y="693167"/>
                  <a:pt x="275638" y="863380"/>
                  <a:pt x="285534" y="813900"/>
                </a:cubicBezTo>
                <a:cubicBezTo>
                  <a:pt x="295430" y="764420"/>
                  <a:pt x="376578" y="586289"/>
                  <a:pt x="404287" y="469515"/>
                </a:cubicBezTo>
                <a:cubicBezTo>
                  <a:pt x="431996" y="352741"/>
                  <a:pt x="465643" y="190446"/>
                  <a:pt x="451788" y="113256"/>
                </a:cubicBezTo>
                <a:cubicBezTo>
                  <a:pt x="437933" y="36066"/>
                  <a:pt x="335014" y="-19352"/>
                  <a:pt x="321159" y="6378"/>
                </a:cubicBezTo>
                <a:cubicBezTo>
                  <a:pt x="307305" y="32108"/>
                  <a:pt x="372619" y="241905"/>
                  <a:pt x="368661" y="267635"/>
                </a:cubicBezTo>
                <a:cubicBezTo>
                  <a:pt x="364703" y="293365"/>
                  <a:pt x="305326" y="83567"/>
                  <a:pt x="261783" y="16075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0DD9942D-B0C1-E259-F928-0DC2A1EF277C}"/>
              </a:ext>
            </a:extLst>
          </p:cNvPr>
          <p:cNvSpPr/>
          <p:nvPr/>
        </p:nvSpPr>
        <p:spPr>
          <a:xfrm>
            <a:off x="4083840" y="5827251"/>
            <a:ext cx="1106077" cy="321892"/>
          </a:xfrm>
          <a:custGeom>
            <a:avLst/>
            <a:gdLst>
              <a:gd name="connsiteX0" fmla="*/ 164524 w 1106077"/>
              <a:gd name="connsiteY0" fmla="*/ 111212 h 321892"/>
              <a:gd name="connsiteX1" fmla="*/ 313499 w 1106077"/>
              <a:gd name="connsiteY1" fmla="*/ 23882 h 321892"/>
              <a:gd name="connsiteX2" fmla="*/ 462475 w 1106077"/>
              <a:gd name="connsiteY2" fmla="*/ 95801 h 321892"/>
              <a:gd name="connsiteX3" fmla="*/ 462475 w 1106077"/>
              <a:gd name="connsiteY3" fmla="*/ 59841 h 321892"/>
              <a:gd name="connsiteX4" fmla="*/ 580627 w 1106077"/>
              <a:gd name="connsiteY4" fmla="*/ 90664 h 321892"/>
              <a:gd name="connsiteX5" fmla="*/ 724466 w 1106077"/>
              <a:gd name="connsiteY5" fmla="*/ 18745 h 321892"/>
              <a:gd name="connsiteX6" fmla="*/ 868304 w 1106077"/>
              <a:gd name="connsiteY6" fmla="*/ 29019 h 321892"/>
              <a:gd name="connsiteX7" fmla="*/ 858030 w 1106077"/>
              <a:gd name="connsiteY7" fmla="*/ 3333 h 321892"/>
              <a:gd name="connsiteX8" fmla="*/ 991594 w 1106077"/>
              <a:gd name="connsiteY8" fmla="*/ 116349 h 321892"/>
              <a:gd name="connsiteX9" fmla="*/ 1104609 w 1106077"/>
              <a:gd name="connsiteY9" fmla="*/ 90664 h 321892"/>
              <a:gd name="connsiteX10" fmla="*/ 909400 w 1106077"/>
              <a:gd name="connsiteY10" fmla="*/ 142034 h 321892"/>
              <a:gd name="connsiteX11" fmla="*/ 596039 w 1106077"/>
              <a:gd name="connsiteY11" fmla="*/ 291010 h 321892"/>
              <a:gd name="connsiteX12" fmla="*/ 642272 w 1106077"/>
              <a:gd name="connsiteY12" fmla="*/ 229365 h 321892"/>
              <a:gd name="connsiteX13" fmla="*/ 513845 w 1106077"/>
              <a:gd name="connsiteY13" fmla="*/ 296147 h 321892"/>
              <a:gd name="connsiteX14" fmla="*/ 385418 w 1106077"/>
              <a:gd name="connsiteY14" fmla="*/ 244776 h 321892"/>
              <a:gd name="connsiteX15" fmla="*/ 215895 w 1106077"/>
              <a:gd name="connsiteY15" fmla="*/ 321832 h 321892"/>
              <a:gd name="connsiteX16" fmla="*/ 251854 w 1106077"/>
              <a:gd name="connsiteY16" fmla="*/ 255050 h 321892"/>
              <a:gd name="connsiteX17" fmla="*/ 138 w 1106077"/>
              <a:gd name="connsiteY17" fmla="*/ 121486 h 321892"/>
              <a:gd name="connsiteX18" fmla="*/ 215895 w 1106077"/>
              <a:gd name="connsiteY18" fmla="*/ 193405 h 321892"/>
              <a:gd name="connsiteX19" fmla="*/ 164524 w 1106077"/>
              <a:gd name="connsiteY19" fmla="*/ 111212 h 32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06077" h="321892">
                <a:moveTo>
                  <a:pt x="164524" y="111212"/>
                </a:moveTo>
                <a:cubicBezTo>
                  <a:pt x="180791" y="82958"/>
                  <a:pt x="263841" y="26450"/>
                  <a:pt x="313499" y="23882"/>
                </a:cubicBezTo>
                <a:cubicBezTo>
                  <a:pt x="363158" y="21313"/>
                  <a:pt x="437646" y="89808"/>
                  <a:pt x="462475" y="95801"/>
                </a:cubicBezTo>
                <a:cubicBezTo>
                  <a:pt x="487304" y="101794"/>
                  <a:pt x="442783" y="60697"/>
                  <a:pt x="462475" y="59841"/>
                </a:cubicBezTo>
                <a:cubicBezTo>
                  <a:pt x="482167" y="58985"/>
                  <a:pt x="536962" y="97513"/>
                  <a:pt x="580627" y="90664"/>
                </a:cubicBezTo>
                <a:cubicBezTo>
                  <a:pt x="624292" y="83815"/>
                  <a:pt x="676520" y="29019"/>
                  <a:pt x="724466" y="18745"/>
                </a:cubicBezTo>
                <a:cubicBezTo>
                  <a:pt x="772412" y="8471"/>
                  <a:pt x="846043" y="31588"/>
                  <a:pt x="868304" y="29019"/>
                </a:cubicBezTo>
                <a:cubicBezTo>
                  <a:pt x="890565" y="26450"/>
                  <a:pt x="837482" y="-11222"/>
                  <a:pt x="858030" y="3333"/>
                </a:cubicBezTo>
                <a:cubicBezTo>
                  <a:pt x="878578" y="17888"/>
                  <a:pt x="950498" y="101794"/>
                  <a:pt x="991594" y="116349"/>
                </a:cubicBezTo>
                <a:cubicBezTo>
                  <a:pt x="1032691" y="130904"/>
                  <a:pt x="1118308" y="86383"/>
                  <a:pt x="1104609" y="90664"/>
                </a:cubicBezTo>
                <a:cubicBezTo>
                  <a:pt x="1090910" y="94945"/>
                  <a:pt x="994162" y="108643"/>
                  <a:pt x="909400" y="142034"/>
                </a:cubicBezTo>
                <a:cubicBezTo>
                  <a:pt x="824638" y="175425"/>
                  <a:pt x="640560" y="276455"/>
                  <a:pt x="596039" y="291010"/>
                </a:cubicBezTo>
                <a:cubicBezTo>
                  <a:pt x="551518" y="305565"/>
                  <a:pt x="655971" y="228509"/>
                  <a:pt x="642272" y="229365"/>
                </a:cubicBezTo>
                <a:cubicBezTo>
                  <a:pt x="628573" y="230221"/>
                  <a:pt x="556654" y="293579"/>
                  <a:pt x="513845" y="296147"/>
                </a:cubicBezTo>
                <a:cubicBezTo>
                  <a:pt x="471036" y="298715"/>
                  <a:pt x="435076" y="240495"/>
                  <a:pt x="385418" y="244776"/>
                </a:cubicBezTo>
                <a:cubicBezTo>
                  <a:pt x="335760" y="249057"/>
                  <a:pt x="238156" y="320120"/>
                  <a:pt x="215895" y="321832"/>
                </a:cubicBezTo>
                <a:cubicBezTo>
                  <a:pt x="193634" y="323544"/>
                  <a:pt x="287813" y="288441"/>
                  <a:pt x="251854" y="255050"/>
                </a:cubicBezTo>
                <a:cubicBezTo>
                  <a:pt x="215895" y="221659"/>
                  <a:pt x="6131" y="131760"/>
                  <a:pt x="138" y="121486"/>
                </a:cubicBezTo>
                <a:cubicBezTo>
                  <a:pt x="-5855" y="111212"/>
                  <a:pt x="184217" y="191693"/>
                  <a:pt x="215895" y="193405"/>
                </a:cubicBezTo>
                <a:cubicBezTo>
                  <a:pt x="247573" y="195117"/>
                  <a:pt x="148257" y="139466"/>
                  <a:pt x="164524" y="11121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3BA00CE4-E1D9-834D-5366-03A9D18500E4}"/>
              </a:ext>
            </a:extLst>
          </p:cNvPr>
          <p:cNvSpPr/>
          <p:nvPr/>
        </p:nvSpPr>
        <p:spPr>
          <a:xfrm>
            <a:off x="4294579" y="5891973"/>
            <a:ext cx="273458" cy="95041"/>
          </a:xfrm>
          <a:custGeom>
            <a:avLst/>
            <a:gdLst>
              <a:gd name="connsiteX0" fmla="*/ 19 w 273458"/>
              <a:gd name="connsiteY0" fmla="*/ 56764 h 95041"/>
              <a:gd name="connsiteX1" fmla="*/ 154131 w 273458"/>
              <a:gd name="connsiteY1" fmla="*/ 256 h 95041"/>
              <a:gd name="connsiteX2" fmla="*/ 272284 w 273458"/>
              <a:gd name="connsiteY2" fmla="*/ 82449 h 95041"/>
              <a:gd name="connsiteX3" fmla="*/ 210639 w 273458"/>
              <a:gd name="connsiteY3" fmla="*/ 92724 h 95041"/>
              <a:gd name="connsiteX4" fmla="*/ 143857 w 273458"/>
              <a:gd name="connsiteY4" fmla="*/ 61901 h 95041"/>
              <a:gd name="connsiteX5" fmla="*/ 19 w 273458"/>
              <a:gd name="connsiteY5" fmla="*/ 56764 h 9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58" h="95041">
                <a:moveTo>
                  <a:pt x="19" y="56764"/>
                </a:moveTo>
                <a:cubicBezTo>
                  <a:pt x="1731" y="46490"/>
                  <a:pt x="108754" y="-4025"/>
                  <a:pt x="154131" y="256"/>
                </a:cubicBezTo>
                <a:cubicBezTo>
                  <a:pt x="199508" y="4537"/>
                  <a:pt x="262866" y="67038"/>
                  <a:pt x="272284" y="82449"/>
                </a:cubicBezTo>
                <a:cubicBezTo>
                  <a:pt x="281702" y="97860"/>
                  <a:pt x="232044" y="96149"/>
                  <a:pt x="210639" y="92724"/>
                </a:cubicBezTo>
                <a:cubicBezTo>
                  <a:pt x="189235" y="89299"/>
                  <a:pt x="175536" y="67894"/>
                  <a:pt x="143857" y="61901"/>
                </a:cubicBezTo>
                <a:cubicBezTo>
                  <a:pt x="112178" y="55908"/>
                  <a:pt x="-1693" y="67038"/>
                  <a:pt x="19" y="5676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DD687787-9384-4E6F-3B50-B06E18C5B9B5}"/>
              </a:ext>
            </a:extLst>
          </p:cNvPr>
          <p:cNvSpPr/>
          <p:nvPr/>
        </p:nvSpPr>
        <p:spPr>
          <a:xfrm>
            <a:off x="4730344" y="5860720"/>
            <a:ext cx="312711" cy="197798"/>
          </a:xfrm>
          <a:custGeom>
            <a:avLst/>
            <a:gdLst>
              <a:gd name="connsiteX0" fmla="*/ 905 w 312711"/>
              <a:gd name="connsiteY0" fmla="*/ 139388 h 197798"/>
              <a:gd name="connsiteX1" fmla="*/ 129332 w 312711"/>
              <a:gd name="connsiteY1" fmla="*/ 10961 h 197798"/>
              <a:gd name="connsiteX2" fmla="*/ 242348 w 312711"/>
              <a:gd name="connsiteY2" fmla="*/ 31509 h 197798"/>
              <a:gd name="connsiteX3" fmla="*/ 226937 w 312711"/>
              <a:gd name="connsiteY3" fmla="*/ 687 h 197798"/>
              <a:gd name="connsiteX4" fmla="*/ 309130 w 312711"/>
              <a:gd name="connsiteY4" fmla="*/ 67469 h 197798"/>
              <a:gd name="connsiteX5" fmla="*/ 273171 w 312711"/>
              <a:gd name="connsiteY5" fmla="*/ 46920 h 197798"/>
              <a:gd name="connsiteX6" fmla="*/ 57413 w 312711"/>
              <a:gd name="connsiteY6" fmla="*/ 195896 h 197798"/>
              <a:gd name="connsiteX7" fmla="*/ 88236 w 312711"/>
              <a:gd name="connsiteY7" fmla="*/ 129114 h 197798"/>
              <a:gd name="connsiteX8" fmla="*/ 72825 w 312711"/>
              <a:gd name="connsiteY8" fmla="*/ 98291 h 197798"/>
              <a:gd name="connsiteX9" fmla="*/ 905 w 312711"/>
              <a:gd name="connsiteY9" fmla="*/ 139388 h 19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711" h="197798">
                <a:moveTo>
                  <a:pt x="905" y="139388"/>
                </a:moveTo>
                <a:cubicBezTo>
                  <a:pt x="10323" y="124833"/>
                  <a:pt x="89092" y="28941"/>
                  <a:pt x="129332" y="10961"/>
                </a:cubicBezTo>
                <a:cubicBezTo>
                  <a:pt x="169572" y="-7019"/>
                  <a:pt x="242348" y="31509"/>
                  <a:pt x="242348" y="31509"/>
                </a:cubicBezTo>
                <a:cubicBezTo>
                  <a:pt x="258616" y="29797"/>
                  <a:pt x="215807" y="-5306"/>
                  <a:pt x="226937" y="687"/>
                </a:cubicBezTo>
                <a:cubicBezTo>
                  <a:pt x="238067" y="6680"/>
                  <a:pt x="309130" y="67469"/>
                  <a:pt x="309130" y="67469"/>
                </a:cubicBezTo>
                <a:cubicBezTo>
                  <a:pt x="316836" y="75174"/>
                  <a:pt x="315124" y="25516"/>
                  <a:pt x="273171" y="46920"/>
                </a:cubicBezTo>
                <a:cubicBezTo>
                  <a:pt x="231218" y="68324"/>
                  <a:pt x="88235" y="182197"/>
                  <a:pt x="57413" y="195896"/>
                </a:cubicBezTo>
                <a:cubicBezTo>
                  <a:pt x="26591" y="209595"/>
                  <a:pt x="85667" y="145382"/>
                  <a:pt x="88236" y="129114"/>
                </a:cubicBezTo>
                <a:cubicBezTo>
                  <a:pt x="90805" y="112846"/>
                  <a:pt x="87380" y="98291"/>
                  <a:pt x="72825" y="98291"/>
                </a:cubicBezTo>
                <a:cubicBezTo>
                  <a:pt x="58270" y="98291"/>
                  <a:pt x="-8513" y="153943"/>
                  <a:pt x="905" y="13938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61AE80DD-0090-682B-36FA-77316AA1FEA4}"/>
              </a:ext>
            </a:extLst>
          </p:cNvPr>
          <p:cNvSpPr/>
          <p:nvPr/>
        </p:nvSpPr>
        <p:spPr>
          <a:xfrm>
            <a:off x="4320663" y="5894568"/>
            <a:ext cx="174134" cy="60014"/>
          </a:xfrm>
          <a:custGeom>
            <a:avLst/>
            <a:gdLst>
              <a:gd name="connsiteX0" fmla="*/ 52 w 174134"/>
              <a:gd name="connsiteY0" fmla="*/ 35072 h 60014"/>
              <a:gd name="connsiteX1" fmla="*/ 101264 w 174134"/>
              <a:gd name="connsiteY1" fmla="*/ 171 h 60014"/>
              <a:gd name="connsiteX2" fmla="*/ 171065 w 174134"/>
              <a:gd name="connsiteY2" fmla="*/ 52522 h 60014"/>
              <a:gd name="connsiteX3" fmla="*/ 157105 w 174134"/>
              <a:gd name="connsiteY3" fmla="*/ 56012 h 60014"/>
              <a:gd name="connsiteX4" fmla="*/ 115224 w 174134"/>
              <a:gd name="connsiteY4" fmla="*/ 17621 h 60014"/>
              <a:gd name="connsiteX5" fmla="*/ 52 w 174134"/>
              <a:gd name="connsiteY5" fmla="*/ 35072 h 6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34" h="60014">
                <a:moveTo>
                  <a:pt x="52" y="35072"/>
                </a:moveTo>
                <a:cubicBezTo>
                  <a:pt x="-2275" y="32164"/>
                  <a:pt x="72762" y="-2737"/>
                  <a:pt x="101264" y="171"/>
                </a:cubicBezTo>
                <a:cubicBezTo>
                  <a:pt x="129766" y="3079"/>
                  <a:pt x="171065" y="52522"/>
                  <a:pt x="171065" y="52522"/>
                </a:cubicBezTo>
                <a:cubicBezTo>
                  <a:pt x="180372" y="61829"/>
                  <a:pt x="166412" y="61829"/>
                  <a:pt x="157105" y="56012"/>
                </a:cubicBezTo>
                <a:cubicBezTo>
                  <a:pt x="147798" y="50195"/>
                  <a:pt x="141399" y="22856"/>
                  <a:pt x="115224" y="17621"/>
                </a:cubicBezTo>
                <a:cubicBezTo>
                  <a:pt x="89049" y="12386"/>
                  <a:pt x="2379" y="37980"/>
                  <a:pt x="52" y="3507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C1883F14-5AD2-9B11-2BA9-354ED9E4B04E}"/>
              </a:ext>
            </a:extLst>
          </p:cNvPr>
          <p:cNvSpPr/>
          <p:nvPr/>
        </p:nvSpPr>
        <p:spPr>
          <a:xfrm>
            <a:off x="4805835" y="5872790"/>
            <a:ext cx="223542" cy="73610"/>
          </a:xfrm>
          <a:custGeom>
            <a:avLst/>
            <a:gdLst>
              <a:gd name="connsiteX0" fmla="*/ 0 w 223542"/>
              <a:gd name="connsiteY0" fmla="*/ 70810 h 73610"/>
              <a:gd name="connsiteX1" fmla="*/ 94232 w 223542"/>
              <a:gd name="connsiteY1" fmla="*/ 1008 h 73610"/>
              <a:gd name="connsiteX2" fmla="*/ 219875 w 223542"/>
              <a:gd name="connsiteY2" fmla="*/ 28929 h 73610"/>
              <a:gd name="connsiteX3" fmla="*/ 181484 w 223542"/>
              <a:gd name="connsiteY3" fmla="*/ 21949 h 73610"/>
              <a:gd name="connsiteX4" fmla="*/ 94232 w 223542"/>
              <a:gd name="connsiteY4" fmla="*/ 56850 h 73610"/>
              <a:gd name="connsiteX5" fmla="*/ 0 w 223542"/>
              <a:gd name="connsiteY5" fmla="*/ 70810 h 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42" h="73610">
                <a:moveTo>
                  <a:pt x="0" y="70810"/>
                </a:moveTo>
                <a:cubicBezTo>
                  <a:pt x="0" y="61503"/>
                  <a:pt x="57586" y="7988"/>
                  <a:pt x="94232" y="1008"/>
                </a:cubicBezTo>
                <a:cubicBezTo>
                  <a:pt x="130878" y="-5972"/>
                  <a:pt x="205333" y="25439"/>
                  <a:pt x="219875" y="28929"/>
                </a:cubicBezTo>
                <a:cubicBezTo>
                  <a:pt x="234417" y="32419"/>
                  <a:pt x="202424" y="17296"/>
                  <a:pt x="181484" y="21949"/>
                </a:cubicBezTo>
                <a:cubicBezTo>
                  <a:pt x="160544" y="26602"/>
                  <a:pt x="123316" y="49870"/>
                  <a:pt x="94232" y="56850"/>
                </a:cubicBezTo>
                <a:cubicBezTo>
                  <a:pt x="65148" y="63830"/>
                  <a:pt x="0" y="80117"/>
                  <a:pt x="0" y="7081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2C44818F-88F2-6B96-A402-FB5FBB49B57C}"/>
              </a:ext>
            </a:extLst>
          </p:cNvPr>
          <p:cNvSpPr/>
          <p:nvPr/>
        </p:nvSpPr>
        <p:spPr>
          <a:xfrm>
            <a:off x="3874815" y="6426579"/>
            <a:ext cx="37236" cy="92255"/>
          </a:xfrm>
          <a:custGeom>
            <a:avLst/>
            <a:gdLst>
              <a:gd name="connsiteX0" fmla="*/ 37195 w 37236"/>
              <a:gd name="connsiteY0" fmla="*/ 31 h 92255"/>
              <a:gd name="connsiteX1" fmla="*/ 7698 w 37236"/>
              <a:gd name="connsiteY1" fmla="*/ 55337 h 92255"/>
              <a:gd name="connsiteX2" fmla="*/ 11385 w 37236"/>
              <a:gd name="connsiteY2" fmla="*/ 92208 h 92255"/>
              <a:gd name="connsiteX3" fmla="*/ 324 w 37236"/>
              <a:gd name="connsiteY3" fmla="*/ 47963 h 92255"/>
              <a:gd name="connsiteX4" fmla="*/ 37195 w 37236"/>
              <a:gd name="connsiteY4" fmla="*/ 31 h 9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36" h="92255">
                <a:moveTo>
                  <a:pt x="37195" y="31"/>
                </a:moveTo>
                <a:cubicBezTo>
                  <a:pt x="38424" y="1260"/>
                  <a:pt x="12000" y="39974"/>
                  <a:pt x="7698" y="55337"/>
                </a:cubicBezTo>
                <a:cubicBezTo>
                  <a:pt x="3396" y="70700"/>
                  <a:pt x="12614" y="93437"/>
                  <a:pt x="11385" y="92208"/>
                </a:cubicBezTo>
                <a:cubicBezTo>
                  <a:pt x="10156" y="90979"/>
                  <a:pt x="-2134" y="61482"/>
                  <a:pt x="324" y="47963"/>
                </a:cubicBezTo>
                <a:cubicBezTo>
                  <a:pt x="2782" y="34444"/>
                  <a:pt x="35966" y="-1198"/>
                  <a:pt x="37195" y="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207B8297-0CFD-825A-AD5A-93F5320B5E5D}"/>
              </a:ext>
            </a:extLst>
          </p:cNvPr>
          <p:cNvSpPr/>
          <p:nvPr/>
        </p:nvSpPr>
        <p:spPr>
          <a:xfrm>
            <a:off x="5405267" y="6411806"/>
            <a:ext cx="78570" cy="55437"/>
          </a:xfrm>
          <a:custGeom>
            <a:avLst/>
            <a:gdLst>
              <a:gd name="connsiteX0" fmla="*/ 17 w 78570"/>
              <a:gd name="connsiteY0" fmla="*/ 55 h 55437"/>
              <a:gd name="connsiteX1" fmla="*/ 62698 w 78570"/>
              <a:gd name="connsiteY1" fmla="*/ 33239 h 55437"/>
              <a:gd name="connsiteX2" fmla="*/ 77446 w 78570"/>
              <a:gd name="connsiteY2" fmla="*/ 55362 h 55437"/>
              <a:gd name="connsiteX3" fmla="*/ 70072 w 78570"/>
              <a:gd name="connsiteY3" fmla="*/ 25865 h 55437"/>
              <a:gd name="connsiteX4" fmla="*/ 17 w 78570"/>
              <a:gd name="connsiteY4" fmla="*/ 55 h 5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70" h="55437">
                <a:moveTo>
                  <a:pt x="17" y="55"/>
                </a:moveTo>
                <a:cubicBezTo>
                  <a:pt x="-1212" y="1284"/>
                  <a:pt x="62698" y="33239"/>
                  <a:pt x="62698" y="33239"/>
                </a:cubicBezTo>
                <a:cubicBezTo>
                  <a:pt x="75603" y="42457"/>
                  <a:pt x="76217" y="56591"/>
                  <a:pt x="77446" y="55362"/>
                </a:cubicBezTo>
                <a:cubicBezTo>
                  <a:pt x="78675" y="54133"/>
                  <a:pt x="81133" y="33239"/>
                  <a:pt x="70072" y="25865"/>
                </a:cubicBezTo>
                <a:cubicBezTo>
                  <a:pt x="59011" y="18491"/>
                  <a:pt x="1246" y="-1174"/>
                  <a:pt x="17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123414D5-BEDA-9130-541B-93E16639B5A1}"/>
              </a:ext>
            </a:extLst>
          </p:cNvPr>
          <p:cNvSpPr/>
          <p:nvPr/>
        </p:nvSpPr>
        <p:spPr>
          <a:xfrm>
            <a:off x="3730087" y="6565216"/>
            <a:ext cx="188949" cy="113078"/>
          </a:xfrm>
          <a:custGeom>
            <a:avLst/>
            <a:gdLst>
              <a:gd name="connsiteX0" fmla="*/ 84 w 188949"/>
              <a:gd name="connsiteY0" fmla="*/ 79 h 113078"/>
              <a:gd name="connsiteX1" fmla="*/ 106523 w 188949"/>
              <a:gd name="connsiteY1" fmla="*/ 43622 h 113078"/>
              <a:gd name="connsiteX2" fmla="*/ 121037 w 188949"/>
              <a:gd name="connsiteY2" fmla="*/ 111355 h 113078"/>
              <a:gd name="connsiteX3" fmla="*/ 188770 w 188949"/>
              <a:gd name="connsiteY3" fmla="*/ 92003 h 113078"/>
              <a:gd name="connsiteX4" fmla="*/ 140389 w 188949"/>
              <a:gd name="connsiteY4" fmla="*/ 82327 h 113078"/>
              <a:gd name="connsiteX5" fmla="*/ 125875 w 188949"/>
              <a:gd name="connsiteY5" fmla="*/ 33946 h 113078"/>
              <a:gd name="connsiteX6" fmla="*/ 84 w 188949"/>
              <a:gd name="connsiteY6" fmla="*/ 79 h 11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49" h="113078">
                <a:moveTo>
                  <a:pt x="84" y="79"/>
                </a:moveTo>
                <a:cubicBezTo>
                  <a:pt x="-3141" y="1692"/>
                  <a:pt x="86364" y="25076"/>
                  <a:pt x="106523" y="43622"/>
                </a:cubicBezTo>
                <a:cubicBezTo>
                  <a:pt x="126682" y="62168"/>
                  <a:pt x="107329" y="103292"/>
                  <a:pt x="121037" y="111355"/>
                </a:cubicBezTo>
                <a:cubicBezTo>
                  <a:pt x="134745" y="119419"/>
                  <a:pt x="185545" y="96841"/>
                  <a:pt x="188770" y="92003"/>
                </a:cubicBezTo>
                <a:cubicBezTo>
                  <a:pt x="191995" y="87165"/>
                  <a:pt x="150871" y="92003"/>
                  <a:pt x="140389" y="82327"/>
                </a:cubicBezTo>
                <a:cubicBezTo>
                  <a:pt x="129907" y="72651"/>
                  <a:pt x="145227" y="46041"/>
                  <a:pt x="125875" y="33946"/>
                </a:cubicBezTo>
                <a:cubicBezTo>
                  <a:pt x="106523" y="21851"/>
                  <a:pt x="3309" y="-1534"/>
                  <a:pt x="84" y="79"/>
                </a:cubicBezTo>
                <a:close/>
              </a:path>
            </a:pathLst>
          </a:cu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C673ACD5-87AF-A9D9-E1F0-3C2E496A043E}"/>
              </a:ext>
            </a:extLst>
          </p:cNvPr>
          <p:cNvSpPr/>
          <p:nvPr/>
        </p:nvSpPr>
        <p:spPr>
          <a:xfrm>
            <a:off x="5331574" y="6628176"/>
            <a:ext cx="121002" cy="43612"/>
          </a:xfrm>
          <a:custGeom>
            <a:avLst/>
            <a:gdLst>
              <a:gd name="connsiteX0" fmla="*/ 7 w 121002"/>
              <a:gd name="connsiteY0" fmla="*/ 43557 h 43612"/>
              <a:gd name="connsiteX1" fmla="*/ 87093 w 121002"/>
              <a:gd name="connsiteY1" fmla="*/ 9691 h 43612"/>
              <a:gd name="connsiteX2" fmla="*/ 120959 w 121002"/>
              <a:gd name="connsiteY2" fmla="*/ 33881 h 43612"/>
              <a:gd name="connsiteX3" fmla="*/ 91931 w 121002"/>
              <a:gd name="connsiteY3" fmla="*/ 14 h 43612"/>
              <a:gd name="connsiteX4" fmla="*/ 7 w 121002"/>
              <a:gd name="connsiteY4" fmla="*/ 43557 h 4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002" h="43612">
                <a:moveTo>
                  <a:pt x="7" y="43557"/>
                </a:moveTo>
                <a:cubicBezTo>
                  <a:pt x="-799" y="45170"/>
                  <a:pt x="66934" y="11304"/>
                  <a:pt x="87093" y="9691"/>
                </a:cubicBezTo>
                <a:cubicBezTo>
                  <a:pt x="107252" y="8078"/>
                  <a:pt x="120153" y="35494"/>
                  <a:pt x="120959" y="33881"/>
                </a:cubicBezTo>
                <a:cubicBezTo>
                  <a:pt x="121765" y="32268"/>
                  <a:pt x="111283" y="-792"/>
                  <a:pt x="91931" y="14"/>
                </a:cubicBezTo>
                <a:cubicBezTo>
                  <a:pt x="72579" y="820"/>
                  <a:pt x="813" y="41944"/>
                  <a:pt x="7" y="435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A25EF9ED-9E2B-3A0F-8988-F1B82A311DC4}"/>
              </a:ext>
            </a:extLst>
          </p:cNvPr>
          <p:cNvSpPr/>
          <p:nvPr/>
        </p:nvSpPr>
        <p:spPr>
          <a:xfrm>
            <a:off x="5404122" y="6511772"/>
            <a:ext cx="148003" cy="210553"/>
          </a:xfrm>
          <a:custGeom>
            <a:avLst/>
            <a:gdLst>
              <a:gd name="connsiteX0" fmla="*/ 30 w 148003"/>
              <a:gd name="connsiteY0" fmla="*/ 24495 h 210553"/>
              <a:gd name="connsiteX1" fmla="*/ 72602 w 148003"/>
              <a:gd name="connsiteY1" fmla="*/ 304 h 210553"/>
              <a:gd name="connsiteX2" fmla="*/ 72602 w 148003"/>
              <a:gd name="connsiteY2" fmla="*/ 43847 h 210553"/>
              <a:gd name="connsiteX3" fmla="*/ 125821 w 148003"/>
              <a:gd name="connsiteY3" fmla="*/ 82552 h 210553"/>
              <a:gd name="connsiteX4" fmla="*/ 130659 w 148003"/>
              <a:gd name="connsiteY4" fmla="*/ 208342 h 210553"/>
              <a:gd name="connsiteX5" fmla="*/ 145173 w 148003"/>
              <a:gd name="connsiteY5" fmla="*/ 155123 h 210553"/>
              <a:gd name="connsiteX6" fmla="*/ 67764 w 148003"/>
              <a:gd name="connsiteY6" fmla="*/ 58361 h 210553"/>
              <a:gd name="connsiteX7" fmla="*/ 82278 w 148003"/>
              <a:gd name="connsiteY7" fmla="*/ 24495 h 210553"/>
              <a:gd name="connsiteX8" fmla="*/ 30 w 148003"/>
              <a:gd name="connsiteY8" fmla="*/ 24495 h 21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003" h="210553">
                <a:moveTo>
                  <a:pt x="30" y="24495"/>
                </a:moveTo>
                <a:cubicBezTo>
                  <a:pt x="-1583" y="20463"/>
                  <a:pt x="60507" y="-2921"/>
                  <a:pt x="72602" y="304"/>
                </a:cubicBezTo>
                <a:cubicBezTo>
                  <a:pt x="84697" y="3529"/>
                  <a:pt x="63732" y="30139"/>
                  <a:pt x="72602" y="43847"/>
                </a:cubicBezTo>
                <a:cubicBezTo>
                  <a:pt x="81472" y="57555"/>
                  <a:pt x="116145" y="55136"/>
                  <a:pt x="125821" y="82552"/>
                </a:cubicBezTo>
                <a:cubicBezTo>
                  <a:pt x="135497" y="109968"/>
                  <a:pt x="127434" y="196247"/>
                  <a:pt x="130659" y="208342"/>
                </a:cubicBezTo>
                <a:cubicBezTo>
                  <a:pt x="133884" y="220437"/>
                  <a:pt x="155656" y="180120"/>
                  <a:pt x="145173" y="155123"/>
                </a:cubicBezTo>
                <a:cubicBezTo>
                  <a:pt x="134691" y="130126"/>
                  <a:pt x="78246" y="80132"/>
                  <a:pt x="67764" y="58361"/>
                </a:cubicBezTo>
                <a:cubicBezTo>
                  <a:pt x="57282" y="36590"/>
                  <a:pt x="88729" y="30139"/>
                  <a:pt x="82278" y="24495"/>
                </a:cubicBezTo>
                <a:cubicBezTo>
                  <a:pt x="75827" y="18851"/>
                  <a:pt x="1643" y="28527"/>
                  <a:pt x="30" y="24495"/>
                </a:cubicBezTo>
                <a:close/>
              </a:path>
            </a:pathLst>
          </a:cu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4AEB4424-BD2E-3FEE-F418-B8B7E9FEBD56}"/>
              </a:ext>
            </a:extLst>
          </p:cNvPr>
          <p:cNvSpPr/>
          <p:nvPr/>
        </p:nvSpPr>
        <p:spPr>
          <a:xfrm>
            <a:off x="2388310" y="4405097"/>
            <a:ext cx="154975" cy="990758"/>
          </a:xfrm>
          <a:custGeom>
            <a:avLst/>
            <a:gdLst>
              <a:gd name="connsiteX0" fmla="*/ 9147 w 154975"/>
              <a:gd name="connsiteY0" fmla="*/ 3130 h 990758"/>
              <a:gd name="connsiteX1" fmla="*/ 9147 w 154975"/>
              <a:gd name="connsiteY1" fmla="*/ 580885 h 990758"/>
              <a:gd name="connsiteX2" fmla="*/ 31893 w 154975"/>
              <a:gd name="connsiteY2" fmla="*/ 526294 h 990758"/>
              <a:gd name="connsiteX3" fmla="*/ 104681 w 154975"/>
              <a:gd name="connsiteY3" fmla="*/ 853840 h 990758"/>
              <a:gd name="connsiteX4" fmla="*/ 100132 w 154975"/>
              <a:gd name="connsiteY4" fmla="*/ 731010 h 990758"/>
              <a:gd name="connsiteX5" fmla="*/ 154723 w 154975"/>
              <a:gd name="connsiteY5" fmla="*/ 990318 h 990758"/>
              <a:gd name="connsiteX6" fmla="*/ 118329 w 154975"/>
              <a:gd name="connsiteY6" fmla="*/ 776503 h 990758"/>
              <a:gd name="connsiteX7" fmla="*/ 68287 w 154975"/>
              <a:gd name="connsiteY7" fmla="*/ 207846 h 990758"/>
              <a:gd name="connsiteX8" fmla="*/ 40991 w 154975"/>
              <a:gd name="connsiteY8" fmla="*/ 562688 h 990758"/>
              <a:gd name="connsiteX9" fmla="*/ 48 w 154975"/>
              <a:gd name="connsiteY9" fmla="*/ 357972 h 990758"/>
              <a:gd name="connsiteX10" fmla="*/ 9147 w 154975"/>
              <a:gd name="connsiteY10" fmla="*/ 3130 h 99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975" h="990758">
                <a:moveTo>
                  <a:pt x="9147" y="3130"/>
                </a:moveTo>
                <a:cubicBezTo>
                  <a:pt x="10663" y="40282"/>
                  <a:pt x="5356" y="493691"/>
                  <a:pt x="9147" y="580885"/>
                </a:cubicBezTo>
                <a:cubicBezTo>
                  <a:pt x="12938" y="668079"/>
                  <a:pt x="15971" y="480802"/>
                  <a:pt x="31893" y="526294"/>
                </a:cubicBezTo>
                <a:cubicBezTo>
                  <a:pt x="47815" y="571786"/>
                  <a:pt x="93308" y="819721"/>
                  <a:pt x="104681" y="853840"/>
                </a:cubicBezTo>
                <a:cubicBezTo>
                  <a:pt x="116054" y="887959"/>
                  <a:pt x="91792" y="708264"/>
                  <a:pt x="100132" y="731010"/>
                </a:cubicBezTo>
                <a:cubicBezTo>
                  <a:pt x="108472" y="753756"/>
                  <a:pt x="151690" y="982736"/>
                  <a:pt x="154723" y="990318"/>
                </a:cubicBezTo>
                <a:cubicBezTo>
                  <a:pt x="157756" y="997900"/>
                  <a:pt x="132735" y="906915"/>
                  <a:pt x="118329" y="776503"/>
                </a:cubicBezTo>
                <a:cubicBezTo>
                  <a:pt x="103923" y="646091"/>
                  <a:pt x="81177" y="243482"/>
                  <a:pt x="68287" y="207846"/>
                </a:cubicBezTo>
                <a:cubicBezTo>
                  <a:pt x="55397" y="172210"/>
                  <a:pt x="52364" y="537667"/>
                  <a:pt x="40991" y="562688"/>
                </a:cubicBezTo>
                <a:cubicBezTo>
                  <a:pt x="29618" y="587709"/>
                  <a:pt x="806" y="445924"/>
                  <a:pt x="48" y="357972"/>
                </a:cubicBezTo>
                <a:cubicBezTo>
                  <a:pt x="-710" y="270020"/>
                  <a:pt x="7631" y="-34022"/>
                  <a:pt x="9147" y="31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89F83BC1-B91E-DAE1-B314-B33088762471}"/>
              </a:ext>
            </a:extLst>
          </p:cNvPr>
          <p:cNvSpPr/>
          <p:nvPr/>
        </p:nvSpPr>
        <p:spPr>
          <a:xfrm>
            <a:off x="2444517" y="4449600"/>
            <a:ext cx="61083" cy="492629"/>
          </a:xfrm>
          <a:custGeom>
            <a:avLst/>
            <a:gdLst>
              <a:gd name="connsiteX0" fmla="*/ 61083 w 61083"/>
              <a:gd name="connsiteY0" fmla="*/ 0 h 492629"/>
              <a:gd name="connsiteX1" fmla="*/ 10683 w 61083"/>
              <a:gd name="connsiteY1" fmla="*/ 381600 h 492629"/>
              <a:gd name="connsiteX2" fmla="*/ 10683 w 61083"/>
              <a:gd name="connsiteY2" fmla="*/ 381600 h 492629"/>
              <a:gd name="connsiteX3" fmla="*/ 3483 w 61083"/>
              <a:gd name="connsiteY3" fmla="*/ 489600 h 492629"/>
              <a:gd name="connsiteX4" fmla="*/ 3483 w 61083"/>
              <a:gd name="connsiteY4" fmla="*/ 244800 h 492629"/>
              <a:gd name="connsiteX5" fmla="*/ 61083 w 61083"/>
              <a:gd name="connsiteY5" fmla="*/ 0 h 49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83" h="492629">
                <a:moveTo>
                  <a:pt x="61083" y="0"/>
                </a:moveTo>
                <a:lnTo>
                  <a:pt x="10683" y="381600"/>
                </a:lnTo>
                <a:lnTo>
                  <a:pt x="10683" y="381600"/>
                </a:lnTo>
                <a:cubicBezTo>
                  <a:pt x="9483" y="399600"/>
                  <a:pt x="4683" y="512400"/>
                  <a:pt x="3483" y="489600"/>
                </a:cubicBezTo>
                <a:cubicBezTo>
                  <a:pt x="2283" y="466800"/>
                  <a:pt x="-3717" y="321600"/>
                  <a:pt x="3483" y="244800"/>
                </a:cubicBezTo>
                <a:cubicBezTo>
                  <a:pt x="10683" y="168000"/>
                  <a:pt x="28683" y="98400"/>
                  <a:pt x="61083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2F487B3-4D11-D3FA-93D5-2EAB661EFFF8}"/>
              </a:ext>
            </a:extLst>
          </p:cNvPr>
          <p:cNvSpPr/>
          <p:nvPr/>
        </p:nvSpPr>
        <p:spPr>
          <a:xfrm>
            <a:off x="6492653" y="5329620"/>
            <a:ext cx="122216" cy="454765"/>
          </a:xfrm>
          <a:custGeom>
            <a:avLst/>
            <a:gdLst>
              <a:gd name="connsiteX0" fmla="*/ 70985 w 122216"/>
              <a:gd name="connsiteY0" fmla="*/ 205 h 454765"/>
              <a:gd name="connsiteX1" fmla="*/ 77248 w 122216"/>
              <a:gd name="connsiteY1" fmla="*/ 181832 h 454765"/>
              <a:gd name="connsiteX2" fmla="*/ 39670 w 122216"/>
              <a:gd name="connsiteY2" fmla="*/ 294566 h 454765"/>
              <a:gd name="connsiteX3" fmla="*/ 64722 w 122216"/>
              <a:gd name="connsiteY3" fmla="*/ 238199 h 454765"/>
              <a:gd name="connsiteX4" fmla="*/ 14618 w 122216"/>
              <a:gd name="connsiteY4" fmla="*/ 444879 h 454765"/>
              <a:gd name="connsiteX5" fmla="*/ 8355 w 122216"/>
              <a:gd name="connsiteY5" fmla="*/ 401038 h 454765"/>
              <a:gd name="connsiteX6" fmla="*/ 121089 w 122216"/>
              <a:gd name="connsiteY6" fmla="*/ 219410 h 454765"/>
              <a:gd name="connsiteX7" fmla="*/ 70985 w 122216"/>
              <a:gd name="connsiteY7" fmla="*/ 205 h 45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16" h="454765">
                <a:moveTo>
                  <a:pt x="70985" y="205"/>
                </a:moveTo>
                <a:cubicBezTo>
                  <a:pt x="63678" y="-6058"/>
                  <a:pt x="82467" y="132772"/>
                  <a:pt x="77248" y="181832"/>
                </a:cubicBezTo>
                <a:cubicBezTo>
                  <a:pt x="72029" y="230892"/>
                  <a:pt x="41758" y="285172"/>
                  <a:pt x="39670" y="294566"/>
                </a:cubicBezTo>
                <a:cubicBezTo>
                  <a:pt x="37582" y="303960"/>
                  <a:pt x="68897" y="213147"/>
                  <a:pt x="64722" y="238199"/>
                </a:cubicBezTo>
                <a:cubicBezTo>
                  <a:pt x="60547" y="263251"/>
                  <a:pt x="14618" y="444879"/>
                  <a:pt x="14618" y="444879"/>
                </a:cubicBezTo>
                <a:cubicBezTo>
                  <a:pt x="5224" y="472019"/>
                  <a:pt x="-9390" y="438616"/>
                  <a:pt x="8355" y="401038"/>
                </a:cubicBezTo>
                <a:cubicBezTo>
                  <a:pt x="26100" y="363460"/>
                  <a:pt x="111695" y="280996"/>
                  <a:pt x="121089" y="219410"/>
                </a:cubicBezTo>
                <a:cubicBezTo>
                  <a:pt x="130483" y="157824"/>
                  <a:pt x="78292" y="6468"/>
                  <a:pt x="70985" y="2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BD600C9A-53D5-F2BC-3B05-4AABF803F5EC}"/>
              </a:ext>
            </a:extLst>
          </p:cNvPr>
          <p:cNvSpPr/>
          <p:nvPr/>
        </p:nvSpPr>
        <p:spPr>
          <a:xfrm>
            <a:off x="4032149" y="6178550"/>
            <a:ext cx="360211" cy="82779"/>
          </a:xfrm>
          <a:custGeom>
            <a:avLst/>
            <a:gdLst>
              <a:gd name="connsiteX0" fmla="*/ 358876 w 360211"/>
              <a:gd name="connsiteY0" fmla="*/ 25400 h 82779"/>
              <a:gd name="connsiteX1" fmla="*/ 200126 w 360211"/>
              <a:gd name="connsiteY1" fmla="*/ 19050 h 82779"/>
              <a:gd name="connsiteX2" fmla="*/ 200126 w 360211"/>
              <a:gd name="connsiteY2" fmla="*/ 38100 h 82779"/>
              <a:gd name="connsiteX3" fmla="*/ 89001 w 360211"/>
              <a:gd name="connsiteY3" fmla="*/ 25400 h 82779"/>
              <a:gd name="connsiteX4" fmla="*/ 101 w 360211"/>
              <a:gd name="connsiteY4" fmla="*/ 82550 h 82779"/>
              <a:gd name="connsiteX5" fmla="*/ 73126 w 360211"/>
              <a:gd name="connsiteY5" fmla="*/ 44450 h 82779"/>
              <a:gd name="connsiteX6" fmla="*/ 155676 w 360211"/>
              <a:gd name="connsiteY6" fmla="*/ 19050 h 82779"/>
              <a:gd name="connsiteX7" fmla="*/ 98526 w 360211"/>
              <a:gd name="connsiteY7" fmla="*/ 0 h 82779"/>
              <a:gd name="connsiteX8" fmla="*/ 358876 w 360211"/>
              <a:gd name="connsiteY8" fmla="*/ 25400 h 8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211" h="82779">
                <a:moveTo>
                  <a:pt x="358876" y="25400"/>
                </a:moveTo>
                <a:cubicBezTo>
                  <a:pt x="375809" y="28575"/>
                  <a:pt x="226584" y="16933"/>
                  <a:pt x="200126" y="19050"/>
                </a:cubicBezTo>
                <a:cubicBezTo>
                  <a:pt x="173668" y="21167"/>
                  <a:pt x="218647" y="37042"/>
                  <a:pt x="200126" y="38100"/>
                </a:cubicBezTo>
                <a:cubicBezTo>
                  <a:pt x="181605" y="39158"/>
                  <a:pt x="122338" y="17992"/>
                  <a:pt x="89001" y="25400"/>
                </a:cubicBezTo>
                <a:cubicBezTo>
                  <a:pt x="55664" y="32808"/>
                  <a:pt x="2747" y="79375"/>
                  <a:pt x="101" y="82550"/>
                </a:cubicBezTo>
                <a:cubicBezTo>
                  <a:pt x="-2545" y="85725"/>
                  <a:pt x="47197" y="55033"/>
                  <a:pt x="73126" y="44450"/>
                </a:cubicBezTo>
                <a:cubicBezTo>
                  <a:pt x="99055" y="33867"/>
                  <a:pt x="151443" y="26458"/>
                  <a:pt x="155676" y="19050"/>
                </a:cubicBezTo>
                <a:cubicBezTo>
                  <a:pt x="159909" y="11642"/>
                  <a:pt x="72068" y="0"/>
                  <a:pt x="98526" y="0"/>
                </a:cubicBezTo>
                <a:cubicBezTo>
                  <a:pt x="124984" y="0"/>
                  <a:pt x="341943" y="22225"/>
                  <a:pt x="358876" y="2540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17D65F8B-18A6-D0AF-5C2D-549770EEB81B}"/>
              </a:ext>
            </a:extLst>
          </p:cNvPr>
          <p:cNvSpPr/>
          <p:nvPr/>
        </p:nvSpPr>
        <p:spPr>
          <a:xfrm>
            <a:off x="4943400" y="6168990"/>
            <a:ext cx="344070" cy="285790"/>
          </a:xfrm>
          <a:custGeom>
            <a:avLst/>
            <a:gdLst>
              <a:gd name="connsiteX0" fmla="*/ 75 w 344070"/>
              <a:gd name="connsiteY0" fmla="*/ 35 h 285790"/>
              <a:gd name="connsiteX1" fmla="*/ 111200 w 344070"/>
              <a:gd name="connsiteY1" fmla="*/ 69885 h 285790"/>
              <a:gd name="connsiteX2" fmla="*/ 95325 w 344070"/>
              <a:gd name="connsiteY2" fmla="*/ 120685 h 285790"/>
              <a:gd name="connsiteX3" fmla="*/ 142950 w 344070"/>
              <a:gd name="connsiteY3" fmla="*/ 117510 h 285790"/>
              <a:gd name="connsiteX4" fmla="*/ 266775 w 344070"/>
              <a:gd name="connsiteY4" fmla="*/ 193710 h 285790"/>
              <a:gd name="connsiteX5" fmla="*/ 257250 w 344070"/>
              <a:gd name="connsiteY5" fmla="*/ 168310 h 285790"/>
              <a:gd name="connsiteX6" fmla="*/ 342975 w 344070"/>
              <a:gd name="connsiteY6" fmla="*/ 222285 h 285790"/>
              <a:gd name="connsiteX7" fmla="*/ 308050 w 344070"/>
              <a:gd name="connsiteY7" fmla="*/ 285785 h 285790"/>
              <a:gd name="connsiteX8" fmla="*/ 342975 w 344070"/>
              <a:gd name="connsiteY8" fmla="*/ 225460 h 285790"/>
              <a:gd name="connsiteX9" fmla="*/ 276300 w 344070"/>
              <a:gd name="connsiteY9" fmla="*/ 161960 h 285790"/>
              <a:gd name="connsiteX10" fmla="*/ 168350 w 344070"/>
              <a:gd name="connsiteY10" fmla="*/ 111160 h 285790"/>
              <a:gd name="connsiteX11" fmla="*/ 133425 w 344070"/>
              <a:gd name="connsiteY11" fmla="*/ 123860 h 285790"/>
              <a:gd name="connsiteX12" fmla="*/ 130250 w 344070"/>
              <a:gd name="connsiteY12" fmla="*/ 79410 h 285790"/>
              <a:gd name="connsiteX13" fmla="*/ 75 w 344070"/>
              <a:gd name="connsiteY13" fmla="*/ 35 h 28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4070" h="285790">
                <a:moveTo>
                  <a:pt x="75" y="35"/>
                </a:moveTo>
                <a:cubicBezTo>
                  <a:pt x="-3100" y="-1552"/>
                  <a:pt x="95325" y="49777"/>
                  <a:pt x="111200" y="69885"/>
                </a:cubicBezTo>
                <a:cubicBezTo>
                  <a:pt x="127075" y="89993"/>
                  <a:pt x="90033" y="112748"/>
                  <a:pt x="95325" y="120685"/>
                </a:cubicBezTo>
                <a:cubicBezTo>
                  <a:pt x="100617" y="128622"/>
                  <a:pt x="114375" y="105339"/>
                  <a:pt x="142950" y="117510"/>
                </a:cubicBezTo>
                <a:cubicBezTo>
                  <a:pt x="171525" y="129681"/>
                  <a:pt x="247725" y="185243"/>
                  <a:pt x="266775" y="193710"/>
                </a:cubicBezTo>
                <a:cubicBezTo>
                  <a:pt x="285825" y="202177"/>
                  <a:pt x="244550" y="163547"/>
                  <a:pt x="257250" y="168310"/>
                </a:cubicBezTo>
                <a:cubicBezTo>
                  <a:pt x="269950" y="173073"/>
                  <a:pt x="334508" y="202706"/>
                  <a:pt x="342975" y="222285"/>
                </a:cubicBezTo>
                <a:cubicBezTo>
                  <a:pt x="351442" y="241864"/>
                  <a:pt x="308050" y="285256"/>
                  <a:pt x="308050" y="285785"/>
                </a:cubicBezTo>
                <a:cubicBezTo>
                  <a:pt x="308050" y="286314"/>
                  <a:pt x="348267" y="246097"/>
                  <a:pt x="342975" y="225460"/>
                </a:cubicBezTo>
                <a:cubicBezTo>
                  <a:pt x="337683" y="204823"/>
                  <a:pt x="305404" y="181010"/>
                  <a:pt x="276300" y="161960"/>
                </a:cubicBezTo>
                <a:cubicBezTo>
                  <a:pt x="247196" y="142910"/>
                  <a:pt x="192162" y="117510"/>
                  <a:pt x="168350" y="111160"/>
                </a:cubicBezTo>
                <a:cubicBezTo>
                  <a:pt x="144538" y="104810"/>
                  <a:pt x="139775" y="129152"/>
                  <a:pt x="133425" y="123860"/>
                </a:cubicBezTo>
                <a:cubicBezTo>
                  <a:pt x="127075" y="118568"/>
                  <a:pt x="151417" y="98989"/>
                  <a:pt x="130250" y="79410"/>
                </a:cubicBezTo>
                <a:cubicBezTo>
                  <a:pt x="109083" y="59831"/>
                  <a:pt x="3250" y="1622"/>
                  <a:pt x="75" y="35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847B932-57CA-F7B4-1984-2DE4A35D97E4}"/>
              </a:ext>
            </a:extLst>
          </p:cNvPr>
          <p:cNvSpPr/>
          <p:nvPr/>
        </p:nvSpPr>
        <p:spPr>
          <a:xfrm>
            <a:off x="4874761" y="6251575"/>
            <a:ext cx="161079" cy="216804"/>
          </a:xfrm>
          <a:custGeom>
            <a:avLst/>
            <a:gdLst>
              <a:gd name="connsiteX0" fmla="*/ 100464 w 161079"/>
              <a:gd name="connsiteY0" fmla="*/ 0 h 216804"/>
              <a:gd name="connsiteX1" fmla="*/ 103639 w 161079"/>
              <a:gd name="connsiteY1" fmla="*/ 69850 h 216804"/>
              <a:gd name="connsiteX2" fmla="*/ 11564 w 161079"/>
              <a:gd name="connsiteY2" fmla="*/ 174625 h 216804"/>
              <a:gd name="connsiteX3" fmla="*/ 49664 w 161079"/>
              <a:gd name="connsiteY3" fmla="*/ 139700 h 216804"/>
              <a:gd name="connsiteX4" fmla="*/ 24264 w 161079"/>
              <a:gd name="connsiteY4" fmla="*/ 206375 h 216804"/>
              <a:gd name="connsiteX5" fmla="*/ 84589 w 161079"/>
              <a:gd name="connsiteY5" fmla="*/ 200025 h 216804"/>
              <a:gd name="connsiteX6" fmla="*/ 125864 w 161079"/>
              <a:gd name="connsiteY6" fmla="*/ 215900 h 216804"/>
              <a:gd name="connsiteX7" fmla="*/ 125864 w 161079"/>
              <a:gd name="connsiteY7" fmla="*/ 168275 h 216804"/>
              <a:gd name="connsiteX8" fmla="*/ 160789 w 161079"/>
              <a:gd name="connsiteY8" fmla="*/ 136525 h 216804"/>
              <a:gd name="connsiteX9" fmla="*/ 103639 w 161079"/>
              <a:gd name="connsiteY9" fmla="*/ 193675 h 216804"/>
              <a:gd name="connsiteX10" fmla="*/ 11564 w 161079"/>
              <a:gd name="connsiteY10" fmla="*/ 165100 h 216804"/>
              <a:gd name="connsiteX11" fmla="*/ 2039 w 161079"/>
              <a:gd name="connsiteY11" fmla="*/ 117475 h 216804"/>
              <a:gd name="connsiteX12" fmla="*/ 17914 w 161079"/>
              <a:gd name="connsiteY12" fmla="*/ 136525 h 216804"/>
              <a:gd name="connsiteX13" fmla="*/ 113164 w 161079"/>
              <a:gd name="connsiteY13" fmla="*/ 69850 h 216804"/>
              <a:gd name="connsiteX14" fmla="*/ 100464 w 161079"/>
              <a:gd name="connsiteY14" fmla="*/ 0 h 21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079" h="216804">
                <a:moveTo>
                  <a:pt x="100464" y="0"/>
                </a:moveTo>
                <a:cubicBezTo>
                  <a:pt x="98877" y="0"/>
                  <a:pt x="118456" y="40746"/>
                  <a:pt x="103639" y="69850"/>
                </a:cubicBezTo>
                <a:cubicBezTo>
                  <a:pt x="88822" y="98954"/>
                  <a:pt x="20560" y="162983"/>
                  <a:pt x="11564" y="174625"/>
                </a:cubicBezTo>
                <a:cubicBezTo>
                  <a:pt x="2568" y="186267"/>
                  <a:pt x="47547" y="134408"/>
                  <a:pt x="49664" y="139700"/>
                </a:cubicBezTo>
                <a:cubicBezTo>
                  <a:pt x="51781" y="144992"/>
                  <a:pt x="18443" y="196321"/>
                  <a:pt x="24264" y="206375"/>
                </a:cubicBezTo>
                <a:cubicBezTo>
                  <a:pt x="30085" y="216429"/>
                  <a:pt x="67656" y="198438"/>
                  <a:pt x="84589" y="200025"/>
                </a:cubicBezTo>
                <a:cubicBezTo>
                  <a:pt x="101522" y="201613"/>
                  <a:pt x="118985" y="221192"/>
                  <a:pt x="125864" y="215900"/>
                </a:cubicBezTo>
                <a:cubicBezTo>
                  <a:pt x="132743" y="210608"/>
                  <a:pt x="120043" y="181504"/>
                  <a:pt x="125864" y="168275"/>
                </a:cubicBezTo>
                <a:cubicBezTo>
                  <a:pt x="131685" y="155046"/>
                  <a:pt x="164493" y="132292"/>
                  <a:pt x="160789" y="136525"/>
                </a:cubicBezTo>
                <a:cubicBezTo>
                  <a:pt x="157085" y="140758"/>
                  <a:pt x="128510" y="188913"/>
                  <a:pt x="103639" y="193675"/>
                </a:cubicBezTo>
                <a:cubicBezTo>
                  <a:pt x="78768" y="198437"/>
                  <a:pt x="28497" y="177800"/>
                  <a:pt x="11564" y="165100"/>
                </a:cubicBezTo>
                <a:cubicBezTo>
                  <a:pt x="-5369" y="152400"/>
                  <a:pt x="981" y="122237"/>
                  <a:pt x="2039" y="117475"/>
                </a:cubicBezTo>
                <a:cubicBezTo>
                  <a:pt x="3097" y="112713"/>
                  <a:pt x="-607" y="144462"/>
                  <a:pt x="17914" y="136525"/>
                </a:cubicBezTo>
                <a:cubicBezTo>
                  <a:pt x="36435" y="128588"/>
                  <a:pt x="97289" y="88371"/>
                  <a:pt x="113164" y="69850"/>
                </a:cubicBezTo>
                <a:cubicBezTo>
                  <a:pt x="129039" y="51329"/>
                  <a:pt x="102051" y="0"/>
                  <a:pt x="100464" y="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84BAC57D-E577-A88F-2925-EB5928CE8E9F}"/>
              </a:ext>
            </a:extLst>
          </p:cNvPr>
          <p:cNvSpPr/>
          <p:nvPr/>
        </p:nvSpPr>
        <p:spPr>
          <a:xfrm>
            <a:off x="2774896" y="5302151"/>
            <a:ext cx="55121" cy="130445"/>
          </a:xfrm>
          <a:custGeom>
            <a:avLst/>
            <a:gdLst>
              <a:gd name="connsiteX0" fmla="*/ 54 w 55121"/>
              <a:gd name="connsiteY0" fmla="*/ 99 h 130445"/>
              <a:gd name="connsiteX1" fmla="*/ 41329 w 55121"/>
              <a:gd name="connsiteY1" fmla="*/ 82649 h 130445"/>
              <a:gd name="connsiteX2" fmla="*/ 54029 w 55121"/>
              <a:gd name="connsiteY2" fmla="*/ 130274 h 130445"/>
              <a:gd name="connsiteX3" fmla="*/ 50854 w 55121"/>
              <a:gd name="connsiteY3" fmla="*/ 66774 h 130445"/>
              <a:gd name="connsiteX4" fmla="*/ 54 w 55121"/>
              <a:gd name="connsiteY4" fmla="*/ 99 h 13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21" h="130445">
                <a:moveTo>
                  <a:pt x="54" y="99"/>
                </a:moveTo>
                <a:cubicBezTo>
                  <a:pt x="-1534" y="2745"/>
                  <a:pt x="32333" y="60953"/>
                  <a:pt x="41329" y="82649"/>
                </a:cubicBezTo>
                <a:cubicBezTo>
                  <a:pt x="50325" y="104345"/>
                  <a:pt x="52442" y="132920"/>
                  <a:pt x="54029" y="130274"/>
                </a:cubicBezTo>
                <a:cubicBezTo>
                  <a:pt x="55617" y="127628"/>
                  <a:pt x="56146" y="85295"/>
                  <a:pt x="50854" y="66774"/>
                </a:cubicBezTo>
                <a:cubicBezTo>
                  <a:pt x="45562" y="48253"/>
                  <a:pt x="1642" y="-2547"/>
                  <a:pt x="54" y="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0E24F7D7-4FC2-E8D7-82A3-F323B50495A7}"/>
              </a:ext>
            </a:extLst>
          </p:cNvPr>
          <p:cNvSpPr/>
          <p:nvPr/>
        </p:nvSpPr>
        <p:spPr>
          <a:xfrm>
            <a:off x="2930434" y="5568947"/>
            <a:ext cx="41391" cy="114313"/>
          </a:xfrm>
          <a:custGeom>
            <a:avLst/>
            <a:gdLst>
              <a:gd name="connsiteX0" fmla="*/ 41366 w 41391"/>
              <a:gd name="connsiteY0" fmla="*/ 3 h 114313"/>
              <a:gd name="connsiteX1" fmla="*/ 6441 w 41391"/>
              <a:gd name="connsiteY1" fmla="*/ 76203 h 114313"/>
              <a:gd name="connsiteX2" fmla="*/ 19141 w 41391"/>
              <a:gd name="connsiteY2" fmla="*/ 114303 h 114313"/>
              <a:gd name="connsiteX3" fmla="*/ 91 w 41391"/>
              <a:gd name="connsiteY3" fmla="*/ 79378 h 114313"/>
              <a:gd name="connsiteX4" fmla="*/ 41366 w 41391"/>
              <a:gd name="connsiteY4" fmla="*/ 3 h 11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1" h="114313">
                <a:moveTo>
                  <a:pt x="41366" y="3"/>
                </a:moveTo>
                <a:cubicBezTo>
                  <a:pt x="42424" y="-526"/>
                  <a:pt x="10145" y="57153"/>
                  <a:pt x="6441" y="76203"/>
                </a:cubicBezTo>
                <a:cubicBezTo>
                  <a:pt x="2737" y="95253"/>
                  <a:pt x="20199" y="113774"/>
                  <a:pt x="19141" y="114303"/>
                </a:cubicBezTo>
                <a:cubicBezTo>
                  <a:pt x="18083" y="114832"/>
                  <a:pt x="-1497" y="95253"/>
                  <a:pt x="91" y="79378"/>
                </a:cubicBezTo>
                <a:cubicBezTo>
                  <a:pt x="1678" y="63503"/>
                  <a:pt x="40308" y="532"/>
                  <a:pt x="41366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5F53FD41-F1EE-847B-712D-3BD95A7F677F}"/>
              </a:ext>
            </a:extLst>
          </p:cNvPr>
          <p:cNvSpPr/>
          <p:nvPr/>
        </p:nvSpPr>
        <p:spPr>
          <a:xfrm>
            <a:off x="5491903" y="5409492"/>
            <a:ext cx="170345" cy="54687"/>
          </a:xfrm>
          <a:custGeom>
            <a:avLst/>
            <a:gdLst>
              <a:gd name="connsiteX0" fmla="*/ 847 w 170345"/>
              <a:gd name="connsiteY0" fmla="*/ 54683 h 54687"/>
              <a:gd name="connsiteX1" fmla="*/ 70697 w 170345"/>
              <a:gd name="connsiteY1" fmla="*/ 3883 h 54687"/>
              <a:gd name="connsiteX2" fmla="*/ 169122 w 170345"/>
              <a:gd name="connsiteY2" fmla="*/ 3883 h 54687"/>
              <a:gd name="connsiteX3" fmla="*/ 118322 w 170345"/>
              <a:gd name="connsiteY3" fmla="*/ 7058 h 54687"/>
              <a:gd name="connsiteX4" fmla="*/ 847 w 170345"/>
              <a:gd name="connsiteY4" fmla="*/ 54683 h 5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45" h="54687">
                <a:moveTo>
                  <a:pt x="847" y="54683"/>
                </a:moveTo>
                <a:cubicBezTo>
                  <a:pt x="-7091" y="54154"/>
                  <a:pt x="42651" y="12350"/>
                  <a:pt x="70697" y="3883"/>
                </a:cubicBezTo>
                <a:cubicBezTo>
                  <a:pt x="98743" y="-4584"/>
                  <a:pt x="161185" y="3354"/>
                  <a:pt x="169122" y="3883"/>
                </a:cubicBezTo>
                <a:cubicBezTo>
                  <a:pt x="177060" y="4412"/>
                  <a:pt x="144780" y="2825"/>
                  <a:pt x="118322" y="7058"/>
                </a:cubicBezTo>
                <a:cubicBezTo>
                  <a:pt x="91864" y="11291"/>
                  <a:pt x="8785" y="55212"/>
                  <a:pt x="847" y="546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27CDEB94-75DA-0A1E-F6ED-E470E9B2C405}"/>
              </a:ext>
            </a:extLst>
          </p:cNvPr>
          <p:cNvSpPr/>
          <p:nvPr/>
        </p:nvSpPr>
        <p:spPr>
          <a:xfrm>
            <a:off x="2975378" y="4533616"/>
            <a:ext cx="120630" cy="61327"/>
          </a:xfrm>
          <a:custGeom>
            <a:avLst/>
            <a:gdLst>
              <a:gd name="connsiteX0" fmla="*/ 170 w 120630"/>
              <a:gd name="connsiteY0" fmla="*/ 60869 h 61327"/>
              <a:gd name="connsiteX1" fmla="*/ 116343 w 120630"/>
              <a:gd name="connsiteY1" fmla="*/ 909 h 61327"/>
              <a:gd name="connsiteX2" fmla="*/ 90111 w 120630"/>
              <a:gd name="connsiteY2" fmla="*/ 27141 h 61327"/>
              <a:gd name="connsiteX3" fmla="*/ 170 w 120630"/>
              <a:gd name="connsiteY3" fmla="*/ 60869 h 6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30" h="61327">
                <a:moveTo>
                  <a:pt x="170" y="60869"/>
                </a:moveTo>
                <a:cubicBezTo>
                  <a:pt x="4542" y="56497"/>
                  <a:pt x="116343" y="909"/>
                  <a:pt x="116343" y="909"/>
                </a:cubicBezTo>
                <a:cubicBezTo>
                  <a:pt x="131333" y="-4712"/>
                  <a:pt x="103227" y="17148"/>
                  <a:pt x="90111" y="27141"/>
                </a:cubicBezTo>
                <a:cubicBezTo>
                  <a:pt x="76995" y="37134"/>
                  <a:pt x="-4202" y="65241"/>
                  <a:pt x="170" y="608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C045EE00-4AD1-B395-02A4-ED3C23630830}"/>
              </a:ext>
            </a:extLst>
          </p:cNvPr>
          <p:cNvSpPr/>
          <p:nvPr/>
        </p:nvSpPr>
        <p:spPr>
          <a:xfrm>
            <a:off x="2735705" y="4778089"/>
            <a:ext cx="52900" cy="109322"/>
          </a:xfrm>
          <a:custGeom>
            <a:avLst/>
            <a:gdLst>
              <a:gd name="connsiteX0" fmla="*/ 52465 w 52900"/>
              <a:gd name="connsiteY0" fmla="*/ 26 h 109322"/>
              <a:gd name="connsiteX1" fmla="*/ 26233 w 52900"/>
              <a:gd name="connsiteY1" fmla="*/ 59986 h 109322"/>
              <a:gd name="connsiteX2" fmla="*/ 48718 w 52900"/>
              <a:gd name="connsiteY2" fmla="*/ 108704 h 109322"/>
              <a:gd name="connsiteX3" fmla="*/ 37475 w 52900"/>
              <a:gd name="connsiteY3" fmla="*/ 86219 h 109322"/>
              <a:gd name="connsiteX4" fmla="*/ 0 w 52900"/>
              <a:gd name="connsiteY4" fmla="*/ 67481 h 109322"/>
              <a:gd name="connsiteX5" fmla="*/ 52465 w 52900"/>
              <a:gd name="connsiteY5" fmla="*/ 26 h 10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0" h="109322">
                <a:moveTo>
                  <a:pt x="52465" y="26"/>
                </a:moveTo>
                <a:cubicBezTo>
                  <a:pt x="56837" y="-1223"/>
                  <a:pt x="26857" y="41873"/>
                  <a:pt x="26233" y="59986"/>
                </a:cubicBezTo>
                <a:cubicBezTo>
                  <a:pt x="25608" y="78099"/>
                  <a:pt x="48718" y="108704"/>
                  <a:pt x="48718" y="108704"/>
                </a:cubicBezTo>
                <a:cubicBezTo>
                  <a:pt x="50592" y="113076"/>
                  <a:pt x="45595" y="93089"/>
                  <a:pt x="37475" y="86219"/>
                </a:cubicBezTo>
                <a:cubicBezTo>
                  <a:pt x="29355" y="79349"/>
                  <a:pt x="0" y="78099"/>
                  <a:pt x="0" y="67481"/>
                </a:cubicBezTo>
                <a:cubicBezTo>
                  <a:pt x="0" y="56863"/>
                  <a:pt x="48093" y="1275"/>
                  <a:pt x="52465" y="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377C20B4-BF5F-B03D-55A5-4C36CC3156FF}"/>
              </a:ext>
            </a:extLst>
          </p:cNvPr>
          <p:cNvSpPr/>
          <p:nvPr/>
        </p:nvSpPr>
        <p:spPr>
          <a:xfrm>
            <a:off x="2866489" y="4774286"/>
            <a:ext cx="158869" cy="33818"/>
          </a:xfrm>
          <a:custGeom>
            <a:avLst/>
            <a:gdLst>
              <a:gd name="connsiteX0" fmla="*/ 380 w 158869"/>
              <a:gd name="connsiteY0" fmla="*/ 30062 h 33818"/>
              <a:gd name="connsiteX1" fmla="*/ 79078 w 158869"/>
              <a:gd name="connsiteY1" fmla="*/ 3829 h 33818"/>
              <a:gd name="connsiteX2" fmla="*/ 157777 w 158869"/>
              <a:gd name="connsiteY2" fmla="*/ 33809 h 33818"/>
              <a:gd name="connsiteX3" fmla="*/ 112806 w 158869"/>
              <a:gd name="connsiteY3" fmla="*/ 81 h 33818"/>
              <a:gd name="connsiteX4" fmla="*/ 380 w 158869"/>
              <a:gd name="connsiteY4" fmla="*/ 30062 h 3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69" h="33818">
                <a:moveTo>
                  <a:pt x="380" y="30062"/>
                </a:moveTo>
                <a:cubicBezTo>
                  <a:pt x="-5241" y="30687"/>
                  <a:pt x="52845" y="3205"/>
                  <a:pt x="79078" y="3829"/>
                </a:cubicBezTo>
                <a:cubicBezTo>
                  <a:pt x="105311" y="4453"/>
                  <a:pt x="152156" y="34434"/>
                  <a:pt x="157777" y="33809"/>
                </a:cubicBezTo>
                <a:cubicBezTo>
                  <a:pt x="163398" y="33184"/>
                  <a:pt x="147158" y="1955"/>
                  <a:pt x="112806" y="81"/>
                </a:cubicBezTo>
                <a:cubicBezTo>
                  <a:pt x="78454" y="-1793"/>
                  <a:pt x="6001" y="29437"/>
                  <a:pt x="380" y="300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26B20828-7805-D1D5-12BE-3897E3E141CD}"/>
              </a:ext>
            </a:extLst>
          </p:cNvPr>
          <p:cNvSpPr/>
          <p:nvPr/>
        </p:nvSpPr>
        <p:spPr>
          <a:xfrm>
            <a:off x="6369554" y="5116139"/>
            <a:ext cx="89857" cy="147265"/>
          </a:xfrm>
          <a:custGeom>
            <a:avLst/>
            <a:gdLst>
              <a:gd name="connsiteX0" fmla="*/ 23 w 89857"/>
              <a:gd name="connsiteY0" fmla="*/ 41 h 147265"/>
              <a:gd name="connsiteX1" fmla="*/ 80311 w 89857"/>
              <a:gd name="connsiteY1" fmla="*/ 66948 h 147265"/>
              <a:gd name="connsiteX2" fmla="*/ 71390 w 89857"/>
              <a:gd name="connsiteY2" fmla="*/ 147237 h 147265"/>
              <a:gd name="connsiteX3" fmla="*/ 89232 w 89857"/>
              <a:gd name="connsiteY3" fmla="*/ 58027 h 147265"/>
              <a:gd name="connsiteX4" fmla="*/ 23 w 89857"/>
              <a:gd name="connsiteY4" fmla="*/ 41 h 1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57" h="147265">
                <a:moveTo>
                  <a:pt x="23" y="41"/>
                </a:moveTo>
                <a:cubicBezTo>
                  <a:pt x="-1464" y="1528"/>
                  <a:pt x="68417" y="42415"/>
                  <a:pt x="80311" y="66948"/>
                </a:cubicBezTo>
                <a:cubicBezTo>
                  <a:pt x="92205" y="91481"/>
                  <a:pt x="69903" y="148724"/>
                  <a:pt x="71390" y="147237"/>
                </a:cubicBezTo>
                <a:cubicBezTo>
                  <a:pt x="72877" y="145750"/>
                  <a:pt x="93692" y="78843"/>
                  <a:pt x="89232" y="58027"/>
                </a:cubicBezTo>
                <a:cubicBezTo>
                  <a:pt x="84772" y="37211"/>
                  <a:pt x="1510" y="-1446"/>
                  <a:pt x="23" y="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BC89C0A6-08F9-4B98-05EC-97086ABC37D2}"/>
              </a:ext>
            </a:extLst>
          </p:cNvPr>
          <p:cNvSpPr/>
          <p:nvPr/>
        </p:nvSpPr>
        <p:spPr>
          <a:xfrm>
            <a:off x="6030244" y="5049243"/>
            <a:ext cx="58861" cy="140942"/>
          </a:xfrm>
          <a:custGeom>
            <a:avLst/>
            <a:gdLst>
              <a:gd name="connsiteX0" fmla="*/ 27098 w 58861"/>
              <a:gd name="connsiteY0" fmla="*/ 29 h 140942"/>
              <a:gd name="connsiteX1" fmla="*/ 13717 w 58861"/>
              <a:gd name="connsiteY1" fmla="*/ 75857 h 140942"/>
              <a:gd name="connsiteX2" fmla="*/ 58322 w 58861"/>
              <a:gd name="connsiteY2" fmla="*/ 138304 h 140942"/>
              <a:gd name="connsiteX3" fmla="*/ 36019 w 58861"/>
              <a:gd name="connsiteY3" fmla="*/ 124923 h 140942"/>
              <a:gd name="connsiteX4" fmla="*/ 336 w 58861"/>
              <a:gd name="connsiteY4" fmla="*/ 84778 h 140942"/>
              <a:gd name="connsiteX5" fmla="*/ 27098 w 58861"/>
              <a:gd name="connsiteY5" fmla="*/ 29 h 14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61" h="140942">
                <a:moveTo>
                  <a:pt x="27098" y="29"/>
                </a:moveTo>
                <a:cubicBezTo>
                  <a:pt x="29328" y="-1458"/>
                  <a:pt x="8513" y="52811"/>
                  <a:pt x="13717" y="75857"/>
                </a:cubicBezTo>
                <a:cubicBezTo>
                  <a:pt x="18921" y="98903"/>
                  <a:pt x="58322" y="138304"/>
                  <a:pt x="58322" y="138304"/>
                </a:cubicBezTo>
                <a:cubicBezTo>
                  <a:pt x="62039" y="146482"/>
                  <a:pt x="45683" y="133844"/>
                  <a:pt x="36019" y="124923"/>
                </a:cubicBezTo>
                <a:cubicBezTo>
                  <a:pt x="26355" y="116002"/>
                  <a:pt x="4053" y="100390"/>
                  <a:pt x="336" y="84778"/>
                </a:cubicBezTo>
                <a:cubicBezTo>
                  <a:pt x="-3381" y="69166"/>
                  <a:pt x="24868" y="1516"/>
                  <a:pt x="27098" y="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64952E65-D48A-FCA8-545A-610807CB7683}"/>
              </a:ext>
            </a:extLst>
          </p:cNvPr>
          <p:cNvSpPr/>
          <p:nvPr/>
        </p:nvSpPr>
        <p:spPr>
          <a:xfrm>
            <a:off x="3708191" y="5959570"/>
            <a:ext cx="141907" cy="127715"/>
          </a:xfrm>
          <a:custGeom>
            <a:avLst/>
            <a:gdLst>
              <a:gd name="connsiteX0" fmla="*/ 209 w 141907"/>
              <a:gd name="connsiteY0" fmla="*/ 125141 h 127715"/>
              <a:gd name="connsiteX1" fmla="*/ 67942 w 141907"/>
              <a:gd name="connsiteY1" fmla="*/ 102563 h 127715"/>
              <a:gd name="connsiteX2" fmla="*/ 141320 w 141907"/>
              <a:gd name="connsiteY2" fmla="*/ 963 h 127715"/>
              <a:gd name="connsiteX3" fmla="*/ 101809 w 141907"/>
              <a:gd name="connsiteY3" fmla="*/ 51763 h 127715"/>
              <a:gd name="connsiteX4" fmla="*/ 90520 w 141907"/>
              <a:gd name="connsiteY4" fmla="*/ 57408 h 127715"/>
              <a:gd name="connsiteX5" fmla="*/ 209 w 141907"/>
              <a:gd name="connsiteY5" fmla="*/ 125141 h 12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07" h="127715">
                <a:moveTo>
                  <a:pt x="209" y="125141"/>
                </a:moveTo>
                <a:cubicBezTo>
                  <a:pt x="-3554" y="132667"/>
                  <a:pt x="44423" y="123259"/>
                  <a:pt x="67942" y="102563"/>
                </a:cubicBezTo>
                <a:cubicBezTo>
                  <a:pt x="91461" y="81867"/>
                  <a:pt x="135676" y="9430"/>
                  <a:pt x="141320" y="963"/>
                </a:cubicBezTo>
                <a:cubicBezTo>
                  <a:pt x="146964" y="-7504"/>
                  <a:pt x="110276" y="42356"/>
                  <a:pt x="101809" y="51763"/>
                </a:cubicBezTo>
                <a:cubicBezTo>
                  <a:pt x="93342" y="61170"/>
                  <a:pt x="105572" y="46119"/>
                  <a:pt x="90520" y="57408"/>
                </a:cubicBezTo>
                <a:cubicBezTo>
                  <a:pt x="75468" y="68697"/>
                  <a:pt x="3972" y="117615"/>
                  <a:pt x="209" y="12514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E74046E0-C9C9-9D61-67A2-AD07519C610E}"/>
              </a:ext>
            </a:extLst>
          </p:cNvPr>
          <p:cNvSpPr/>
          <p:nvPr/>
        </p:nvSpPr>
        <p:spPr>
          <a:xfrm>
            <a:off x="5514065" y="5949190"/>
            <a:ext cx="181305" cy="90583"/>
          </a:xfrm>
          <a:custGeom>
            <a:avLst/>
            <a:gdLst>
              <a:gd name="connsiteX0" fmla="*/ 557 w 181305"/>
              <a:gd name="connsiteY0" fmla="*/ 54 h 90583"/>
              <a:gd name="connsiteX1" fmla="*/ 102157 w 181305"/>
              <a:gd name="connsiteY1" fmla="*/ 67788 h 90583"/>
              <a:gd name="connsiteX2" fmla="*/ 181179 w 181305"/>
              <a:gd name="connsiteY2" fmla="*/ 39566 h 90583"/>
              <a:gd name="connsiteX3" fmla="*/ 119091 w 181305"/>
              <a:gd name="connsiteY3" fmla="*/ 90366 h 90583"/>
              <a:gd name="connsiteX4" fmla="*/ 62646 w 181305"/>
              <a:gd name="connsiteY4" fmla="*/ 56499 h 90583"/>
              <a:gd name="connsiteX5" fmla="*/ 557 w 181305"/>
              <a:gd name="connsiteY5" fmla="*/ 54 h 9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305" h="90583">
                <a:moveTo>
                  <a:pt x="557" y="54"/>
                </a:moveTo>
                <a:cubicBezTo>
                  <a:pt x="7142" y="1935"/>
                  <a:pt x="72053" y="61203"/>
                  <a:pt x="102157" y="67788"/>
                </a:cubicBezTo>
                <a:cubicBezTo>
                  <a:pt x="132261" y="74373"/>
                  <a:pt x="178357" y="35803"/>
                  <a:pt x="181179" y="39566"/>
                </a:cubicBezTo>
                <a:cubicBezTo>
                  <a:pt x="184001" y="43329"/>
                  <a:pt x="138846" y="87544"/>
                  <a:pt x="119091" y="90366"/>
                </a:cubicBezTo>
                <a:cubicBezTo>
                  <a:pt x="99336" y="93188"/>
                  <a:pt x="77698" y="67788"/>
                  <a:pt x="62646" y="56499"/>
                </a:cubicBezTo>
                <a:cubicBezTo>
                  <a:pt x="47594" y="45210"/>
                  <a:pt x="-6028" y="-1827"/>
                  <a:pt x="557" y="5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B04222B1-6E82-7605-294E-AEFC37A15C38}"/>
              </a:ext>
            </a:extLst>
          </p:cNvPr>
          <p:cNvSpPr/>
          <p:nvPr/>
        </p:nvSpPr>
        <p:spPr>
          <a:xfrm>
            <a:off x="5712105" y="6823934"/>
            <a:ext cx="573991" cy="784594"/>
          </a:xfrm>
          <a:custGeom>
            <a:avLst/>
            <a:gdLst>
              <a:gd name="connsiteX0" fmla="*/ 569425 w 573991"/>
              <a:gd name="connsiteY0" fmla="*/ 936 h 784594"/>
              <a:gd name="connsiteX1" fmla="*/ 483286 w 573991"/>
              <a:gd name="connsiteY1" fmla="*/ 279231 h 784594"/>
              <a:gd name="connsiteX2" fmla="*/ 257999 w 573991"/>
              <a:gd name="connsiteY2" fmla="*/ 524396 h 784594"/>
              <a:gd name="connsiteX3" fmla="*/ 324260 w 573991"/>
              <a:gd name="connsiteY3" fmla="*/ 398501 h 784594"/>
              <a:gd name="connsiteX4" fmla="*/ 12834 w 573991"/>
              <a:gd name="connsiteY4" fmla="*/ 776188 h 784594"/>
              <a:gd name="connsiteX5" fmla="*/ 98973 w 573991"/>
              <a:gd name="connsiteY5" fmla="*/ 637040 h 784594"/>
              <a:gd name="connsiteX6" fmla="*/ 456782 w 573991"/>
              <a:gd name="connsiteY6" fmla="*/ 365370 h 784594"/>
              <a:gd name="connsiteX7" fmla="*/ 350765 w 573991"/>
              <a:gd name="connsiteY7" fmla="*/ 391875 h 784594"/>
              <a:gd name="connsiteX8" fmla="*/ 443530 w 573991"/>
              <a:gd name="connsiteY8" fmla="*/ 252727 h 784594"/>
              <a:gd name="connsiteX9" fmla="*/ 357391 w 573991"/>
              <a:gd name="connsiteY9" fmla="*/ 378623 h 784594"/>
              <a:gd name="connsiteX10" fmla="*/ 569425 w 573991"/>
              <a:gd name="connsiteY10" fmla="*/ 936 h 78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3991" h="784594">
                <a:moveTo>
                  <a:pt x="569425" y="936"/>
                </a:moveTo>
                <a:cubicBezTo>
                  <a:pt x="590407" y="-15629"/>
                  <a:pt x="535190" y="191988"/>
                  <a:pt x="483286" y="279231"/>
                </a:cubicBezTo>
                <a:cubicBezTo>
                  <a:pt x="431382" y="366474"/>
                  <a:pt x="284503" y="504518"/>
                  <a:pt x="257999" y="524396"/>
                </a:cubicBezTo>
                <a:cubicBezTo>
                  <a:pt x="231495" y="544274"/>
                  <a:pt x="365121" y="356536"/>
                  <a:pt x="324260" y="398501"/>
                </a:cubicBezTo>
                <a:cubicBezTo>
                  <a:pt x="283399" y="440466"/>
                  <a:pt x="50382" y="736432"/>
                  <a:pt x="12834" y="776188"/>
                </a:cubicBezTo>
                <a:cubicBezTo>
                  <a:pt x="-24714" y="815944"/>
                  <a:pt x="24982" y="705510"/>
                  <a:pt x="98973" y="637040"/>
                </a:cubicBezTo>
                <a:cubicBezTo>
                  <a:pt x="172964" y="568570"/>
                  <a:pt x="414817" y="406231"/>
                  <a:pt x="456782" y="365370"/>
                </a:cubicBezTo>
                <a:cubicBezTo>
                  <a:pt x="498747" y="324509"/>
                  <a:pt x="352974" y="410649"/>
                  <a:pt x="350765" y="391875"/>
                </a:cubicBezTo>
                <a:cubicBezTo>
                  <a:pt x="348556" y="373101"/>
                  <a:pt x="442426" y="254936"/>
                  <a:pt x="443530" y="252727"/>
                </a:cubicBezTo>
                <a:cubicBezTo>
                  <a:pt x="444634" y="250518"/>
                  <a:pt x="333095" y="416171"/>
                  <a:pt x="357391" y="378623"/>
                </a:cubicBezTo>
                <a:cubicBezTo>
                  <a:pt x="381687" y="341075"/>
                  <a:pt x="548443" y="17501"/>
                  <a:pt x="569425" y="9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7BF4E02-C295-6C4D-233C-89E9CCD7D793}"/>
              </a:ext>
            </a:extLst>
          </p:cNvPr>
          <p:cNvSpPr/>
          <p:nvPr/>
        </p:nvSpPr>
        <p:spPr>
          <a:xfrm>
            <a:off x="5235191" y="7008355"/>
            <a:ext cx="124667" cy="121024"/>
          </a:xfrm>
          <a:custGeom>
            <a:avLst/>
            <a:gdLst>
              <a:gd name="connsiteX0" fmla="*/ 0 w 124667"/>
              <a:gd name="connsiteY0" fmla="*/ 120950 h 121024"/>
              <a:gd name="connsiteX1" fmla="*/ 85411 w 124667"/>
              <a:gd name="connsiteY1" fmla="*/ 80757 h 121024"/>
              <a:gd name="connsiteX2" fmla="*/ 120580 w 124667"/>
              <a:gd name="connsiteY2" fmla="*/ 30515 h 121024"/>
              <a:gd name="connsiteX3" fmla="*/ 120580 w 124667"/>
              <a:gd name="connsiteY3" fmla="*/ 370 h 121024"/>
              <a:gd name="connsiteX4" fmla="*/ 90435 w 124667"/>
              <a:gd name="connsiteY4" fmla="*/ 50612 h 121024"/>
              <a:gd name="connsiteX5" fmla="*/ 85411 w 124667"/>
              <a:gd name="connsiteY5" fmla="*/ 70709 h 121024"/>
              <a:gd name="connsiteX6" fmla="*/ 0 w 124667"/>
              <a:gd name="connsiteY6" fmla="*/ 120950 h 12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67" h="121024">
                <a:moveTo>
                  <a:pt x="0" y="120950"/>
                </a:moveTo>
                <a:cubicBezTo>
                  <a:pt x="0" y="122625"/>
                  <a:pt x="65314" y="95829"/>
                  <a:pt x="85411" y="80757"/>
                </a:cubicBezTo>
                <a:cubicBezTo>
                  <a:pt x="105508" y="65685"/>
                  <a:pt x="114719" y="43913"/>
                  <a:pt x="120580" y="30515"/>
                </a:cubicBezTo>
                <a:cubicBezTo>
                  <a:pt x="126441" y="17117"/>
                  <a:pt x="125604" y="-2979"/>
                  <a:pt x="120580" y="370"/>
                </a:cubicBezTo>
                <a:cubicBezTo>
                  <a:pt x="115556" y="3719"/>
                  <a:pt x="90435" y="50612"/>
                  <a:pt x="90435" y="50612"/>
                </a:cubicBezTo>
                <a:cubicBezTo>
                  <a:pt x="84574" y="62335"/>
                  <a:pt x="97134" y="60661"/>
                  <a:pt x="85411" y="70709"/>
                </a:cubicBezTo>
                <a:cubicBezTo>
                  <a:pt x="73688" y="80757"/>
                  <a:pt x="0" y="119275"/>
                  <a:pt x="0" y="1209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5735AB89-E2F6-2631-4E4A-3F30FEC49CA7}"/>
              </a:ext>
            </a:extLst>
          </p:cNvPr>
          <p:cNvSpPr/>
          <p:nvPr/>
        </p:nvSpPr>
        <p:spPr>
          <a:xfrm>
            <a:off x="5541168" y="6917630"/>
            <a:ext cx="96087" cy="91186"/>
          </a:xfrm>
          <a:custGeom>
            <a:avLst/>
            <a:gdLst>
              <a:gd name="connsiteX0" fmla="*/ 95957 w 96087"/>
              <a:gd name="connsiteY0" fmla="*/ 660 h 91186"/>
              <a:gd name="connsiteX1" fmla="*/ 5522 w 96087"/>
              <a:gd name="connsiteY1" fmla="*/ 55926 h 91186"/>
              <a:gd name="connsiteX2" fmla="*/ 10546 w 96087"/>
              <a:gd name="connsiteY2" fmla="*/ 91095 h 91186"/>
              <a:gd name="connsiteX3" fmla="*/ 15570 w 96087"/>
              <a:gd name="connsiteY3" fmla="*/ 45878 h 91186"/>
              <a:gd name="connsiteX4" fmla="*/ 25619 w 96087"/>
              <a:gd name="connsiteY4" fmla="*/ 25781 h 91186"/>
              <a:gd name="connsiteX5" fmla="*/ 95957 w 96087"/>
              <a:gd name="connsiteY5" fmla="*/ 660 h 9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87" h="91186">
                <a:moveTo>
                  <a:pt x="95957" y="660"/>
                </a:moveTo>
                <a:cubicBezTo>
                  <a:pt x="92608" y="5684"/>
                  <a:pt x="19757" y="40854"/>
                  <a:pt x="5522" y="55926"/>
                </a:cubicBezTo>
                <a:cubicBezTo>
                  <a:pt x="-8713" y="70998"/>
                  <a:pt x="8871" y="92770"/>
                  <a:pt x="10546" y="91095"/>
                </a:cubicBezTo>
                <a:cubicBezTo>
                  <a:pt x="12221" y="89420"/>
                  <a:pt x="13058" y="56764"/>
                  <a:pt x="15570" y="45878"/>
                </a:cubicBezTo>
                <a:cubicBezTo>
                  <a:pt x="18082" y="34992"/>
                  <a:pt x="13896" y="30805"/>
                  <a:pt x="25619" y="25781"/>
                </a:cubicBezTo>
                <a:cubicBezTo>
                  <a:pt x="37342" y="20757"/>
                  <a:pt x="99306" y="-4364"/>
                  <a:pt x="95957" y="6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63161629-FAC1-F244-3478-97D276EFF4FA}"/>
              </a:ext>
            </a:extLst>
          </p:cNvPr>
          <p:cNvSpPr/>
          <p:nvPr/>
        </p:nvSpPr>
        <p:spPr>
          <a:xfrm>
            <a:off x="3565900" y="6470132"/>
            <a:ext cx="969876" cy="1065785"/>
          </a:xfrm>
          <a:custGeom>
            <a:avLst/>
            <a:gdLst>
              <a:gd name="connsiteX0" fmla="*/ 293499 w 969876"/>
              <a:gd name="connsiteY0" fmla="*/ 195529 h 1065785"/>
              <a:gd name="connsiteX1" fmla="*/ 608809 w 969876"/>
              <a:gd name="connsiteY1" fmla="*/ 548676 h 1065785"/>
              <a:gd name="connsiteX2" fmla="*/ 533134 w 969876"/>
              <a:gd name="connsiteY2" fmla="*/ 586514 h 1065785"/>
              <a:gd name="connsiteX3" fmla="*/ 968263 w 969876"/>
              <a:gd name="connsiteY3" fmla="*/ 649576 h 1065785"/>
              <a:gd name="connsiteX4" fmla="*/ 684483 w 969876"/>
              <a:gd name="connsiteY4" fmla="*/ 756781 h 1065785"/>
              <a:gd name="connsiteX5" fmla="*/ 785383 w 969876"/>
              <a:gd name="connsiteY5" fmla="*/ 889211 h 1065785"/>
              <a:gd name="connsiteX6" fmla="*/ 558359 w 969876"/>
              <a:gd name="connsiteY6" fmla="*/ 851374 h 1065785"/>
              <a:gd name="connsiteX7" fmla="*/ 716014 w 969876"/>
              <a:gd name="connsiteY7" fmla="*/ 1065785 h 1065785"/>
              <a:gd name="connsiteX8" fmla="*/ 526828 w 969876"/>
              <a:gd name="connsiteY8" fmla="*/ 851374 h 1065785"/>
              <a:gd name="connsiteX9" fmla="*/ 375479 w 969876"/>
              <a:gd name="connsiteY9" fmla="*/ 769394 h 1065785"/>
              <a:gd name="connsiteX10" fmla="*/ 533134 w 969876"/>
              <a:gd name="connsiteY10" fmla="*/ 914436 h 1065785"/>
              <a:gd name="connsiteX11" fmla="*/ 268274 w 969876"/>
              <a:gd name="connsiteY11" fmla="*/ 643269 h 1065785"/>
              <a:gd name="connsiteX12" fmla="*/ 3413 w 969876"/>
              <a:gd name="connsiteY12" fmla="*/ 517145 h 1065785"/>
              <a:gd name="connsiteX13" fmla="*/ 463766 w 969876"/>
              <a:gd name="connsiteY13" fmla="*/ 700025 h 1065785"/>
              <a:gd name="connsiteX14" fmla="*/ 608809 w 969876"/>
              <a:gd name="connsiteY14" fmla="*/ 737862 h 1065785"/>
              <a:gd name="connsiteX15" fmla="*/ 413317 w 969876"/>
              <a:gd name="connsiteY15" fmla="*/ 510839 h 1065785"/>
              <a:gd name="connsiteX16" fmla="*/ 249355 w 969876"/>
              <a:gd name="connsiteY16" fmla="*/ 372102 h 1065785"/>
              <a:gd name="connsiteX17" fmla="*/ 331336 w 969876"/>
              <a:gd name="connsiteY17" fmla="*/ 327959 h 1065785"/>
              <a:gd name="connsiteX18" fmla="*/ 255661 w 969876"/>
              <a:gd name="connsiteY18" fmla="*/ 252285 h 1065785"/>
              <a:gd name="connsiteX19" fmla="*/ 72781 w 969876"/>
              <a:gd name="connsiteY19" fmla="*/ 36 h 1065785"/>
              <a:gd name="connsiteX20" fmla="*/ 350254 w 969876"/>
              <a:gd name="connsiteY20" fmla="*/ 271203 h 1065785"/>
              <a:gd name="connsiteX21" fmla="*/ 293499 w 969876"/>
              <a:gd name="connsiteY21" fmla="*/ 195529 h 106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9876" h="1065785">
                <a:moveTo>
                  <a:pt x="293499" y="195529"/>
                </a:moveTo>
                <a:cubicBezTo>
                  <a:pt x="336591" y="241774"/>
                  <a:pt x="568870" y="483512"/>
                  <a:pt x="608809" y="548676"/>
                </a:cubicBezTo>
                <a:cubicBezTo>
                  <a:pt x="648748" y="613840"/>
                  <a:pt x="473225" y="569697"/>
                  <a:pt x="533134" y="586514"/>
                </a:cubicBezTo>
                <a:cubicBezTo>
                  <a:pt x="593043" y="603331"/>
                  <a:pt x="943038" y="621198"/>
                  <a:pt x="968263" y="649576"/>
                </a:cubicBezTo>
                <a:cubicBezTo>
                  <a:pt x="993488" y="677954"/>
                  <a:pt x="714963" y="716842"/>
                  <a:pt x="684483" y="756781"/>
                </a:cubicBezTo>
                <a:cubicBezTo>
                  <a:pt x="654003" y="796720"/>
                  <a:pt x="806404" y="873445"/>
                  <a:pt x="785383" y="889211"/>
                </a:cubicBezTo>
                <a:cubicBezTo>
                  <a:pt x="764362" y="904977"/>
                  <a:pt x="569921" y="821945"/>
                  <a:pt x="558359" y="851374"/>
                </a:cubicBezTo>
                <a:cubicBezTo>
                  <a:pt x="546798" y="880803"/>
                  <a:pt x="721269" y="1065785"/>
                  <a:pt x="716014" y="1065785"/>
                </a:cubicBezTo>
                <a:cubicBezTo>
                  <a:pt x="710759" y="1065785"/>
                  <a:pt x="583584" y="900773"/>
                  <a:pt x="526828" y="851374"/>
                </a:cubicBezTo>
                <a:cubicBezTo>
                  <a:pt x="470072" y="801976"/>
                  <a:pt x="374428" y="758884"/>
                  <a:pt x="375479" y="769394"/>
                </a:cubicBezTo>
                <a:cubicBezTo>
                  <a:pt x="376530" y="779904"/>
                  <a:pt x="551001" y="935457"/>
                  <a:pt x="533134" y="914436"/>
                </a:cubicBezTo>
                <a:cubicBezTo>
                  <a:pt x="515267" y="893415"/>
                  <a:pt x="356561" y="709484"/>
                  <a:pt x="268274" y="643269"/>
                </a:cubicBezTo>
                <a:cubicBezTo>
                  <a:pt x="179987" y="577054"/>
                  <a:pt x="-29169" y="507686"/>
                  <a:pt x="3413" y="517145"/>
                </a:cubicBezTo>
                <a:cubicBezTo>
                  <a:pt x="35995" y="526604"/>
                  <a:pt x="362867" y="663239"/>
                  <a:pt x="463766" y="700025"/>
                </a:cubicBezTo>
                <a:cubicBezTo>
                  <a:pt x="564665" y="736811"/>
                  <a:pt x="617217" y="769393"/>
                  <a:pt x="608809" y="737862"/>
                </a:cubicBezTo>
                <a:cubicBezTo>
                  <a:pt x="600401" y="706331"/>
                  <a:pt x="473226" y="571799"/>
                  <a:pt x="413317" y="510839"/>
                </a:cubicBezTo>
                <a:cubicBezTo>
                  <a:pt x="353408" y="449879"/>
                  <a:pt x="263018" y="402582"/>
                  <a:pt x="249355" y="372102"/>
                </a:cubicBezTo>
                <a:cubicBezTo>
                  <a:pt x="235692" y="341622"/>
                  <a:pt x="330285" y="347928"/>
                  <a:pt x="331336" y="327959"/>
                </a:cubicBezTo>
                <a:cubicBezTo>
                  <a:pt x="332387" y="307990"/>
                  <a:pt x="298754" y="306939"/>
                  <a:pt x="255661" y="252285"/>
                </a:cubicBezTo>
                <a:cubicBezTo>
                  <a:pt x="212568" y="197631"/>
                  <a:pt x="57016" y="-3117"/>
                  <a:pt x="72781" y="36"/>
                </a:cubicBezTo>
                <a:cubicBezTo>
                  <a:pt x="88546" y="3189"/>
                  <a:pt x="310315" y="237570"/>
                  <a:pt x="350254" y="271203"/>
                </a:cubicBezTo>
                <a:cubicBezTo>
                  <a:pt x="390193" y="304836"/>
                  <a:pt x="250407" y="149284"/>
                  <a:pt x="293499" y="19552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C113AF3B-D845-4D38-555D-1C79A0E9D7D5}"/>
              </a:ext>
            </a:extLst>
          </p:cNvPr>
          <p:cNvSpPr/>
          <p:nvPr/>
        </p:nvSpPr>
        <p:spPr>
          <a:xfrm>
            <a:off x="4453150" y="7648571"/>
            <a:ext cx="845991" cy="103052"/>
          </a:xfrm>
          <a:custGeom>
            <a:avLst/>
            <a:gdLst>
              <a:gd name="connsiteX0" fmla="*/ 1375 w 845991"/>
              <a:gd name="connsiteY0" fmla="*/ 22229 h 103052"/>
              <a:gd name="connsiteX1" fmla="*/ 337925 w 845991"/>
              <a:gd name="connsiteY1" fmla="*/ 73029 h 103052"/>
              <a:gd name="connsiteX2" fmla="*/ 283950 w 845991"/>
              <a:gd name="connsiteY2" fmla="*/ 101604 h 103052"/>
              <a:gd name="connsiteX3" fmla="*/ 645900 w 845991"/>
              <a:gd name="connsiteY3" fmla="*/ 28579 h 103052"/>
              <a:gd name="connsiteX4" fmla="*/ 617325 w 845991"/>
              <a:gd name="connsiteY4" fmla="*/ 63504 h 103052"/>
              <a:gd name="connsiteX5" fmla="*/ 845925 w 845991"/>
              <a:gd name="connsiteY5" fmla="*/ 4 h 103052"/>
              <a:gd name="connsiteX6" fmla="*/ 591925 w 845991"/>
              <a:gd name="connsiteY6" fmla="*/ 60329 h 103052"/>
              <a:gd name="connsiteX7" fmla="*/ 401425 w 845991"/>
              <a:gd name="connsiteY7" fmla="*/ 66679 h 103052"/>
              <a:gd name="connsiteX8" fmla="*/ 239500 w 845991"/>
              <a:gd name="connsiteY8" fmla="*/ 25404 h 103052"/>
              <a:gd name="connsiteX9" fmla="*/ 471275 w 845991"/>
              <a:gd name="connsiteY9" fmla="*/ 63504 h 103052"/>
              <a:gd name="connsiteX10" fmla="*/ 280775 w 845991"/>
              <a:gd name="connsiteY10" fmla="*/ 69854 h 103052"/>
              <a:gd name="connsiteX11" fmla="*/ 220450 w 845991"/>
              <a:gd name="connsiteY11" fmla="*/ 44454 h 103052"/>
              <a:gd name="connsiteX12" fmla="*/ 1375 w 845991"/>
              <a:gd name="connsiteY12" fmla="*/ 22229 h 10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5991" h="103052">
                <a:moveTo>
                  <a:pt x="1375" y="22229"/>
                </a:moveTo>
                <a:cubicBezTo>
                  <a:pt x="20954" y="26991"/>
                  <a:pt x="290829" y="59800"/>
                  <a:pt x="337925" y="73029"/>
                </a:cubicBezTo>
                <a:cubicBezTo>
                  <a:pt x="385021" y="86258"/>
                  <a:pt x="232621" y="109012"/>
                  <a:pt x="283950" y="101604"/>
                </a:cubicBezTo>
                <a:cubicBezTo>
                  <a:pt x="335279" y="94196"/>
                  <a:pt x="590338" y="34929"/>
                  <a:pt x="645900" y="28579"/>
                </a:cubicBezTo>
                <a:cubicBezTo>
                  <a:pt x="701462" y="22229"/>
                  <a:pt x="583988" y="68266"/>
                  <a:pt x="617325" y="63504"/>
                </a:cubicBezTo>
                <a:cubicBezTo>
                  <a:pt x="650662" y="58742"/>
                  <a:pt x="850158" y="533"/>
                  <a:pt x="845925" y="4"/>
                </a:cubicBezTo>
                <a:cubicBezTo>
                  <a:pt x="841692" y="-525"/>
                  <a:pt x="666008" y="49216"/>
                  <a:pt x="591925" y="60329"/>
                </a:cubicBezTo>
                <a:cubicBezTo>
                  <a:pt x="517842" y="71442"/>
                  <a:pt x="460163" y="72500"/>
                  <a:pt x="401425" y="66679"/>
                </a:cubicBezTo>
                <a:cubicBezTo>
                  <a:pt x="342688" y="60858"/>
                  <a:pt x="227858" y="25933"/>
                  <a:pt x="239500" y="25404"/>
                </a:cubicBezTo>
                <a:cubicBezTo>
                  <a:pt x="251142" y="24875"/>
                  <a:pt x="464396" y="56096"/>
                  <a:pt x="471275" y="63504"/>
                </a:cubicBezTo>
                <a:cubicBezTo>
                  <a:pt x="478154" y="70912"/>
                  <a:pt x="322579" y="73029"/>
                  <a:pt x="280775" y="69854"/>
                </a:cubicBezTo>
                <a:cubicBezTo>
                  <a:pt x="238971" y="66679"/>
                  <a:pt x="263842" y="48687"/>
                  <a:pt x="220450" y="44454"/>
                </a:cubicBezTo>
                <a:cubicBezTo>
                  <a:pt x="177058" y="40221"/>
                  <a:pt x="-18204" y="17467"/>
                  <a:pt x="1375" y="222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29CF23D5-8C1B-E333-78C9-B6A631F08E58}"/>
              </a:ext>
            </a:extLst>
          </p:cNvPr>
          <p:cNvSpPr/>
          <p:nvPr/>
        </p:nvSpPr>
        <p:spPr>
          <a:xfrm>
            <a:off x="4676470" y="7440463"/>
            <a:ext cx="555365" cy="128960"/>
          </a:xfrm>
          <a:custGeom>
            <a:avLst/>
            <a:gdLst>
              <a:gd name="connsiteX0" fmla="*/ 305 w 555365"/>
              <a:gd name="connsiteY0" fmla="*/ 122387 h 128960"/>
              <a:gd name="connsiteX1" fmla="*/ 273355 w 555365"/>
              <a:gd name="connsiteY1" fmla="*/ 119212 h 128960"/>
              <a:gd name="connsiteX2" fmla="*/ 540055 w 555365"/>
              <a:gd name="connsiteY2" fmla="*/ 4912 h 128960"/>
              <a:gd name="connsiteX3" fmla="*/ 501955 w 555365"/>
              <a:gd name="connsiteY3" fmla="*/ 30312 h 128960"/>
              <a:gd name="connsiteX4" fmla="*/ 327330 w 555365"/>
              <a:gd name="connsiteY4" fmla="*/ 116037 h 128960"/>
              <a:gd name="connsiteX5" fmla="*/ 305 w 555365"/>
              <a:gd name="connsiteY5" fmla="*/ 122387 h 12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365" h="128960">
                <a:moveTo>
                  <a:pt x="305" y="122387"/>
                </a:moveTo>
                <a:cubicBezTo>
                  <a:pt x="-8691" y="122916"/>
                  <a:pt x="183397" y="138791"/>
                  <a:pt x="273355" y="119212"/>
                </a:cubicBezTo>
                <a:cubicBezTo>
                  <a:pt x="363313" y="99633"/>
                  <a:pt x="501955" y="19729"/>
                  <a:pt x="540055" y="4912"/>
                </a:cubicBezTo>
                <a:cubicBezTo>
                  <a:pt x="578155" y="-9905"/>
                  <a:pt x="537409" y="11791"/>
                  <a:pt x="501955" y="30312"/>
                </a:cubicBezTo>
                <a:cubicBezTo>
                  <a:pt x="466501" y="48833"/>
                  <a:pt x="407234" y="99104"/>
                  <a:pt x="327330" y="116037"/>
                </a:cubicBezTo>
                <a:cubicBezTo>
                  <a:pt x="247426" y="132970"/>
                  <a:pt x="9301" y="121858"/>
                  <a:pt x="305" y="1223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6DC16B69-1134-5E4B-37EC-A9DCA10453A2}"/>
              </a:ext>
            </a:extLst>
          </p:cNvPr>
          <p:cNvSpPr/>
          <p:nvPr/>
        </p:nvSpPr>
        <p:spPr>
          <a:xfrm>
            <a:off x="4066694" y="7248197"/>
            <a:ext cx="485288" cy="340088"/>
          </a:xfrm>
          <a:custGeom>
            <a:avLst/>
            <a:gdLst>
              <a:gd name="connsiteX0" fmla="*/ 481 w 485288"/>
              <a:gd name="connsiteY0" fmla="*/ 328 h 340088"/>
              <a:gd name="connsiteX1" fmla="*/ 232256 w 485288"/>
              <a:gd name="connsiteY1" fmla="*/ 98753 h 340088"/>
              <a:gd name="connsiteX2" fmla="*/ 219556 w 485288"/>
              <a:gd name="connsiteY2" fmla="*/ 133678 h 340088"/>
              <a:gd name="connsiteX3" fmla="*/ 324331 w 485288"/>
              <a:gd name="connsiteY3" fmla="*/ 187653 h 340088"/>
              <a:gd name="connsiteX4" fmla="*/ 292581 w 485288"/>
              <a:gd name="connsiteY4" fmla="*/ 225753 h 340088"/>
              <a:gd name="connsiteX5" fmla="*/ 479906 w 485288"/>
              <a:gd name="connsiteY5" fmla="*/ 301953 h 340088"/>
              <a:gd name="connsiteX6" fmla="*/ 438631 w 485288"/>
              <a:gd name="connsiteY6" fmla="*/ 282903 h 340088"/>
              <a:gd name="connsiteX7" fmla="*/ 483081 w 485288"/>
              <a:gd name="connsiteY7" fmla="*/ 340053 h 340088"/>
              <a:gd name="connsiteX8" fmla="*/ 391006 w 485288"/>
              <a:gd name="connsiteY8" fmla="*/ 273378 h 340088"/>
              <a:gd name="connsiteX9" fmla="*/ 311631 w 485288"/>
              <a:gd name="connsiteY9" fmla="*/ 244803 h 340088"/>
              <a:gd name="connsiteX10" fmla="*/ 257656 w 485288"/>
              <a:gd name="connsiteY10" fmla="*/ 168603 h 340088"/>
              <a:gd name="connsiteX11" fmla="*/ 146531 w 485288"/>
              <a:gd name="connsiteY11" fmla="*/ 133678 h 340088"/>
              <a:gd name="connsiteX12" fmla="*/ 248131 w 485288"/>
              <a:gd name="connsiteY12" fmla="*/ 124153 h 340088"/>
              <a:gd name="connsiteX13" fmla="*/ 210031 w 485288"/>
              <a:gd name="connsiteY13" fmla="*/ 86053 h 340088"/>
              <a:gd name="connsiteX14" fmla="*/ 171931 w 485288"/>
              <a:gd name="connsiteY14" fmla="*/ 67003 h 340088"/>
              <a:gd name="connsiteX15" fmla="*/ 481 w 485288"/>
              <a:gd name="connsiteY15" fmla="*/ 328 h 34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5288" h="340088">
                <a:moveTo>
                  <a:pt x="481" y="328"/>
                </a:moveTo>
                <a:cubicBezTo>
                  <a:pt x="10535" y="5620"/>
                  <a:pt x="195744" y="76528"/>
                  <a:pt x="232256" y="98753"/>
                </a:cubicBezTo>
                <a:cubicBezTo>
                  <a:pt x="268768" y="120978"/>
                  <a:pt x="204210" y="118861"/>
                  <a:pt x="219556" y="133678"/>
                </a:cubicBezTo>
                <a:cubicBezTo>
                  <a:pt x="234902" y="148495"/>
                  <a:pt x="312160" y="172307"/>
                  <a:pt x="324331" y="187653"/>
                </a:cubicBezTo>
                <a:cubicBezTo>
                  <a:pt x="336502" y="202999"/>
                  <a:pt x="266652" y="206703"/>
                  <a:pt x="292581" y="225753"/>
                </a:cubicBezTo>
                <a:cubicBezTo>
                  <a:pt x="318510" y="244803"/>
                  <a:pt x="455564" y="292428"/>
                  <a:pt x="479906" y="301953"/>
                </a:cubicBezTo>
                <a:cubicBezTo>
                  <a:pt x="504248" y="311478"/>
                  <a:pt x="438102" y="276553"/>
                  <a:pt x="438631" y="282903"/>
                </a:cubicBezTo>
                <a:cubicBezTo>
                  <a:pt x="439160" y="289253"/>
                  <a:pt x="491019" y="341641"/>
                  <a:pt x="483081" y="340053"/>
                </a:cubicBezTo>
                <a:cubicBezTo>
                  <a:pt x="475143" y="338465"/>
                  <a:pt x="419581" y="289253"/>
                  <a:pt x="391006" y="273378"/>
                </a:cubicBezTo>
                <a:cubicBezTo>
                  <a:pt x="362431" y="257503"/>
                  <a:pt x="333856" y="262265"/>
                  <a:pt x="311631" y="244803"/>
                </a:cubicBezTo>
                <a:cubicBezTo>
                  <a:pt x="289406" y="227341"/>
                  <a:pt x="285173" y="187124"/>
                  <a:pt x="257656" y="168603"/>
                </a:cubicBezTo>
                <a:cubicBezTo>
                  <a:pt x="230139" y="150082"/>
                  <a:pt x="148118" y="141086"/>
                  <a:pt x="146531" y="133678"/>
                </a:cubicBezTo>
                <a:cubicBezTo>
                  <a:pt x="144944" y="126270"/>
                  <a:pt x="237548" y="132090"/>
                  <a:pt x="248131" y="124153"/>
                </a:cubicBezTo>
                <a:cubicBezTo>
                  <a:pt x="258714" y="116216"/>
                  <a:pt x="222731" y="95578"/>
                  <a:pt x="210031" y="86053"/>
                </a:cubicBezTo>
                <a:cubicBezTo>
                  <a:pt x="197331" y="76528"/>
                  <a:pt x="203152" y="78645"/>
                  <a:pt x="171931" y="67003"/>
                </a:cubicBezTo>
                <a:cubicBezTo>
                  <a:pt x="140710" y="55361"/>
                  <a:pt x="-9573" y="-4964"/>
                  <a:pt x="481" y="3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AA7BB69F-2824-F286-BB41-94A6D0F3BC4A}"/>
              </a:ext>
            </a:extLst>
          </p:cNvPr>
          <p:cNvSpPr/>
          <p:nvPr/>
        </p:nvSpPr>
        <p:spPr>
          <a:xfrm>
            <a:off x="4740181" y="7200183"/>
            <a:ext cx="354410" cy="267454"/>
          </a:xfrm>
          <a:custGeom>
            <a:avLst/>
            <a:gdLst>
              <a:gd name="connsiteX0" fmla="*/ 142969 w 354410"/>
              <a:gd name="connsiteY0" fmla="*/ 10242 h 267454"/>
              <a:gd name="connsiteX1" fmla="*/ 257269 w 354410"/>
              <a:gd name="connsiteY1" fmla="*/ 130892 h 267454"/>
              <a:gd name="connsiteX2" fmla="*/ 136619 w 354410"/>
              <a:gd name="connsiteY2" fmla="*/ 203917 h 267454"/>
              <a:gd name="connsiteX3" fmla="*/ 200119 w 354410"/>
              <a:gd name="connsiteY3" fmla="*/ 210267 h 267454"/>
              <a:gd name="connsiteX4" fmla="*/ 94 w 354410"/>
              <a:gd name="connsiteY4" fmla="*/ 267417 h 267454"/>
              <a:gd name="connsiteX5" fmla="*/ 171544 w 354410"/>
              <a:gd name="connsiteY5" fmla="*/ 219792 h 267454"/>
              <a:gd name="connsiteX6" fmla="*/ 352519 w 354410"/>
              <a:gd name="connsiteY6" fmla="*/ 172167 h 267454"/>
              <a:gd name="connsiteX7" fmla="*/ 266794 w 354410"/>
              <a:gd name="connsiteY7" fmla="*/ 127717 h 267454"/>
              <a:gd name="connsiteX8" fmla="*/ 276319 w 354410"/>
              <a:gd name="connsiteY8" fmla="*/ 172167 h 267454"/>
              <a:gd name="connsiteX9" fmla="*/ 120744 w 354410"/>
              <a:gd name="connsiteY9" fmla="*/ 222967 h 267454"/>
              <a:gd name="connsiteX10" fmla="*/ 282669 w 354410"/>
              <a:gd name="connsiteY10" fmla="*/ 140417 h 267454"/>
              <a:gd name="connsiteX11" fmla="*/ 235044 w 354410"/>
              <a:gd name="connsiteY11" fmla="*/ 717 h 267454"/>
              <a:gd name="connsiteX12" fmla="*/ 244569 w 354410"/>
              <a:gd name="connsiteY12" fmla="*/ 83267 h 267454"/>
              <a:gd name="connsiteX13" fmla="*/ 142969 w 354410"/>
              <a:gd name="connsiteY13" fmla="*/ 10242 h 26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4410" h="267454">
                <a:moveTo>
                  <a:pt x="142969" y="10242"/>
                </a:moveTo>
                <a:cubicBezTo>
                  <a:pt x="145086" y="18179"/>
                  <a:pt x="258327" y="98613"/>
                  <a:pt x="257269" y="130892"/>
                </a:cubicBezTo>
                <a:cubicBezTo>
                  <a:pt x="256211" y="163171"/>
                  <a:pt x="146144" y="190688"/>
                  <a:pt x="136619" y="203917"/>
                </a:cubicBezTo>
                <a:cubicBezTo>
                  <a:pt x="127094" y="217146"/>
                  <a:pt x="222873" y="199684"/>
                  <a:pt x="200119" y="210267"/>
                </a:cubicBezTo>
                <a:cubicBezTo>
                  <a:pt x="177365" y="220850"/>
                  <a:pt x="4856" y="265830"/>
                  <a:pt x="94" y="267417"/>
                </a:cubicBezTo>
                <a:cubicBezTo>
                  <a:pt x="-4668" y="269004"/>
                  <a:pt x="171544" y="219792"/>
                  <a:pt x="171544" y="219792"/>
                </a:cubicBezTo>
                <a:cubicBezTo>
                  <a:pt x="230281" y="203917"/>
                  <a:pt x="336644" y="187513"/>
                  <a:pt x="352519" y="172167"/>
                </a:cubicBezTo>
                <a:cubicBezTo>
                  <a:pt x="368394" y="156821"/>
                  <a:pt x="279494" y="127717"/>
                  <a:pt x="266794" y="127717"/>
                </a:cubicBezTo>
                <a:cubicBezTo>
                  <a:pt x="254094" y="127717"/>
                  <a:pt x="300661" y="156292"/>
                  <a:pt x="276319" y="172167"/>
                </a:cubicBezTo>
                <a:cubicBezTo>
                  <a:pt x="251977" y="188042"/>
                  <a:pt x="119686" y="228258"/>
                  <a:pt x="120744" y="222967"/>
                </a:cubicBezTo>
                <a:cubicBezTo>
                  <a:pt x="121802" y="217676"/>
                  <a:pt x="263619" y="177459"/>
                  <a:pt x="282669" y="140417"/>
                </a:cubicBezTo>
                <a:cubicBezTo>
                  <a:pt x="301719" y="103375"/>
                  <a:pt x="241394" y="10242"/>
                  <a:pt x="235044" y="717"/>
                </a:cubicBezTo>
                <a:cubicBezTo>
                  <a:pt x="228694" y="-8808"/>
                  <a:pt x="255681" y="79563"/>
                  <a:pt x="244569" y="83267"/>
                </a:cubicBezTo>
                <a:cubicBezTo>
                  <a:pt x="233457" y="86971"/>
                  <a:pt x="140852" y="2305"/>
                  <a:pt x="142969" y="1024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66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上白石萌歌、中学時代の交際を回顧 上京直前に父親へ告白「彼氏ができた」 - モデルプレス">
            <a:extLst>
              <a:ext uri="{FF2B5EF4-FFF2-40B4-BE49-F238E27FC236}">
                <a16:creationId xmlns:a16="http://schemas.microsoft.com/office/drawing/2014/main" id="{DCA69123-CFC1-1AB8-C169-624DE4A89C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8" r="19751"/>
          <a:stretch/>
        </p:blipFill>
        <p:spPr bwMode="auto">
          <a:xfrm>
            <a:off x="0" y="1311824"/>
            <a:ext cx="9601200" cy="1017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91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164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14</cp:revision>
  <dcterms:created xsi:type="dcterms:W3CDTF">2023-10-19T14:49:30Z</dcterms:created>
  <dcterms:modified xsi:type="dcterms:W3CDTF">2023-10-21T08:29:18Z</dcterms:modified>
</cp:coreProperties>
</file>